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5"/>
  </p:notesMasterIdLst>
  <p:sldIdLst>
    <p:sldId id="340" r:id="rId2"/>
    <p:sldId id="339" r:id="rId3"/>
    <p:sldId id="301" r:id="rId4"/>
    <p:sldId id="259" r:id="rId5"/>
    <p:sldId id="18941" r:id="rId6"/>
    <p:sldId id="270" r:id="rId7"/>
    <p:sldId id="342" r:id="rId8"/>
    <p:sldId id="18936" r:id="rId9"/>
    <p:sldId id="18916" r:id="rId10"/>
    <p:sldId id="261" r:id="rId11"/>
    <p:sldId id="332" r:id="rId12"/>
    <p:sldId id="333" r:id="rId13"/>
    <p:sldId id="334" r:id="rId14"/>
    <p:sldId id="336" r:id="rId15"/>
    <p:sldId id="341" r:id="rId16"/>
    <p:sldId id="331" r:id="rId17"/>
    <p:sldId id="335" r:id="rId18"/>
    <p:sldId id="18939" r:id="rId19"/>
    <p:sldId id="18937" r:id="rId20"/>
    <p:sldId id="18938" r:id="rId21"/>
    <p:sldId id="325" r:id="rId22"/>
    <p:sldId id="18940" r:id="rId23"/>
    <p:sldId id="338" r:id="rId24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3 Ample" panose="020B0604020202020204" charset="0"/>
      <p:regular r:id="rId31"/>
    </p:embeddedFont>
    <p:embeddedFont>
      <p:font typeface="Hammersmith One" panose="020B0604020202020204" charset="0"/>
      <p:regular r:id="rId32"/>
    </p:embeddedFont>
    <p:embeddedFont>
      <p:font typeface="#9Slide03 AllRoundGothic" panose="020B0604020202020204" charset="0"/>
      <p:regular r:id="rId33"/>
    </p:embeddedFont>
    <p:embeddedFont>
      <p:font typeface="#9Slide03 AmpleSoft" panose="020B0604020202020204" charset="0"/>
      <p:regular r:id="rId34"/>
    </p:embeddedFont>
    <p:embeddedFont>
      <p:font typeface="Quicksand Medium" panose="020B0604020202020204" charset="0"/>
      <p:regular r:id="rId35"/>
      <p:bold r:id="rId36"/>
    </p:embeddedFont>
    <p:embeddedFont>
      <p:font typeface="#9Slide07 Dorayaki" panose="020B0604020202020204" charset="0"/>
      <p:regular r:id="rId37"/>
    </p:embeddedFont>
    <p:embeddedFont>
      <p:font typeface="#9Slide05 Filmotype Honey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4E58"/>
    <a:srgbClr val="6B99D7"/>
    <a:srgbClr val="D2F9D6"/>
    <a:srgbClr val="496C89"/>
    <a:srgbClr val="FFD273"/>
    <a:srgbClr val="FFF1DD"/>
    <a:srgbClr val="83C48C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81A20B-6794-40C6-8287-AA4EDEFD57A4}">
  <a:tblStyle styleId="{AD81A20B-6794-40C6-8287-AA4EDEFD57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97" autoAdjust="0"/>
  </p:normalViewPr>
  <p:slideViewPr>
    <p:cSldViewPr snapToGrid="0">
      <p:cViewPr varScale="1">
        <p:scale>
          <a:sx n="97" d="100"/>
          <a:sy n="97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53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c639c5e6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c639c5e6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c639c5e6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c639c5e6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359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c639c5e6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c639c5e6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9686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c639c5e6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c639c5e6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004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c639c5e6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c639c5e6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8296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c639c5e6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c639c5e6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3054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221ab9606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221ab9606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6724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96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42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2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193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29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7979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082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162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ô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nay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nghiêm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, </a:t>
            </a:r>
            <a:r>
              <a:rPr lang="en-US" dirty="0" err="1"/>
              <a:t>đe</a:t>
            </a:r>
            <a:r>
              <a:rPr lang="en-US" dirty="0"/>
              <a:t> </a:t>
            </a:r>
            <a:r>
              <a:rPr lang="en-US" dirty="0" err="1"/>
              <a:t>dọa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ta. Trong </a:t>
            </a:r>
            <a:r>
              <a:rPr lang="en-US" dirty="0" err="1"/>
              <a:t>phạm</a:t>
            </a:r>
            <a:r>
              <a:rPr lang="en-US" dirty="0"/>
              <a:t> vi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?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ta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,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7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221ab9606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221ab9606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06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3c639c5e6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3c639c5e6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688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158750" indent="0">
              <a:buNone/>
            </a:pP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88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 rot="8697874">
            <a:off x="-38671" y="-191778"/>
            <a:ext cx="804944" cy="1182558"/>
            <a:chOff x="9601332" y="3570186"/>
            <a:chExt cx="1128185" cy="1562191"/>
          </a:xfrm>
        </p:grpSpPr>
        <p:sp>
          <p:nvSpPr>
            <p:cNvPr id="99" name="Google Shape;99;p6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6"/>
          <p:cNvGrpSpPr/>
          <p:nvPr/>
        </p:nvGrpSpPr>
        <p:grpSpPr>
          <a:xfrm rot="-1506053">
            <a:off x="-146722" y="3868384"/>
            <a:ext cx="1021051" cy="1629906"/>
            <a:chOff x="8529317" y="3813271"/>
            <a:chExt cx="934909" cy="1492397"/>
          </a:xfrm>
        </p:grpSpPr>
        <p:sp>
          <p:nvSpPr>
            <p:cNvPr id="108" name="Google Shape;108;p6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6"/>
          <p:cNvGrpSpPr/>
          <p:nvPr/>
        </p:nvGrpSpPr>
        <p:grpSpPr>
          <a:xfrm rot="-6599768">
            <a:off x="8072505" y="-355468"/>
            <a:ext cx="1295395" cy="1509938"/>
            <a:chOff x="6332867" y="4307670"/>
            <a:chExt cx="1325460" cy="1544983"/>
          </a:xfrm>
        </p:grpSpPr>
        <p:sp>
          <p:nvSpPr>
            <p:cNvPr id="111" name="Google Shape;111;p6"/>
            <p:cNvSpPr/>
            <p:nvPr/>
          </p:nvSpPr>
          <p:spPr>
            <a:xfrm rot="-899960">
              <a:off x="6463938" y="4425628"/>
              <a:ext cx="1063318" cy="1152866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rot="-899960">
              <a:off x="6787378" y="4685756"/>
              <a:ext cx="586257" cy="1109942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>
            <a:spLocks noGrp="1"/>
          </p:cNvSpPr>
          <p:nvPr>
            <p:ph type="title"/>
          </p:nvPr>
        </p:nvSpPr>
        <p:spPr>
          <a:xfrm>
            <a:off x="3795700" y="1768325"/>
            <a:ext cx="4628700" cy="7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subTitle" idx="1"/>
          </p:nvPr>
        </p:nvSpPr>
        <p:spPr>
          <a:xfrm>
            <a:off x="3795372" y="2567950"/>
            <a:ext cx="4628700" cy="11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5" name="Google Shape;175;p9"/>
          <p:cNvGrpSpPr/>
          <p:nvPr/>
        </p:nvGrpSpPr>
        <p:grpSpPr>
          <a:xfrm rot="2943526">
            <a:off x="-291093" y="4013908"/>
            <a:ext cx="1063375" cy="1383983"/>
            <a:chOff x="1636075" y="629625"/>
            <a:chExt cx="1063350" cy="1383950"/>
          </a:xfrm>
        </p:grpSpPr>
        <p:sp>
          <p:nvSpPr>
            <p:cNvPr id="176" name="Google Shape;176;p9"/>
            <p:cNvSpPr/>
            <p:nvPr/>
          </p:nvSpPr>
          <p:spPr>
            <a:xfrm>
              <a:off x="1636075" y="629625"/>
              <a:ext cx="1063350" cy="1152900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894850" y="903600"/>
              <a:ext cx="586275" cy="1109975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9"/>
          <p:cNvGrpSpPr/>
          <p:nvPr/>
        </p:nvGrpSpPr>
        <p:grpSpPr>
          <a:xfrm rot="1506053" flipH="1">
            <a:off x="838137" y="4031602"/>
            <a:ext cx="1232135" cy="1706130"/>
            <a:chOff x="9601332" y="3570186"/>
            <a:chExt cx="1128185" cy="1562191"/>
          </a:xfrm>
        </p:grpSpPr>
        <p:sp>
          <p:nvSpPr>
            <p:cNvPr id="179" name="Google Shape;179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" name="Google Shape;187;p9"/>
          <p:cNvGrpSpPr/>
          <p:nvPr/>
        </p:nvGrpSpPr>
        <p:grpSpPr>
          <a:xfrm rot="8100000" flipH="1">
            <a:off x="118100" y="-769306"/>
            <a:ext cx="1016742" cy="1623027"/>
            <a:chOff x="8529317" y="3813271"/>
            <a:chExt cx="934909" cy="1492397"/>
          </a:xfrm>
        </p:grpSpPr>
        <p:sp>
          <p:nvSpPr>
            <p:cNvPr id="188" name="Google Shape;188;p9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 rot="8697874">
            <a:off x="-363996" y="4422"/>
            <a:ext cx="804944" cy="1182558"/>
            <a:chOff x="9601332" y="3570186"/>
            <a:chExt cx="1128185" cy="1562191"/>
          </a:xfrm>
        </p:grpSpPr>
        <p:sp>
          <p:nvSpPr>
            <p:cNvPr id="191" name="Google Shape;191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-8999956">
            <a:off x="8253817" y="-179128"/>
            <a:ext cx="853131" cy="1104876"/>
            <a:chOff x="2833850" y="2350550"/>
            <a:chExt cx="853150" cy="1104900"/>
          </a:xfrm>
        </p:grpSpPr>
        <p:sp>
          <p:nvSpPr>
            <p:cNvPr id="200" name="Google Shape;200;p9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02" name="Google Shape;302;p15"/>
          <p:cNvGrpSpPr/>
          <p:nvPr/>
        </p:nvGrpSpPr>
        <p:grpSpPr>
          <a:xfrm rot="3600019">
            <a:off x="14334" y="4086508"/>
            <a:ext cx="1011470" cy="1419450"/>
            <a:chOff x="4841950" y="633750"/>
            <a:chExt cx="1039100" cy="1458225"/>
          </a:xfrm>
        </p:grpSpPr>
        <p:sp>
          <p:nvSpPr>
            <p:cNvPr id="303" name="Google Shape;303;p15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5"/>
          <p:cNvGrpSpPr/>
          <p:nvPr/>
        </p:nvGrpSpPr>
        <p:grpSpPr>
          <a:xfrm rot="-8100000" flipH="1">
            <a:off x="8288483" y="-216793"/>
            <a:ext cx="940735" cy="1056661"/>
            <a:chOff x="1603825" y="2277075"/>
            <a:chExt cx="1062450" cy="1193375"/>
          </a:xfrm>
        </p:grpSpPr>
        <p:sp>
          <p:nvSpPr>
            <p:cNvPr id="312" name="Google Shape;312;p15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3"/>
          <p:cNvGrpSpPr/>
          <p:nvPr/>
        </p:nvGrpSpPr>
        <p:grpSpPr>
          <a:xfrm rot="-7434548">
            <a:off x="7859941" y="-385355"/>
            <a:ext cx="767392" cy="993836"/>
            <a:chOff x="2833850" y="2350550"/>
            <a:chExt cx="853150" cy="1104900"/>
          </a:xfrm>
        </p:grpSpPr>
        <p:sp>
          <p:nvSpPr>
            <p:cNvPr id="551" name="Google Shape;551;p2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23"/>
          <p:cNvGrpSpPr/>
          <p:nvPr/>
        </p:nvGrpSpPr>
        <p:grpSpPr>
          <a:xfrm rot="990298">
            <a:off x="-143447" y="3833239"/>
            <a:ext cx="1039105" cy="1458232"/>
            <a:chOff x="4841950" y="633750"/>
            <a:chExt cx="1039100" cy="1458225"/>
          </a:xfrm>
        </p:grpSpPr>
        <p:sp>
          <p:nvSpPr>
            <p:cNvPr id="554" name="Google Shape;554;p23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14926" y="4421294"/>
            <a:ext cx="913176" cy="1025825"/>
            <a:chOff x="1603825" y="2277075"/>
            <a:chExt cx="1062450" cy="1193375"/>
          </a:xfrm>
        </p:grpSpPr>
        <p:sp>
          <p:nvSpPr>
            <p:cNvPr id="563" name="Google Shape;563;p23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5" name="Google Shape;565;p23"/>
          <p:cNvGrpSpPr/>
          <p:nvPr/>
        </p:nvGrpSpPr>
        <p:grpSpPr>
          <a:xfrm rot="6477070">
            <a:off x="599121" y="-353241"/>
            <a:ext cx="619612" cy="1321473"/>
            <a:chOff x="5213900" y="2291150"/>
            <a:chExt cx="619625" cy="1321500"/>
          </a:xfrm>
        </p:grpSpPr>
        <p:sp>
          <p:nvSpPr>
            <p:cNvPr id="566" name="Google Shape;566;p23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23"/>
          <p:cNvGrpSpPr/>
          <p:nvPr/>
        </p:nvGrpSpPr>
        <p:grpSpPr>
          <a:xfrm rot="8564605">
            <a:off x="32264" y="-29697"/>
            <a:ext cx="700788" cy="1470658"/>
            <a:chOff x="3912125" y="621725"/>
            <a:chExt cx="668000" cy="1401850"/>
          </a:xfrm>
        </p:grpSpPr>
        <p:sp>
          <p:nvSpPr>
            <p:cNvPr id="569" name="Google Shape;569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23"/>
          <p:cNvGrpSpPr/>
          <p:nvPr/>
        </p:nvGrpSpPr>
        <p:grpSpPr>
          <a:xfrm rot="-10067064">
            <a:off x="8569648" y="-98103"/>
            <a:ext cx="668028" cy="1401910"/>
            <a:chOff x="3912125" y="621725"/>
            <a:chExt cx="668000" cy="1401850"/>
          </a:xfrm>
        </p:grpSpPr>
        <p:sp>
          <p:nvSpPr>
            <p:cNvPr id="572" name="Google Shape;572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24"/>
          <p:cNvGrpSpPr/>
          <p:nvPr/>
        </p:nvGrpSpPr>
        <p:grpSpPr>
          <a:xfrm rot="8520626">
            <a:off x="-257053" y="61227"/>
            <a:ext cx="981246" cy="1444833"/>
            <a:chOff x="3922000" y="2234050"/>
            <a:chExt cx="981275" cy="1444875"/>
          </a:xfrm>
        </p:grpSpPr>
        <p:sp>
          <p:nvSpPr>
            <p:cNvPr id="576" name="Google Shape;576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24"/>
          <p:cNvGrpSpPr/>
          <p:nvPr/>
        </p:nvGrpSpPr>
        <p:grpSpPr>
          <a:xfrm rot="9413182" flipH="1">
            <a:off x="920808" y="-322109"/>
            <a:ext cx="940777" cy="1056709"/>
            <a:chOff x="1603825" y="2277075"/>
            <a:chExt cx="1062450" cy="1193375"/>
          </a:xfrm>
        </p:grpSpPr>
        <p:sp>
          <p:nvSpPr>
            <p:cNvPr id="579" name="Google Shape;579;p24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4"/>
          <p:cNvGrpSpPr/>
          <p:nvPr/>
        </p:nvGrpSpPr>
        <p:grpSpPr>
          <a:xfrm rot="-2885086" flipH="1">
            <a:off x="7990251" y="4169319"/>
            <a:ext cx="591248" cy="1451209"/>
            <a:chOff x="2978125" y="596500"/>
            <a:chExt cx="591275" cy="1451275"/>
          </a:xfrm>
        </p:grpSpPr>
        <p:sp>
          <p:nvSpPr>
            <p:cNvPr id="582" name="Google Shape;582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24"/>
          <p:cNvGrpSpPr/>
          <p:nvPr/>
        </p:nvGrpSpPr>
        <p:grpSpPr>
          <a:xfrm rot="-1800122" flipH="1">
            <a:off x="8415631" y="3739707"/>
            <a:ext cx="808128" cy="1189926"/>
            <a:chOff x="3922000" y="2234050"/>
            <a:chExt cx="981275" cy="1444875"/>
          </a:xfrm>
        </p:grpSpPr>
        <p:sp>
          <p:nvSpPr>
            <p:cNvPr id="585" name="Google Shape;585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4"/>
          <p:cNvGrpSpPr/>
          <p:nvPr/>
        </p:nvGrpSpPr>
        <p:grpSpPr>
          <a:xfrm rot="2760288" flipH="1">
            <a:off x="596786" y="4162751"/>
            <a:ext cx="668002" cy="1401854"/>
            <a:chOff x="3912125" y="621725"/>
            <a:chExt cx="668000" cy="1401850"/>
          </a:xfrm>
        </p:grpSpPr>
        <p:sp>
          <p:nvSpPr>
            <p:cNvPr id="588" name="Google Shape;588;p24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24"/>
          <p:cNvGrpSpPr/>
          <p:nvPr/>
        </p:nvGrpSpPr>
        <p:grpSpPr>
          <a:xfrm rot="-7151584" flipH="1">
            <a:off x="8351970" y="196657"/>
            <a:ext cx="935448" cy="1312765"/>
            <a:chOff x="4841950" y="633750"/>
            <a:chExt cx="1039100" cy="1458225"/>
          </a:xfrm>
        </p:grpSpPr>
        <p:sp>
          <p:nvSpPr>
            <p:cNvPr id="591" name="Google Shape;591;p24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24"/>
          <p:cNvGrpSpPr/>
          <p:nvPr/>
        </p:nvGrpSpPr>
        <p:grpSpPr>
          <a:xfrm rot="1676785" flipH="1">
            <a:off x="-17131" y="3730394"/>
            <a:ext cx="591217" cy="1451133"/>
            <a:chOff x="2978125" y="596500"/>
            <a:chExt cx="591275" cy="1451275"/>
          </a:xfrm>
        </p:grpSpPr>
        <p:sp>
          <p:nvSpPr>
            <p:cNvPr id="600" name="Google Shape;600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p24"/>
          <p:cNvGrpSpPr/>
          <p:nvPr/>
        </p:nvGrpSpPr>
        <p:grpSpPr>
          <a:xfrm rot="-7655812" flipH="1">
            <a:off x="7796588" y="-298837"/>
            <a:ext cx="780013" cy="1010181"/>
            <a:chOff x="2833850" y="2350550"/>
            <a:chExt cx="853150" cy="1104900"/>
          </a:xfrm>
        </p:grpSpPr>
        <p:sp>
          <p:nvSpPr>
            <p:cNvPr id="603" name="Google Shape;603;p24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24"/>
          <p:cNvGrpSpPr/>
          <p:nvPr/>
        </p:nvGrpSpPr>
        <p:grpSpPr>
          <a:xfrm>
            <a:off x="6557744" y="581271"/>
            <a:ext cx="1667255" cy="1504197"/>
            <a:chOff x="540900" y="3060200"/>
            <a:chExt cx="2141350" cy="1931925"/>
          </a:xfrm>
        </p:grpSpPr>
        <p:sp>
          <p:nvSpPr>
            <p:cNvPr id="606" name="Google Shape;606;p24"/>
            <p:cNvSpPr/>
            <p:nvPr/>
          </p:nvSpPr>
          <p:spPr>
            <a:xfrm>
              <a:off x="540900" y="3060200"/>
              <a:ext cx="2141350" cy="1931925"/>
            </a:xfrm>
            <a:custGeom>
              <a:avLst/>
              <a:gdLst/>
              <a:ahLst/>
              <a:cxnLst/>
              <a:rect l="l" t="t" r="r" b="b"/>
              <a:pathLst>
                <a:path w="85654" h="77277" extrusionOk="0">
                  <a:moveTo>
                    <a:pt x="43942" y="0"/>
                  </a:moveTo>
                  <a:cubicBezTo>
                    <a:pt x="40087" y="0"/>
                    <a:pt x="37157" y="1896"/>
                    <a:pt x="34305" y="5113"/>
                  </a:cubicBezTo>
                  <a:lnTo>
                    <a:pt x="34305" y="5041"/>
                  </a:lnTo>
                  <a:lnTo>
                    <a:pt x="34305" y="4997"/>
                  </a:lnTo>
                  <a:cubicBezTo>
                    <a:pt x="34305" y="4867"/>
                    <a:pt x="34305" y="4736"/>
                    <a:pt x="34291" y="4606"/>
                  </a:cubicBezTo>
                  <a:lnTo>
                    <a:pt x="34291" y="4577"/>
                  </a:lnTo>
                  <a:cubicBezTo>
                    <a:pt x="34276" y="4446"/>
                    <a:pt x="34233" y="4316"/>
                    <a:pt x="34204" y="4200"/>
                  </a:cubicBezTo>
                  <a:cubicBezTo>
                    <a:pt x="34204" y="4156"/>
                    <a:pt x="34175" y="4142"/>
                    <a:pt x="34160" y="4098"/>
                  </a:cubicBezTo>
                  <a:cubicBezTo>
                    <a:pt x="34146" y="4069"/>
                    <a:pt x="34146" y="4025"/>
                    <a:pt x="34131" y="4011"/>
                  </a:cubicBezTo>
                  <a:cubicBezTo>
                    <a:pt x="34088" y="3924"/>
                    <a:pt x="34059" y="3837"/>
                    <a:pt x="34001" y="3735"/>
                  </a:cubicBezTo>
                  <a:lnTo>
                    <a:pt x="33986" y="3721"/>
                  </a:lnTo>
                  <a:cubicBezTo>
                    <a:pt x="33928" y="3590"/>
                    <a:pt x="33856" y="3489"/>
                    <a:pt x="33769" y="3373"/>
                  </a:cubicBezTo>
                  <a:cubicBezTo>
                    <a:pt x="33740" y="3358"/>
                    <a:pt x="33740" y="3344"/>
                    <a:pt x="33725" y="3344"/>
                  </a:cubicBezTo>
                  <a:cubicBezTo>
                    <a:pt x="33638" y="3228"/>
                    <a:pt x="33565" y="3141"/>
                    <a:pt x="33449" y="3039"/>
                  </a:cubicBezTo>
                  <a:cubicBezTo>
                    <a:pt x="33435" y="3010"/>
                    <a:pt x="33420" y="2996"/>
                    <a:pt x="33406" y="2996"/>
                  </a:cubicBezTo>
                  <a:cubicBezTo>
                    <a:pt x="33304" y="2909"/>
                    <a:pt x="33203" y="2822"/>
                    <a:pt x="33087" y="2749"/>
                  </a:cubicBezTo>
                  <a:lnTo>
                    <a:pt x="33072" y="2749"/>
                  </a:lnTo>
                  <a:cubicBezTo>
                    <a:pt x="32971" y="2677"/>
                    <a:pt x="32855" y="2604"/>
                    <a:pt x="32724" y="2546"/>
                  </a:cubicBezTo>
                  <a:cubicBezTo>
                    <a:pt x="32710" y="2546"/>
                    <a:pt x="32695" y="2531"/>
                    <a:pt x="32681" y="2531"/>
                  </a:cubicBezTo>
                  <a:cubicBezTo>
                    <a:pt x="32550" y="2473"/>
                    <a:pt x="32434" y="2415"/>
                    <a:pt x="32318" y="2386"/>
                  </a:cubicBezTo>
                  <a:cubicBezTo>
                    <a:pt x="32289" y="2386"/>
                    <a:pt x="32275" y="2357"/>
                    <a:pt x="32260" y="2357"/>
                  </a:cubicBezTo>
                  <a:cubicBezTo>
                    <a:pt x="31984" y="2285"/>
                    <a:pt x="31709" y="2256"/>
                    <a:pt x="31448" y="2256"/>
                  </a:cubicBezTo>
                  <a:lnTo>
                    <a:pt x="31404" y="2256"/>
                  </a:lnTo>
                  <a:cubicBezTo>
                    <a:pt x="31259" y="2256"/>
                    <a:pt x="31129" y="2270"/>
                    <a:pt x="30984" y="2314"/>
                  </a:cubicBezTo>
                  <a:lnTo>
                    <a:pt x="30955" y="2314"/>
                  </a:lnTo>
                  <a:cubicBezTo>
                    <a:pt x="14143" y="5737"/>
                    <a:pt x="11764" y="11539"/>
                    <a:pt x="13128" y="21722"/>
                  </a:cubicBezTo>
                  <a:cubicBezTo>
                    <a:pt x="13171" y="22012"/>
                    <a:pt x="13200" y="22302"/>
                    <a:pt x="13244" y="22577"/>
                  </a:cubicBezTo>
                  <a:cubicBezTo>
                    <a:pt x="13200" y="22519"/>
                    <a:pt x="13171" y="22447"/>
                    <a:pt x="13128" y="22403"/>
                  </a:cubicBezTo>
                  <a:cubicBezTo>
                    <a:pt x="13113" y="22374"/>
                    <a:pt x="13113" y="22360"/>
                    <a:pt x="13099" y="22345"/>
                  </a:cubicBezTo>
                  <a:cubicBezTo>
                    <a:pt x="13026" y="22229"/>
                    <a:pt x="12925" y="22142"/>
                    <a:pt x="12838" y="22041"/>
                  </a:cubicBezTo>
                  <a:lnTo>
                    <a:pt x="12809" y="21997"/>
                  </a:lnTo>
                  <a:cubicBezTo>
                    <a:pt x="12707" y="21910"/>
                    <a:pt x="12620" y="21823"/>
                    <a:pt x="12519" y="21751"/>
                  </a:cubicBezTo>
                  <a:cubicBezTo>
                    <a:pt x="12490" y="21751"/>
                    <a:pt x="12490" y="21722"/>
                    <a:pt x="12475" y="21722"/>
                  </a:cubicBezTo>
                  <a:cubicBezTo>
                    <a:pt x="12374" y="21649"/>
                    <a:pt x="12258" y="21577"/>
                    <a:pt x="12156" y="21533"/>
                  </a:cubicBezTo>
                  <a:cubicBezTo>
                    <a:pt x="12127" y="21504"/>
                    <a:pt x="12098" y="21490"/>
                    <a:pt x="12083" y="21490"/>
                  </a:cubicBezTo>
                  <a:cubicBezTo>
                    <a:pt x="12040" y="21475"/>
                    <a:pt x="12025" y="21461"/>
                    <a:pt x="11982" y="21432"/>
                  </a:cubicBezTo>
                  <a:cubicBezTo>
                    <a:pt x="11895" y="21403"/>
                    <a:pt x="11808" y="21359"/>
                    <a:pt x="11692" y="21330"/>
                  </a:cubicBezTo>
                  <a:lnTo>
                    <a:pt x="11677" y="21330"/>
                  </a:lnTo>
                  <a:cubicBezTo>
                    <a:pt x="11547" y="21287"/>
                    <a:pt x="11431" y="21258"/>
                    <a:pt x="11300" y="21243"/>
                  </a:cubicBezTo>
                  <a:cubicBezTo>
                    <a:pt x="11286" y="21243"/>
                    <a:pt x="11257" y="21243"/>
                    <a:pt x="11242" y="21214"/>
                  </a:cubicBezTo>
                  <a:cubicBezTo>
                    <a:pt x="11112" y="21200"/>
                    <a:pt x="10967" y="21200"/>
                    <a:pt x="10851" y="21200"/>
                  </a:cubicBezTo>
                  <a:lnTo>
                    <a:pt x="10778" y="21200"/>
                  </a:lnTo>
                  <a:cubicBezTo>
                    <a:pt x="10647" y="21200"/>
                    <a:pt x="10517" y="21214"/>
                    <a:pt x="10386" y="21243"/>
                  </a:cubicBezTo>
                  <a:lnTo>
                    <a:pt x="10357" y="21243"/>
                  </a:lnTo>
                  <a:cubicBezTo>
                    <a:pt x="10241" y="21258"/>
                    <a:pt x="10125" y="21287"/>
                    <a:pt x="10009" y="21330"/>
                  </a:cubicBezTo>
                  <a:cubicBezTo>
                    <a:pt x="9995" y="21330"/>
                    <a:pt x="9951" y="21345"/>
                    <a:pt x="9937" y="21345"/>
                  </a:cubicBezTo>
                  <a:cubicBezTo>
                    <a:pt x="9835" y="21388"/>
                    <a:pt x="9705" y="21432"/>
                    <a:pt x="9589" y="21490"/>
                  </a:cubicBezTo>
                  <a:cubicBezTo>
                    <a:pt x="9574" y="21504"/>
                    <a:pt x="9545" y="21533"/>
                    <a:pt x="9516" y="21533"/>
                  </a:cubicBezTo>
                  <a:cubicBezTo>
                    <a:pt x="9415" y="21577"/>
                    <a:pt x="9298" y="21649"/>
                    <a:pt x="9197" y="21751"/>
                  </a:cubicBezTo>
                  <a:lnTo>
                    <a:pt x="9182" y="21765"/>
                  </a:lnTo>
                  <a:cubicBezTo>
                    <a:pt x="9066" y="21838"/>
                    <a:pt x="8979" y="21925"/>
                    <a:pt x="8892" y="22012"/>
                  </a:cubicBezTo>
                  <a:lnTo>
                    <a:pt x="8849" y="22055"/>
                  </a:lnTo>
                  <a:cubicBezTo>
                    <a:pt x="8762" y="22142"/>
                    <a:pt x="8675" y="22258"/>
                    <a:pt x="8602" y="22374"/>
                  </a:cubicBezTo>
                  <a:lnTo>
                    <a:pt x="8573" y="22403"/>
                  </a:lnTo>
                  <a:cubicBezTo>
                    <a:pt x="1" y="35385"/>
                    <a:pt x="1176" y="41347"/>
                    <a:pt x="7587" y="47004"/>
                  </a:cubicBezTo>
                  <a:lnTo>
                    <a:pt x="7471" y="47004"/>
                  </a:lnTo>
                  <a:cubicBezTo>
                    <a:pt x="7340" y="47004"/>
                    <a:pt x="7224" y="47004"/>
                    <a:pt x="7094" y="47019"/>
                  </a:cubicBezTo>
                  <a:lnTo>
                    <a:pt x="7050" y="47019"/>
                  </a:lnTo>
                  <a:cubicBezTo>
                    <a:pt x="6934" y="47033"/>
                    <a:pt x="6804" y="47077"/>
                    <a:pt x="6673" y="47106"/>
                  </a:cubicBezTo>
                  <a:cubicBezTo>
                    <a:pt x="6644" y="47106"/>
                    <a:pt x="6615" y="47135"/>
                    <a:pt x="6586" y="47135"/>
                  </a:cubicBezTo>
                  <a:cubicBezTo>
                    <a:pt x="6543" y="47149"/>
                    <a:pt x="6514" y="47149"/>
                    <a:pt x="6499" y="47164"/>
                  </a:cubicBezTo>
                  <a:cubicBezTo>
                    <a:pt x="6397" y="47207"/>
                    <a:pt x="6310" y="47236"/>
                    <a:pt x="6223" y="47294"/>
                  </a:cubicBezTo>
                  <a:cubicBezTo>
                    <a:pt x="6223" y="47294"/>
                    <a:pt x="6209" y="47294"/>
                    <a:pt x="6209" y="47309"/>
                  </a:cubicBezTo>
                  <a:cubicBezTo>
                    <a:pt x="6078" y="47381"/>
                    <a:pt x="5962" y="47454"/>
                    <a:pt x="5861" y="47526"/>
                  </a:cubicBezTo>
                  <a:cubicBezTo>
                    <a:pt x="5846" y="47541"/>
                    <a:pt x="5846" y="47541"/>
                    <a:pt x="5817" y="47541"/>
                  </a:cubicBezTo>
                  <a:cubicBezTo>
                    <a:pt x="5716" y="47642"/>
                    <a:pt x="5600" y="47715"/>
                    <a:pt x="5513" y="47816"/>
                  </a:cubicBezTo>
                  <a:cubicBezTo>
                    <a:pt x="5498" y="47831"/>
                    <a:pt x="5484" y="47860"/>
                    <a:pt x="5484" y="47874"/>
                  </a:cubicBezTo>
                  <a:cubicBezTo>
                    <a:pt x="5382" y="47961"/>
                    <a:pt x="5295" y="48077"/>
                    <a:pt x="5223" y="48179"/>
                  </a:cubicBezTo>
                  <a:cubicBezTo>
                    <a:pt x="5223" y="48179"/>
                    <a:pt x="5223" y="48193"/>
                    <a:pt x="5208" y="48193"/>
                  </a:cubicBezTo>
                  <a:cubicBezTo>
                    <a:pt x="5136" y="48309"/>
                    <a:pt x="5078" y="48411"/>
                    <a:pt x="5005" y="48527"/>
                  </a:cubicBezTo>
                  <a:cubicBezTo>
                    <a:pt x="4990" y="48542"/>
                    <a:pt x="4990" y="48556"/>
                    <a:pt x="4976" y="48585"/>
                  </a:cubicBezTo>
                  <a:cubicBezTo>
                    <a:pt x="4918" y="48687"/>
                    <a:pt x="4874" y="48817"/>
                    <a:pt x="4831" y="48948"/>
                  </a:cubicBezTo>
                  <a:cubicBezTo>
                    <a:pt x="4831" y="48962"/>
                    <a:pt x="4802" y="48991"/>
                    <a:pt x="4802" y="49020"/>
                  </a:cubicBezTo>
                  <a:cubicBezTo>
                    <a:pt x="4773" y="49136"/>
                    <a:pt x="4729" y="49267"/>
                    <a:pt x="4729" y="49397"/>
                  </a:cubicBezTo>
                  <a:lnTo>
                    <a:pt x="4729" y="49412"/>
                  </a:lnTo>
                  <a:cubicBezTo>
                    <a:pt x="4715" y="49542"/>
                    <a:pt x="4715" y="49687"/>
                    <a:pt x="4715" y="49818"/>
                  </a:cubicBezTo>
                  <a:lnTo>
                    <a:pt x="4715" y="49862"/>
                  </a:lnTo>
                  <a:cubicBezTo>
                    <a:pt x="4715" y="49992"/>
                    <a:pt x="4729" y="50137"/>
                    <a:pt x="4773" y="50268"/>
                  </a:cubicBezTo>
                  <a:lnTo>
                    <a:pt x="4773" y="50297"/>
                  </a:lnTo>
                  <a:cubicBezTo>
                    <a:pt x="7683" y="64586"/>
                    <a:pt x="12311" y="68448"/>
                    <a:pt x="19896" y="68448"/>
                  </a:cubicBezTo>
                  <a:cubicBezTo>
                    <a:pt x="21235" y="68448"/>
                    <a:pt x="22665" y="68328"/>
                    <a:pt x="24195" y="68123"/>
                  </a:cubicBezTo>
                  <a:lnTo>
                    <a:pt x="24224" y="68123"/>
                  </a:lnTo>
                  <a:cubicBezTo>
                    <a:pt x="24746" y="68051"/>
                    <a:pt x="25254" y="67978"/>
                    <a:pt x="25747" y="67920"/>
                  </a:cubicBezTo>
                  <a:lnTo>
                    <a:pt x="25747" y="67920"/>
                  </a:lnTo>
                  <a:cubicBezTo>
                    <a:pt x="25733" y="67964"/>
                    <a:pt x="25733" y="67993"/>
                    <a:pt x="25718" y="68036"/>
                  </a:cubicBezTo>
                  <a:lnTo>
                    <a:pt x="25718" y="68051"/>
                  </a:lnTo>
                  <a:cubicBezTo>
                    <a:pt x="25675" y="68181"/>
                    <a:pt x="25646" y="68312"/>
                    <a:pt x="25617" y="68457"/>
                  </a:cubicBezTo>
                  <a:lnTo>
                    <a:pt x="25617" y="68501"/>
                  </a:lnTo>
                  <a:cubicBezTo>
                    <a:pt x="25602" y="68631"/>
                    <a:pt x="25602" y="68776"/>
                    <a:pt x="25602" y="68907"/>
                  </a:cubicBezTo>
                  <a:lnTo>
                    <a:pt x="25602" y="68979"/>
                  </a:lnTo>
                  <a:cubicBezTo>
                    <a:pt x="25602" y="69110"/>
                    <a:pt x="25617" y="69255"/>
                    <a:pt x="25646" y="69371"/>
                  </a:cubicBezTo>
                  <a:lnTo>
                    <a:pt x="25646" y="69400"/>
                  </a:lnTo>
                  <a:cubicBezTo>
                    <a:pt x="25660" y="69516"/>
                    <a:pt x="25689" y="69646"/>
                    <a:pt x="25733" y="69762"/>
                  </a:cubicBezTo>
                  <a:cubicBezTo>
                    <a:pt x="25733" y="69777"/>
                    <a:pt x="25747" y="69791"/>
                    <a:pt x="25747" y="69806"/>
                  </a:cubicBezTo>
                  <a:cubicBezTo>
                    <a:pt x="25791" y="69937"/>
                    <a:pt x="25834" y="70053"/>
                    <a:pt x="25907" y="70154"/>
                  </a:cubicBezTo>
                  <a:cubicBezTo>
                    <a:pt x="25936" y="70169"/>
                    <a:pt x="25936" y="70198"/>
                    <a:pt x="25950" y="70227"/>
                  </a:cubicBezTo>
                  <a:cubicBezTo>
                    <a:pt x="26023" y="70343"/>
                    <a:pt x="26095" y="70459"/>
                    <a:pt x="26168" y="70560"/>
                  </a:cubicBezTo>
                  <a:cubicBezTo>
                    <a:pt x="26255" y="70662"/>
                    <a:pt x="26342" y="70749"/>
                    <a:pt x="26443" y="70865"/>
                  </a:cubicBezTo>
                  <a:lnTo>
                    <a:pt x="26473" y="70894"/>
                  </a:lnTo>
                  <a:cubicBezTo>
                    <a:pt x="26560" y="70995"/>
                    <a:pt x="26676" y="71082"/>
                    <a:pt x="26806" y="71155"/>
                  </a:cubicBezTo>
                  <a:lnTo>
                    <a:pt x="26821" y="71169"/>
                  </a:lnTo>
                  <a:cubicBezTo>
                    <a:pt x="33261" y="75434"/>
                    <a:pt x="37975" y="77276"/>
                    <a:pt x="41775" y="77276"/>
                  </a:cubicBezTo>
                  <a:cubicBezTo>
                    <a:pt x="45634" y="77276"/>
                    <a:pt x="48564" y="75376"/>
                    <a:pt x="51407" y="72156"/>
                  </a:cubicBezTo>
                  <a:lnTo>
                    <a:pt x="51407" y="72228"/>
                  </a:lnTo>
                  <a:lnTo>
                    <a:pt x="51407" y="72272"/>
                  </a:lnTo>
                  <a:cubicBezTo>
                    <a:pt x="51407" y="72402"/>
                    <a:pt x="51407" y="72533"/>
                    <a:pt x="51421" y="72663"/>
                  </a:cubicBezTo>
                  <a:lnTo>
                    <a:pt x="51421" y="72692"/>
                  </a:lnTo>
                  <a:cubicBezTo>
                    <a:pt x="51436" y="72823"/>
                    <a:pt x="51479" y="72954"/>
                    <a:pt x="51508" y="73070"/>
                  </a:cubicBezTo>
                  <a:cubicBezTo>
                    <a:pt x="51508" y="73113"/>
                    <a:pt x="51537" y="73128"/>
                    <a:pt x="51552" y="73171"/>
                  </a:cubicBezTo>
                  <a:cubicBezTo>
                    <a:pt x="51566" y="73200"/>
                    <a:pt x="51566" y="73244"/>
                    <a:pt x="51581" y="73258"/>
                  </a:cubicBezTo>
                  <a:cubicBezTo>
                    <a:pt x="51610" y="73316"/>
                    <a:pt x="51639" y="73360"/>
                    <a:pt x="51653" y="73403"/>
                  </a:cubicBezTo>
                  <a:cubicBezTo>
                    <a:pt x="51682" y="73432"/>
                    <a:pt x="51697" y="73490"/>
                    <a:pt x="51711" y="73534"/>
                  </a:cubicBezTo>
                  <a:cubicBezTo>
                    <a:pt x="51726" y="73548"/>
                    <a:pt x="51726" y="73563"/>
                    <a:pt x="51755" y="73577"/>
                  </a:cubicBezTo>
                  <a:cubicBezTo>
                    <a:pt x="51784" y="73635"/>
                    <a:pt x="51798" y="73693"/>
                    <a:pt x="51842" y="73751"/>
                  </a:cubicBezTo>
                  <a:cubicBezTo>
                    <a:pt x="51871" y="73795"/>
                    <a:pt x="51914" y="73867"/>
                    <a:pt x="51972" y="73925"/>
                  </a:cubicBezTo>
                  <a:cubicBezTo>
                    <a:pt x="52001" y="73983"/>
                    <a:pt x="52045" y="74012"/>
                    <a:pt x="52074" y="74070"/>
                  </a:cubicBezTo>
                  <a:cubicBezTo>
                    <a:pt x="52132" y="74129"/>
                    <a:pt x="52161" y="74187"/>
                    <a:pt x="52219" y="74230"/>
                  </a:cubicBezTo>
                  <a:lnTo>
                    <a:pt x="52350" y="74361"/>
                  </a:lnTo>
                  <a:cubicBezTo>
                    <a:pt x="52408" y="74419"/>
                    <a:pt x="52451" y="74448"/>
                    <a:pt x="52509" y="74491"/>
                  </a:cubicBezTo>
                  <a:cubicBezTo>
                    <a:pt x="52567" y="74520"/>
                    <a:pt x="52596" y="74564"/>
                    <a:pt x="52654" y="74593"/>
                  </a:cubicBezTo>
                  <a:cubicBezTo>
                    <a:pt x="52712" y="74636"/>
                    <a:pt x="52785" y="74665"/>
                    <a:pt x="52857" y="74709"/>
                  </a:cubicBezTo>
                  <a:cubicBezTo>
                    <a:pt x="52915" y="74723"/>
                    <a:pt x="52944" y="74767"/>
                    <a:pt x="53002" y="74781"/>
                  </a:cubicBezTo>
                  <a:cubicBezTo>
                    <a:pt x="53075" y="74810"/>
                    <a:pt x="53147" y="74839"/>
                    <a:pt x="53220" y="74868"/>
                  </a:cubicBezTo>
                  <a:cubicBezTo>
                    <a:pt x="53278" y="74883"/>
                    <a:pt x="53321" y="74912"/>
                    <a:pt x="53365" y="74926"/>
                  </a:cubicBezTo>
                  <a:cubicBezTo>
                    <a:pt x="53437" y="74941"/>
                    <a:pt x="53524" y="74955"/>
                    <a:pt x="53597" y="74984"/>
                  </a:cubicBezTo>
                  <a:cubicBezTo>
                    <a:pt x="53655" y="74999"/>
                    <a:pt x="53713" y="74999"/>
                    <a:pt x="53742" y="75013"/>
                  </a:cubicBezTo>
                  <a:cubicBezTo>
                    <a:pt x="53829" y="75028"/>
                    <a:pt x="53931" y="75028"/>
                    <a:pt x="54032" y="75028"/>
                  </a:cubicBezTo>
                  <a:lnTo>
                    <a:pt x="54148" y="75028"/>
                  </a:lnTo>
                  <a:cubicBezTo>
                    <a:pt x="54235" y="75028"/>
                    <a:pt x="54322" y="75028"/>
                    <a:pt x="54409" y="75013"/>
                  </a:cubicBezTo>
                  <a:lnTo>
                    <a:pt x="54438" y="75013"/>
                  </a:lnTo>
                  <a:cubicBezTo>
                    <a:pt x="54511" y="75013"/>
                    <a:pt x="54598" y="74999"/>
                    <a:pt x="54670" y="74984"/>
                  </a:cubicBezTo>
                  <a:lnTo>
                    <a:pt x="54685" y="74984"/>
                  </a:lnTo>
                  <a:cubicBezTo>
                    <a:pt x="71496" y="71547"/>
                    <a:pt x="73875" y="65745"/>
                    <a:pt x="72512" y="55562"/>
                  </a:cubicBezTo>
                  <a:lnTo>
                    <a:pt x="72512" y="55518"/>
                  </a:lnTo>
                  <a:cubicBezTo>
                    <a:pt x="72468" y="55257"/>
                    <a:pt x="72439" y="54967"/>
                    <a:pt x="72396" y="54706"/>
                  </a:cubicBezTo>
                  <a:lnTo>
                    <a:pt x="72396" y="54706"/>
                  </a:lnTo>
                  <a:cubicBezTo>
                    <a:pt x="72439" y="54779"/>
                    <a:pt x="72468" y="54837"/>
                    <a:pt x="72526" y="54895"/>
                  </a:cubicBezTo>
                  <a:cubicBezTo>
                    <a:pt x="72541" y="54909"/>
                    <a:pt x="72541" y="54924"/>
                    <a:pt x="72570" y="54938"/>
                  </a:cubicBezTo>
                  <a:cubicBezTo>
                    <a:pt x="72642" y="55054"/>
                    <a:pt x="72729" y="55141"/>
                    <a:pt x="72816" y="55257"/>
                  </a:cubicBezTo>
                  <a:lnTo>
                    <a:pt x="72860" y="55286"/>
                  </a:lnTo>
                  <a:cubicBezTo>
                    <a:pt x="72947" y="55373"/>
                    <a:pt x="73034" y="55475"/>
                    <a:pt x="73150" y="55548"/>
                  </a:cubicBezTo>
                  <a:cubicBezTo>
                    <a:pt x="73164" y="55548"/>
                    <a:pt x="73164" y="55562"/>
                    <a:pt x="73179" y="55562"/>
                  </a:cubicBezTo>
                  <a:cubicBezTo>
                    <a:pt x="73295" y="55635"/>
                    <a:pt x="73396" y="55707"/>
                    <a:pt x="73527" y="55765"/>
                  </a:cubicBezTo>
                  <a:cubicBezTo>
                    <a:pt x="73541" y="55780"/>
                    <a:pt x="73585" y="55780"/>
                    <a:pt x="73599" y="55794"/>
                  </a:cubicBezTo>
                  <a:cubicBezTo>
                    <a:pt x="73629" y="55809"/>
                    <a:pt x="73658" y="55838"/>
                    <a:pt x="73687" y="55852"/>
                  </a:cubicBezTo>
                  <a:cubicBezTo>
                    <a:pt x="73774" y="55881"/>
                    <a:pt x="73890" y="55925"/>
                    <a:pt x="73977" y="55954"/>
                  </a:cubicBezTo>
                  <a:lnTo>
                    <a:pt x="73991" y="55954"/>
                  </a:lnTo>
                  <a:cubicBezTo>
                    <a:pt x="74122" y="55997"/>
                    <a:pt x="74238" y="56026"/>
                    <a:pt x="74354" y="56055"/>
                  </a:cubicBezTo>
                  <a:cubicBezTo>
                    <a:pt x="74397" y="56055"/>
                    <a:pt x="74412" y="56070"/>
                    <a:pt x="74455" y="56070"/>
                  </a:cubicBezTo>
                  <a:cubicBezTo>
                    <a:pt x="74571" y="56084"/>
                    <a:pt x="74702" y="56099"/>
                    <a:pt x="74832" y="56099"/>
                  </a:cubicBezTo>
                  <a:lnTo>
                    <a:pt x="74861" y="56099"/>
                  </a:lnTo>
                  <a:cubicBezTo>
                    <a:pt x="74977" y="56099"/>
                    <a:pt x="75079" y="56084"/>
                    <a:pt x="75195" y="56084"/>
                  </a:cubicBezTo>
                  <a:cubicBezTo>
                    <a:pt x="75224" y="56084"/>
                    <a:pt x="75268" y="56070"/>
                    <a:pt x="75326" y="56070"/>
                  </a:cubicBezTo>
                  <a:cubicBezTo>
                    <a:pt x="75398" y="56055"/>
                    <a:pt x="75485" y="56026"/>
                    <a:pt x="75558" y="56012"/>
                  </a:cubicBezTo>
                  <a:cubicBezTo>
                    <a:pt x="75587" y="55997"/>
                    <a:pt x="75645" y="55997"/>
                    <a:pt x="75688" y="55983"/>
                  </a:cubicBezTo>
                  <a:cubicBezTo>
                    <a:pt x="75761" y="55954"/>
                    <a:pt x="75833" y="55925"/>
                    <a:pt x="75906" y="55910"/>
                  </a:cubicBezTo>
                  <a:cubicBezTo>
                    <a:pt x="75935" y="55881"/>
                    <a:pt x="75993" y="55867"/>
                    <a:pt x="76022" y="55852"/>
                  </a:cubicBezTo>
                  <a:cubicBezTo>
                    <a:pt x="76094" y="55809"/>
                    <a:pt x="76152" y="55780"/>
                    <a:pt x="76225" y="55736"/>
                  </a:cubicBezTo>
                  <a:cubicBezTo>
                    <a:pt x="76268" y="55722"/>
                    <a:pt x="76312" y="55693"/>
                    <a:pt x="76355" y="55664"/>
                  </a:cubicBezTo>
                  <a:cubicBezTo>
                    <a:pt x="76428" y="55635"/>
                    <a:pt x="76486" y="55577"/>
                    <a:pt x="76530" y="55518"/>
                  </a:cubicBezTo>
                  <a:cubicBezTo>
                    <a:pt x="76573" y="55489"/>
                    <a:pt x="76602" y="55475"/>
                    <a:pt x="76646" y="55431"/>
                  </a:cubicBezTo>
                  <a:cubicBezTo>
                    <a:pt x="76718" y="55373"/>
                    <a:pt x="76776" y="55301"/>
                    <a:pt x="76820" y="55257"/>
                  </a:cubicBezTo>
                  <a:lnTo>
                    <a:pt x="76892" y="55185"/>
                  </a:lnTo>
                  <a:cubicBezTo>
                    <a:pt x="76965" y="55083"/>
                    <a:pt x="77037" y="54996"/>
                    <a:pt x="77110" y="54895"/>
                  </a:cubicBezTo>
                  <a:lnTo>
                    <a:pt x="77139" y="54866"/>
                  </a:lnTo>
                  <a:lnTo>
                    <a:pt x="77139" y="54851"/>
                  </a:lnTo>
                  <a:cubicBezTo>
                    <a:pt x="85653" y="41927"/>
                    <a:pt x="84478" y="35966"/>
                    <a:pt x="78082" y="30309"/>
                  </a:cubicBezTo>
                  <a:lnTo>
                    <a:pt x="78198" y="30309"/>
                  </a:lnTo>
                  <a:cubicBezTo>
                    <a:pt x="78299" y="30309"/>
                    <a:pt x="78401" y="30309"/>
                    <a:pt x="78502" y="30294"/>
                  </a:cubicBezTo>
                  <a:cubicBezTo>
                    <a:pt x="78531" y="30294"/>
                    <a:pt x="78546" y="30294"/>
                    <a:pt x="78575" y="30265"/>
                  </a:cubicBezTo>
                  <a:cubicBezTo>
                    <a:pt x="78647" y="30251"/>
                    <a:pt x="78720" y="30251"/>
                    <a:pt x="78821" y="30236"/>
                  </a:cubicBezTo>
                  <a:cubicBezTo>
                    <a:pt x="78850" y="30236"/>
                    <a:pt x="78865" y="30207"/>
                    <a:pt x="78908" y="30207"/>
                  </a:cubicBezTo>
                  <a:cubicBezTo>
                    <a:pt x="78981" y="30193"/>
                    <a:pt x="79068" y="30178"/>
                    <a:pt x="79140" y="30135"/>
                  </a:cubicBezTo>
                  <a:cubicBezTo>
                    <a:pt x="79169" y="30135"/>
                    <a:pt x="79184" y="30120"/>
                    <a:pt x="79198" y="30120"/>
                  </a:cubicBezTo>
                  <a:lnTo>
                    <a:pt x="79213" y="30120"/>
                  </a:lnTo>
                  <a:cubicBezTo>
                    <a:pt x="79314" y="30091"/>
                    <a:pt x="79402" y="30048"/>
                    <a:pt x="79489" y="29990"/>
                  </a:cubicBezTo>
                  <a:cubicBezTo>
                    <a:pt x="79489" y="29990"/>
                    <a:pt x="79503" y="29990"/>
                    <a:pt x="79503" y="29975"/>
                  </a:cubicBezTo>
                  <a:cubicBezTo>
                    <a:pt x="79634" y="29903"/>
                    <a:pt x="79750" y="29830"/>
                    <a:pt x="79851" y="29757"/>
                  </a:cubicBezTo>
                  <a:cubicBezTo>
                    <a:pt x="79866" y="29743"/>
                    <a:pt x="79866" y="29743"/>
                    <a:pt x="79895" y="29743"/>
                  </a:cubicBezTo>
                  <a:cubicBezTo>
                    <a:pt x="79996" y="29656"/>
                    <a:pt x="80083" y="29583"/>
                    <a:pt x="80199" y="29467"/>
                  </a:cubicBezTo>
                  <a:lnTo>
                    <a:pt x="80257" y="29409"/>
                  </a:lnTo>
                  <a:cubicBezTo>
                    <a:pt x="80344" y="29322"/>
                    <a:pt x="80431" y="29221"/>
                    <a:pt x="80504" y="29105"/>
                  </a:cubicBezTo>
                  <a:cubicBezTo>
                    <a:pt x="80504" y="29105"/>
                    <a:pt x="80504" y="29090"/>
                    <a:pt x="80518" y="29090"/>
                  </a:cubicBezTo>
                  <a:cubicBezTo>
                    <a:pt x="80591" y="28974"/>
                    <a:pt x="80649" y="28873"/>
                    <a:pt x="80721" y="28757"/>
                  </a:cubicBezTo>
                  <a:cubicBezTo>
                    <a:pt x="80736" y="28742"/>
                    <a:pt x="80736" y="28728"/>
                    <a:pt x="80765" y="28713"/>
                  </a:cubicBezTo>
                  <a:cubicBezTo>
                    <a:pt x="80809" y="28597"/>
                    <a:pt x="80852" y="28467"/>
                    <a:pt x="80910" y="28351"/>
                  </a:cubicBezTo>
                  <a:cubicBezTo>
                    <a:pt x="80910" y="28321"/>
                    <a:pt x="80925" y="28292"/>
                    <a:pt x="80925" y="28278"/>
                  </a:cubicBezTo>
                  <a:cubicBezTo>
                    <a:pt x="80954" y="28147"/>
                    <a:pt x="80997" y="28017"/>
                    <a:pt x="80997" y="27886"/>
                  </a:cubicBezTo>
                  <a:lnTo>
                    <a:pt x="80997" y="27872"/>
                  </a:lnTo>
                  <a:cubicBezTo>
                    <a:pt x="81012" y="27741"/>
                    <a:pt x="81012" y="27596"/>
                    <a:pt x="81012" y="27480"/>
                  </a:cubicBezTo>
                  <a:lnTo>
                    <a:pt x="81012" y="27422"/>
                  </a:lnTo>
                  <a:cubicBezTo>
                    <a:pt x="81012" y="27292"/>
                    <a:pt x="80997" y="27147"/>
                    <a:pt x="80954" y="27016"/>
                  </a:cubicBezTo>
                  <a:lnTo>
                    <a:pt x="80954" y="26987"/>
                  </a:lnTo>
                  <a:cubicBezTo>
                    <a:pt x="78044" y="12698"/>
                    <a:pt x="73416" y="8835"/>
                    <a:pt x="65840" y="8835"/>
                  </a:cubicBezTo>
                  <a:cubicBezTo>
                    <a:pt x="64502" y="8835"/>
                    <a:pt x="63073" y="8956"/>
                    <a:pt x="61546" y="9160"/>
                  </a:cubicBezTo>
                  <a:lnTo>
                    <a:pt x="61502" y="9160"/>
                  </a:lnTo>
                  <a:cubicBezTo>
                    <a:pt x="60980" y="9233"/>
                    <a:pt x="60472" y="9305"/>
                    <a:pt x="59979" y="9363"/>
                  </a:cubicBezTo>
                  <a:cubicBezTo>
                    <a:pt x="59994" y="9320"/>
                    <a:pt x="59994" y="9291"/>
                    <a:pt x="60023" y="9247"/>
                  </a:cubicBezTo>
                  <a:lnTo>
                    <a:pt x="60023" y="9233"/>
                  </a:lnTo>
                  <a:cubicBezTo>
                    <a:pt x="60052" y="9102"/>
                    <a:pt x="60095" y="8986"/>
                    <a:pt x="60110" y="8841"/>
                  </a:cubicBezTo>
                  <a:lnTo>
                    <a:pt x="60110" y="8783"/>
                  </a:lnTo>
                  <a:cubicBezTo>
                    <a:pt x="60124" y="8653"/>
                    <a:pt x="60124" y="8508"/>
                    <a:pt x="60124" y="8377"/>
                  </a:cubicBezTo>
                  <a:lnTo>
                    <a:pt x="60124" y="8304"/>
                  </a:lnTo>
                  <a:cubicBezTo>
                    <a:pt x="60124" y="8188"/>
                    <a:pt x="60110" y="8043"/>
                    <a:pt x="60095" y="7913"/>
                  </a:cubicBezTo>
                  <a:lnTo>
                    <a:pt x="60095" y="7898"/>
                  </a:lnTo>
                  <a:cubicBezTo>
                    <a:pt x="60066" y="7768"/>
                    <a:pt x="60037" y="7637"/>
                    <a:pt x="59994" y="7536"/>
                  </a:cubicBezTo>
                  <a:cubicBezTo>
                    <a:pt x="59994" y="7507"/>
                    <a:pt x="59979" y="7492"/>
                    <a:pt x="59979" y="7478"/>
                  </a:cubicBezTo>
                  <a:cubicBezTo>
                    <a:pt x="59950" y="7347"/>
                    <a:pt x="59892" y="7246"/>
                    <a:pt x="59820" y="7130"/>
                  </a:cubicBezTo>
                  <a:cubicBezTo>
                    <a:pt x="59805" y="7115"/>
                    <a:pt x="59805" y="7101"/>
                    <a:pt x="59776" y="7057"/>
                  </a:cubicBezTo>
                  <a:cubicBezTo>
                    <a:pt x="59704" y="6956"/>
                    <a:pt x="59631" y="6825"/>
                    <a:pt x="59559" y="6738"/>
                  </a:cubicBezTo>
                  <a:cubicBezTo>
                    <a:pt x="59472" y="6622"/>
                    <a:pt x="59385" y="6535"/>
                    <a:pt x="59297" y="6419"/>
                  </a:cubicBezTo>
                  <a:lnTo>
                    <a:pt x="59254" y="6390"/>
                  </a:lnTo>
                  <a:cubicBezTo>
                    <a:pt x="59167" y="6303"/>
                    <a:pt x="59051" y="6201"/>
                    <a:pt x="58935" y="6129"/>
                  </a:cubicBezTo>
                  <a:lnTo>
                    <a:pt x="58906" y="6114"/>
                  </a:lnTo>
                  <a:cubicBezTo>
                    <a:pt x="52467" y="1853"/>
                    <a:pt x="47752" y="0"/>
                    <a:pt x="43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1204150" y="4106925"/>
              <a:ext cx="80525" cy="126575"/>
            </a:xfrm>
            <a:custGeom>
              <a:avLst/>
              <a:gdLst/>
              <a:ahLst/>
              <a:cxnLst/>
              <a:rect l="l" t="t" r="r" b="b"/>
              <a:pathLst>
                <a:path w="3221" h="5063" extrusionOk="0">
                  <a:moveTo>
                    <a:pt x="436" y="0"/>
                  </a:moveTo>
                  <a:cubicBezTo>
                    <a:pt x="305" y="0"/>
                    <a:pt x="218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30" y="4845"/>
                    <a:pt x="131" y="4932"/>
                  </a:cubicBezTo>
                  <a:cubicBezTo>
                    <a:pt x="204" y="5033"/>
                    <a:pt x="320" y="5062"/>
                    <a:pt x="450" y="5062"/>
                  </a:cubicBezTo>
                  <a:cubicBezTo>
                    <a:pt x="566" y="5062"/>
                    <a:pt x="668" y="5033"/>
                    <a:pt x="769" y="4975"/>
                  </a:cubicBezTo>
                  <a:cubicBezTo>
                    <a:pt x="871" y="4903"/>
                    <a:pt x="900" y="4787"/>
                    <a:pt x="900" y="4671"/>
                  </a:cubicBezTo>
                  <a:lnTo>
                    <a:pt x="900" y="2974"/>
                  </a:lnTo>
                  <a:lnTo>
                    <a:pt x="2466" y="2974"/>
                  </a:lnTo>
                  <a:cubicBezTo>
                    <a:pt x="2582" y="2974"/>
                    <a:pt x="2684" y="2945"/>
                    <a:pt x="2771" y="2858"/>
                  </a:cubicBezTo>
                  <a:cubicBezTo>
                    <a:pt x="2858" y="2756"/>
                    <a:pt x="2902" y="2669"/>
                    <a:pt x="2902" y="2568"/>
                  </a:cubicBezTo>
                  <a:cubicBezTo>
                    <a:pt x="2902" y="2437"/>
                    <a:pt x="2858" y="2321"/>
                    <a:pt x="2771" y="2249"/>
                  </a:cubicBezTo>
                  <a:cubicBezTo>
                    <a:pt x="2698" y="2161"/>
                    <a:pt x="2582" y="2132"/>
                    <a:pt x="2466" y="2132"/>
                  </a:cubicBezTo>
                  <a:lnTo>
                    <a:pt x="900" y="2132"/>
                  </a:lnTo>
                  <a:lnTo>
                    <a:pt x="900" y="856"/>
                  </a:lnTo>
                  <a:lnTo>
                    <a:pt x="2785" y="856"/>
                  </a:lnTo>
                  <a:cubicBezTo>
                    <a:pt x="2916" y="856"/>
                    <a:pt x="3003" y="813"/>
                    <a:pt x="3090" y="725"/>
                  </a:cubicBezTo>
                  <a:cubicBezTo>
                    <a:pt x="3192" y="638"/>
                    <a:pt x="3221" y="551"/>
                    <a:pt x="3221" y="435"/>
                  </a:cubicBezTo>
                  <a:cubicBezTo>
                    <a:pt x="3221" y="305"/>
                    <a:pt x="3192" y="203"/>
                    <a:pt x="3090" y="131"/>
                  </a:cubicBezTo>
                  <a:cubicBezTo>
                    <a:pt x="3032" y="44"/>
                    <a:pt x="2916" y="0"/>
                    <a:pt x="278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1305675" y="4106925"/>
              <a:ext cx="104100" cy="127850"/>
            </a:xfrm>
            <a:custGeom>
              <a:avLst/>
              <a:gdLst/>
              <a:ahLst/>
              <a:cxnLst/>
              <a:rect l="l" t="t" r="r" b="b"/>
              <a:pathLst>
                <a:path w="4164" h="5114" extrusionOk="0">
                  <a:moveTo>
                    <a:pt x="2481" y="827"/>
                  </a:moveTo>
                  <a:cubicBezTo>
                    <a:pt x="2612" y="827"/>
                    <a:pt x="2742" y="900"/>
                    <a:pt x="2844" y="1045"/>
                  </a:cubicBezTo>
                  <a:cubicBezTo>
                    <a:pt x="2960" y="1161"/>
                    <a:pt x="3003" y="1349"/>
                    <a:pt x="3003" y="1567"/>
                  </a:cubicBezTo>
                  <a:cubicBezTo>
                    <a:pt x="3003" y="1726"/>
                    <a:pt x="2989" y="1871"/>
                    <a:pt x="2931" y="2016"/>
                  </a:cubicBezTo>
                  <a:cubicBezTo>
                    <a:pt x="2887" y="2161"/>
                    <a:pt x="2829" y="2278"/>
                    <a:pt x="2742" y="2350"/>
                  </a:cubicBezTo>
                  <a:cubicBezTo>
                    <a:pt x="2641" y="2437"/>
                    <a:pt x="2568" y="2466"/>
                    <a:pt x="2481" y="2466"/>
                  </a:cubicBezTo>
                  <a:lnTo>
                    <a:pt x="900" y="2466"/>
                  </a:lnTo>
                  <a:lnTo>
                    <a:pt x="900" y="827"/>
                  </a:lnTo>
                  <a:close/>
                  <a:moveTo>
                    <a:pt x="436" y="0"/>
                  </a:moveTo>
                  <a:cubicBezTo>
                    <a:pt x="306" y="0"/>
                    <a:pt x="219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59" y="4845"/>
                    <a:pt x="161" y="4932"/>
                  </a:cubicBezTo>
                  <a:cubicBezTo>
                    <a:pt x="277" y="5033"/>
                    <a:pt x="393" y="5062"/>
                    <a:pt x="523" y="5062"/>
                  </a:cubicBezTo>
                  <a:cubicBezTo>
                    <a:pt x="654" y="5062"/>
                    <a:pt x="741" y="5033"/>
                    <a:pt x="755" y="4975"/>
                  </a:cubicBezTo>
                  <a:cubicBezTo>
                    <a:pt x="828" y="4903"/>
                    <a:pt x="871" y="4787"/>
                    <a:pt x="871" y="4656"/>
                  </a:cubicBezTo>
                  <a:lnTo>
                    <a:pt x="871" y="3249"/>
                  </a:lnTo>
                  <a:lnTo>
                    <a:pt x="2235" y="3249"/>
                  </a:lnTo>
                  <a:cubicBezTo>
                    <a:pt x="2336" y="3249"/>
                    <a:pt x="2423" y="3264"/>
                    <a:pt x="2510" y="3278"/>
                  </a:cubicBezTo>
                  <a:cubicBezTo>
                    <a:pt x="2597" y="3307"/>
                    <a:pt x="2655" y="3336"/>
                    <a:pt x="2713" y="3394"/>
                  </a:cubicBezTo>
                  <a:cubicBezTo>
                    <a:pt x="2771" y="3452"/>
                    <a:pt x="2800" y="3496"/>
                    <a:pt x="2844" y="3568"/>
                  </a:cubicBezTo>
                  <a:cubicBezTo>
                    <a:pt x="2858" y="3641"/>
                    <a:pt x="2873" y="3714"/>
                    <a:pt x="2873" y="3815"/>
                  </a:cubicBezTo>
                  <a:cubicBezTo>
                    <a:pt x="2873" y="4062"/>
                    <a:pt x="2902" y="4265"/>
                    <a:pt x="2945" y="4424"/>
                  </a:cubicBezTo>
                  <a:cubicBezTo>
                    <a:pt x="3003" y="4584"/>
                    <a:pt x="3062" y="4714"/>
                    <a:pt x="3149" y="4801"/>
                  </a:cubicBezTo>
                  <a:cubicBezTo>
                    <a:pt x="3236" y="4903"/>
                    <a:pt x="3308" y="4975"/>
                    <a:pt x="3410" y="5019"/>
                  </a:cubicBezTo>
                  <a:cubicBezTo>
                    <a:pt x="3453" y="5062"/>
                    <a:pt x="3511" y="5077"/>
                    <a:pt x="3598" y="5092"/>
                  </a:cubicBezTo>
                  <a:cubicBezTo>
                    <a:pt x="3649" y="5106"/>
                    <a:pt x="3692" y="5113"/>
                    <a:pt x="3734" y="5113"/>
                  </a:cubicBezTo>
                  <a:cubicBezTo>
                    <a:pt x="3776" y="5113"/>
                    <a:pt x="3816" y="5106"/>
                    <a:pt x="3859" y="5092"/>
                  </a:cubicBezTo>
                  <a:cubicBezTo>
                    <a:pt x="3932" y="5077"/>
                    <a:pt x="4004" y="5019"/>
                    <a:pt x="4062" y="4975"/>
                  </a:cubicBezTo>
                  <a:cubicBezTo>
                    <a:pt x="4149" y="4874"/>
                    <a:pt x="4164" y="4787"/>
                    <a:pt x="4149" y="4656"/>
                  </a:cubicBezTo>
                  <a:cubicBezTo>
                    <a:pt x="4135" y="4540"/>
                    <a:pt x="4062" y="4439"/>
                    <a:pt x="3946" y="4395"/>
                  </a:cubicBezTo>
                  <a:cubicBezTo>
                    <a:pt x="3888" y="4352"/>
                    <a:pt x="3845" y="4323"/>
                    <a:pt x="3816" y="4250"/>
                  </a:cubicBezTo>
                  <a:cubicBezTo>
                    <a:pt x="3801" y="4178"/>
                    <a:pt x="3787" y="4105"/>
                    <a:pt x="3787" y="4004"/>
                  </a:cubicBezTo>
                  <a:cubicBezTo>
                    <a:pt x="3787" y="3917"/>
                    <a:pt x="3772" y="3815"/>
                    <a:pt x="3758" y="3685"/>
                  </a:cubicBezTo>
                  <a:cubicBezTo>
                    <a:pt x="3729" y="3554"/>
                    <a:pt x="3714" y="3423"/>
                    <a:pt x="3656" y="3322"/>
                  </a:cubicBezTo>
                  <a:cubicBezTo>
                    <a:pt x="3613" y="3191"/>
                    <a:pt x="3540" y="3090"/>
                    <a:pt x="3439" y="2988"/>
                  </a:cubicBezTo>
                  <a:cubicBezTo>
                    <a:pt x="3385" y="2934"/>
                    <a:pt x="3314" y="2881"/>
                    <a:pt x="3241" y="2830"/>
                  </a:cubicBezTo>
                  <a:lnTo>
                    <a:pt x="3241" y="2830"/>
                  </a:lnTo>
                  <a:cubicBezTo>
                    <a:pt x="3348" y="2766"/>
                    <a:pt x="3448" y="2685"/>
                    <a:pt x="3540" y="2582"/>
                  </a:cubicBezTo>
                  <a:cubicBezTo>
                    <a:pt x="3656" y="2437"/>
                    <a:pt x="3772" y="2292"/>
                    <a:pt x="3845" y="2103"/>
                  </a:cubicBezTo>
                  <a:cubicBezTo>
                    <a:pt x="3917" y="1929"/>
                    <a:pt x="3946" y="1741"/>
                    <a:pt x="3946" y="1567"/>
                  </a:cubicBezTo>
                  <a:cubicBezTo>
                    <a:pt x="3946" y="1248"/>
                    <a:pt x="3874" y="987"/>
                    <a:pt x="3758" y="740"/>
                  </a:cubicBezTo>
                  <a:cubicBezTo>
                    <a:pt x="3627" y="508"/>
                    <a:pt x="3439" y="334"/>
                    <a:pt x="3221" y="203"/>
                  </a:cubicBezTo>
                  <a:cubicBezTo>
                    <a:pt x="3003" y="73"/>
                    <a:pt x="2771" y="0"/>
                    <a:pt x="251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1429700" y="4106550"/>
              <a:ext cx="23250" cy="126575"/>
            </a:xfrm>
            <a:custGeom>
              <a:avLst/>
              <a:gdLst/>
              <a:ahLst/>
              <a:cxnLst/>
              <a:rect l="l" t="t" r="r" b="b"/>
              <a:pathLst>
                <a:path w="930" h="5063" extrusionOk="0">
                  <a:moveTo>
                    <a:pt x="450" y="1"/>
                  </a:moveTo>
                  <a:cubicBezTo>
                    <a:pt x="334" y="1"/>
                    <a:pt x="218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18" y="5019"/>
                    <a:pt x="334" y="5063"/>
                    <a:pt x="450" y="5063"/>
                  </a:cubicBezTo>
                  <a:cubicBezTo>
                    <a:pt x="581" y="5063"/>
                    <a:pt x="697" y="5019"/>
                    <a:pt x="784" y="4932"/>
                  </a:cubicBezTo>
                  <a:cubicBezTo>
                    <a:pt x="871" y="4860"/>
                    <a:pt x="929" y="4758"/>
                    <a:pt x="929" y="4628"/>
                  </a:cubicBezTo>
                  <a:lnTo>
                    <a:pt x="885" y="4628"/>
                  </a:lnTo>
                  <a:lnTo>
                    <a:pt x="885" y="436"/>
                  </a:lnTo>
                  <a:cubicBezTo>
                    <a:pt x="885" y="305"/>
                    <a:pt x="856" y="218"/>
                    <a:pt x="769" y="131"/>
                  </a:cubicBezTo>
                  <a:cubicBezTo>
                    <a:pt x="668" y="44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1480825" y="4106550"/>
              <a:ext cx="82725" cy="126575"/>
            </a:xfrm>
            <a:custGeom>
              <a:avLst/>
              <a:gdLst/>
              <a:ahLst/>
              <a:cxnLst/>
              <a:rect l="l" t="t" r="r" b="b"/>
              <a:pathLst>
                <a:path w="3309" h="5063" extrusionOk="0">
                  <a:moveTo>
                    <a:pt x="407" y="1"/>
                  </a:moveTo>
                  <a:cubicBezTo>
                    <a:pt x="276" y="1"/>
                    <a:pt x="175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04" y="5019"/>
                    <a:pt x="320" y="5063"/>
                    <a:pt x="436" y="5063"/>
                  </a:cubicBezTo>
                  <a:lnTo>
                    <a:pt x="2873" y="5063"/>
                  </a:lnTo>
                  <a:cubicBezTo>
                    <a:pt x="3003" y="5063"/>
                    <a:pt x="3090" y="5019"/>
                    <a:pt x="3178" y="4947"/>
                  </a:cubicBezTo>
                  <a:cubicBezTo>
                    <a:pt x="3265" y="4874"/>
                    <a:pt x="3308" y="4787"/>
                    <a:pt x="3308" y="4657"/>
                  </a:cubicBezTo>
                  <a:cubicBezTo>
                    <a:pt x="3308" y="4555"/>
                    <a:pt x="3265" y="4468"/>
                    <a:pt x="3178" y="4367"/>
                  </a:cubicBezTo>
                  <a:cubicBezTo>
                    <a:pt x="3105" y="4280"/>
                    <a:pt x="3003" y="4251"/>
                    <a:pt x="2873" y="4251"/>
                  </a:cubicBezTo>
                  <a:lnTo>
                    <a:pt x="900" y="4251"/>
                  </a:lnTo>
                  <a:lnTo>
                    <a:pt x="900" y="2902"/>
                  </a:lnTo>
                  <a:lnTo>
                    <a:pt x="2525" y="2902"/>
                  </a:lnTo>
                  <a:cubicBezTo>
                    <a:pt x="2655" y="2902"/>
                    <a:pt x="2742" y="2873"/>
                    <a:pt x="2829" y="2800"/>
                  </a:cubicBezTo>
                  <a:cubicBezTo>
                    <a:pt x="2931" y="2728"/>
                    <a:pt x="2960" y="2626"/>
                    <a:pt x="2960" y="2510"/>
                  </a:cubicBezTo>
                  <a:cubicBezTo>
                    <a:pt x="2960" y="2380"/>
                    <a:pt x="2931" y="2264"/>
                    <a:pt x="2829" y="2191"/>
                  </a:cubicBezTo>
                  <a:cubicBezTo>
                    <a:pt x="2757" y="2104"/>
                    <a:pt x="2655" y="2075"/>
                    <a:pt x="2525" y="2075"/>
                  </a:cubicBezTo>
                  <a:lnTo>
                    <a:pt x="871" y="2075"/>
                  </a:lnTo>
                  <a:lnTo>
                    <a:pt x="871" y="842"/>
                  </a:lnTo>
                  <a:lnTo>
                    <a:pt x="2829" y="842"/>
                  </a:lnTo>
                  <a:cubicBezTo>
                    <a:pt x="2960" y="842"/>
                    <a:pt x="3047" y="799"/>
                    <a:pt x="3148" y="726"/>
                  </a:cubicBezTo>
                  <a:cubicBezTo>
                    <a:pt x="3236" y="653"/>
                    <a:pt x="3265" y="566"/>
                    <a:pt x="3265" y="436"/>
                  </a:cubicBezTo>
                  <a:cubicBezTo>
                    <a:pt x="3265" y="305"/>
                    <a:pt x="3236" y="204"/>
                    <a:pt x="3148" y="131"/>
                  </a:cubicBezTo>
                  <a:cubicBezTo>
                    <a:pt x="3076" y="44"/>
                    <a:pt x="2960" y="1"/>
                    <a:pt x="2829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583825" y="4106200"/>
              <a:ext cx="106275" cy="126925"/>
            </a:xfrm>
            <a:custGeom>
              <a:avLst/>
              <a:gdLst/>
              <a:ahLst/>
              <a:cxnLst/>
              <a:rect l="l" t="t" r="r" b="b"/>
              <a:pathLst>
                <a:path w="4251" h="5077" extrusionOk="0">
                  <a:moveTo>
                    <a:pt x="435" y="0"/>
                  </a:moveTo>
                  <a:cubicBezTo>
                    <a:pt x="305" y="0"/>
                    <a:pt x="218" y="29"/>
                    <a:pt x="131" y="131"/>
                  </a:cubicBezTo>
                  <a:cubicBezTo>
                    <a:pt x="44" y="203"/>
                    <a:pt x="0" y="305"/>
                    <a:pt x="0" y="435"/>
                  </a:cubicBezTo>
                  <a:lnTo>
                    <a:pt x="0" y="4656"/>
                  </a:lnTo>
                  <a:cubicBezTo>
                    <a:pt x="0" y="4772"/>
                    <a:pt x="44" y="4874"/>
                    <a:pt x="116" y="4946"/>
                  </a:cubicBezTo>
                  <a:cubicBezTo>
                    <a:pt x="189" y="5019"/>
                    <a:pt x="290" y="5062"/>
                    <a:pt x="406" y="5062"/>
                  </a:cubicBezTo>
                  <a:cubicBezTo>
                    <a:pt x="508" y="5062"/>
                    <a:pt x="624" y="5019"/>
                    <a:pt x="697" y="4946"/>
                  </a:cubicBezTo>
                  <a:cubicBezTo>
                    <a:pt x="769" y="4874"/>
                    <a:pt x="798" y="4772"/>
                    <a:pt x="798" y="4656"/>
                  </a:cubicBezTo>
                  <a:lnTo>
                    <a:pt x="798" y="1542"/>
                  </a:lnTo>
                  <a:lnTo>
                    <a:pt x="3467" y="4946"/>
                  </a:lnTo>
                  <a:cubicBezTo>
                    <a:pt x="3511" y="4990"/>
                    <a:pt x="3540" y="5019"/>
                    <a:pt x="3612" y="5033"/>
                  </a:cubicBezTo>
                  <a:cubicBezTo>
                    <a:pt x="3685" y="5062"/>
                    <a:pt x="3757" y="5077"/>
                    <a:pt x="3815" y="5077"/>
                  </a:cubicBezTo>
                  <a:cubicBezTo>
                    <a:pt x="3946" y="5077"/>
                    <a:pt x="4033" y="5033"/>
                    <a:pt x="4120" y="4946"/>
                  </a:cubicBezTo>
                  <a:cubicBezTo>
                    <a:pt x="4207" y="4874"/>
                    <a:pt x="4250" y="4772"/>
                    <a:pt x="4250" y="4642"/>
                  </a:cubicBezTo>
                  <a:lnTo>
                    <a:pt x="4250" y="421"/>
                  </a:lnTo>
                  <a:cubicBezTo>
                    <a:pt x="4250" y="305"/>
                    <a:pt x="4207" y="203"/>
                    <a:pt x="4134" y="131"/>
                  </a:cubicBezTo>
                  <a:cubicBezTo>
                    <a:pt x="4062" y="58"/>
                    <a:pt x="3960" y="15"/>
                    <a:pt x="3844" y="15"/>
                  </a:cubicBezTo>
                  <a:cubicBezTo>
                    <a:pt x="3714" y="15"/>
                    <a:pt x="3627" y="58"/>
                    <a:pt x="3554" y="102"/>
                  </a:cubicBezTo>
                  <a:cubicBezTo>
                    <a:pt x="3482" y="174"/>
                    <a:pt x="3453" y="290"/>
                    <a:pt x="3453" y="392"/>
                  </a:cubicBezTo>
                  <a:lnTo>
                    <a:pt x="3453" y="3536"/>
                  </a:lnTo>
                  <a:lnTo>
                    <a:pt x="3453" y="3536"/>
                  </a:lnTo>
                  <a:lnTo>
                    <a:pt x="813" y="160"/>
                  </a:lnTo>
                  <a:cubicBezTo>
                    <a:pt x="784" y="102"/>
                    <a:pt x="726" y="58"/>
                    <a:pt x="653" y="29"/>
                  </a:cubicBezTo>
                  <a:cubicBezTo>
                    <a:pt x="581" y="15"/>
                    <a:pt x="508" y="0"/>
                    <a:pt x="4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716900" y="4106550"/>
              <a:ext cx="108825" cy="127300"/>
            </a:xfrm>
            <a:custGeom>
              <a:avLst/>
              <a:gdLst/>
              <a:ahLst/>
              <a:cxnLst/>
              <a:rect l="l" t="t" r="r" b="b"/>
              <a:pathLst>
                <a:path w="4353" h="5092" extrusionOk="0">
                  <a:moveTo>
                    <a:pt x="2104" y="813"/>
                  </a:moveTo>
                  <a:cubicBezTo>
                    <a:pt x="2322" y="813"/>
                    <a:pt x="2510" y="871"/>
                    <a:pt x="2684" y="958"/>
                  </a:cubicBezTo>
                  <a:cubicBezTo>
                    <a:pt x="2844" y="1060"/>
                    <a:pt x="2974" y="1176"/>
                    <a:pt x="3076" y="1350"/>
                  </a:cubicBezTo>
                  <a:cubicBezTo>
                    <a:pt x="3192" y="1509"/>
                    <a:pt x="3264" y="1683"/>
                    <a:pt x="3308" y="1886"/>
                  </a:cubicBezTo>
                  <a:cubicBezTo>
                    <a:pt x="3366" y="2104"/>
                    <a:pt x="3380" y="2307"/>
                    <a:pt x="3380" y="2539"/>
                  </a:cubicBezTo>
                  <a:cubicBezTo>
                    <a:pt x="3380" y="2844"/>
                    <a:pt x="3351" y="3134"/>
                    <a:pt x="3264" y="3395"/>
                  </a:cubicBezTo>
                  <a:cubicBezTo>
                    <a:pt x="3163" y="3641"/>
                    <a:pt x="3047" y="3845"/>
                    <a:pt x="2844" y="4004"/>
                  </a:cubicBezTo>
                  <a:cubicBezTo>
                    <a:pt x="2655" y="4178"/>
                    <a:pt x="2409" y="4251"/>
                    <a:pt x="2104" y="4251"/>
                  </a:cubicBezTo>
                  <a:lnTo>
                    <a:pt x="2104" y="4222"/>
                  </a:lnTo>
                  <a:lnTo>
                    <a:pt x="900" y="4222"/>
                  </a:lnTo>
                  <a:lnTo>
                    <a:pt x="900" y="813"/>
                  </a:lnTo>
                  <a:close/>
                  <a:moveTo>
                    <a:pt x="2176" y="1"/>
                  </a:moveTo>
                  <a:lnTo>
                    <a:pt x="2176" y="30"/>
                  </a:lnTo>
                  <a:lnTo>
                    <a:pt x="436" y="30"/>
                  </a:lnTo>
                  <a:cubicBezTo>
                    <a:pt x="305" y="30"/>
                    <a:pt x="218" y="73"/>
                    <a:pt x="117" y="160"/>
                  </a:cubicBezTo>
                  <a:cubicBezTo>
                    <a:pt x="30" y="233"/>
                    <a:pt x="1" y="349"/>
                    <a:pt x="1" y="465"/>
                  </a:cubicBezTo>
                  <a:lnTo>
                    <a:pt x="1" y="4657"/>
                  </a:lnTo>
                  <a:cubicBezTo>
                    <a:pt x="1" y="4787"/>
                    <a:pt x="30" y="4874"/>
                    <a:pt x="117" y="4976"/>
                  </a:cubicBezTo>
                  <a:cubicBezTo>
                    <a:pt x="189" y="5063"/>
                    <a:pt x="305" y="5092"/>
                    <a:pt x="436" y="5092"/>
                  </a:cubicBezTo>
                  <a:lnTo>
                    <a:pt x="2176" y="5092"/>
                  </a:lnTo>
                  <a:cubicBezTo>
                    <a:pt x="2626" y="5092"/>
                    <a:pt x="3018" y="4990"/>
                    <a:pt x="3351" y="4758"/>
                  </a:cubicBezTo>
                  <a:cubicBezTo>
                    <a:pt x="3670" y="4512"/>
                    <a:pt x="3932" y="4207"/>
                    <a:pt x="4091" y="3830"/>
                  </a:cubicBezTo>
                  <a:cubicBezTo>
                    <a:pt x="4251" y="3424"/>
                    <a:pt x="4352" y="3018"/>
                    <a:pt x="4352" y="2539"/>
                  </a:cubicBezTo>
                  <a:cubicBezTo>
                    <a:pt x="4352" y="2191"/>
                    <a:pt x="4294" y="1872"/>
                    <a:pt x="4207" y="1567"/>
                  </a:cubicBezTo>
                  <a:cubicBezTo>
                    <a:pt x="4106" y="1248"/>
                    <a:pt x="3961" y="987"/>
                    <a:pt x="3787" y="740"/>
                  </a:cubicBezTo>
                  <a:cubicBezTo>
                    <a:pt x="3598" y="508"/>
                    <a:pt x="3366" y="334"/>
                    <a:pt x="3090" y="204"/>
                  </a:cubicBezTo>
                  <a:cubicBezTo>
                    <a:pt x="2829" y="73"/>
                    <a:pt x="2510" y="1"/>
                    <a:pt x="217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46725" y="4107650"/>
              <a:ext cx="80900" cy="126200"/>
            </a:xfrm>
            <a:custGeom>
              <a:avLst/>
              <a:gdLst/>
              <a:ahLst/>
              <a:cxnLst/>
              <a:rect l="l" t="t" r="r" b="b"/>
              <a:pathLst>
                <a:path w="3236" h="5048" extrusionOk="0">
                  <a:moveTo>
                    <a:pt x="465" y="0"/>
                  </a:moveTo>
                  <a:cubicBezTo>
                    <a:pt x="334" y="0"/>
                    <a:pt x="218" y="29"/>
                    <a:pt x="131" y="116"/>
                  </a:cubicBezTo>
                  <a:cubicBezTo>
                    <a:pt x="44" y="189"/>
                    <a:pt x="1" y="305"/>
                    <a:pt x="1" y="435"/>
                  </a:cubicBezTo>
                  <a:lnTo>
                    <a:pt x="1" y="4613"/>
                  </a:lnTo>
                  <a:cubicBezTo>
                    <a:pt x="1" y="4743"/>
                    <a:pt x="44" y="4830"/>
                    <a:pt x="131" y="4932"/>
                  </a:cubicBezTo>
                  <a:cubicBezTo>
                    <a:pt x="204" y="5019"/>
                    <a:pt x="320" y="5048"/>
                    <a:pt x="436" y="5048"/>
                  </a:cubicBezTo>
                  <a:lnTo>
                    <a:pt x="2800" y="5048"/>
                  </a:lnTo>
                  <a:cubicBezTo>
                    <a:pt x="2931" y="5048"/>
                    <a:pt x="3018" y="5004"/>
                    <a:pt x="3105" y="4932"/>
                  </a:cubicBezTo>
                  <a:cubicBezTo>
                    <a:pt x="3192" y="4830"/>
                    <a:pt x="3235" y="4743"/>
                    <a:pt x="3235" y="4613"/>
                  </a:cubicBezTo>
                  <a:cubicBezTo>
                    <a:pt x="3235" y="4497"/>
                    <a:pt x="3192" y="4381"/>
                    <a:pt x="3105" y="4308"/>
                  </a:cubicBezTo>
                  <a:cubicBezTo>
                    <a:pt x="3032" y="4221"/>
                    <a:pt x="2931" y="4178"/>
                    <a:pt x="2800" y="4178"/>
                  </a:cubicBezTo>
                  <a:lnTo>
                    <a:pt x="900" y="4178"/>
                  </a:lnTo>
                  <a:lnTo>
                    <a:pt x="900" y="435"/>
                  </a:lnTo>
                  <a:cubicBezTo>
                    <a:pt x="900" y="305"/>
                    <a:pt x="856" y="218"/>
                    <a:pt x="769" y="116"/>
                  </a:cubicBezTo>
                  <a:cubicBezTo>
                    <a:pt x="682" y="29"/>
                    <a:pt x="566" y="0"/>
                    <a:pt x="46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926500" y="4105100"/>
              <a:ext cx="102650" cy="128025"/>
            </a:xfrm>
            <a:custGeom>
              <a:avLst/>
              <a:gdLst/>
              <a:ahLst/>
              <a:cxnLst/>
              <a:rect l="l" t="t" r="r" b="b"/>
              <a:pathLst>
                <a:path w="4106" h="5121" extrusionOk="0">
                  <a:moveTo>
                    <a:pt x="450" y="1"/>
                  </a:moveTo>
                  <a:cubicBezTo>
                    <a:pt x="349" y="1"/>
                    <a:pt x="262" y="44"/>
                    <a:pt x="146" y="131"/>
                  </a:cubicBezTo>
                  <a:cubicBezTo>
                    <a:pt x="59" y="218"/>
                    <a:pt x="1" y="334"/>
                    <a:pt x="1" y="465"/>
                  </a:cubicBezTo>
                  <a:cubicBezTo>
                    <a:pt x="1" y="508"/>
                    <a:pt x="15" y="566"/>
                    <a:pt x="44" y="624"/>
                  </a:cubicBezTo>
                  <a:cubicBezTo>
                    <a:pt x="59" y="682"/>
                    <a:pt x="88" y="755"/>
                    <a:pt x="146" y="798"/>
                  </a:cubicBezTo>
                  <a:lnTo>
                    <a:pt x="1654" y="2810"/>
                  </a:lnTo>
                  <a:lnTo>
                    <a:pt x="1654" y="4686"/>
                  </a:lnTo>
                  <a:cubicBezTo>
                    <a:pt x="1654" y="4816"/>
                    <a:pt x="1683" y="4903"/>
                    <a:pt x="1785" y="4990"/>
                  </a:cubicBezTo>
                  <a:cubicBezTo>
                    <a:pt x="1872" y="5077"/>
                    <a:pt x="1959" y="5121"/>
                    <a:pt x="2089" y="5121"/>
                  </a:cubicBezTo>
                  <a:cubicBezTo>
                    <a:pt x="2191" y="5121"/>
                    <a:pt x="2292" y="5077"/>
                    <a:pt x="2379" y="4990"/>
                  </a:cubicBezTo>
                  <a:cubicBezTo>
                    <a:pt x="2467" y="4918"/>
                    <a:pt x="2510" y="4816"/>
                    <a:pt x="2510" y="4686"/>
                  </a:cubicBezTo>
                  <a:lnTo>
                    <a:pt x="2510" y="2919"/>
                  </a:lnTo>
                  <a:lnTo>
                    <a:pt x="2510" y="2919"/>
                  </a:lnTo>
                  <a:lnTo>
                    <a:pt x="4033" y="755"/>
                  </a:lnTo>
                  <a:cubicBezTo>
                    <a:pt x="4048" y="711"/>
                    <a:pt x="4062" y="682"/>
                    <a:pt x="4077" y="624"/>
                  </a:cubicBezTo>
                  <a:cubicBezTo>
                    <a:pt x="4106" y="581"/>
                    <a:pt x="4106" y="537"/>
                    <a:pt x="4106" y="494"/>
                  </a:cubicBezTo>
                  <a:cubicBezTo>
                    <a:pt x="4106" y="363"/>
                    <a:pt x="4062" y="262"/>
                    <a:pt x="3975" y="175"/>
                  </a:cubicBezTo>
                  <a:cubicBezTo>
                    <a:pt x="3888" y="73"/>
                    <a:pt x="3772" y="44"/>
                    <a:pt x="3670" y="44"/>
                  </a:cubicBezTo>
                  <a:cubicBezTo>
                    <a:pt x="3540" y="44"/>
                    <a:pt x="3409" y="117"/>
                    <a:pt x="3308" y="204"/>
                  </a:cubicBezTo>
                  <a:lnTo>
                    <a:pt x="2100" y="1968"/>
                  </a:lnTo>
                  <a:lnTo>
                    <a:pt x="2100" y="1968"/>
                  </a:lnTo>
                  <a:lnTo>
                    <a:pt x="813" y="204"/>
                  </a:lnTo>
                  <a:cubicBezTo>
                    <a:pt x="711" y="73"/>
                    <a:pt x="581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69425" y="3770775"/>
              <a:ext cx="172625" cy="264000"/>
            </a:xfrm>
            <a:custGeom>
              <a:avLst/>
              <a:gdLst/>
              <a:ahLst/>
              <a:cxnLst/>
              <a:rect l="l" t="t" r="r" b="b"/>
              <a:pathLst>
                <a:path w="6905" h="10560" extrusionOk="0">
                  <a:moveTo>
                    <a:pt x="929" y="0"/>
                  </a:moveTo>
                  <a:cubicBezTo>
                    <a:pt x="668" y="0"/>
                    <a:pt x="450" y="87"/>
                    <a:pt x="276" y="247"/>
                  </a:cubicBezTo>
                  <a:cubicBezTo>
                    <a:pt x="87" y="406"/>
                    <a:pt x="0" y="653"/>
                    <a:pt x="0" y="899"/>
                  </a:cubicBezTo>
                  <a:lnTo>
                    <a:pt x="0" y="9646"/>
                  </a:lnTo>
                  <a:cubicBezTo>
                    <a:pt x="0" y="9892"/>
                    <a:pt x="87" y="10110"/>
                    <a:pt x="276" y="10299"/>
                  </a:cubicBezTo>
                  <a:cubicBezTo>
                    <a:pt x="436" y="10473"/>
                    <a:pt x="668" y="10560"/>
                    <a:pt x="929" y="10560"/>
                  </a:cubicBezTo>
                  <a:lnTo>
                    <a:pt x="5977" y="10560"/>
                  </a:lnTo>
                  <a:cubicBezTo>
                    <a:pt x="6238" y="10560"/>
                    <a:pt x="6455" y="10487"/>
                    <a:pt x="6629" y="10328"/>
                  </a:cubicBezTo>
                  <a:cubicBezTo>
                    <a:pt x="6818" y="10168"/>
                    <a:pt x="6905" y="9965"/>
                    <a:pt x="6905" y="9718"/>
                  </a:cubicBezTo>
                  <a:cubicBezTo>
                    <a:pt x="6905" y="9472"/>
                    <a:pt x="6818" y="9283"/>
                    <a:pt x="6629" y="9095"/>
                  </a:cubicBezTo>
                  <a:cubicBezTo>
                    <a:pt x="6470" y="8921"/>
                    <a:pt x="6238" y="8819"/>
                    <a:pt x="5977" y="8819"/>
                  </a:cubicBezTo>
                  <a:lnTo>
                    <a:pt x="1886" y="8819"/>
                  </a:lnTo>
                  <a:lnTo>
                    <a:pt x="1886" y="6049"/>
                  </a:lnTo>
                  <a:lnTo>
                    <a:pt x="5309" y="6049"/>
                  </a:lnTo>
                  <a:cubicBezTo>
                    <a:pt x="5570" y="6049"/>
                    <a:pt x="5788" y="5976"/>
                    <a:pt x="5962" y="5817"/>
                  </a:cubicBezTo>
                  <a:cubicBezTo>
                    <a:pt x="6151" y="5657"/>
                    <a:pt x="6238" y="5454"/>
                    <a:pt x="6238" y="5193"/>
                  </a:cubicBezTo>
                  <a:cubicBezTo>
                    <a:pt x="6238" y="4946"/>
                    <a:pt x="6151" y="4729"/>
                    <a:pt x="5962" y="4569"/>
                  </a:cubicBezTo>
                  <a:cubicBezTo>
                    <a:pt x="5802" y="4395"/>
                    <a:pt x="5570" y="4308"/>
                    <a:pt x="5309" y="4308"/>
                  </a:cubicBezTo>
                  <a:lnTo>
                    <a:pt x="1901" y="4308"/>
                  </a:lnTo>
                  <a:lnTo>
                    <a:pt x="1901" y="1741"/>
                  </a:lnTo>
                  <a:lnTo>
                    <a:pt x="5977" y="1741"/>
                  </a:lnTo>
                  <a:cubicBezTo>
                    <a:pt x="6238" y="1741"/>
                    <a:pt x="6455" y="1668"/>
                    <a:pt x="6629" y="1509"/>
                  </a:cubicBezTo>
                  <a:cubicBezTo>
                    <a:pt x="6818" y="1334"/>
                    <a:pt x="6905" y="1146"/>
                    <a:pt x="6905" y="885"/>
                  </a:cubicBezTo>
                  <a:cubicBezTo>
                    <a:pt x="6905" y="638"/>
                    <a:pt x="6818" y="421"/>
                    <a:pt x="6629" y="247"/>
                  </a:cubicBezTo>
                  <a:cubicBezTo>
                    <a:pt x="6470" y="87"/>
                    <a:pt x="6238" y="0"/>
                    <a:pt x="59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472850" y="3768950"/>
              <a:ext cx="211800" cy="270175"/>
            </a:xfrm>
            <a:custGeom>
              <a:avLst/>
              <a:gdLst/>
              <a:ahLst/>
              <a:cxnLst/>
              <a:rect l="l" t="t" r="r" b="b"/>
              <a:pathLst>
                <a:path w="8472" h="10807" extrusionOk="0">
                  <a:moveTo>
                    <a:pt x="5440" y="1"/>
                  </a:moveTo>
                  <a:cubicBezTo>
                    <a:pt x="4657" y="1"/>
                    <a:pt x="3932" y="131"/>
                    <a:pt x="3264" y="392"/>
                  </a:cubicBezTo>
                  <a:cubicBezTo>
                    <a:pt x="2612" y="668"/>
                    <a:pt x="2031" y="1045"/>
                    <a:pt x="1538" y="1524"/>
                  </a:cubicBezTo>
                  <a:cubicBezTo>
                    <a:pt x="1060" y="2002"/>
                    <a:pt x="668" y="2568"/>
                    <a:pt x="392" y="3221"/>
                  </a:cubicBezTo>
                  <a:cubicBezTo>
                    <a:pt x="131" y="3873"/>
                    <a:pt x="1" y="4584"/>
                    <a:pt x="1" y="5367"/>
                  </a:cubicBezTo>
                  <a:cubicBezTo>
                    <a:pt x="1" y="6252"/>
                    <a:pt x="146" y="7035"/>
                    <a:pt x="436" y="7717"/>
                  </a:cubicBezTo>
                  <a:cubicBezTo>
                    <a:pt x="726" y="8413"/>
                    <a:pt x="1118" y="8965"/>
                    <a:pt x="1625" y="9429"/>
                  </a:cubicBezTo>
                  <a:cubicBezTo>
                    <a:pt x="2148" y="9878"/>
                    <a:pt x="2713" y="10227"/>
                    <a:pt x="3380" y="10459"/>
                  </a:cubicBezTo>
                  <a:cubicBezTo>
                    <a:pt x="4019" y="10691"/>
                    <a:pt x="4715" y="10807"/>
                    <a:pt x="5440" y="10807"/>
                  </a:cubicBezTo>
                  <a:cubicBezTo>
                    <a:pt x="5745" y="10807"/>
                    <a:pt x="6020" y="10778"/>
                    <a:pt x="6310" y="10734"/>
                  </a:cubicBezTo>
                  <a:cubicBezTo>
                    <a:pt x="6586" y="10676"/>
                    <a:pt x="6876" y="10618"/>
                    <a:pt x="7152" y="10531"/>
                  </a:cubicBezTo>
                  <a:cubicBezTo>
                    <a:pt x="7442" y="10444"/>
                    <a:pt x="7703" y="10328"/>
                    <a:pt x="7964" y="10212"/>
                  </a:cubicBezTo>
                  <a:cubicBezTo>
                    <a:pt x="8196" y="10082"/>
                    <a:pt x="8356" y="9893"/>
                    <a:pt x="8414" y="9617"/>
                  </a:cubicBezTo>
                  <a:cubicBezTo>
                    <a:pt x="8472" y="9356"/>
                    <a:pt x="8399" y="9095"/>
                    <a:pt x="8196" y="8849"/>
                  </a:cubicBezTo>
                  <a:cubicBezTo>
                    <a:pt x="8051" y="8660"/>
                    <a:pt x="7877" y="8558"/>
                    <a:pt x="7674" y="8515"/>
                  </a:cubicBezTo>
                  <a:cubicBezTo>
                    <a:pt x="7623" y="8508"/>
                    <a:pt x="7572" y="8505"/>
                    <a:pt x="7522" y="8505"/>
                  </a:cubicBezTo>
                  <a:cubicBezTo>
                    <a:pt x="7360" y="8505"/>
                    <a:pt x="7202" y="8542"/>
                    <a:pt x="7036" y="8631"/>
                  </a:cubicBezTo>
                  <a:cubicBezTo>
                    <a:pt x="6789" y="8762"/>
                    <a:pt x="6528" y="8849"/>
                    <a:pt x="6252" y="8907"/>
                  </a:cubicBezTo>
                  <a:cubicBezTo>
                    <a:pt x="5991" y="8950"/>
                    <a:pt x="5716" y="8979"/>
                    <a:pt x="5440" y="8979"/>
                  </a:cubicBezTo>
                  <a:cubicBezTo>
                    <a:pt x="4947" y="8979"/>
                    <a:pt x="4483" y="8892"/>
                    <a:pt x="4062" y="8762"/>
                  </a:cubicBezTo>
                  <a:cubicBezTo>
                    <a:pt x="3642" y="8602"/>
                    <a:pt x="3264" y="8399"/>
                    <a:pt x="2960" y="8080"/>
                  </a:cubicBezTo>
                  <a:cubicBezTo>
                    <a:pt x="2655" y="7775"/>
                    <a:pt x="2409" y="7398"/>
                    <a:pt x="2235" y="6948"/>
                  </a:cubicBezTo>
                  <a:cubicBezTo>
                    <a:pt x="2046" y="6484"/>
                    <a:pt x="1959" y="5962"/>
                    <a:pt x="1959" y="5353"/>
                  </a:cubicBezTo>
                  <a:cubicBezTo>
                    <a:pt x="1959" y="4816"/>
                    <a:pt x="2031" y="4352"/>
                    <a:pt x="2191" y="3917"/>
                  </a:cubicBezTo>
                  <a:cubicBezTo>
                    <a:pt x="2365" y="3482"/>
                    <a:pt x="2583" y="3119"/>
                    <a:pt x="2887" y="2785"/>
                  </a:cubicBezTo>
                  <a:cubicBezTo>
                    <a:pt x="3177" y="2481"/>
                    <a:pt x="3540" y="2234"/>
                    <a:pt x="3975" y="2060"/>
                  </a:cubicBezTo>
                  <a:cubicBezTo>
                    <a:pt x="4396" y="1901"/>
                    <a:pt x="4874" y="1814"/>
                    <a:pt x="5426" y="1814"/>
                  </a:cubicBezTo>
                  <a:cubicBezTo>
                    <a:pt x="5716" y="1814"/>
                    <a:pt x="5991" y="1843"/>
                    <a:pt x="6252" y="1901"/>
                  </a:cubicBezTo>
                  <a:cubicBezTo>
                    <a:pt x="6528" y="1959"/>
                    <a:pt x="6789" y="2046"/>
                    <a:pt x="7021" y="2162"/>
                  </a:cubicBezTo>
                  <a:cubicBezTo>
                    <a:pt x="7194" y="2243"/>
                    <a:pt x="7368" y="2287"/>
                    <a:pt x="7533" y="2287"/>
                  </a:cubicBezTo>
                  <a:cubicBezTo>
                    <a:pt x="7576" y="2287"/>
                    <a:pt x="7618" y="2284"/>
                    <a:pt x="7659" y="2278"/>
                  </a:cubicBezTo>
                  <a:cubicBezTo>
                    <a:pt x="7848" y="2263"/>
                    <a:pt x="8037" y="2162"/>
                    <a:pt x="8167" y="1973"/>
                  </a:cubicBezTo>
                  <a:cubicBezTo>
                    <a:pt x="8341" y="1741"/>
                    <a:pt x="8428" y="1480"/>
                    <a:pt x="8385" y="1190"/>
                  </a:cubicBezTo>
                  <a:cubicBezTo>
                    <a:pt x="8341" y="929"/>
                    <a:pt x="8182" y="711"/>
                    <a:pt x="7921" y="581"/>
                  </a:cubicBezTo>
                  <a:cubicBezTo>
                    <a:pt x="7543" y="378"/>
                    <a:pt x="7152" y="233"/>
                    <a:pt x="6746" y="146"/>
                  </a:cubicBezTo>
                  <a:cubicBezTo>
                    <a:pt x="6310" y="44"/>
                    <a:pt x="5875" y="1"/>
                    <a:pt x="544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708925" y="3766775"/>
              <a:ext cx="257125" cy="272000"/>
            </a:xfrm>
            <a:custGeom>
              <a:avLst/>
              <a:gdLst/>
              <a:ahLst/>
              <a:cxnLst/>
              <a:rect l="l" t="t" r="r" b="b"/>
              <a:pathLst>
                <a:path w="10285" h="10880" extrusionOk="0">
                  <a:moveTo>
                    <a:pt x="5121" y="1799"/>
                  </a:moveTo>
                  <a:cubicBezTo>
                    <a:pt x="5759" y="1799"/>
                    <a:pt x="6296" y="1973"/>
                    <a:pt x="6774" y="2292"/>
                  </a:cubicBezTo>
                  <a:cubicBezTo>
                    <a:pt x="7239" y="2626"/>
                    <a:pt x="7616" y="3061"/>
                    <a:pt x="7891" y="3598"/>
                  </a:cubicBezTo>
                  <a:cubicBezTo>
                    <a:pt x="8167" y="4149"/>
                    <a:pt x="8312" y="4758"/>
                    <a:pt x="8312" y="5440"/>
                  </a:cubicBezTo>
                  <a:cubicBezTo>
                    <a:pt x="8312" y="6122"/>
                    <a:pt x="8181" y="6716"/>
                    <a:pt x="7891" y="7282"/>
                  </a:cubicBezTo>
                  <a:cubicBezTo>
                    <a:pt x="7616" y="7833"/>
                    <a:pt x="7239" y="8268"/>
                    <a:pt x="6774" y="8587"/>
                  </a:cubicBezTo>
                  <a:cubicBezTo>
                    <a:pt x="6296" y="8921"/>
                    <a:pt x="5730" y="9081"/>
                    <a:pt x="5121" y="9081"/>
                  </a:cubicBezTo>
                  <a:cubicBezTo>
                    <a:pt x="4483" y="9081"/>
                    <a:pt x="3946" y="8921"/>
                    <a:pt x="3467" y="8587"/>
                  </a:cubicBezTo>
                  <a:cubicBezTo>
                    <a:pt x="2989" y="8268"/>
                    <a:pt x="2626" y="7833"/>
                    <a:pt x="2365" y="7282"/>
                  </a:cubicBezTo>
                  <a:cubicBezTo>
                    <a:pt x="2089" y="6745"/>
                    <a:pt x="1959" y="6122"/>
                    <a:pt x="1959" y="5454"/>
                  </a:cubicBezTo>
                  <a:cubicBezTo>
                    <a:pt x="1959" y="4758"/>
                    <a:pt x="2089" y="4149"/>
                    <a:pt x="2365" y="3598"/>
                  </a:cubicBezTo>
                  <a:cubicBezTo>
                    <a:pt x="2612" y="3061"/>
                    <a:pt x="2989" y="2626"/>
                    <a:pt x="3467" y="2292"/>
                  </a:cubicBezTo>
                  <a:cubicBezTo>
                    <a:pt x="3946" y="1973"/>
                    <a:pt x="4497" y="1799"/>
                    <a:pt x="5121" y="1799"/>
                  </a:cubicBezTo>
                  <a:close/>
                  <a:moveTo>
                    <a:pt x="5135" y="0"/>
                  </a:moveTo>
                  <a:cubicBezTo>
                    <a:pt x="4396" y="0"/>
                    <a:pt x="3699" y="117"/>
                    <a:pt x="3090" y="407"/>
                  </a:cubicBezTo>
                  <a:cubicBezTo>
                    <a:pt x="2452" y="697"/>
                    <a:pt x="1915" y="1088"/>
                    <a:pt x="1451" y="1596"/>
                  </a:cubicBezTo>
                  <a:cubicBezTo>
                    <a:pt x="987" y="2075"/>
                    <a:pt x="639" y="2655"/>
                    <a:pt x="392" y="3308"/>
                  </a:cubicBezTo>
                  <a:cubicBezTo>
                    <a:pt x="131" y="3960"/>
                    <a:pt x="1" y="4671"/>
                    <a:pt x="1" y="5440"/>
                  </a:cubicBezTo>
                  <a:cubicBezTo>
                    <a:pt x="1" y="6194"/>
                    <a:pt x="131" y="6905"/>
                    <a:pt x="392" y="7558"/>
                  </a:cubicBezTo>
                  <a:cubicBezTo>
                    <a:pt x="639" y="8210"/>
                    <a:pt x="1001" y="8776"/>
                    <a:pt x="1451" y="9284"/>
                  </a:cubicBezTo>
                  <a:cubicBezTo>
                    <a:pt x="1930" y="9791"/>
                    <a:pt x="2466" y="10169"/>
                    <a:pt x="3090" y="10459"/>
                  </a:cubicBezTo>
                  <a:cubicBezTo>
                    <a:pt x="3699" y="10734"/>
                    <a:pt x="4396" y="10879"/>
                    <a:pt x="5135" y="10879"/>
                  </a:cubicBezTo>
                  <a:cubicBezTo>
                    <a:pt x="5875" y="10879"/>
                    <a:pt x="6571" y="10749"/>
                    <a:pt x="7210" y="10459"/>
                  </a:cubicBezTo>
                  <a:cubicBezTo>
                    <a:pt x="7833" y="10169"/>
                    <a:pt x="8385" y="9791"/>
                    <a:pt x="8834" y="9284"/>
                  </a:cubicBezTo>
                  <a:cubicBezTo>
                    <a:pt x="9298" y="8791"/>
                    <a:pt x="9646" y="8210"/>
                    <a:pt x="9908" y="7558"/>
                  </a:cubicBezTo>
                  <a:cubicBezTo>
                    <a:pt x="10154" y="6905"/>
                    <a:pt x="10285" y="6194"/>
                    <a:pt x="10285" y="5440"/>
                  </a:cubicBezTo>
                  <a:cubicBezTo>
                    <a:pt x="10285" y="4686"/>
                    <a:pt x="10154" y="3989"/>
                    <a:pt x="9908" y="3308"/>
                  </a:cubicBezTo>
                  <a:cubicBezTo>
                    <a:pt x="9646" y="2655"/>
                    <a:pt x="9284" y="2089"/>
                    <a:pt x="8834" y="1596"/>
                  </a:cubicBezTo>
                  <a:cubicBezTo>
                    <a:pt x="8385" y="1088"/>
                    <a:pt x="7833" y="697"/>
                    <a:pt x="7210" y="407"/>
                  </a:cubicBezTo>
                  <a:cubicBezTo>
                    <a:pt x="6571" y="146"/>
                    <a:pt x="5875" y="0"/>
                    <a:pt x="51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586225" y="3659075"/>
              <a:ext cx="641875" cy="873225"/>
            </a:xfrm>
            <a:custGeom>
              <a:avLst/>
              <a:gdLst/>
              <a:ahLst/>
              <a:cxnLst/>
              <a:rect l="l" t="t" r="r" b="b"/>
              <a:pathLst>
                <a:path w="25675" h="34929" extrusionOk="0">
                  <a:moveTo>
                    <a:pt x="9009" y="0"/>
                  </a:moveTo>
                  <a:lnTo>
                    <a:pt x="9009" y="0"/>
                  </a:lnTo>
                  <a:cubicBezTo>
                    <a:pt x="1" y="13621"/>
                    <a:pt x="3047" y="17682"/>
                    <a:pt x="9502" y="22599"/>
                  </a:cubicBezTo>
                  <a:cubicBezTo>
                    <a:pt x="16000" y="27531"/>
                    <a:pt x="18799" y="29663"/>
                    <a:pt x="19583" y="34929"/>
                  </a:cubicBezTo>
                  <a:cubicBezTo>
                    <a:pt x="19583" y="34929"/>
                    <a:pt x="25675" y="26472"/>
                    <a:pt x="20090" y="17508"/>
                  </a:cubicBezTo>
                  <a:cubicBezTo>
                    <a:pt x="14506" y="8529"/>
                    <a:pt x="8675" y="10647"/>
                    <a:pt x="9009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12425" y="3658350"/>
              <a:ext cx="467100" cy="996875"/>
            </a:xfrm>
            <a:custGeom>
              <a:avLst/>
              <a:gdLst/>
              <a:ahLst/>
              <a:cxnLst/>
              <a:rect l="l" t="t" r="r" b="b"/>
              <a:pathLst>
                <a:path w="18684" h="39875" extrusionOk="0">
                  <a:moveTo>
                    <a:pt x="3888" y="0"/>
                  </a:moveTo>
                  <a:cubicBezTo>
                    <a:pt x="3844" y="87"/>
                    <a:pt x="1" y="8936"/>
                    <a:pt x="6426" y="15985"/>
                  </a:cubicBezTo>
                  <a:cubicBezTo>
                    <a:pt x="11286" y="21308"/>
                    <a:pt x="18437" y="31476"/>
                    <a:pt x="11721" y="39759"/>
                  </a:cubicBezTo>
                  <a:lnTo>
                    <a:pt x="11866" y="39875"/>
                  </a:lnTo>
                  <a:cubicBezTo>
                    <a:pt x="18683" y="31491"/>
                    <a:pt x="11474" y="21236"/>
                    <a:pt x="6571" y="15854"/>
                  </a:cubicBezTo>
                  <a:cubicBezTo>
                    <a:pt x="218" y="8907"/>
                    <a:pt x="4019" y="160"/>
                    <a:pt x="4062" y="73"/>
                  </a:cubicBezTo>
                  <a:lnTo>
                    <a:pt x="388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26200" y="4305275"/>
              <a:ext cx="804350" cy="430475"/>
            </a:xfrm>
            <a:custGeom>
              <a:avLst/>
              <a:gdLst/>
              <a:ahLst/>
              <a:cxnLst/>
              <a:rect l="l" t="t" r="r" b="b"/>
              <a:pathLst>
                <a:path w="32174" h="17219" extrusionOk="0">
                  <a:moveTo>
                    <a:pt x="1" y="0"/>
                  </a:moveTo>
                  <a:lnTo>
                    <a:pt x="1" y="0"/>
                  </a:lnTo>
                  <a:cubicBezTo>
                    <a:pt x="2677" y="13109"/>
                    <a:pt x="6524" y="15955"/>
                    <a:pt x="12278" y="15955"/>
                  </a:cubicBezTo>
                  <a:cubicBezTo>
                    <a:pt x="13540" y="15955"/>
                    <a:pt x="14894" y="15818"/>
                    <a:pt x="16348" y="15622"/>
                  </a:cubicBezTo>
                  <a:cubicBezTo>
                    <a:pt x="19808" y="15155"/>
                    <a:pt x="22426" y="14803"/>
                    <a:pt x="24627" y="14803"/>
                  </a:cubicBezTo>
                  <a:cubicBezTo>
                    <a:pt x="27548" y="14803"/>
                    <a:pt x="29733" y="15423"/>
                    <a:pt x="32173" y="17218"/>
                  </a:cubicBezTo>
                  <a:cubicBezTo>
                    <a:pt x="32173" y="17218"/>
                    <a:pt x="30505" y="6934"/>
                    <a:pt x="20206" y="4526"/>
                  </a:cubicBezTo>
                  <a:cubicBezTo>
                    <a:pt x="18077" y="4028"/>
                    <a:pt x="16275" y="3874"/>
                    <a:pt x="14693" y="3874"/>
                  </a:cubicBezTo>
                  <a:cubicBezTo>
                    <a:pt x="12113" y="3874"/>
                    <a:pt x="10116" y="4284"/>
                    <a:pt x="8228" y="4284"/>
                  </a:cubicBezTo>
                  <a:cubicBezTo>
                    <a:pt x="5674" y="4284"/>
                    <a:pt x="3322" y="3533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24400" y="4304175"/>
              <a:ext cx="846025" cy="566100"/>
            </a:xfrm>
            <a:custGeom>
              <a:avLst/>
              <a:gdLst/>
              <a:ahLst/>
              <a:cxnLst/>
              <a:rect l="l" t="t" r="r" b="b"/>
              <a:pathLst>
                <a:path w="33841" h="22644" extrusionOk="0">
                  <a:moveTo>
                    <a:pt x="174" y="1"/>
                  </a:moveTo>
                  <a:lnTo>
                    <a:pt x="0" y="74"/>
                  </a:lnTo>
                  <a:cubicBezTo>
                    <a:pt x="44" y="161"/>
                    <a:pt x="3583" y="9139"/>
                    <a:pt x="13113" y="9574"/>
                  </a:cubicBezTo>
                  <a:cubicBezTo>
                    <a:pt x="20336" y="9908"/>
                    <a:pt x="32564" y="12040"/>
                    <a:pt x="33681" y="22643"/>
                  </a:cubicBezTo>
                  <a:lnTo>
                    <a:pt x="33841" y="22629"/>
                  </a:lnTo>
                  <a:cubicBezTo>
                    <a:pt x="32709" y="11881"/>
                    <a:pt x="20365" y="9719"/>
                    <a:pt x="13113" y="9400"/>
                  </a:cubicBezTo>
                  <a:cubicBezTo>
                    <a:pt x="3699" y="8965"/>
                    <a:pt x="203" y="88"/>
                    <a:pt x="174" y="1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1248025" y="4447600"/>
              <a:ext cx="873225" cy="476600"/>
            </a:xfrm>
            <a:custGeom>
              <a:avLst/>
              <a:gdLst/>
              <a:ahLst/>
              <a:cxnLst/>
              <a:rect l="l" t="t" r="r" b="b"/>
              <a:pathLst>
                <a:path w="34929" h="19064" extrusionOk="0">
                  <a:moveTo>
                    <a:pt x="25558" y="1"/>
                  </a:moveTo>
                  <a:cubicBezTo>
                    <a:pt x="23086" y="1"/>
                    <a:pt x="20316" y="603"/>
                    <a:pt x="17494" y="2358"/>
                  </a:cubicBezTo>
                  <a:cubicBezTo>
                    <a:pt x="8772" y="7783"/>
                    <a:pt x="10535" y="13440"/>
                    <a:pt x="883" y="13440"/>
                  </a:cubicBezTo>
                  <a:cubicBezTo>
                    <a:pt x="599" y="13440"/>
                    <a:pt x="305" y="13435"/>
                    <a:pt x="1" y="13425"/>
                  </a:cubicBezTo>
                  <a:lnTo>
                    <a:pt x="1" y="13425"/>
                  </a:lnTo>
                  <a:cubicBezTo>
                    <a:pt x="6059" y="17438"/>
                    <a:pt x="10226" y="19063"/>
                    <a:pt x="13418" y="19063"/>
                  </a:cubicBezTo>
                  <a:cubicBezTo>
                    <a:pt x="17403" y="19063"/>
                    <a:pt x="19869" y="16530"/>
                    <a:pt x="22600" y="12947"/>
                  </a:cubicBezTo>
                  <a:cubicBezTo>
                    <a:pt x="27531" y="6448"/>
                    <a:pt x="29664" y="3634"/>
                    <a:pt x="34929" y="2865"/>
                  </a:cubicBezTo>
                  <a:cubicBezTo>
                    <a:pt x="34929" y="2865"/>
                    <a:pt x="30953" y="1"/>
                    <a:pt x="25558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1247300" y="4515875"/>
              <a:ext cx="996525" cy="298925"/>
            </a:xfrm>
            <a:custGeom>
              <a:avLst/>
              <a:gdLst/>
              <a:ahLst/>
              <a:cxnLst/>
              <a:rect l="l" t="t" r="r" b="b"/>
              <a:pathLst>
                <a:path w="39861" h="11957" extrusionOk="0">
                  <a:moveTo>
                    <a:pt x="32192" y="1"/>
                  </a:moveTo>
                  <a:cubicBezTo>
                    <a:pt x="25899" y="1"/>
                    <a:pt x="19650" y="4626"/>
                    <a:pt x="15855" y="8083"/>
                  </a:cubicBezTo>
                  <a:cubicBezTo>
                    <a:pt x="12689" y="10979"/>
                    <a:pt x="9157" y="11772"/>
                    <a:pt x="6239" y="11772"/>
                  </a:cubicBezTo>
                  <a:cubicBezTo>
                    <a:pt x="2739" y="11772"/>
                    <a:pt x="121" y="10631"/>
                    <a:pt x="73" y="10607"/>
                  </a:cubicBezTo>
                  <a:lnTo>
                    <a:pt x="1" y="10767"/>
                  </a:lnTo>
                  <a:cubicBezTo>
                    <a:pt x="30" y="10796"/>
                    <a:pt x="2699" y="11956"/>
                    <a:pt x="6252" y="11956"/>
                  </a:cubicBezTo>
                  <a:cubicBezTo>
                    <a:pt x="9197" y="11956"/>
                    <a:pt x="12780" y="11129"/>
                    <a:pt x="15985" y="8228"/>
                  </a:cubicBezTo>
                  <a:cubicBezTo>
                    <a:pt x="19745" y="4787"/>
                    <a:pt x="25950" y="196"/>
                    <a:pt x="32193" y="196"/>
                  </a:cubicBezTo>
                  <a:cubicBezTo>
                    <a:pt x="34765" y="196"/>
                    <a:pt x="37343" y="975"/>
                    <a:pt x="39759" y="2934"/>
                  </a:cubicBezTo>
                  <a:lnTo>
                    <a:pt x="39861" y="2789"/>
                  </a:lnTo>
                  <a:cubicBezTo>
                    <a:pt x="37410" y="793"/>
                    <a:pt x="34798" y="1"/>
                    <a:pt x="32192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1893875" y="4064500"/>
              <a:ext cx="430825" cy="803950"/>
            </a:xfrm>
            <a:custGeom>
              <a:avLst/>
              <a:gdLst/>
              <a:ahLst/>
              <a:cxnLst/>
              <a:rect l="l" t="t" r="r" b="b"/>
              <a:pathLst>
                <a:path w="17233" h="32158" extrusionOk="0">
                  <a:moveTo>
                    <a:pt x="17232" y="0"/>
                  </a:moveTo>
                  <a:cubicBezTo>
                    <a:pt x="17232" y="0"/>
                    <a:pt x="6948" y="1668"/>
                    <a:pt x="4540" y="11967"/>
                  </a:cubicBezTo>
                  <a:cubicBezTo>
                    <a:pt x="2132" y="22265"/>
                    <a:pt x="7760" y="24891"/>
                    <a:pt x="0" y="32158"/>
                  </a:cubicBezTo>
                  <a:cubicBezTo>
                    <a:pt x="15999" y="28894"/>
                    <a:pt x="16725" y="23890"/>
                    <a:pt x="15637" y="15825"/>
                  </a:cubicBezTo>
                  <a:cubicBezTo>
                    <a:pt x="14549" y="7760"/>
                    <a:pt x="14070" y="4265"/>
                    <a:pt x="17232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1893150" y="4024600"/>
              <a:ext cx="566075" cy="845675"/>
            </a:xfrm>
            <a:custGeom>
              <a:avLst/>
              <a:gdLst/>
              <a:ahLst/>
              <a:cxnLst/>
              <a:rect l="l" t="t" r="r" b="b"/>
              <a:pathLst>
                <a:path w="22643" h="33827" extrusionOk="0">
                  <a:moveTo>
                    <a:pt x="22628" y="1"/>
                  </a:moveTo>
                  <a:cubicBezTo>
                    <a:pt x="11880" y="1117"/>
                    <a:pt x="9719" y="13476"/>
                    <a:pt x="9385" y="20728"/>
                  </a:cubicBezTo>
                  <a:cubicBezTo>
                    <a:pt x="8950" y="30128"/>
                    <a:pt x="87" y="33638"/>
                    <a:pt x="0" y="33667"/>
                  </a:cubicBezTo>
                  <a:lnTo>
                    <a:pt x="73" y="33826"/>
                  </a:lnTo>
                  <a:cubicBezTo>
                    <a:pt x="160" y="33797"/>
                    <a:pt x="9138" y="30258"/>
                    <a:pt x="9574" y="20743"/>
                  </a:cubicBezTo>
                  <a:cubicBezTo>
                    <a:pt x="9893" y="13519"/>
                    <a:pt x="12039" y="1292"/>
                    <a:pt x="22643" y="175"/>
                  </a:cubicBezTo>
                  <a:lnTo>
                    <a:pt x="22628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1994325" y="3522000"/>
              <a:ext cx="641875" cy="872875"/>
            </a:xfrm>
            <a:custGeom>
              <a:avLst/>
              <a:gdLst/>
              <a:ahLst/>
              <a:cxnLst/>
              <a:rect l="l" t="t" r="r" b="b"/>
              <a:pathLst>
                <a:path w="25675" h="34915" extrusionOk="0">
                  <a:moveTo>
                    <a:pt x="6092" y="1"/>
                  </a:moveTo>
                  <a:cubicBezTo>
                    <a:pt x="6092" y="1"/>
                    <a:pt x="0" y="8442"/>
                    <a:pt x="5585" y="17421"/>
                  </a:cubicBezTo>
                  <a:cubicBezTo>
                    <a:pt x="11169" y="26400"/>
                    <a:pt x="17000" y="24268"/>
                    <a:pt x="16652" y="34914"/>
                  </a:cubicBezTo>
                  <a:cubicBezTo>
                    <a:pt x="25674" y="21294"/>
                    <a:pt x="22628" y="17233"/>
                    <a:pt x="16173" y="12330"/>
                  </a:cubicBezTo>
                  <a:cubicBezTo>
                    <a:pt x="9675" y="7398"/>
                    <a:pt x="6861" y="5251"/>
                    <a:pt x="6092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2042550" y="3399075"/>
              <a:ext cx="467075" cy="996875"/>
            </a:xfrm>
            <a:custGeom>
              <a:avLst/>
              <a:gdLst/>
              <a:ahLst/>
              <a:cxnLst/>
              <a:rect l="l" t="t" r="r" b="b"/>
              <a:pathLst>
                <a:path w="18683" h="39875" extrusionOk="0">
                  <a:moveTo>
                    <a:pt x="6818" y="0"/>
                  </a:moveTo>
                  <a:lnTo>
                    <a:pt x="6818" y="0"/>
                  </a:lnTo>
                  <a:cubicBezTo>
                    <a:pt x="0" y="8370"/>
                    <a:pt x="7224" y="18639"/>
                    <a:pt x="12112" y="24006"/>
                  </a:cubicBezTo>
                  <a:cubicBezTo>
                    <a:pt x="18480" y="30969"/>
                    <a:pt x="14679" y="39701"/>
                    <a:pt x="14636" y="39802"/>
                  </a:cubicBezTo>
                  <a:lnTo>
                    <a:pt x="14795" y="39875"/>
                  </a:lnTo>
                  <a:cubicBezTo>
                    <a:pt x="14839" y="39773"/>
                    <a:pt x="18683" y="30925"/>
                    <a:pt x="12257" y="23876"/>
                  </a:cubicBezTo>
                  <a:cubicBezTo>
                    <a:pt x="7398" y="18567"/>
                    <a:pt x="261" y="8399"/>
                    <a:pt x="6963" y="102"/>
                  </a:cubicBezTo>
                  <a:lnTo>
                    <a:pt x="681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1691875" y="3317850"/>
              <a:ext cx="803975" cy="430825"/>
            </a:xfrm>
            <a:custGeom>
              <a:avLst/>
              <a:gdLst/>
              <a:ahLst/>
              <a:cxnLst/>
              <a:rect l="l" t="t" r="r" b="b"/>
              <a:pathLst>
                <a:path w="32159" h="17233" extrusionOk="0">
                  <a:moveTo>
                    <a:pt x="1" y="0"/>
                  </a:moveTo>
                  <a:cubicBezTo>
                    <a:pt x="1" y="0"/>
                    <a:pt x="1669" y="10284"/>
                    <a:pt x="11968" y="12692"/>
                  </a:cubicBezTo>
                  <a:cubicBezTo>
                    <a:pt x="14098" y="13190"/>
                    <a:pt x="15900" y="13344"/>
                    <a:pt x="17483" y="13344"/>
                  </a:cubicBezTo>
                  <a:cubicBezTo>
                    <a:pt x="20057" y="13344"/>
                    <a:pt x="22051" y="12936"/>
                    <a:pt x="23933" y="12936"/>
                  </a:cubicBezTo>
                  <a:cubicBezTo>
                    <a:pt x="26489" y="12936"/>
                    <a:pt x="28840" y="13688"/>
                    <a:pt x="32159" y="17232"/>
                  </a:cubicBezTo>
                  <a:cubicBezTo>
                    <a:pt x="29482" y="4111"/>
                    <a:pt x="25635" y="1263"/>
                    <a:pt x="19889" y="1263"/>
                  </a:cubicBezTo>
                  <a:cubicBezTo>
                    <a:pt x="18628" y="1263"/>
                    <a:pt x="17277" y="1400"/>
                    <a:pt x="15826" y="1596"/>
                  </a:cubicBezTo>
                  <a:cubicBezTo>
                    <a:pt x="12347" y="2071"/>
                    <a:pt x="9718" y="2431"/>
                    <a:pt x="7511" y="2431"/>
                  </a:cubicBezTo>
                  <a:cubicBezTo>
                    <a:pt x="4602" y="2431"/>
                    <a:pt x="2426" y="1806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1652000" y="3183675"/>
              <a:ext cx="846400" cy="566075"/>
            </a:xfrm>
            <a:custGeom>
              <a:avLst/>
              <a:gdLst/>
              <a:ahLst/>
              <a:cxnLst/>
              <a:rect l="l" t="t" r="r" b="b"/>
              <a:pathLst>
                <a:path w="33856" h="22643" extrusionOk="0">
                  <a:moveTo>
                    <a:pt x="174" y="0"/>
                  </a:moveTo>
                  <a:lnTo>
                    <a:pt x="0" y="15"/>
                  </a:lnTo>
                  <a:cubicBezTo>
                    <a:pt x="1117" y="10778"/>
                    <a:pt x="13476" y="12924"/>
                    <a:pt x="20728" y="13258"/>
                  </a:cubicBezTo>
                  <a:cubicBezTo>
                    <a:pt x="30127" y="13693"/>
                    <a:pt x="33638" y="22556"/>
                    <a:pt x="33667" y="22643"/>
                  </a:cubicBezTo>
                  <a:lnTo>
                    <a:pt x="33855" y="22570"/>
                  </a:lnTo>
                  <a:cubicBezTo>
                    <a:pt x="33812" y="22483"/>
                    <a:pt x="30272" y="13505"/>
                    <a:pt x="20743" y="13069"/>
                  </a:cubicBezTo>
                  <a:cubicBezTo>
                    <a:pt x="13519" y="12750"/>
                    <a:pt x="1291" y="10604"/>
                    <a:pt x="174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101175" y="3130050"/>
              <a:ext cx="873225" cy="476650"/>
            </a:xfrm>
            <a:custGeom>
              <a:avLst/>
              <a:gdLst/>
              <a:ahLst/>
              <a:cxnLst/>
              <a:rect l="l" t="t" r="r" b="b"/>
              <a:pathLst>
                <a:path w="34929" h="19066" extrusionOk="0">
                  <a:moveTo>
                    <a:pt x="21517" y="0"/>
                  </a:moveTo>
                  <a:cubicBezTo>
                    <a:pt x="17528" y="0"/>
                    <a:pt x="15061" y="2534"/>
                    <a:pt x="12329" y="6120"/>
                  </a:cubicBezTo>
                  <a:cubicBezTo>
                    <a:pt x="7398" y="12589"/>
                    <a:pt x="5265" y="15403"/>
                    <a:pt x="0" y="16201"/>
                  </a:cubicBezTo>
                  <a:cubicBezTo>
                    <a:pt x="0" y="16201"/>
                    <a:pt x="3976" y="19065"/>
                    <a:pt x="9366" y="19065"/>
                  </a:cubicBezTo>
                  <a:cubicBezTo>
                    <a:pt x="11836" y="19065"/>
                    <a:pt x="14603" y="18464"/>
                    <a:pt x="17421" y="16708"/>
                  </a:cubicBezTo>
                  <a:cubicBezTo>
                    <a:pt x="26143" y="11283"/>
                    <a:pt x="24393" y="5612"/>
                    <a:pt x="34048" y="5612"/>
                  </a:cubicBezTo>
                  <a:cubicBezTo>
                    <a:pt x="34331" y="5612"/>
                    <a:pt x="34625" y="5617"/>
                    <a:pt x="34928" y="5627"/>
                  </a:cubicBezTo>
                  <a:cubicBezTo>
                    <a:pt x="28874" y="1623"/>
                    <a:pt x="24709" y="0"/>
                    <a:pt x="21517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978225" y="3239750"/>
              <a:ext cx="996900" cy="298600"/>
            </a:xfrm>
            <a:custGeom>
              <a:avLst/>
              <a:gdLst/>
              <a:ahLst/>
              <a:cxnLst/>
              <a:rect l="l" t="t" r="r" b="b"/>
              <a:pathLst>
                <a:path w="39876" h="11944" extrusionOk="0">
                  <a:moveTo>
                    <a:pt x="33619" y="1"/>
                  </a:moveTo>
                  <a:cubicBezTo>
                    <a:pt x="30664" y="1"/>
                    <a:pt x="27092" y="801"/>
                    <a:pt x="23891" y="3719"/>
                  </a:cubicBezTo>
                  <a:cubicBezTo>
                    <a:pt x="20121" y="7160"/>
                    <a:pt x="13921" y="11758"/>
                    <a:pt x="7682" y="11758"/>
                  </a:cubicBezTo>
                  <a:cubicBezTo>
                    <a:pt x="5111" y="11758"/>
                    <a:pt x="2534" y="10977"/>
                    <a:pt x="117" y="9013"/>
                  </a:cubicBezTo>
                  <a:lnTo>
                    <a:pt x="1" y="9158"/>
                  </a:lnTo>
                  <a:cubicBezTo>
                    <a:pt x="2452" y="11145"/>
                    <a:pt x="5063" y="11943"/>
                    <a:pt x="7674" y="11943"/>
                  </a:cubicBezTo>
                  <a:cubicBezTo>
                    <a:pt x="13969" y="11943"/>
                    <a:pt x="20206" y="7316"/>
                    <a:pt x="24007" y="3864"/>
                  </a:cubicBezTo>
                  <a:cubicBezTo>
                    <a:pt x="27169" y="979"/>
                    <a:pt x="30698" y="188"/>
                    <a:pt x="33618" y="188"/>
                  </a:cubicBezTo>
                  <a:cubicBezTo>
                    <a:pt x="37127" y="188"/>
                    <a:pt x="39755" y="1331"/>
                    <a:pt x="39803" y="1355"/>
                  </a:cubicBezTo>
                  <a:lnTo>
                    <a:pt x="39875" y="1181"/>
                  </a:lnTo>
                  <a:cubicBezTo>
                    <a:pt x="39828" y="1157"/>
                    <a:pt x="37170" y="1"/>
                    <a:pt x="33619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10425" y="3185475"/>
              <a:ext cx="417775" cy="779325"/>
            </a:xfrm>
            <a:custGeom>
              <a:avLst/>
              <a:gdLst/>
              <a:ahLst/>
              <a:cxnLst/>
              <a:rect l="l" t="t" r="r" b="b"/>
              <a:pathLst>
                <a:path w="16711" h="31173" extrusionOk="0">
                  <a:moveTo>
                    <a:pt x="16710" y="1"/>
                  </a:moveTo>
                  <a:lnTo>
                    <a:pt x="16710" y="1"/>
                  </a:lnTo>
                  <a:cubicBezTo>
                    <a:pt x="726" y="3264"/>
                    <a:pt x="0" y="8269"/>
                    <a:pt x="1088" y="16334"/>
                  </a:cubicBezTo>
                  <a:cubicBezTo>
                    <a:pt x="1901" y="22397"/>
                    <a:pt x="1959" y="26400"/>
                    <a:pt x="755" y="29504"/>
                  </a:cubicBezTo>
                  <a:lnTo>
                    <a:pt x="2742" y="31172"/>
                  </a:lnTo>
                  <a:cubicBezTo>
                    <a:pt x="5962" y="29794"/>
                    <a:pt x="10734" y="26444"/>
                    <a:pt x="12185" y="20206"/>
                  </a:cubicBezTo>
                  <a:cubicBezTo>
                    <a:pt x="14578" y="9908"/>
                    <a:pt x="8936" y="7268"/>
                    <a:pt x="16710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947050" y="3183300"/>
              <a:ext cx="382225" cy="757550"/>
            </a:xfrm>
            <a:custGeom>
              <a:avLst/>
              <a:gdLst/>
              <a:ahLst/>
              <a:cxnLst/>
              <a:rect l="l" t="t" r="r" b="b"/>
              <a:pathLst>
                <a:path w="15289" h="30302" extrusionOk="0">
                  <a:moveTo>
                    <a:pt x="15216" y="1"/>
                  </a:moveTo>
                  <a:cubicBezTo>
                    <a:pt x="15129" y="30"/>
                    <a:pt x="6151" y="3569"/>
                    <a:pt x="5715" y="13099"/>
                  </a:cubicBezTo>
                  <a:cubicBezTo>
                    <a:pt x="5454" y="18495"/>
                    <a:pt x="4279" y="25820"/>
                    <a:pt x="0" y="30171"/>
                  </a:cubicBezTo>
                  <a:lnTo>
                    <a:pt x="131" y="30302"/>
                  </a:lnTo>
                  <a:cubicBezTo>
                    <a:pt x="4439" y="25907"/>
                    <a:pt x="5643" y="18553"/>
                    <a:pt x="5889" y="13099"/>
                  </a:cubicBezTo>
                  <a:cubicBezTo>
                    <a:pt x="6325" y="3700"/>
                    <a:pt x="15202" y="204"/>
                    <a:pt x="15289" y="160"/>
                  </a:cubicBezTo>
                  <a:lnTo>
                    <a:pt x="15216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24"/>
          <p:cNvGrpSpPr/>
          <p:nvPr/>
        </p:nvGrpSpPr>
        <p:grpSpPr>
          <a:xfrm rot="960736">
            <a:off x="6766191" y="2425476"/>
            <a:ext cx="1578301" cy="2279366"/>
            <a:chOff x="2924450" y="2900575"/>
            <a:chExt cx="1559325" cy="2252175"/>
          </a:xfrm>
        </p:grpSpPr>
        <p:sp>
          <p:nvSpPr>
            <p:cNvPr id="635" name="Google Shape;635;p24"/>
            <p:cNvSpPr/>
            <p:nvPr/>
          </p:nvSpPr>
          <p:spPr>
            <a:xfrm>
              <a:off x="2924450" y="2900575"/>
              <a:ext cx="1559325" cy="2252175"/>
            </a:xfrm>
            <a:custGeom>
              <a:avLst/>
              <a:gdLst/>
              <a:ahLst/>
              <a:cxnLst/>
              <a:rect l="l" t="t" r="r" b="b"/>
              <a:pathLst>
                <a:path w="62373" h="90087" extrusionOk="0">
                  <a:moveTo>
                    <a:pt x="27337" y="1"/>
                  </a:moveTo>
                  <a:cubicBezTo>
                    <a:pt x="21549" y="1"/>
                    <a:pt x="16762" y="4557"/>
                    <a:pt x="16507" y="10367"/>
                  </a:cubicBezTo>
                  <a:lnTo>
                    <a:pt x="15913" y="24466"/>
                  </a:lnTo>
                  <a:lnTo>
                    <a:pt x="13273" y="24089"/>
                  </a:lnTo>
                  <a:cubicBezTo>
                    <a:pt x="13013" y="24053"/>
                    <a:pt x="12755" y="24035"/>
                    <a:pt x="12501" y="24035"/>
                  </a:cubicBezTo>
                  <a:cubicBezTo>
                    <a:pt x="10610" y="24035"/>
                    <a:pt x="8901" y="25006"/>
                    <a:pt x="7891" y="26540"/>
                  </a:cubicBezTo>
                  <a:cubicBezTo>
                    <a:pt x="7500" y="26932"/>
                    <a:pt x="7224" y="27468"/>
                    <a:pt x="7152" y="28078"/>
                  </a:cubicBezTo>
                  <a:lnTo>
                    <a:pt x="7050" y="28788"/>
                  </a:lnTo>
                  <a:lnTo>
                    <a:pt x="465" y="75625"/>
                  </a:lnTo>
                  <a:lnTo>
                    <a:pt x="189" y="77612"/>
                  </a:lnTo>
                  <a:cubicBezTo>
                    <a:pt x="1" y="79063"/>
                    <a:pt x="363" y="80514"/>
                    <a:pt x="1248" y="81688"/>
                  </a:cubicBezTo>
                  <a:cubicBezTo>
                    <a:pt x="2133" y="82878"/>
                    <a:pt x="3424" y="83632"/>
                    <a:pt x="4874" y="83835"/>
                  </a:cubicBezTo>
                  <a:lnTo>
                    <a:pt x="49115" y="90029"/>
                  </a:lnTo>
                  <a:cubicBezTo>
                    <a:pt x="49361" y="90072"/>
                    <a:pt x="49622" y="90087"/>
                    <a:pt x="49869" y="90087"/>
                  </a:cubicBezTo>
                  <a:cubicBezTo>
                    <a:pt x="52582" y="90087"/>
                    <a:pt x="54931" y="88100"/>
                    <a:pt x="55337" y="85329"/>
                  </a:cubicBezTo>
                  <a:lnTo>
                    <a:pt x="62271" y="35823"/>
                  </a:lnTo>
                  <a:cubicBezTo>
                    <a:pt x="62372" y="35243"/>
                    <a:pt x="62242" y="34634"/>
                    <a:pt x="61966" y="34141"/>
                  </a:cubicBezTo>
                  <a:cubicBezTo>
                    <a:pt x="61372" y="32183"/>
                    <a:pt x="59660" y="30631"/>
                    <a:pt x="57484" y="30326"/>
                  </a:cubicBezTo>
                  <a:lnTo>
                    <a:pt x="53234" y="29731"/>
                  </a:lnTo>
                  <a:lnTo>
                    <a:pt x="55004" y="18417"/>
                  </a:lnTo>
                  <a:cubicBezTo>
                    <a:pt x="55816" y="13210"/>
                    <a:pt x="53321" y="8220"/>
                    <a:pt x="49057" y="5653"/>
                  </a:cubicBezTo>
                  <a:cubicBezTo>
                    <a:pt x="47229" y="2737"/>
                    <a:pt x="44038" y="721"/>
                    <a:pt x="40339" y="562"/>
                  </a:cubicBezTo>
                  <a:lnTo>
                    <a:pt x="27792" y="10"/>
                  </a:lnTo>
                  <a:cubicBezTo>
                    <a:pt x="27640" y="4"/>
                    <a:pt x="27488" y="1"/>
                    <a:pt x="27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3370850" y="2970625"/>
              <a:ext cx="756825" cy="1060525"/>
            </a:xfrm>
            <a:custGeom>
              <a:avLst/>
              <a:gdLst/>
              <a:ahLst/>
              <a:cxnLst/>
              <a:rect l="l" t="t" r="r" b="b"/>
              <a:pathLst>
                <a:path w="30273" h="42421" extrusionOk="0">
                  <a:moveTo>
                    <a:pt x="9474" y="0"/>
                  </a:moveTo>
                  <a:cubicBezTo>
                    <a:pt x="5187" y="0"/>
                    <a:pt x="1606" y="3388"/>
                    <a:pt x="1436" y="7710"/>
                  </a:cubicBezTo>
                  <a:lnTo>
                    <a:pt x="0" y="41217"/>
                  </a:lnTo>
                  <a:lnTo>
                    <a:pt x="3554" y="41362"/>
                  </a:lnTo>
                  <a:lnTo>
                    <a:pt x="4990" y="7855"/>
                  </a:lnTo>
                  <a:cubicBezTo>
                    <a:pt x="5089" y="5446"/>
                    <a:pt x="7076" y="3557"/>
                    <a:pt x="9463" y="3557"/>
                  </a:cubicBezTo>
                  <a:cubicBezTo>
                    <a:pt x="9533" y="3557"/>
                    <a:pt x="9604" y="3558"/>
                    <a:pt x="9675" y="3562"/>
                  </a:cubicBezTo>
                  <a:lnTo>
                    <a:pt x="22222" y="4084"/>
                  </a:lnTo>
                  <a:cubicBezTo>
                    <a:pt x="24717" y="4185"/>
                    <a:pt x="26632" y="6289"/>
                    <a:pt x="26530" y="8769"/>
                  </a:cubicBezTo>
                  <a:lnTo>
                    <a:pt x="25094" y="42276"/>
                  </a:lnTo>
                  <a:lnTo>
                    <a:pt x="28648" y="42421"/>
                  </a:lnTo>
                  <a:lnTo>
                    <a:pt x="30084" y="8914"/>
                  </a:lnTo>
                  <a:cubicBezTo>
                    <a:pt x="30272" y="4475"/>
                    <a:pt x="26820" y="704"/>
                    <a:pt x="22367" y="530"/>
                  </a:cubicBezTo>
                  <a:lnTo>
                    <a:pt x="9820" y="8"/>
                  </a:lnTo>
                  <a:cubicBezTo>
                    <a:pt x="9704" y="3"/>
                    <a:pt x="9589" y="0"/>
                    <a:pt x="9474" y="0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2996975" y="3566325"/>
              <a:ext cx="1421525" cy="1472475"/>
            </a:xfrm>
            <a:custGeom>
              <a:avLst/>
              <a:gdLst/>
              <a:ahLst/>
              <a:cxnLst/>
              <a:rect l="l" t="t" r="r" b="b"/>
              <a:pathLst>
                <a:path w="56861" h="58899" extrusionOk="0">
                  <a:moveTo>
                    <a:pt x="8229" y="1"/>
                  </a:moveTo>
                  <a:cubicBezTo>
                    <a:pt x="7680" y="1"/>
                    <a:pt x="7188" y="413"/>
                    <a:pt x="7108" y="984"/>
                  </a:cubicBezTo>
                  <a:lnTo>
                    <a:pt x="88" y="50953"/>
                  </a:lnTo>
                  <a:cubicBezTo>
                    <a:pt x="1" y="51563"/>
                    <a:pt x="436" y="52143"/>
                    <a:pt x="1045" y="52230"/>
                  </a:cubicBezTo>
                  <a:lnTo>
                    <a:pt x="48462" y="58888"/>
                  </a:lnTo>
                  <a:cubicBezTo>
                    <a:pt x="48517" y="58895"/>
                    <a:pt x="48571" y="58899"/>
                    <a:pt x="48624" y="58899"/>
                  </a:cubicBezTo>
                  <a:cubicBezTo>
                    <a:pt x="49192" y="58899"/>
                    <a:pt x="49660" y="58487"/>
                    <a:pt x="49753" y="57930"/>
                  </a:cubicBezTo>
                  <a:lnTo>
                    <a:pt x="56759" y="7960"/>
                  </a:lnTo>
                  <a:cubicBezTo>
                    <a:pt x="56861" y="7337"/>
                    <a:pt x="56425" y="6757"/>
                    <a:pt x="55802" y="6669"/>
                  </a:cubicBezTo>
                  <a:lnTo>
                    <a:pt x="8385" y="12"/>
                  </a:lnTo>
                  <a:cubicBezTo>
                    <a:pt x="8332" y="4"/>
                    <a:pt x="8280" y="1"/>
                    <a:pt x="8229" y="1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2990100" y="3612650"/>
              <a:ext cx="1422950" cy="1476500"/>
            </a:xfrm>
            <a:custGeom>
              <a:avLst/>
              <a:gdLst/>
              <a:ahLst/>
              <a:cxnLst/>
              <a:rect l="l" t="t" r="r" b="b"/>
              <a:pathLst>
                <a:path w="56918" h="59060" extrusionOk="0">
                  <a:moveTo>
                    <a:pt x="7253" y="1"/>
                  </a:moveTo>
                  <a:lnTo>
                    <a:pt x="87" y="51102"/>
                  </a:lnTo>
                  <a:cubicBezTo>
                    <a:pt x="0" y="51726"/>
                    <a:pt x="435" y="52306"/>
                    <a:pt x="1044" y="52393"/>
                  </a:cubicBezTo>
                  <a:lnTo>
                    <a:pt x="48461" y="59051"/>
                  </a:lnTo>
                  <a:cubicBezTo>
                    <a:pt x="48508" y="59056"/>
                    <a:pt x="48555" y="59059"/>
                    <a:pt x="48601" y="59059"/>
                  </a:cubicBezTo>
                  <a:cubicBezTo>
                    <a:pt x="49170" y="59059"/>
                    <a:pt x="49671" y="58657"/>
                    <a:pt x="49738" y="58094"/>
                  </a:cubicBezTo>
                  <a:lnTo>
                    <a:pt x="56918" y="6978"/>
                  </a:lnTo>
                  <a:lnTo>
                    <a:pt x="7253" y="1"/>
                  </a:ln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3866200" y="4220050"/>
              <a:ext cx="365550" cy="371000"/>
            </a:xfrm>
            <a:custGeom>
              <a:avLst/>
              <a:gdLst/>
              <a:ahLst/>
              <a:cxnLst/>
              <a:rect l="l" t="t" r="r" b="b"/>
              <a:pathLst>
                <a:path w="14622" h="14840" extrusionOk="0">
                  <a:moveTo>
                    <a:pt x="11285" y="1"/>
                  </a:moveTo>
                  <a:lnTo>
                    <a:pt x="11285" y="1"/>
                  </a:lnTo>
                  <a:cubicBezTo>
                    <a:pt x="5092" y="886"/>
                    <a:pt x="5077" y="4164"/>
                    <a:pt x="5077" y="4164"/>
                  </a:cubicBezTo>
                  <a:cubicBezTo>
                    <a:pt x="5077" y="4164"/>
                    <a:pt x="4685" y="915"/>
                    <a:pt x="0" y="1"/>
                  </a:cubicBezTo>
                  <a:lnTo>
                    <a:pt x="0" y="1"/>
                  </a:lnTo>
                  <a:cubicBezTo>
                    <a:pt x="2843" y="6194"/>
                    <a:pt x="0" y="10053"/>
                    <a:pt x="0" y="10053"/>
                  </a:cubicBezTo>
                  <a:cubicBezTo>
                    <a:pt x="0" y="10053"/>
                    <a:pt x="4149" y="14085"/>
                    <a:pt x="13751" y="14839"/>
                  </a:cubicBezTo>
                  <a:cubicBezTo>
                    <a:pt x="13004" y="12219"/>
                    <a:pt x="9152" y="11897"/>
                    <a:pt x="8931" y="11881"/>
                  </a:cubicBezTo>
                  <a:lnTo>
                    <a:pt x="8931" y="11881"/>
                  </a:lnTo>
                  <a:cubicBezTo>
                    <a:pt x="8946" y="11882"/>
                    <a:pt x="8979" y="11884"/>
                    <a:pt x="9028" y="11884"/>
                  </a:cubicBezTo>
                  <a:cubicBezTo>
                    <a:pt x="9553" y="11884"/>
                    <a:pt x="11935" y="11703"/>
                    <a:pt x="14621" y="8646"/>
                  </a:cubicBezTo>
                  <a:cubicBezTo>
                    <a:pt x="12539" y="6917"/>
                    <a:pt x="10918" y="6543"/>
                    <a:pt x="9906" y="6543"/>
                  </a:cubicBezTo>
                  <a:cubicBezTo>
                    <a:pt x="9136" y="6543"/>
                    <a:pt x="8718" y="6760"/>
                    <a:pt x="8718" y="6760"/>
                  </a:cubicBezTo>
                  <a:cubicBezTo>
                    <a:pt x="8718" y="6760"/>
                    <a:pt x="11575" y="4976"/>
                    <a:pt x="11285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3402400" y="3030450"/>
              <a:ext cx="850375" cy="1096950"/>
            </a:xfrm>
            <a:custGeom>
              <a:avLst/>
              <a:gdLst/>
              <a:ahLst/>
              <a:cxnLst/>
              <a:rect l="l" t="t" r="r" b="b"/>
              <a:pathLst>
                <a:path w="34015" h="43878" extrusionOk="0">
                  <a:moveTo>
                    <a:pt x="14534" y="1"/>
                  </a:moveTo>
                  <a:cubicBezTo>
                    <a:pt x="9780" y="1"/>
                    <a:pt x="5603" y="3474"/>
                    <a:pt x="4830" y="8320"/>
                  </a:cubicBezTo>
                  <a:lnTo>
                    <a:pt x="145" y="37939"/>
                  </a:lnTo>
                  <a:cubicBezTo>
                    <a:pt x="0" y="38911"/>
                    <a:pt x="653" y="39825"/>
                    <a:pt x="1639" y="39970"/>
                  </a:cubicBezTo>
                  <a:cubicBezTo>
                    <a:pt x="1730" y="39983"/>
                    <a:pt x="1821" y="39990"/>
                    <a:pt x="1910" y="39990"/>
                  </a:cubicBezTo>
                  <a:cubicBezTo>
                    <a:pt x="2775" y="39990"/>
                    <a:pt x="3539" y="39370"/>
                    <a:pt x="3670" y="38476"/>
                  </a:cubicBezTo>
                  <a:lnTo>
                    <a:pt x="8341" y="8871"/>
                  </a:lnTo>
                  <a:cubicBezTo>
                    <a:pt x="8838" y="5783"/>
                    <a:pt x="11495" y="3569"/>
                    <a:pt x="14523" y="3569"/>
                  </a:cubicBezTo>
                  <a:cubicBezTo>
                    <a:pt x="14852" y="3569"/>
                    <a:pt x="15185" y="3595"/>
                    <a:pt x="15521" y="3649"/>
                  </a:cubicBezTo>
                  <a:lnTo>
                    <a:pt x="24412" y="5041"/>
                  </a:lnTo>
                  <a:cubicBezTo>
                    <a:pt x="27836" y="5593"/>
                    <a:pt x="30171" y="8798"/>
                    <a:pt x="29634" y="12221"/>
                  </a:cubicBezTo>
                  <a:lnTo>
                    <a:pt x="24949" y="41826"/>
                  </a:lnTo>
                  <a:cubicBezTo>
                    <a:pt x="24804" y="42813"/>
                    <a:pt x="25457" y="43712"/>
                    <a:pt x="26443" y="43857"/>
                  </a:cubicBezTo>
                  <a:cubicBezTo>
                    <a:pt x="26534" y="43871"/>
                    <a:pt x="26624" y="43877"/>
                    <a:pt x="26714" y="43877"/>
                  </a:cubicBezTo>
                  <a:cubicBezTo>
                    <a:pt x="27579" y="43877"/>
                    <a:pt x="28342" y="43258"/>
                    <a:pt x="28474" y="42377"/>
                  </a:cubicBezTo>
                  <a:lnTo>
                    <a:pt x="33173" y="12787"/>
                  </a:lnTo>
                  <a:cubicBezTo>
                    <a:pt x="34015" y="7420"/>
                    <a:pt x="30359" y="2373"/>
                    <a:pt x="24978" y="1531"/>
                  </a:cubicBezTo>
                  <a:lnTo>
                    <a:pt x="16086" y="124"/>
                  </a:lnTo>
                  <a:cubicBezTo>
                    <a:pt x="15565" y="41"/>
                    <a:pt x="15046" y="1"/>
                    <a:pt x="14534" y="1"/>
                  </a:cubicBez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3382100" y="4374175"/>
              <a:ext cx="679775" cy="524750"/>
            </a:xfrm>
            <a:custGeom>
              <a:avLst/>
              <a:gdLst/>
              <a:ahLst/>
              <a:cxnLst/>
              <a:rect l="l" t="t" r="r" b="b"/>
              <a:pathLst>
                <a:path w="27191" h="20990" extrusionOk="0">
                  <a:moveTo>
                    <a:pt x="17716" y="1"/>
                  </a:moveTo>
                  <a:cubicBezTo>
                    <a:pt x="14647" y="1"/>
                    <a:pt x="11548" y="1502"/>
                    <a:pt x="9805" y="4874"/>
                  </a:cubicBezTo>
                  <a:cubicBezTo>
                    <a:pt x="8036" y="8326"/>
                    <a:pt x="7920" y="12199"/>
                    <a:pt x="5062" y="13084"/>
                  </a:cubicBezTo>
                  <a:cubicBezTo>
                    <a:pt x="0" y="14665"/>
                    <a:pt x="1175" y="20989"/>
                    <a:pt x="1175" y="20989"/>
                  </a:cubicBezTo>
                  <a:cubicBezTo>
                    <a:pt x="2396" y="17038"/>
                    <a:pt x="4514" y="15979"/>
                    <a:pt x="7106" y="15979"/>
                  </a:cubicBezTo>
                  <a:cubicBezTo>
                    <a:pt x="10096" y="15979"/>
                    <a:pt x="13716" y="17387"/>
                    <a:pt x="17319" y="17387"/>
                  </a:cubicBezTo>
                  <a:cubicBezTo>
                    <a:pt x="18722" y="17387"/>
                    <a:pt x="20123" y="17173"/>
                    <a:pt x="21482" y="16580"/>
                  </a:cubicBezTo>
                  <a:cubicBezTo>
                    <a:pt x="24644" y="15231"/>
                    <a:pt x="26327" y="12446"/>
                    <a:pt x="26617" y="9501"/>
                  </a:cubicBezTo>
                  <a:cubicBezTo>
                    <a:pt x="27191" y="3631"/>
                    <a:pt x="22488" y="1"/>
                    <a:pt x="1771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3282375" y="3758600"/>
              <a:ext cx="159575" cy="220025"/>
            </a:xfrm>
            <a:custGeom>
              <a:avLst/>
              <a:gdLst/>
              <a:ahLst/>
              <a:cxnLst/>
              <a:rect l="l" t="t" r="r" b="b"/>
              <a:pathLst>
                <a:path w="6383" h="8801" extrusionOk="0">
                  <a:moveTo>
                    <a:pt x="1674" y="1"/>
                  </a:moveTo>
                  <a:cubicBezTo>
                    <a:pt x="1514" y="1"/>
                    <a:pt x="1371" y="48"/>
                    <a:pt x="1277" y="95"/>
                  </a:cubicBezTo>
                  <a:cubicBezTo>
                    <a:pt x="1132" y="226"/>
                    <a:pt x="1030" y="385"/>
                    <a:pt x="1001" y="589"/>
                  </a:cubicBezTo>
                  <a:lnTo>
                    <a:pt x="44" y="7406"/>
                  </a:lnTo>
                  <a:cubicBezTo>
                    <a:pt x="0" y="7609"/>
                    <a:pt x="44" y="7798"/>
                    <a:pt x="160" y="7957"/>
                  </a:cubicBezTo>
                  <a:cubicBezTo>
                    <a:pt x="290" y="8102"/>
                    <a:pt x="450" y="8189"/>
                    <a:pt x="653" y="8218"/>
                  </a:cubicBezTo>
                  <a:lnTo>
                    <a:pt x="4613" y="8784"/>
                  </a:lnTo>
                  <a:cubicBezTo>
                    <a:pt x="4670" y="8795"/>
                    <a:pt x="4723" y="8801"/>
                    <a:pt x="4772" y="8801"/>
                  </a:cubicBezTo>
                  <a:cubicBezTo>
                    <a:pt x="4914" y="8801"/>
                    <a:pt x="5032" y="8757"/>
                    <a:pt x="5149" y="8682"/>
                  </a:cubicBezTo>
                  <a:cubicBezTo>
                    <a:pt x="5294" y="8566"/>
                    <a:pt x="5382" y="8421"/>
                    <a:pt x="5425" y="8218"/>
                  </a:cubicBezTo>
                  <a:cubicBezTo>
                    <a:pt x="5440" y="8044"/>
                    <a:pt x="5411" y="7885"/>
                    <a:pt x="5280" y="7725"/>
                  </a:cubicBezTo>
                  <a:cubicBezTo>
                    <a:pt x="5149" y="7580"/>
                    <a:pt x="4990" y="7478"/>
                    <a:pt x="4787" y="7449"/>
                  </a:cubicBezTo>
                  <a:lnTo>
                    <a:pt x="1595" y="7012"/>
                  </a:lnTo>
                  <a:lnTo>
                    <a:pt x="1595" y="7012"/>
                  </a:lnTo>
                  <a:lnTo>
                    <a:pt x="1887" y="4847"/>
                  </a:lnTo>
                  <a:lnTo>
                    <a:pt x="1887" y="4847"/>
                  </a:lnTo>
                  <a:lnTo>
                    <a:pt x="4555" y="5216"/>
                  </a:lnTo>
                  <a:cubicBezTo>
                    <a:pt x="4612" y="5227"/>
                    <a:pt x="4664" y="5232"/>
                    <a:pt x="4714" y="5232"/>
                  </a:cubicBezTo>
                  <a:cubicBezTo>
                    <a:pt x="4856" y="5232"/>
                    <a:pt x="4974" y="5189"/>
                    <a:pt x="5091" y="5114"/>
                  </a:cubicBezTo>
                  <a:cubicBezTo>
                    <a:pt x="5236" y="4998"/>
                    <a:pt x="5338" y="4853"/>
                    <a:pt x="5367" y="4650"/>
                  </a:cubicBezTo>
                  <a:cubicBezTo>
                    <a:pt x="5382" y="4461"/>
                    <a:pt x="5352" y="4273"/>
                    <a:pt x="5222" y="4128"/>
                  </a:cubicBezTo>
                  <a:cubicBezTo>
                    <a:pt x="5091" y="3968"/>
                    <a:pt x="4932" y="3896"/>
                    <a:pt x="4729" y="3852"/>
                  </a:cubicBezTo>
                  <a:lnTo>
                    <a:pt x="2060" y="3487"/>
                  </a:lnTo>
                  <a:lnTo>
                    <a:pt x="2060" y="3487"/>
                  </a:lnTo>
                  <a:lnTo>
                    <a:pt x="2352" y="1474"/>
                  </a:lnTo>
                  <a:lnTo>
                    <a:pt x="2352" y="1474"/>
                  </a:lnTo>
                  <a:lnTo>
                    <a:pt x="5556" y="1938"/>
                  </a:lnTo>
                  <a:cubicBezTo>
                    <a:pt x="5607" y="1944"/>
                    <a:pt x="5655" y="1948"/>
                    <a:pt x="5701" y="1948"/>
                  </a:cubicBezTo>
                  <a:cubicBezTo>
                    <a:pt x="5848" y="1948"/>
                    <a:pt x="5970" y="1910"/>
                    <a:pt x="6092" y="1821"/>
                  </a:cubicBezTo>
                  <a:cubicBezTo>
                    <a:pt x="6237" y="1720"/>
                    <a:pt x="6324" y="1575"/>
                    <a:pt x="6368" y="1372"/>
                  </a:cubicBezTo>
                  <a:cubicBezTo>
                    <a:pt x="6382" y="1169"/>
                    <a:pt x="6353" y="995"/>
                    <a:pt x="6223" y="850"/>
                  </a:cubicBezTo>
                  <a:cubicBezTo>
                    <a:pt x="6092" y="690"/>
                    <a:pt x="5933" y="618"/>
                    <a:pt x="5730" y="574"/>
                  </a:cubicBezTo>
                  <a:lnTo>
                    <a:pt x="1784" y="8"/>
                  </a:lnTo>
                  <a:cubicBezTo>
                    <a:pt x="1747" y="3"/>
                    <a:pt x="1710" y="1"/>
                    <a:pt x="1674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450975" y="3790750"/>
              <a:ext cx="177000" cy="212475"/>
            </a:xfrm>
            <a:custGeom>
              <a:avLst/>
              <a:gdLst/>
              <a:ahLst/>
              <a:cxnLst/>
              <a:rect l="l" t="t" r="r" b="b"/>
              <a:pathLst>
                <a:path w="7080" h="8499" extrusionOk="0">
                  <a:moveTo>
                    <a:pt x="4228" y="1"/>
                  </a:moveTo>
                  <a:cubicBezTo>
                    <a:pt x="3861" y="1"/>
                    <a:pt x="3511" y="48"/>
                    <a:pt x="3178" y="129"/>
                  </a:cubicBezTo>
                  <a:cubicBezTo>
                    <a:pt x="2626" y="274"/>
                    <a:pt x="2133" y="492"/>
                    <a:pt x="1698" y="811"/>
                  </a:cubicBezTo>
                  <a:cubicBezTo>
                    <a:pt x="1263" y="1116"/>
                    <a:pt x="900" y="1522"/>
                    <a:pt x="639" y="2015"/>
                  </a:cubicBezTo>
                  <a:cubicBezTo>
                    <a:pt x="364" y="2494"/>
                    <a:pt x="175" y="3045"/>
                    <a:pt x="88" y="3640"/>
                  </a:cubicBezTo>
                  <a:cubicBezTo>
                    <a:pt x="1" y="4336"/>
                    <a:pt x="30" y="4960"/>
                    <a:pt x="175" y="5525"/>
                  </a:cubicBezTo>
                  <a:cubicBezTo>
                    <a:pt x="320" y="6091"/>
                    <a:pt x="581" y="6555"/>
                    <a:pt x="929" y="6976"/>
                  </a:cubicBezTo>
                  <a:cubicBezTo>
                    <a:pt x="1292" y="7396"/>
                    <a:pt x="1684" y="7716"/>
                    <a:pt x="2177" y="7977"/>
                  </a:cubicBezTo>
                  <a:cubicBezTo>
                    <a:pt x="2670" y="8209"/>
                    <a:pt x="3192" y="8397"/>
                    <a:pt x="3758" y="8470"/>
                  </a:cubicBezTo>
                  <a:cubicBezTo>
                    <a:pt x="3975" y="8484"/>
                    <a:pt x="4207" y="8499"/>
                    <a:pt x="4425" y="8499"/>
                  </a:cubicBezTo>
                  <a:cubicBezTo>
                    <a:pt x="4643" y="8499"/>
                    <a:pt x="4875" y="8484"/>
                    <a:pt x="5092" y="8441"/>
                  </a:cubicBezTo>
                  <a:cubicBezTo>
                    <a:pt x="5339" y="8412"/>
                    <a:pt x="5556" y="8354"/>
                    <a:pt x="5774" y="8281"/>
                  </a:cubicBezTo>
                  <a:cubicBezTo>
                    <a:pt x="5963" y="8223"/>
                    <a:pt x="6108" y="8078"/>
                    <a:pt x="6180" y="7890"/>
                  </a:cubicBezTo>
                  <a:cubicBezTo>
                    <a:pt x="6253" y="7686"/>
                    <a:pt x="6224" y="7469"/>
                    <a:pt x="6093" y="7251"/>
                  </a:cubicBezTo>
                  <a:cubicBezTo>
                    <a:pt x="6006" y="7092"/>
                    <a:pt x="5876" y="6990"/>
                    <a:pt x="5716" y="6947"/>
                  </a:cubicBezTo>
                  <a:cubicBezTo>
                    <a:pt x="5642" y="6927"/>
                    <a:pt x="5565" y="6916"/>
                    <a:pt x="5486" y="6916"/>
                  </a:cubicBezTo>
                  <a:cubicBezTo>
                    <a:pt x="5395" y="6916"/>
                    <a:pt x="5302" y="6930"/>
                    <a:pt x="5208" y="6961"/>
                  </a:cubicBezTo>
                  <a:cubicBezTo>
                    <a:pt x="5005" y="7034"/>
                    <a:pt x="4788" y="7063"/>
                    <a:pt x="4570" y="7092"/>
                  </a:cubicBezTo>
                  <a:cubicBezTo>
                    <a:pt x="4353" y="7092"/>
                    <a:pt x="4135" y="7092"/>
                    <a:pt x="3917" y="7048"/>
                  </a:cubicBezTo>
                  <a:cubicBezTo>
                    <a:pt x="3540" y="6990"/>
                    <a:pt x="3178" y="6889"/>
                    <a:pt x="2873" y="6729"/>
                  </a:cubicBezTo>
                  <a:cubicBezTo>
                    <a:pt x="2554" y="6555"/>
                    <a:pt x="2307" y="6338"/>
                    <a:pt x="2090" y="6076"/>
                  </a:cubicBezTo>
                  <a:cubicBezTo>
                    <a:pt x="1872" y="5801"/>
                    <a:pt x="1727" y="5496"/>
                    <a:pt x="1640" y="5105"/>
                  </a:cubicBezTo>
                  <a:cubicBezTo>
                    <a:pt x="1539" y="4727"/>
                    <a:pt x="1524" y="4292"/>
                    <a:pt x="1597" y="3828"/>
                  </a:cubicBezTo>
                  <a:cubicBezTo>
                    <a:pt x="1655" y="3422"/>
                    <a:pt x="1785" y="3059"/>
                    <a:pt x="1945" y="2740"/>
                  </a:cubicBezTo>
                  <a:cubicBezTo>
                    <a:pt x="2104" y="2421"/>
                    <a:pt x="2322" y="2160"/>
                    <a:pt x="2597" y="1942"/>
                  </a:cubicBezTo>
                  <a:cubicBezTo>
                    <a:pt x="2873" y="1725"/>
                    <a:pt x="3192" y="1580"/>
                    <a:pt x="3540" y="1478"/>
                  </a:cubicBezTo>
                  <a:cubicBezTo>
                    <a:pt x="3732" y="1430"/>
                    <a:pt x="3937" y="1409"/>
                    <a:pt x="4152" y="1409"/>
                  </a:cubicBezTo>
                  <a:cubicBezTo>
                    <a:pt x="4328" y="1409"/>
                    <a:pt x="4512" y="1423"/>
                    <a:pt x="4701" y="1449"/>
                  </a:cubicBezTo>
                  <a:cubicBezTo>
                    <a:pt x="4933" y="1478"/>
                    <a:pt x="5150" y="1536"/>
                    <a:pt x="5353" y="1609"/>
                  </a:cubicBezTo>
                  <a:cubicBezTo>
                    <a:pt x="5556" y="1696"/>
                    <a:pt x="5730" y="1797"/>
                    <a:pt x="5919" y="1899"/>
                  </a:cubicBezTo>
                  <a:cubicBezTo>
                    <a:pt x="6064" y="2015"/>
                    <a:pt x="6224" y="2059"/>
                    <a:pt x="6383" y="2059"/>
                  </a:cubicBezTo>
                  <a:cubicBezTo>
                    <a:pt x="6543" y="2059"/>
                    <a:pt x="6688" y="2015"/>
                    <a:pt x="6818" y="1884"/>
                  </a:cubicBezTo>
                  <a:cubicBezTo>
                    <a:pt x="7007" y="1725"/>
                    <a:pt x="7079" y="1522"/>
                    <a:pt x="7079" y="1304"/>
                  </a:cubicBezTo>
                  <a:cubicBezTo>
                    <a:pt x="7079" y="1087"/>
                    <a:pt x="6963" y="898"/>
                    <a:pt x="6789" y="782"/>
                  </a:cubicBezTo>
                  <a:cubicBezTo>
                    <a:pt x="6514" y="594"/>
                    <a:pt x="6209" y="434"/>
                    <a:pt x="5905" y="303"/>
                  </a:cubicBezTo>
                  <a:cubicBezTo>
                    <a:pt x="5585" y="173"/>
                    <a:pt x="5252" y="100"/>
                    <a:pt x="4918" y="57"/>
                  </a:cubicBezTo>
                  <a:cubicBezTo>
                    <a:pt x="4682" y="18"/>
                    <a:pt x="4452" y="1"/>
                    <a:pt x="4228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3635200" y="3811875"/>
              <a:ext cx="162475" cy="213875"/>
            </a:xfrm>
            <a:custGeom>
              <a:avLst/>
              <a:gdLst/>
              <a:ahLst/>
              <a:cxnLst/>
              <a:rect l="l" t="t" r="r" b="b"/>
              <a:pathLst>
                <a:path w="6499" h="8555" extrusionOk="0">
                  <a:moveTo>
                    <a:pt x="3441" y="1419"/>
                  </a:moveTo>
                  <a:cubicBezTo>
                    <a:pt x="3502" y="1419"/>
                    <a:pt x="3564" y="1423"/>
                    <a:pt x="3627" y="1431"/>
                  </a:cubicBezTo>
                  <a:cubicBezTo>
                    <a:pt x="3946" y="1489"/>
                    <a:pt x="4222" y="1634"/>
                    <a:pt x="4439" y="1866"/>
                  </a:cubicBezTo>
                  <a:cubicBezTo>
                    <a:pt x="4657" y="2113"/>
                    <a:pt x="4802" y="2446"/>
                    <a:pt x="4874" y="2882"/>
                  </a:cubicBezTo>
                  <a:cubicBezTo>
                    <a:pt x="4947" y="3317"/>
                    <a:pt x="4947" y="3868"/>
                    <a:pt x="4860" y="4506"/>
                  </a:cubicBezTo>
                  <a:cubicBezTo>
                    <a:pt x="4758" y="5115"/>
                    <a:pt x="4642" y="5638"/>
                    <a:pt x="4439" y="6044"/>
                  </a:cubicBezTo>
                  <a:cubicBezTo>
                    <a:pt x="4251" y="6435"/>
                    <a:pt x="4018" y="6725"/>
                    <a:pt x="3743" y="6914"/>
                  </a:cubicBezTo>
                  <a:cubicBezTo>
                    <a:pt x="3531" y="7055"/>
                    <a:pt x="3282" y="7129"/>
                    <a:pt x="3025" y="7129"/>
                  </a:cubicBezTo>
                  <a:cubicBezTo>
                    <a:pt x="2965" y="7129"/>
                    <a:pt x="2904" y="7125"/>
                    <a:pt x="2844" y="7117"/>
                  </a:cubicBezTo>
                  <a:cubicBezTo>
                    <a:pt x="2510" y="7059"/>
                    <a:pt x="2249" y="6914"/>
                    <a:pt x="2046" y="6653"/>
                  </a:cubicBezTo>
                  <a:cubicBezTo>
                    <a:pt x="1828" y="6421"/>
                    <a:pt x="1683" y="6073"/>
                    <a:pt x="1611" y="5638"/>
                  </a:cubicBezTo>
                  <a:cubicBezTo>
                    <a:pt x="1538" y="5202"/>
                    <a:pt x="1538" y="4680"/>
                    <a:pt x="1625" y="4042"/>
                  </a:cubicBezTo>
                  <a:cubicBezTo>
                    <a:pt x="1712" y="3389"/>
                    <a:pt x="1843" y="2882"/>
                    <a:pt x="2046" y="2490"/>
                  </a:cubicBezTo>
                  <a:cubicBezTo>
                    <a:pt x="2220" y="2084"/>
                    <a:pt x="2466" y="1823"/>
                    <a:pt x="2728" y="1634"/>
                  </a:cubicBezTo>
                  <a:cubicBezTo>
                    <a:pt x="2951" y="1493"/>
                    <a:pt x="3184" y="1419"/>
                    <a:pt x="3441" y="1419"/>
                  </a:cubicBezTo>
                  <a:close/>
                  <a:moveTo>
                    <a:pt x="3339" y="0"/>
                  </a:moveTo>
                  <a:cubicBezTo>
                    <a:pt x="2859" y="0"/>
                    <a:pt x="2436" y="112"/>
                    <a:pt x="2046" y="329"/>
                  </a:cubicBezTo>
                  <a:cubicBezTo>
                    <a:pt x="1538" y="619"/>
                    <a:pt x="1103" y="1068"/>
                    <a:pt x="769" y="1678"/>
                  </a:cubicBezTo>
                  <a:cubicBezTo>
                    <a:pt x="450" y="2272"/>
                    <a:pt x="233" y="2998"/>
                    <a:pt x="102" y="3824"/>
                  </a:cubicBezTo>
                  <a:cubicBezTo>
                    <a:pt x="1" y="4666"/>
                    <a:pt x="15" y="5420"/>
                    <a:pt x="160" y="6102"/>
                  </a:cubicBezTo>
                  <a:cubicBezTo>
                    <a:pt x="305" y="6769"/>
                    <a:pt x="595" y="7335"/>
                    <a:pt x="1016" y="7741"/>
                  </a:cubicBezTo>
                  <a:cubicBezTo>
                    <a:pt x="1422" y="8161"/>
                    <a:pt x="1973" y="8437"/>
                    <a:pt x="2640" y="8524"/>
                  </a:cubicBezTo>
                  <a:cubicBezTo>
                    <a:pt x="2794" y="8544"/>
                    <a:pt x="2945" y="8554"/>
                    <a:pt x="3093" y="8554"/>
                  </a:cubicBezTo>
                  <a:cubicBezTo>
                    <a:pt x="3584" y="8554"/>
                    <a:pt x="4037" y="8443"/>
                    <a:pt x="4439" y="8219"/>
                  </a:cubicBezTo>
                  <a:cubicBezTo>
                    <a:pt x="4947" y="7929"/>
                    <a:pt x="5382" y="7480"/>
                    <a:pt x="5701" y="6871"/>
                  </a:cubicBezTo>
                  <a:cubicBezTo>
                    <a:pt x="6035" y="6276"/>
                    <a:pt x="6267" y="5551"/>
                    <a:pt x="6383" y="4724"/>
                  </a:cubicBezTo>
                  <a:cubicBezTo>
                    <a:pt x="6499" y="3882"/>
                    <a:pt x="6484" y="3128"/>
                    <a:pt x="6325" y="2446"/>
                  </a:cubicBezTo>
                  <a:cubicBezTo>
                    <a:pt x="6180" y="1794"/>
                    <a:pt x="5890" y="1243"/>
                    <a:pt x="5469" y="822"/>
                  </a:cubicBezTo>
                  <a:cubicBezTo>
                    <a:pt x="5048" y="401"/>
                    <a:pt x="4512" y="126"/>
                    <a:pt x="3844" y="39"/>
                  </a:cubicBezTo>
                  <a:cubicBezTo>
                    <a:pt x="3669" y="13"/>
                    <a:pt x="3501" y="0"/>
                    <a:pt x="3339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3230150" y="4026050"/>
              <a:ext cx="164300" cy="209150"/>
            </a:xfrm>
            <a:custGeom>
              <a:avLst/>
              <a:gdLst/>
              <a:ahLst/>
              <a:cxnLst/>
              <a:rect l="l" t="t" r="r" b="b"/>
              <a:pathLst>
                <a:path w="6572" h="8366" extrusionOk="0">
                  <a:moveTo>
                    <a:pt x="2338" y="1543"/>
                  </a:moveTo>
                  <a:lnTo>
                    <a:pt x="4207" y="1814"/>
                  </a:lnTo>
                  <a:cubicBezTo>
                    <a:pt x="4482" y="1843"/>
                    <a:pt x="4686" y="1930"/>
                    <a:pt x="4787" y="2118"/>
                  </a:cubicBezTo>
                  <a:cubicBezTo>
                    <a:pt x="4932" y="2292"/>
                    <a:pt x="4990" y="2539"/>
                    <a:pt x="4932" y="2858"/>
                  </a:cubicBezTo>
                  <a:cubicBezTo>
                    <a:pt x="4903" y="3134"/>
                    <a:pt x="4787" y="3308"/>
                    <a:pt x="4584" y="3438"/>
                  </a:cubicBezTo>
                  <a:cubicBezTo>
                    <a:pt x="4433" y="3531"/>
                    <a:pt x="4273" y="3578"/>
                    <a:pt x="4104" y="3578"/>
                  </a:cubicBezTo>
                  <a:cubicBezTo>
                    <a:pt x="4061" y="3578"/>
                    <a:pt x="4018" y="3575"/>
                    <a:pt x="3975" y="3569"/>
                  </a:cubicBezTo>
                  <a:lnTo>
                    <a:pt x="2090" y="3300"/>
                  </a:lnTo>
                  <a:lnTo>
                    <a:pt x="2090" y="3300"/>
                  </a:lnTo>
                  <a:lnTo>
                    <a:pt x="2338" y="1543"/>
                  </a:lnTo>
                  <a:close/>
                  <a:moveTo>
                    <a:pt x="1917" y="4628"/>
                  </a:moveTo>
                  <a:lnTo>
                    <a:pt x="3873" y="4903"/>
                  </a:lnTo>
                  <a:cubicBezTo>
                    <a:pt x="4033" y="4932"/>
                    <a:pt x="4192" y="4961"/>
                    <a:pt x="4381" y="5048"/>
                  </a:cubicBezTo>
                  <a:cubicBezTo>
                    <a:pt x="4569" y="5106"/>
                    <a:pt x="4715" y="5237"/>
                    <a:pt x="4831" y="5396"/>
                  </a:cubicBezTo>
                  <a:cubicBezTo>
                    <a:pt x="4961" y="5556"/>
                    <a:pt x="4990" y="5817"/>
                    <a:pt x="4932" y="6165"/>
                  </a:cubicBezTo>
                  <a:cubicBezTo>
                    <a:pt x="4889" y="6528"/>
                    <a:pt x="4758" y="6774"/>
                    <a:pt x="4526" y="6934"/>
                  </a:cubicBezTo>
                  <a:cubicBezTo>
                    <a:pt x="4338" y="7067"/>
                    <a:pt x="4124" y="7124"/>
                    <a:pt x="3885" y="7124"/>
                  </a:cubicBezTo>
                  <a:cubicBezTo>
                    <a:pt x="3811" y="7124"/>
                    <a:pt x="3734" y="7118"/>
                    <a:pt x="3656" y="7108"/>
                  </a:cubicBezTo>
                  <a:lnTo>
                    <a:pt x="1612" y="6804"/>
                  </a:lnTo>
                  <a:lnTo>
                    <a:pt x="1612" y="6804"/>
                  </a:lnTo>
                  <a:lnTo>
                    <a:pt x="1917" y="4628"/>
                  </a:lnTo>
                  <a:close/>
                  <a:moveTo>
                    <a:pt x="1606" y="0"/>
                  </a:moveTo>
                  <a:cubicBezTo>
                    <a:pt x="1460" y="0"/>
                    <a:pt x="1331" y="53"/>
                    <a:pt x="1219" y="131"/>
                  </a:cubicBezTo>
                  <a:cubicBezTo>
                    <a:pt x="1059" y="262"/>
                    <a:pt x="987" y="407"/>
                    <a:pt x="943" y="610"/>
                  </a:cubicBezTo>
                  <a:lnTo>
                    <a:pt x="44" y="7137"/>
                  </a:lnTo>
                  <a:cubicBezTo>
                    <a:pt x="0" y="7340"/>
                    <a:pt x="58" y="7514"/>
                    <a:pt x="160" y="7659"/>
                  </a:cubicBezTo>
                  <a:cubicBezTo>
                    <a:pt x="290" y="7819"/>
                    <a:pt x="436" y="7891"/>
                    <a:pt x="639" y="7935"/>
                  </a:cubicBezTo>
                  <a:lnTo>
                    <a:pt x="3453" y="8341"/>
                  </a:lnTo>
                  <a:cubicBezTo>
                    <a:pt x="3623" y="8358"/>
                    <a:pt x="3792" y="8365"/>
                    <a:pt x="3965" y="8365"/>
                  </a:cubicBezTo>
                  <a:cubicBezTo>
                    <a:pt x="4088" y="8365"/>
                    <a:pt x="4211" y="8362"/>
                    <a:pt x="4337" y="8356"/>
                  </a:cubicBezTo>
                  <a:cubicBezTo>
                    <a:pt x="4642" y="8341"/>
                    <a:pt x="4932" y="8268"/>
                    <a:pt x="5222" y="8123"/>
                  </a:cubicBezTo>
                  <a:cubicBezTo>
                    <a:pt x="5512" y="7993"/>
                    <a:pt x="5773" y="7775"/>
                    <a:pt x="5962" y="7485"/>
                  </a:cubicBezTo>
                  <a:cubicBezTo>
                    <a:pt x="6180" y="7195"/>
                    <a:pt x="6310" y="6789"/>
                    <a:pt x="6383" y="6310"/>
                  </a:cubicBezTo>
                  <a:cubicBezTo>
                    <a:pt x="6441" y="5875"/>
                    <a:pt x="6397" y="5469"/>
                    <a:pt x="6252" y="5164"/>
                  </a:cubicBezTo>
                  <a:cubicBezTo>
                    <a:pt x="6107" y="4831"/>
                    <a:pt x="5918" y="4584"/>
                    <a:pt x="5657" y="4381"/>
                  </a:cubicBezTo>
                  <a:cubicBezTo>
                    <a:pt x="5551" y="4302"/>
                    <a:pt x="5446" y="4232"/>
                    <a:pt x="5341" y="4170"/>
                  </a:cubicBezTo>
                  <a:lnTo>
                    <a:pt x="5341" y="4170"/>
                  </a:lnTo>
                  <a:cubicBezTo>
                    <a:pt x="5646" y="4066"/>
                    <a:pt x="5885" y="3905"/>
                    <a:pt x="6078" y="3699"/>
                  </a:cubicBezTo>
                  <a:cubicBezTo>
                    <a:pt x="6296" y="3453"/>
                    <a:pt x="6426" y="3163"/>
                    <a:pt x="6484" y="2800"/>
                  </a:cubicBezTo>
                  <a:cubicBezTo>
                    <a:pt x="6571" y="2133"/>
                    <a:pt x="6455" y="1611"/>
                    <a:pt x="6151" y="1234"/>
                  </a:cubicBezTo>
                  <a:cubicBezTo>
                    <a:pt x="5846" y="842"/>
                    <a:pt x="5338" y="610"/>
                    <a:pt x="4613" y="508"/>
                  </a:cubicBezTo>
                  <a:lnTo>
                    <a:pt x="1741" y="15"/>
                  </a:lnTo>
                  <a:cubicBezTo>
                    <a:pt x="1694" y="5"/>
                    <a:pt x="1649" y="0"/>
                    <a:pt x="160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3396600" y="4060125"/>
              <a:ext cx="175900" cy="210225"/>
            </a:xfrm>
            <a:custGeom>
              <a:avLst/>
              <a:gdLst/>
              <a:ahLst/>
              <a:cxnLst/>
              <a:rect l="l" t="t" r="r" b="b"/>
              <a:pathLst>
                <a:path w="7036" h="8409" extrusionOk="0">
                  <a:moveTo>
                    <a:pt x="4228" y="2256"/>
                  </a:moveTo>
                  <a:lnTo>
                    <a:pt x="4985" y="5048"/>
                  </a:lnTo>
                  <a:lnTo>
                    <a:pt x="4985" y="5048"/>
                  </a:lnTo>
                  <a:lnTo>
                    <a:pt x="2736" y="4727"/>
                  </a:lnTo>
                  <a:lnTo>
                    <a:pt x="2736" y="4727"/>
                  </a:lnTo>
                  <a:lnTo>
                    <a:pt x="4228" y="2256"/>
                  </a:lnTo>
                  <a:close/>
                  <a:moveTo>
                    <a:pt x="4396" y="0"/>
                  </a:moveTo>
                  <a:cubicBezTo>
                    <a:pt x="4318" y="0"/>
                    <a:pt x="4243" y="18"/>
                    <a:pt x="4178" y="59"/>
                  </a:cubicBezTo>
                  <a:cubicBezTo>
                    <a:pt x="4033" y="117"/>
                    <a:pt x="3917" y="233"/>
                    <a:pt x="3844" y="378"/>
                  </a:cubicBezTo>
                  <a:lnTo>
                    <a:pt x="87" y="6717"/>
                  </a:lnTo>
                  <a:cubicBezTo>
                    <a:pt x="58" y="6789"/>
                    <a:pt x="44" y="6862"/>
                    <a:pt x="15" y="6934"/>
                  </a:cubicBezTo>
                  <a:cubicBezTo>
                    <a:pt x="0" y="7094"/>
                    <a:pt x="15" y="7239"/>
                    <a:pt x="116" y="7370"/>
                  </a:cubicBezTo>
                  <a:cubicBezTo>
                    <a:pt x="203" y="7500"/>
                    <a:pt x="348" y="7573"/>
                    <a:pt x="551" y="7602"/>
                  </a:cubicBezTo>
                  <a:cubicBezTo>
                    <a:pt x="589" y="7609"/>
                    <a:pt x="623" y="7613"/>
                    <a:pt x="656" y="7613"/>
                  </a:cubicBezTo>
                  <a:cubicBezTo>
                    <a:pt x="751" y="7613"/>
                    <a:pt x="832" y="7583"/>
                    <a:pt x="929" y="7529"/>
                  </a:cubicBezTo>
                  <a:cubicBezTo>
                    <a:pt x="1059" y="7486"/>
                    <a:pt x="1146" y="7370"/>
                    <a:pt x="1219" y="7239"/>
                  </a:cubicBezTo>
                  <a:lnTo>
                    <a:pt x="1996" y="5952"/>
                  </a:lnTo>
                  <a:lnTo>
                    <a:pt x="1996" y="5952"/>
                  </a:lnTo>
                  <a:lnTo>
                    <a:pt x="5356" y="6416"/>
                  </a:lnTo>
                  <a:lnTo>
                    <a:pt x="5356" y="6416"/>
                  </a:lnTo>
                  <a:lnTo>
                    <a:pt x="5744" y="7848"/>
                  </a:lnTo>
                  <a:cubicBezTo>
                    <a:pt x="5788" y="8008"/>
                    <a:pt x="5860" y="8138"/>
                    <a:pt x="5947" y="8225"/>
                  </a:cubicBezTo>
                  <a:cubicBezTo>
                    <a:pt x="6034" y="8327"/>
                    <a:pt x="6165" y="8385"/>
                    <a:pt x="6295" y="8400"/>
                  </a:cubicBezTo>
                  <a:cubicBezTo>
                    <a:pt x="6325" y="8405"/>
                    <a:pt x="6355" y="8408"/>
                    <a:pt x="6386" y="8408"/>
                  </a:cubicBezTo>
                  <a:cubicBezTo>
                    <a:pt x="6505" y="8408"/>
                    <a:pt x="6630" y="8364"/>
                    <a:pt x="6745" y="8283"/>
                  </a:cubicBezTo>
                  <a:cubicBezTo>
                    <a:pt x="6905" y="8182"/>
                    <a:pt x="6977" y="8022"/>
                    <a:pt x="7021" y="7819"/>
                  </a:cubicBezTo>
                  <a:cubicBezTo>
                    <a:pt x="7035" y="7747"/>
                    <a:pt x="7021" y="7660"/>
                    <a:pt x="7006" y="7558"/>
                  </a:cubicBezTo>
                  <a:lnTo>
                    <a:pt x="5150" y="552"/>
                  </a:lnTo>
                  <a:cubicBezTo>
                    <a:pt x="5135" y="407"/>
                    <a:pt x="5062" y="277"/>
                    <a:pt x="4946" y="190"/>
                  </a:cubicBezTo>
                  <a:cubicBezTo>
                    <a:pt x="4845" y="103"/>
                    <a:pt x="4714" y="45"/>
                    <a:pt x="4584" y="30"/>
                  </a:cubicBezTo>
                  <a:cubicBezTo>
                    <a:pt x="4521" y="11"/>
                    <a:pt x="4457" y="0"/>
                    <a:pt x="439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3594575" y="4086025"/>
              <a:ext cx="174100" cy="205500"/>
            </a:xfrm>
            <a:custGeom>
              <a:avLst/>
              <a:gdLst/>
              <a:ahLst/>
              <a:cxnLst/>
              <a:rect l="l" t="t" r="r" b="b"/>
              <a:pathLst>
                <a:path w="6964" h="8220" extrusionOk="0">
                  <a:moveTo>
                    <a:pt x="4177" y="0"/>
                  </a:moveTo>
                  <a:cubicBezTo>
                    <a:pt x="3812" y="0"/>
                    <a:pt x="3460" y="45"/>
                    <a:pt x="3120" y="140"/>
                  </a:cubicBezTo>
                  <a:cubicBezTo>
                    <a:pt x="2597" y="285"/>
                    <a:pt x="2133" y="503"/>
                    <a:pt x="1698" y="822"/>
                  </a:cubicBezTo>
                  <a:cubicBezTo>
                    <a:pt x="1263" y="1126"/>
                    <a:pt x="915" y="1532"/>
                    <a:pt x="625" y="1982"/>
                  </a:cubicBezTo>
                  <a:cubicBezTo>
                    <a:pt x="335" y="2461"/>
                    <a:pt x="146" y="2939"/>
                    <a:pt x="74" y="3520"/>
                  </a:cubicBezTo>
                  <a:cubicBezTo>
                    <a:pt x="1" y="4100"/>
                    <a:pt x="45" y="4637"/>
                    <a:pt x="190" y="5159"/>
                  </a:cubicBezTo>
                  <a:cubicBezTo>
                    <a:pt x="335" y="5681"/>
                    <a:pt x="567" y="6160"/>
                    <a:pt x="900" y="6566"/>
                  </a:cubicBezTo>
                  <a:cubicBezTo>
                    <a:pt x="1205" y="6986"/>
                    <a:pt x="1597" y="7349"/>
                    <a:pt x="2075" y="7625"/>
                  </a:cubicBezTo>
                  <a:cubicBezTo>
                    <a:pt x="2539" y="7915"/>
                    <a:pt x="3047" y="8089"/>
                    <a:pt x="3627" y="8161"/>
                  </a:cubicBezTo>
                  <a:cubicBezTo>
                    <a:pt x="3889" y="8202"/>
                    <a:pt x="4141" y="8220"/>
                    <a:pt x="4392" y="8220"/>
                  </a:cubicBezTo>
                  <a:cubicBezTo>
                    <a:pt x="4586" y="8220"/>
                    <a:pt x="4780" y="8209"/>
                    <a:pt x="4976" y="8190"/>
                  </a:cubicBezTo>
                  <a:cubicBezTo>
                    <a:pt x="5397" y="8118"/>
                    <a:pt x="5789" y="8002"/>
                    <a:pt x="6166" y="7842"/>
                  </a:cubicBezTo>
                  <a:cubicBezTo>
                    <a:pt x="6267" y="7799"/>
                    <a:pt x="6354" y="7726"/>
                    <a:pt x="6441" y="7639"/>
                  </a:cubicBezTo>
                  <a:cubicBezTo>
                    <a:pt x="6528" y="7552"/>
                    <a:pt x="6586" y="7422"/>
                    <a:pt x="6601" y="7276"/>
                  </a:cubicBezTo>
                  <a:lnTo>
                    <a:pt x="6949" y="4883"/>
                  </a:lnTo>
                  <a:cubicBezTo>
                    <a:pt x="6963" y="4680"/>
                    <a:pt x="6934" y="4506"/>
                    <a:pt x="6818" y="4361"/>
                  </a:cubicBezTo>
                  <a:cubicBezTo>
                    <a:pt x="6717" y="4201"/>
                    <a:pt x="6572" y="4129"/>
                    <a:pt x="6369" y="4085"/>
                  </a:cubicBezTo>
                  <a:lnTo>
                    <a:pt x="4512" y="3839"/>
                  </a:lnTo>
                  <a:cubicBezTo>
                    <a:pt x="4474" y="3833"/>
                    <a:pt x="4435" y="3830"/>
                    <a:pt x="4397" y="3830"/>
                  </a:cubicBezTo>
                  <a:cubicBezTo>
                    <a:pt x="4248" y="3830"/>
                    <a:pt x="4105" y="3874"/>
                    <a:pt x="3990" y="3955"/>
                  </a:cubicBezTo>
                  <a:cubicBezTo>
                    <a:pt x="3830" y="4071"/>
                    <a:pt x="3758" y="4216"/>
                    <a:pt x="3714" y="4419"/>
                  </a:cubicBezTo>
                  <a:cubicBezTo>
                    <a:pt x="3685" y="4608"/>
                    <a:pt x="3743" y="4782"/>
                    <a:pt x="3845" y="4927"/>
                  </a:cubicBezTo>
                  <a:cubicBezTo>
                    <a:pt x="3975" y="5072"/>
                    <a:pt x="4120" y="5144"/>
                    <a:pt x="4324" y="5173"/>
                  </a:cubicBezTo>
                  <a:lnTo>
                    <a:pt x="5386" y="5334"/>
                  </a:lnTo>
                  <a:lnTo>
                    <a:pt x="5386" y="5334"/>
                  </a:lnTo>
                  <a:lnTo>
                    <a:pt x="5178" y="6782"/>
                  </a:lnTo>
                  <a:lnTo>
                    <a:pt x="5178" y="6782"/>
                  </a:lnTo>
                  <a:cubicBezTo>
                    <a:pt x="5010" y="6822"/>
                    <a:pt x="4814" y="6841"/>
                    <a:pt x="4599" y="6841"/>
                  </a:cubicBezTo>
                  <a:cubicBezTo>
                    <a:pt x="4309" y="6841"/>
                    <a:pt x="4048" y="6841"/>
                    <a:pt x="3830" y="6812"/>
                  </a:cubicBezTo>
                  <a:cubicBezTo>
                    <a:pt x="3337" y="6740"/>
                    <a:pt x="2902" y="6551"/>
                    <a:pt x="2539" y="6247"/>
                  </a:cubicBezTo>
                  <a:cubicBezTo>
                    <a:pt x="2177" y="5942"/>
                    <a:pt x="1901" y="5550"/>
                    <a:pt x="1727" y="5115"/>
                  </a:cubicBezTo>
                  <a:cubicBezTo>
                    <a:pt x="1539" y="4680"/>
                    <a:pt x="1495" y="4216"/>
                    <a:pt x="1568" y="3723"/>
                  </a:cubicBezTo>
                  <a:cubicBezTo>
                    <a:pt x="1640" y="3230"/>
                    <a:pt x="1814" y="2794"/>
                    <a:pt x="2104" y="2417"/>
                  </a:cubicBezTo>
                  <a:cubicBezTo>
                    <a:pt x="2394" y="2040"/>
                    <a:pt x="2757" y="1750"/>
                    <a:pt x="3192" y="1561"/>
                  </a:cubicBezTo>
                  <a:cubicBezTo>
                    <a:pt x="3525" y="1433"/>
                    <a:pt x="3865" y="1360"/>
                    <a:pt x="4220" y="1360"/>
                  </a:cubicBezTo>
                  <a:cubicBezTo>
                    <a:pt x="4344" y="1360"/>
                    <a:pt x="4471" y="1369"/>
                    <a:pt x="4599" y="1387"/>
                  </a:cubicBezTo>
                  <a:cubicBezTo>
                    <a:pt x="4831" y="1416"/>
                    <a:pt x="5049" y="1474"/>
                    <a:pt x="5252" y="1547"/>
                  </a:cubicBezTo>
                  <a:cubicBezTo>
                    <a:pt x="5440" y="1620"/>
                    <a:pt x="5629" y="1707"/>
                    <a:pt x="5803" y="1823"/>
                  </a:cubicBezTo>
                  <a:cubicBezTo>
                    <a:pt x="5861" y="1852"/>
                    <a:pt x="5934" y="1895"/>
                    <a:pt x="5992" y="1910"/>
                  </a:cubicBezTo>
                  <a:cubicBezTo>
                    <a:pt x="6050" y="1953"/>
                    <a:pt x="6122" y="1968"/>
                    <a:pt x="6166" y="1968"/>
                  </a:cubicBezTo>
                  <a:cubicBezTo>
                    <a:pt x="6203" y="1973"/>
                    <a:pt x="6239" y="1976"/>
                    <a:pt x="6273" y="1976"/>
                  </a:cubicBezTo>
                  <a:cubicBezTo>
                    <a:pt x="6416" y="1976"/>
                    <a:pt x="6542" y="1928"/>
                    <a:pt x="6659" y="1823"/>
                  </a:cubicBezTo>
                  <a:cubicBezTo>
                    <a:pt x="6804" y="1692"/>
                    <a:pt x="6891" y="1547"/>
                    <a:pt x="6920" y="1373"/>
                  </a:cubicBezTo>
                  <a:cubicBezTo>
                    <a:pt x="6934" y="1257"/>
                    <a:pt x="6920" y="1155"/>
                    <a:pt x="6876" y="1039"/>
                  </a:cubicBezTo>
                  <a:cubicBezTo>
                    <a:pt x="6847" y="938"/>
                    <a:pt x="6775" y="836"/>
                    <a:pt x="6659" y="764"/>
                  </a:cubicBezTo>
                  <a:cubicBezTo>
                    <a:pt x="6412" y="575"/>
                    <a:pt x="6122" y="430"/>
                    <a:pt x="5789" y="300"/>
                  </a:cubicBezTo>
                  <a:cubicBezTo>
                    <a:pt x="5455" y="169"/>
                    <a:pt x="5121" y="96"/>
                    <a:pt x="4773" y="38"/>
                  </a:cubicBezTo>
                  <a:cubicBezTo>
                    <a:pt x="4571" y="13"/>
                    <a:pt x="4372" y="0"/>
                    <a:pt x="41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382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8" r:id="rId3"/>
    <p:sldLayoutId id="2147483661" r:id="rId4"/>
    <p:sldLayoutId id="2147483669" r:id="rId5"/>
    <p:sldLayoutId id="2147483670" r:id="rId6"/>
    <p:sldLayoutId id="214748367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3AEFAB-664E-DF08-B54A-60651EC5028B}"/>
              </a:ext>
            </a:extLst>
          </p:cNvPr>
          <p:cNvSpPr txBox="1">
            <a:spLocks/>
          </p:cNvSpPr>
          <p:nvPr/>
        </p:nvSpPr>
        <p:spPr>
          <a:xfrm>
            <a:off x="857647" y="500775"/>
            <a:ext cx="3872639" cy="40260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FREE WRITING</a:t>
            </a:r>
          </a:p>
          <a:p>
            <a:pPr algn="just">
              <a:lnSpc>
                <a:spcPct val="150000"/>
              </a:lnSpc>
            </a:pPr>
            <a:endParaRPr lang="en-US" sz="1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vi-VN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oogle Shape;871;p43">
            <a:extLst>
              <a:ext uri="{FF2B5EF4-FFF2-40B4-BE49-F238E27FC236}">
                <a16:creationId xmlns:a16="http://schemas.microsoft.com/office/drawing/2014/main" id="{218D4CD6-6F33-3CE6-78BE-8CE384C2D711}"/>
              </a:ext>
            </a:extLst>
          </p:cNvPr>
          <p:cNvGrpSpPr/>
          <p:nvPr/>
        </p:nvGrpSpPr>
        <p:grpSpPr>
          <a:xfrm>
            <a:off x="5297971" y="774387"/>
            <a:ext cx="3348287" cy="4570623"/>
            <a:chOff x="5655633" y="1167235"/>
            <a:chExt cx="2785343" cy="3606894"/>
          </a:xfrm>
        </p:grpSpPr>
        <p:grpSp>
          <p:nvGrpSpPr>
            <p:cNvPr id="6" name="Google Shape;872;p43">
              <a:extLst>
                <a:ext uri="{FF2B5EF4-FFF2-40B4-BE49-F238E27FC236}">
                  <a16:creationId xmlns:a16="http://schemas.microsoft.com/office/drawing/2014/main" id="{0A2A44E1-8D09-BF3D-53F8-D2CF96EE2C25}"/>
                </a:ext>
              </a:extLst>
            </p:cNvPr>
            <p:cNvGrpSpPr/>
            <p:nvPr/>
          </p:nvGrpSpPr>
          <p:grpSpPr>
            <a:xfrm>
              <a:off x="5960808" y="1167235"/>
              <a:ext cx="2480168" cy="2961278"/>
              <a:chOff x="6059537" y="1123700"/>
              <a:chExt cx="2523830" cy="3013410"/>
            </a:xfrm>
          </p:grpSpPr>
          <p:sp>
            <p:nvSpPr>
              <p:cNvPr id="21" name="Google Shape;873;p43">
                <a:extLst>
                  <a:ext uri="{FF2B5EF4-FFF2-40B4-BE49-F238E27FC236}">
                    <a16:creationId xmlns:a16="http://schemas.microsoft.com/office/drawing/2014/main" id="{96156E58-AAC5-F2E9-72C6-C4F385D71F8C}"/>
                  </a:ext>
                </a:extLst>
              </p:cNvPr>
              <p:cNvSpPr/>
              <p:nvPr/>
            </p:nvSpPr>
            <p:spPr>
              <a:xfrm>
                <a:off x="6059537" y="1123700"/>
                <a:ext cx="2523830" cy="3013410"/>
              </a:xfrm>
              <a:custGeom>
                <a:avLst/>
                <a:gdLst/>
                <a:ahLst/>
                <a:cxnLst/>
                <a:rect l="l" t="t" r="r" b="b"/>
                <a:pathLst>
                  <a:path w="75785" h="90486" extrusionOk="0">
                    <a:moveTo>
                      <a:pt x="37887" y="1"/>
                    </a:moveTo>
                    <a:cubicBezTo>
                      <a:pt x="25085" y="1"/>
                      <a:pt x="12848" y="6522"/>
                      <a:pt x="5799" y="17783"/>
                    </a:cubicBezTo>
                    <a:cubicBezTo>
                      <a:pt x="5644" y="18033"/>
                      <a:pt x="5502" y="18259"/>
                      <a:pt x="5347" y="18509"/>
                    </a:cubicBezTo>
                    <a:cubicBezTo>
                      <a:pt x="5204" y="18771"/>
                      <a:pt x="5061" y="19010"/>
                      <a:pt x="4918" y="19260"/>
                    </a:cubicBezTo>
                    <a:cubicBezTo>
                      <a:pt x="4609" y="19795"/>
                      <a:pt x="4323" y="20343"/>
                      <a:pt x="4049" y="20891"/>
                    </a:cubicBezTo>
                    <a:cubicBezTo>
                      <a:pt x="3930" y="21105"/>
                      <a:pt x="3823" y="21319"/>
                      <a:pt x="3716" y="21557"/>
                    </a:cubicBezTo>
                    <a:cubicBezTo>
                      <a:pt x="3608" y="21784"/>
                      <a:pt x="3501" y="22010"/>
                      <a:pt x="3406" y="22236"/>
                    </a:cubicBezTo>
                    <a:cubicBezTo>
                      <a:pt x="3156" y="22796"/>
                      <a:pt x="2906" y="23355"/>
                      <a:pt x="2680" y="23927"/>
                    </a:cubicBezTo>
                    <a:cubicBezTo>
                      <a:pt x="2573" y="24201"/>
                      <a:pt x="2477" y="24474"/>
                      <a:pt x="2370" y="24736"/>
                    </a:cubicBezTo>
                    <a:cubicBezTo>
                      <a:pt x="2263" y="25010"/>
                      <a:pt x="2156" y="25308"/>
                      <a:pt x="2073" y="25558"/>
                    </a:cubicBezTo>
                    <a:cubicBezTo>
                      <a:pt x="1977" y="25820"/>
                      <a:pt x="1894" y="26082"/>
                      <a:pt x="1811" y="26344"/>
                    </a:cubicBezTo>
                    <a:cubicBezTo>
                      <a:pt x="1656" y="26808"/>
                      <a:pt x="1525" y="27284"/>
                      <a:pt x="1394" y="27761"/>
                    </a:cubicBezTo>
                    <a:cubicBezTo>
                      <a:pt x="1334" y="27939"/>
                      <a:pt x="1299" y="28106"/>
                      <a:pt x="1239" y="28308"/>
                    </a:cubicBezTo>
                    <a:cubicBezTo>
                      <a:pt x="1191" y="28511"/>
                      <a:pt x="1132" y="28725"/>
                      <a:pt x="1084" y="28939"/>
                    </a:cubicBezTo>
                    <a:cubicBezTo>
                      <a:pt x="1013" y="29225"/>
                      <a:pt x="941" y="29499"/>
                      <a:pt x="894" y="29785"/>
                    </a:cubicBezTo>
                    <a:cubicBezTo>
                      <a:pt x="834" y="30070"/>
                      <a:pt x="775" y="30356"/>
                      <a:pt x="715" y="30654"/>
                    </a:cubicBezTo>
                    <a:cubicBezTo>
                      <a:pt x="239" y="33047"/>
                      <a:pt x="1" y="35476"/>
                      <a:pt x="1" y="37917"/>
                    </a:cubicBezTo>
                    <a:cubicBezTo>
                      <a:pt x="1" y="38298"/>
                      <a:pt x="13" y="38667"/>
                      <a:pt x="25" y="39048"/>
                    </a:cubicBezTo>
                    <a:cubicBezTo>
                      <a:pt x="37" y="39429"/>
                      <a:pt x="48" y="39798"/>
                      <a:pt x="72" y="40179"/>
                    </a:cubicBezTo>
                    <a:cubicBezTo>
                      <a:pt x="84" y="40417"/>
                      <a:pt x="108" y="40655"/>
                      <a:pt x="120" y="40893"/>
                    </a:cubicBezTo>
                    <a:cubicBezTo>
                      <a:pt x="215" y="42048"/>
                      <a:pt x="358" y="43215"/>
                      <a:pt x="560" y="44358"/>
                    </a:cubicBezTo>
                    <a:cubicBezTo>
                      <a:pt x="560" y="44382"/>
                      <a:pt x="560" y="44394"/>
                      <a:pt x="560" y="44417"/>
                    </a:cubicBezTo>
                    <a:cubicBezTo>
                      <a:pt x="608" y="44679"/>
                      <a:pt x="656" y="44929"/>
                      <a:pt x="703" y="45191"/>
                    </a:cubicBezTo>
                    <a:cubicBezTo>
                      <a:pt x="941" y="46406"/>
                      <a:pt x="1239" y="47608"/>
                      <a:pt x="1596" y="48787"/>
                    </a:cubicBezTo>
                    <a:cubicBezTo>
                      <a:pt x="1763" y="49359"/>
                      <a:pt x="1942" y="49906"/>
                      <a:pt x="2132" y="50466"/>
                    </a:cubicBezTo>
                    <a:cubicBezTo>
                      <a:pt x="2215" y="50692"/>
                      <a:pt x="2299" y="50906"/>
                      <a:pt x="2370" y="51133"/>
                    </a:cubicBezTo>
                    <a:cubicBezTo>
                      <a:pt x="2382" y="51144"/>
                      <a:pt x="2394" y="51168"/>
                      <a:pt x="2394" y="51180"/>
                    </a:cubicBezTo>
                    <a:cubicBezTo>
                      <a:pt x="2537" y="51537"/>
                      <a:pt x="2668" y="51895"/>
                      <a:pt x="2811" y="52240"/>
                    </a:cubicBezTo>
                    <a:cubicBezTo>
                      <a:pt x="2823" y="52252"/>
                      <a:pt x="2823" y="52276"/>
                      <a:pt x="2835" y="52287"/>
                    </a:cubicBezTo>
                    <a:cubicBezTo>
                      <a:pt x="2954" y="52585"/>
                      <a:pt x="3085" y="52883"/>
                      <a:pt x="3216" y="53180"/>
                    </a:cubicBezTo>
                    <a:cubicBezTo>
                      <a:pt x="3346" y="53478"/>
                      <a:pt x="3477" y="53776"/>
                      <a:pt x="3620" y="54073"/>
                    </a:cubicBezTo>
                    <a:cubicBezTo>
                      <a:pt x="3680" y="54204"/>
                      <a:pt x="3739" y="54335"/>
                      <a:pt x="3799" y="54466"/>
                    </a:cubicBezTo>
                    <a:cubicBezTo>
                      <a:pt x="3823" y="54502"/>
                      <a:pt x="3835" y="54538"/>
                      <a:pt x="3858" y="54573"/>
                    </a:cubicBezTo>
                    <a:cubicBezTo>
                      <a:pt x="3978" y="54823"/>
                      <a:pt x="4097" y="55073"/>
                      <a:pt x="4228" y="55312"/>
                    </a:cubicBezTo>
                    <a:cubicBezTo>
                      <a:pt x="4263" y="55383"/>
                      <a:pt x="4299" y="55443"/>
                      <a:pt x="4323" y="55514"/>
                    </a:cubicBezTo>
                    <a:cubicBezTo>
                      <a:pt x="4644" y="56109"/>
                      <a:pt x="4978" y="56717"/>
                      <a:pt x="5335" y="57300"/>
                    </a:cubicBezTo>
                    <a:cubicBezTo>
                      <a:pt x="5335" y="57300"/>
                      <a:pt x="5335" y="57312"/>
                      <a:pt x="5335" y="57312"/>
                    </a:cubicBezTo>
                    <a:cubicBezTo>
                      <a:pt x="5644" y="57812"/>
                      <a:pt x="5954" y="58312"/>
                      <a:pt x="6287" y="58800"/>
                    </a:cubicBezTo>
                    <a:cubicBezTo>
                      <a:pt x="6978" y="60324"/>
                      <a:pt x="7180" y="62205"/>
                      <a:pt x="6787" y="63753"/>
                    </a:cubicBezTo>
                    <a:cubicBezTo>
                      <a:pt x="6597" y="64515"/>
                      <a:pt x="6264" y="65265"/>
                      <a:pt x="6311" y="66063"/>
                    </a:cubicBezTo>
                    <a:cubicBezTo>
                      <a:pt x="6357" y="66813"/>
                      <a:pt x="6922" y="67616"/>
                      <a:pt x="7656" y="67616"/>
                    </a:cubicBezTo>
                    <a:cubicBezTo>
                      <a:pt x="7692" y="67616"/>
                      <a:pt x="7728" y="67615"/>
                      <a:pt x="7764" y="67611"/>
                    </a:cubicBezTo>
                    <a:cubicBezTo>
                      <a:pt x="8740" y="67504"/>
                      <a:pt x="9216" y="66134"/>
                      <a:pt x="10193" y="66087"/>
                    </a:cubicBezTo>
                    <a:cubicBezTo>
                      <a:pt x="10215" y="66085"/>
                      <a:pt x="10238" y="66084"/>
                      <a:pt x="10261" y="66084"/>
                    </a:cubicBezTo>
                    <a:cubicBezTo>
                      <a:pt x="10712" y="66084"/>
                      <a:pt x="11133" y="66417"/>
                      <a:pt x="11359" y="66825"/>
                    </a:cubicBezTo>
                    <a:cubicBezTo>
                      <a:pt x="11586" y="67254"/>
                      <a:pt x="11609" y="67766"/>
                      <a:pt x="11586" y="68254"/>
                    </a:cubicBezTo>
                    <a:cubicBezTo>
                      <a:pt x="11502" y="69432"/>
                      <a:pt x="11086" y="70552"/>
                      <a:pt x="10633" y="71647"/>
                    </a:cubicBezTo>
                    <a:cubicBezTo>
                      <a:pt x="10181" y="72730"/>
                      <a:pt x="9704" y="73826"/>
                      <a:pt x="9502" y="74993"/>
                    </a:cubicBezTo>
                    <a:cubicBezTo>
                      <a:pt x="9300" y="76159"/>
                      <a:pt x="9419" y="77421"/>
                      <a:pt x="10085" y="78398"/>
                    </a:cubicBezTo>
                    <a:cubicBezTo>
                      <a:pt x="10604" y="79171"/>
                      <a:pt x="11525" y="79705"/>
                      <a:pt x="12436" y="79705"/>
                    </a:cubicBezTo>
                    <a:cubicBezTo>
                      <a:pt x="12676" y="79705"/>
                      <a:pt x="12915" y="79668"/>
                      <a:pt x="13145" y="79588"/>
                    </a:cubicBezTo>
                    <a:cubicBezTo>
                      <a:pt x="14407" y="79148"/>
                      <a:pt x="15027" y="77672"/>
                      <a:pt x="14979" y="76338"/>
                    </a:cubicBezTo>
                    <a:cubicBezTo>
                      <a:pt x="14943" y="75016"/>
                      <a:pt x="14384" y="73754"/>
                      <a:pt x="13991" y="72480"/>
                    </a:cubicBezTo>
                    <a:cubicBezTo>
                      <a:pt x="13693" y="71492"/>
                      <a:pt x="13467" y="70373"/>
                      <a:pt x="13717" y="69349"/>
                    </a:cubicBezTo>
                    <a:cubicBezTo>
                      <a:pt x="13878" y="68724"/>
                      <a:pt x="14509" y="68440"/>
                      <a:pt x="15147" y="68440"/>
                    </a:cubicBezTo>
                    <a:cubicBezTo>
                      <a:pt x="15262" y="68440"/>
                      <a:pt x="15378" y="68450"/>
                      <a:pt x="15491" y="68468"/>
                    </a:cubicBezTo>
                    <a:cubicBezTo>
                      <a:pt x="15777" y="68682"/>
                      <a:pt x="16086" y="68897"/>
                      <a:pt x="16384" y="69111"/>
                    </a:cubicBezTo>
                    <a:cubicBezTo>
                      <a:pt x="16562" y="69432"/>
                      <a:pt x="16646" y="69790"/>
                      <a:pt x="16646" y="70159"/>
                    </a:cubicBezTo>
                    <a:cubicBezTo>
                      <a:pt x="16610" y="70802"/>
                      <a:pt x="16336" y="71409"/>
                      <a:pt x="16146" y="72028"/>
                    </a:cubicBezTo>
                    <a:cubicBezTo>
                      <a:pt x="15967" y="72647"/>
                      <a:pt x="15860" y="73350"/>
                      <a:pt x="16181" y="73921"/>
                    </a:cubicBezTo>
                    <a:cubicBezTo>
                      <a:pt x="16390" y="74292"/>
                      <a:pt x="16824" y="74537"/>
                      <a:pt x="17227" y="74537"/>
                    </a:cubicBezTo>
                    <a:cubicBezTo>
                      <a:pt x="17445" y="74537"/>
                      <a:pt x="17654" y="74465"/>
                      <a:pt x="17813" y="74302"/>
                    </a:cubicBezTo>
                    <a:cubicBezTo>
                      <a:pt x="18086" y="74028"/>
                      <a:pt x="18134" y="73623"/>
                      <a:pt x="18110" y="73242"/>
                    </a:cubicBezTo>
                    <a:cubicBezTo>
                      <a:pt x="18098" y="72861"/>
                      <a:pt x="18039" y="72480"/>
                      <a:pt x="18134" y="72111"/>
                    </a:cubicBezTo>
                    <a:cubicBezTo>
                      <a:pt x="18222" y="71771"/>
                      <a:pt x="18522" y="71461"/>
                      <a:pt x="18857" y="71461"/>
                    </a:cubicBezTo>
                    <a:cubicBezTo>
                      <a:pt x="18886" y="71461"/>
                      <a:pt x="18915" y="71464"/>
                      <a:pt x="18944" y="71468"/>
                    </a:cubicBezTo>
                    <a:cubicBezTo>
                      <a:pt x="19444" y="71552"/>
                      <a:pt x="19587" y="72195"/>
                      <a:pt x="19527" y="72683"/>
                    </a:cubicBezTo>
                    <a:cubicBezTo>
                      <a:pt x="19408" y="73457"/>
                      <a:pt x="19039" y="74159"/>
                      <a:pt x="18729" y="74874"/>
                    </a:cubicBezTo>
                    <a:cubicBezTo>
                      <a:pt x="18408" y="75588"/>
                      <a:pt x="18158" y="76374"/>
                      <a:pt x="18313" y="77136"/>
                    </a:cubicBezTo>
                    <a:cubicBezTo>
                      <a:pt x="18449" y="77862"/>
                      <a:pt x="19071" y="78534"/>
                      <a:pt x="19810" y="78534"/>
                    </a:cubicBezTo>
                    <a:cubicBezTo>
                      <a:pt x="19846" y="78534"/>
                      <a:pt x="19883" y="78532"/>
                      <a:pt x="19920" y="78529"/>
                    </a:cubicBezTo>
                    <a:cubicBezTo>
                      <a:pt x="20503" y="78481"/>
                      <a:pt x="20980" y="77993"/>
                      <a:pt x="21194" y="77433"/>
                    </a:cubicBezTo>
                    <a:cubicBezTo>
                      <a:pt x="21408" y="76886"/>
                      <a:pt x="21396" y="76290"/>
                      <a:pt x="21361" y="75695"/>
                    </a:cubicBezTo>
                    <a:cubicBezTo>
                      <a:pt x="21337" y="75231"/>
                      <a:pt x="21289" y="74754"/>
                      <a:pt x="21468" y="74314"/>
                    </a:cubicBezTo>
                    <a:cubicBezTo>
                      <a:pt x="21618" y="73954"/>
                      <a:pt x="21994" y="73661"/>
                      <a:pt x="22358" y="73661"/>
                    </a:cubicBezTo>
                    <a:cubicBezTo>
                      <a:pt x="22427" y="73661"/>
                      <a:pt x="22496" y="73672"/>
                      <a:pt x="22563" y="73695"/>
                    </a:cubicBezTo>
                    <a:cubicBezTo>
                      <a:pt x="22992" y="73826"/>
                      <a:pt x="23230" y="74350"/>
                      <a:pt x="23659" y="74397"/>
                    </a:cubicBezTo>
                    <a:cubicBezTo>
                      <a:pt x="23683" y="74400"/>
                      <a:pt x="23707" y="74401"/>
                      <a:pt x="23731" y="74401"/>
                    </a:cubicBezTo>
                    <a:cubicBezTo>
                      <a:pt x="24205" y="74401"/>
                      <a:pt x="24551" y="73860"/>
                      <a:pt x="25028" y="73838"/>
                    </a:cubicBezTo>
                    <a:cubicBezTo>
                      <a:pt x="25397" y="73838"/>
                      <a:pt x="25706" y="74159"/>
                      <a:pt x="25802" y="74504"/>
                    </a:cubicBezTo>
                    <a:cubicBezTo>
                      <a:pt x="25897" y="74850"/>
                      <a:pt x="25837" y="75231"/>
                      <a:pt x="25778" y="75588"/>
                    </a:cubicBezTo>
                    <a:cubicBezTo>
                      <a:pt x="25361" y="78064"/>
                      <a:pt x="24944" y="80529"/>
                      <a:pt x="24528" y="83005"/>
                    </a:cubicBezTo>
                    <a:cubicBezTo>
                      <a:pt x="24385" y="83779"/>
                      <a:pt x="24254" y="84589"/>
                      <a:pt x="24432" y="85363"/>
                    </a:cubicBezTo>
                    <a:cubicBezTo>
                      <a:pt x="24611" y="86149"/>
                      <a:pt x="25183" y="86887"/>
                      <a:pt x="25968" y="87018"/>
                    </a:cubicBezTo>
                    <a:cubicBezTo>
                      <a:pt x="26049" y="87031"/>
                      <a:pt x="26129" y="87038"/>
                      <a:pt x="26208" y="87038"/>
                    </a:cubicBezTo>
                    <a:cubicBezTo>
                      <a:pt x="27045" y="87038"/>
                      <a:pt x="27805" y="86321"/>
                      <a:pt x="28088" y="85506"/>
                    </a:cubicBezTo>
                    <a:cubicBezTo>
                      <a:pt x="28397" y="84613"/>
                      <a:pt x="28278" y="83637"/>
                      <a:pt x="28135" y="82708"/>
                    </a:cubicBezTo>
                    <a:cubicBezTo>
                      <a:pt x="27957" y="81327"/>
                      <a:pt x="27778" y="79946"/>
                      <a:pt x="27576" y="78564"/>
                    </a:cubicBezTo>
                    <a:cubicBezTo>
                      <a:pt x="27433" y="77517"/>
                      <a:pt x="27361" y="76290"/>
                      <a:pt x="28135" y="75576"/>
                    </a:cubicBezTo>
                    <a:cubicBezTo>
                      <a:pt x="28461" y="75276"/>
                      <a:pt x="28851" y="75142"/>
                      <a:pt x="29233" y="75142"/>
                    </a:cubicBezTo>
                    <a:cubicBezTo>
                      <a:pt x="30066" y="75142"/>
                      <a:pt x="30865" y="75780"/>
                      <a:pt x="30898" y="76743"/>
                    </a:cubicBezTo>
                    <a:cubicBezTo>
                      <a:pt x="30898" y="77195"/>
                      <a:pt x="30731" y="77624"/>
                      <a:pt x="30695" y="78076"/>
                    </a:cubicBezTo>
                    <a:cubicBezTo>
                      <a:pt x="30659" y="78517"/>
                      <a:pt x="30802" y="79041"/>
                      <a:pt x="31219" y="79207"/>
                    </a:cubicBezTo>
                    <a:cubicBezTo>
                      <a:pt x="31301" y="79239"/>
                      <a:pt x="31382" y="79254"/>
                      <a:pt x="31462" y="79254"/>
                    </a:cubicBezTo>
                    <a:cubicBezTo>
                      <a:pt x="31951" y="79254"/>
                      <a:pt x="32382" y="78705"/>
                      <a:pt x="32505" y="78183"/>
                    </a:cubicBezTo>
                    <a:cubicBezTo>
                      <a:pt x="32648" y="77576"/>
                      <a:pt x="32588" y="76898"/>
                      <a:pt x="32945" y="76386"/>
                    </a:cubicBezTo>
                    <a:cubicBezTo>
                      <a:pt x="33112" y="76159"/>
                      <a:pt x="33338" y="75981"/>
                      <a:pt x="33612" y="75874"/>
                    </a:cubicBezTo>
                    <a:cubicBezTo>
                      <a:pt x="34100" y="76278"/>
                      <a:pt x="34446" y="76838"/>
                      <a:pt x="34565" y="77469"/>
                    </a:cubicBezTo>
                    <a:cubicBezTo>
                      <a:pt x="34696" y="78231"/>
                      <a:pt x="34517" y="79053"/>
                      <a:pt x="34827" y="79755"/>
                    </a:cubicBezTo>
                    <a:cubicBezTo>
                      <a:pt x="35132" y="80450"/>
                      <a:pt x="35778" y="80798"/>
                      <a:pt x="36424" y="80798"/>
                    </a:cubicBezTo>
                    <a:cubicBezTo>
                      <a:pt x="37061" y="80798"/>
                      <a:pt x="37698" y="80459"/>
                      <a:pt x="38006" y="79779"/>
                    </a:cubicBezTo>
                    <a:cubicBezTo>
                      <a:pt x="38268" y="79196"/>
                      <a:pt x="38279" y="78410"/>
                      <a:pt x="38851" y="78148"/>
                    </a:cubicBezTo>
                    <a:cubicBezTo>
                      <a:pt x="38956" y="78094"/>
                      <a:pt x="39069" y="78069"/>
                      <a:pt x="39185" y="78069"/>
                    </a:cubicBezTo>
                    <a:cubicBezTo>
                      <a:pt x="39475" y="78069"/>
                      <a:pt x="39777" y="78224"/>
                      <a:pt x="39982" y="78445"/>
                    </a:cubicBezTo>
                    <a:cubicBezTo>
                      <a:pt x="40256" y="78755"/>
                      <a:pt x="40387" y="79172"/>
                      <a:pt x="40482" y="79588"/>
                    </a:cubicBezTo>
                    <a:cubicBezTo>
                      <a:pt x="40780" y="80946"/>
                      <a:pt x="40804" y="82351"/>
                      <a:pt x="40530" y="83720"/>
                    </a:cubicBezTo>
                    <a:cubicBezTo>
                      <a:pt x="40339" y="84637"/>
                      <a:pt x="40030" y="85506"/>
                      <a:pt x="39875" y="86423"/>
                    </a:cubicBezTo>
                    <a:cubicBezTo>
                      <a:pt x="39708" y="87327"/>
                      <a:pt x="39708" y="88316"/>
                      <a:pt x="40113" y="89137"/>
                    </a:cubicBezTo>
                    <a:cubicBezTo>
                      <a:pt x="40496" y="89891"/>
                      <a:pt x="41280" y="90485"/>
                      <a:pt x="42115" y="90485"/>
                    </a:cubicBezTo>
                    <a:cubicBezTo>
                      <a:pt x="42189" y="90485"/>
                      <a:pt x="42264" y="90480"/>
                      <a:pt x="42339" y="90471"/>
                    </a:cubicBezTo>
                    <a:cubicBezTo>
                      <a:pt x="43399" y="90340"/>
                      <a:pt x="44102" y="89316"/>
                      <a:pt x="44471" y="88328"/>
                    </a:cubicBezTo>
                    <a:cubicBezTo>
                      <a:pt x="45137" y="86565"/>
                      <a:pt x="45185" y="84625"/>
                      <a:pt x="44625" y="82839"/>
                    </a:cubicBezTo>
                    <a:cubicBezTo>
                      <a:pt x="44459" y="82327"/>
                      <a:pt x="44256" y="81839"/>
                      <a:pt x="44161" y="81315"/>
                    </a:cubicBezTo>
                    <a:cubicBezTo>
                      <a:pt x="44078" y="80791"/>
                      <a:pt x="44125" y="80219"/>
                      <a:pt x="44423" y="79791"/>
                    </a:cubicBezTo>
                    <a:cubicBezTo>
                      <a:pt x="44745" y="79338"/>
                      <a:pt x="45292" y="79112"/>
                      <a:pt x="45780" y="78838"/>
                    </a:cubicBezTo>
                    <a:cubicBezTo>
                      <a:pt x="46269" y="78564"/>
                      <a:pt x="46757" y="78160"/>
                      <a:pt x="46792" y="77600"/>
                    </a:cubicBezTo>
                    <a:cubicBezTo>
                      <a:pt x="46816" y="77207"/>
                      <a:pt x="46614" y="76850"/>
                      <a:pt x="46459" y="76493"/>
                    </a:cubicBezTo>
                    <a:cubicBezTo>
                      <a:pt x="46304" y="76136"/>
                      <a:pt x="46197" y="75707"/>
                      <a:pt x="46399" y="75374"/>
                    </a:cubicBezTo>
                    <a:cubicBezTo>
                      <a:pt x="46582" y="75094"/>
                      <a:pt x="46931" y="74989"/>
                      <a:pt x="47260" y="74989"/>
                    </a:cubicBezTo>
                    <a:cubicBezTo>
                      <a:pt x="47295" y="74989"/>
                      <a:pt x="47329" y="74990"/>
                      <a:pt x="47364" y="74993"/>
                    </a:cubicBezTo>
                    <a:cubicBezTo>
                      <a:pt x="47733" y="75016"/>
                      <a:pt x="48078" y="75124"/>
                      <a:pt x="48447" y="75135"/>
                    </a:cubicBezTo>
                    <a:cubicBezTo>
                      <a:pt x="49162" y="75135"/>
                      <a:pt x="49828" y="74754"/>
                      <a:pt x="50186" y="74135"/>
                    </a:cubicBezTo>
                    <a:cubicBezTo>
                      <a:pt x="50745" y="74195"/>
                      <a:pt x="51305" y="74266"/>
                      <a:pt x="51876" y="74338"/>
                    </a:cubicBezTo>
                    <a:cubicBezTo>
                      <a:pt x="52019" y="74362"/>
                      <a:pt x="52174" y="74373"/>
                      <a:pt x="52317" y="74409"/>
                    </a:cubicBezTo>
                    <a:cubicBezTo>
                      <a:pt x="53341" y="74600"/>
                      <a:pt x="54103" y="75445"/>
                      <a:pt x="54186" y="76481"/>
                    </a:cubicBezTo>
                    <a:cubicBezTo>
                      <a:pt x="54258" y="77207"/>
                      <a:pt x="54091" y="77922"/>
                      <a:pt x="53865" y="78624"/>
                    </a:cubicBezTo>
                    <a:cubicBezTo>
                      <a:pt x="53793" y="78862"/>
                      <a:pt x="53710" y="79100"/>
                      <a:pt x="53627" y="79350"/>
                    </a:cubicBezTo>
                    <a:cubicBezTo>
                      <a:pt x="53472" y="79791"/>
                      <a:pt x="53365" y="80255"/>
                      <a:pt x="53281" y="80731"/>
                    </a:cubicBezTo>
                    <a:cubicBezTo>
                      <a:pt x="53210" y="81231"/>
                      <a:pt x="53234" y="81743"/>
                      <a:pt x="53353" y="82243"/>
                    </a:cubicBezTo>
                    <a:cubicBezTo>
                      <a:pt x="53412" y="82494"/>
                      <a:pt x="53496" y="82744"/>
                      <a:pt x="53615" y="82970"/>
                    </a:cubicBezTo>
                    <a:cubicBezTo>
                      <a:pt x="53769" y="83256"/>
                      <a:pt x="53960" y="83529"/>
                      <a:pt x="54198" y="83756"/>
                    </a:cubicBezTo>
                    <a:cubicBezTo>
                      <a:pt x="54234" y="83803"/>
                      <a:pt x="54281" y="83839"/>
                      <a:pt x="54317" y="83875"/>
                    </a:cubicBezTo>
                    <a:cubicBezTo>
                      <a:pt x="54615" y="84125"/>
                      <a:pt x="54948" y="84303"/>
                      <a:pt x="55317" y="84410"/>
                    </a:cubicBezTo>
                    <a:cubicBezTo>
                      <a:pt x="55511" y="84462"/>
                      <a:pt x="55707" y="84487"/>
                      <a:pt x="55902" y="84487"/>
                    </a:cubicBezTo>
                    <a:cubicBezTo>
                      <a:pt x="56473" y="84487"/>
                      <a:pt x="57028" y="84268"/>
                      <a:pt x="57437" y="83851"/>
                    </a:cubicBezTo>
                    <a:cubicBezTo>
                      <a:pt x="57972" y="83291"/>
                      <a:pt x="58115" y="82482"/>
                      <a:pt x="58210" y="81720"/>
                    </a:cubicBezTo>
                    <a:cubicBezTo>
                      <a:pt x="58330" y="80827"/>
                      <a:pt x="58425" y="79898"/>
                      <a:pt x="58175" y="79017"/>
                    </a:cubicBezTo>
                    <a:cubicBezTo>
                      <a:pt x="57949" y="78207"/>
                      <a:pt x="57448" y="77505"/>
                      <a:pt x="57103" y="76743"/>
                    </a:cubicBezTo>
                    <a:cubicBezTo>
                      <a:pt x="56877" y="76219"/>
                      <a:pt x="56710" y="75683"/>
                      <a:pt x="56627" y="75124"/>
                    </a:cubicBezTo>
                    <a:lnTo>
                      <a:pt x="56627" y="75112"/>
                    </a:lnTo>
                    <a:cubicBezTo>
                      <a:pt x="56448" y="74290"/>
                      <a:pt x="56425" y="73409"/>
                      <a:pt x="56698" y="72647"/>
                    </a:cubicBezTo>
                    <a:cubicBezTo>
                      <a:pt x="56841" y="71968"/>
                      <a:pt x="57151" y="71325"/>
                      <a:pt x="57949" y="71314"/>
                    </a:cubicBezTo>
                    <a:lnTo>
                      <a:pt x="58020" y="71314"/>
                    </a:lnTo>
                    <a:cubicBezTo>
                      <a:pt x="58091" y="71314"/>
                      <a:pt x="58151" y="71325"/>
                      <a:pt x="58222" y="71337"/>
                    </a:cubicBezTo>
                    <a:lnTo>
                      <a:pt x="58246" y="71337"/>
                    </a:lnTo>
                    <a:lnTo>
                      <a:pt x="58389" y="71373"/>
                    </a:lnTo>
                    <a:cubicBezTo>
                      <a:pt x="58699" y="71456"/>
                      <a:pt x="58996" y="71599"/>
                      <a:pt x="59294" y="71635"/>
                    </a:cubicBezTo>
                    <a:cubicBezTo>
                      <a:pt x="59342" y="71647"/>
                      <a:pt x="59401" y="71647"/>
                      <a:pt x="59449" y="71647"/>
                    </a:cubicBezTo>
                    <a:lnTo>
                      <a:pt x="59532" y="71647"/>
                    </a:lnTo>
                    <a:cubicBezTo>
                      <a:pt x="59544" y="71647"/>
                      <a:pt x="59568" y="71647"/>
                      <a:pt x="59592" y="71635"/>
                    </a:cubicBezTo>
                    <a:cubicBezTo>
                      <a:pt x="59627" y="71635"/>
                      <a:pt x="59651" y="71623"/>
                      <a:pt x="59687" y="71623"/>
                    </a:cubicBezTo>
                    <a:cubicBezTo>
                      <a:pt x="59711" y="71611"/>
                      <a:pt x="59734" y="71599"/>
                      <a:pt x="59770" y="71587"/>
                    </a:cubicBezTo>
                    <a:cubicBezTo>
                      <a:pt x="60592" y="71254"/>
                      <a:pt x="60306" y="69825"/>
                      <a:pt x="61044" y="69337"/>
                    </a:cubicBezTo>
                    <a:cubicBezTo>
                      <a:pt x="61190" y="69244"/>
                      <a:pt x="61355" y="69202"/>
                      <a:pt x="61524" y="69202"/>
                    </a:cubicBezTo>
                    <a:cubicBezTo>
                      <a:pt x="61849" y="69202"/>
                      <a:pt x="62186" y="69360"/>
                      <a:pt x="62413" y="69611"/>
                    </a:cubicBezTo>
                    <a:cubicBezTo>
                      <a:pt x="62747" y="69992"/>
                      <a:pt x="62866" y="70516"/>
                      <a:pt x="62913" y="71016"/>
                    </a:cubicBezTo>
                    <a:cubicBezTo>
                      <a:pt x="63021" y="72099"/>
                      <a:pt x="62830" y="73183"/>
                      <a:pt x="62771" y="74266"/>
                    </a:cubicBezTo>
                    <a:cubicBezTo>
                      <a:pt x="62711" y="75350"/>
                      <a:pt x="62759" y="76469"/>
                      <a:pt x="63306" y="77421"/>
                    </a:cubicBezTo>
                    <a:cubicBezTo>
                      <a:pt x="63758" y="78224"/>
                      <a:pt x="64633" y="78833"/>
                      <a:pt x="65524" y="78833"/>
                    </a:cubicBezTo>
                    <a:cubicBezTo>
                      <a:pt x="65690" y="78833"/>
                      <a:pt x="65857" y="78812"/>
                      <a:pt x="66021" y="78767"/>
                    </a:cubicBezTo>
                    <a:cubicBezTo>
                      <a:pt x="66997" y="78505"/>
                      <a:pt x="67628" y="77481"/>
                      <a:pt x="67700" y="76481"/>
                    </a:cubicBezTo>
                    <a:cubicBezTo>
                      <a:pt x="67783" y="75469"/>
                      <a:pt x="67414" y="74493"/>
                      <a:pt x="66938" y="73600"/>
                    </a:cubicBezTo>
                    <a:cubicBezTo>
                      <a:pt x="66462" y="72707"/>
                      <a:pt x="65890" y="71849"/>
                      <a:pt x="65521" y="70921"/>
                    </a:cubicBezTo>
                    <a:cubicBezTo>
                      <a:pt x="65164" y="70028"/>
                      <a:pt x="65009" y="69075"/>
                      <a:pt x="65033" y="68123"/>
                    </a:cubicBezTo>
                    <a:cubicBezTo>
                      <a:pt x="65053" y="67590"/>
                      <a:pt x="65065" y="65931"/>
                      <a:pt x="65802" y="65931"/>
                    </a:cubicBezTo>
                    <a:cubicBezTo>
                      <a:pt x="65922" y="65931"/>
                      <a:pt x="66062" y="65975"/>
                      <a:pt x="66223" y="66075"/>
                    </a:cubicBezTo>
                    <a:cubicBezTo>
                      <a:pt x="66485" y="66242"/>
                      <a:pt x="66700" y="66480"/>
                      <a:pt x="66997" y="66551"/>
                    </a:cubicBezTo>
                    <a:cubicBezTo>
                      <a:pt x="67046" y="66562"/>
                      <a:pt x="67095" y="66567"/>
                      <a:pt x="67143" y="66567"/>
                    </a:cubicBezTo>
                    <a:cubicBezTo>
                      <a:pt x="67565" y="66567"/>
                      <a:pt x="67949" y="66169"/>
                      <a:pt x="68045" y="65741"/>
                    </a:cubicBezTo>
                    <a:cubicBezTo>
                      <a:pt x="68164" y="65265"/>
                      <a:pt x="68021" y="64777"/>
                      <a:pt x="67866" y="64301"/>
                    </a:cubicBezTo>
                    <a:cubicBezTo>
                      <a:pt x="67712" y="63836"/>
                      <a:pt x="67557" y="63348"/>
                      <a:pt x="67652" y="62860"/>
                    </a:cubicBezTo>
                    <a:cubicBezTo>
                      <a:pt x="67735" y="62432"/>
                      <a:pt x="68009" y="62062"/>
                      <a:pt x="68390" y="61860"/>
                    </a:cubicBezTo>
                    <a:cubicBezTo>
                      <a:pt x="68535" y="61785"/>
                      <a:pt x="68663" y="61752"/>
                      <a:pt x="68775" y="61752"/>
                    </a:cubicBezTo>
                    <a:cubicBezTo>
                      <a:pt x="69159" y="61752"/>
                      <a:pt x="69341" y="62149"/>
                      <a:pt x="69295" y="62610"/>
                    </a:cubicBezTo>
                    <a:cubicBezTo>
                      <a:pt x="69236" y="63372"/>
                      <a:pt x="69295" y="64313"/>
                      <a:pt x="69962" y="64825"/>
                    </a:cubicBezTo>
                    <a:cubicBezTo>
                      <a:pt x="70376" y="65150"/>
                      <a:pt x="70904" y="65491"/>
                      <a:pt x="71452" y="65491"/>
                    </a:cubicBezTo>
                    <a:cubicBezTo>
                      <a:pt x="71566" y="65491"/>
                      <a:pt x="71681" y="65477"/>
                      <a:pt x="71796" y="65444"/>
                    </a:cubicBezTo>
                    <a:cubicBezTo>
                      <a:pt x="72748" y="65170"/>
                      <a:pt x="73129" y="63956"/>
                      <a:pt x="72927" y="62991"/>
                    </a:cubicBezTo>
                    <a:cubicBezTo>
                      <a:pt x="72724" y="62015"/>
                      <a:pt x="72129" y="61181"/>
                      <a:pt x="71724" y="60277"/>
                    </a:cubicBezTo>
                    <a:cubicBezTo>
                      <a:pt x="71045" y="58669"/>
                      <a:pt x="70986" y="56859"/>
                      <a:pt x="71581" y="55228"/>
                    </a:cubicBezTo>
                    <a:cubicBezTo>
                      <a:pt x="71938" y="54550"/>
                      <a:pt x="72272" y="53859"/>
                      <a:pt x="72581" y="53157"/>
                    </a:cubicBezTo>
                    <a:cubicBezTo>
                      <a:pt x="73189" y="51764"/>
                      <a:pt x="73724" y="50335"/>
                      <a:pt x="74153" y="48870"/>
                    </a:cubicBezTo>
                    <a:cubicBezTo>
                      <a:pt x="75225" y="45310"/>
                      <a:pt x="75772" y="41619"/>
                      <a:pt x="75772" y="37905"/>
                    </a:cubicBezTo>
                    <a:cubicBezTo>
                      <a:pt x="75784" y="21010"/>
                      <a:pt x="64604" y="6151"/>
                      <a:pt x="48364" y="1484"/>
                    </a:cubicBezTo>
                    <a:cubicBezTo>
                      <a:pt x="44892" y="483"/>
                      <a:pt x="41368" y="1"/>
                      <a:pt x="37887" y="1"/>
                    </a:cubicBez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Google Shape;874;p43">
                <a:extLst>
                  <a:ext uri="{FF2B5EF4-FFF2-40B4-BE49-F238E27FC236}">
                    <a16:creationId xmlns:a16="http://schemas.microsoft.com/office/drawing/2014/main" id="{756B0AA9-02A1-B6A5-CD8B-89D5261CD764}"/>
                  </a:ext>
                </a:extLst>
              </p:cNvPr>
              <p:cNvSpPr/>
              <p:nvPr/>
            </p:nvSpPr>
            <p:spPr>
              <a:xfrm>
                <a:off x="6083348" y="1370263"/>
                <a:ext cx="1109839" cy="2154239"/>
              </a:xfrm>
              <a:custGeom>
                <a:avLst/>
                <a:gdLst/>
                <a:ahLst/>
                <a:cxnLst/>
                <a:rect l="l" t="t" r="r" b="b"/>
                <a:pathLst>
                  <a:path w="33326" h="64687" extrusionOk="0">
                    <a:moveTo>
                      <a:pt x="23206" y="1"/>
                    </a:moveTo>
                    <a:cubicBezTo>
                      <a:pt x="22781" y="1"/>
                      <a:pt x="22446" y="385"/>
                      <a:pt x="22182" y="759"/>
                    </a:cubicBezTo>
                    <a:cubicBezTo>
                      <a:pt x="21908" y="1176"/>
                      <a:pt x="21598" y="1330"/>
                      <a:pt x="21241" y="1628"/>
                    </a:cubicBezTo>
                    <a:cubicBezTo>
                      <a:pt x="20943" y="1878"/>
                      <a:pt x="20824" y="2295"/>
                      <a:pt x="20443" y="2414"/>
                    </a:cubicBezTo>
                    <a:cubicBezTo>
                      <a:pt x="20372" y="2435"/>
                      <a:pt x="20301" y="2445"/>
                      <a:pt x="20231" y="2445"/>
                    </a:cubicBezTo>
                    <a:cubicBezTo>
                      <a:pt x="19909" y="2445"/>
                      <a:pt x="19598" y="2241"/>
                      <a:pt x="19384" y="1997"/>
                    </a:cubicBezTo>
                    <a:cubicBezTo>
                      <a:pt x="19122" y="1688"/>
                      <a:pt x="18943" y="1319"/>
                      <a:pt x="18681" y="1021"/>
                    </a:cubicBezTo>
                    <a:cubicBezTo>
                      <a:pt x="18470" y="792"/>
                      <a:pt x="18168" y="612"/>
                      <a:pt x="17871" y="612"/>
                    </a:cubicBezTo>
                    <a:cubicBezTo>
                      <a:pt x="17783" y="612"/>
                      <a:pt x="17694" y="628"/>
                      <a:pt x="17610" y="664"/>
                    </a:cubicBezTo>
                    <a:cubicBezTo>
                      <a:pt x="17348" y="795"/>
                      <a:pt x="17157" y="1033"/>
                      <a:pt x="17086" y="1319"/>
                    </a:cubicBezTo>
                    <a:cubicBezTo>
                      <a:pt x="16990" y="1592"/>
                      <a:pt x="16955" y="1890"/>
                      <a:pt x="16848" y="2152"/>
                    </a:cubicBezTo>
                    <a:cubicBezTo>
                      <a:pt x="16522" y="2915"/>
                      <a:pt x="15824" y="3131"/>
                      <a:pt x="15045" y="3131"/>
                    </a:cubicBezTo>
                    <a:cubicBezTo>
                      <a:pt x="14170" y="3131"/>
                      <a:pt x="13193" y="2859"/>
                      <a:pt x="12526" y="2783"/>
                    </a:cubicBezTo>
                    <a:cubicBezTo>
                      <a:pt x="12192" y="2735"/>
                      <a:pt x="11847" y="2700"/>
                      <a:pt x="11514" y="2652"/>
                    </a:cubicBezTo>
                    <a:cubicBezTo>
                      <a:pt x="5572" y="8117"/>
                      <a:pt x="1536" y="15332"/>
                      <a:pt x="0" y="23250"/>
                    </a:cubicBezTo>
                    <a:cubicBezTo>
                      <a:pt x="393" y="23893"/>
                      <a:pt x="822" y="24488"/>
                      <a:pt x="1310" y="25060"/>
                    </a:cubicBezTo>
                    <a:cubicBezTo>
                      <a:pt x="1834" y="25703"/>
                      <a:pt x="2358" y="26357"/>
                      <a:pt x="2882" y="27000"/>
                    </a:cubicBezTo>
                    <a:cubicBezTo>
                      <a:pt x="3322" y="27536"/>
                      <a:pt x="3786" y="28096"/>
                      <a:pt x="4429" y="28322"/>
                    </a:cubicBezTo>
                    <a:cubicBezTo>
                      <a:pt x="4713" y="28420"/>
                      <a:pt x="5005" y="28447"/>
                      <a:pt x="5300" y="28447"/>
                    </a:cubicBezTo>
                    <a:cubicBezTo>
                      <a:pt x="5638" y="28447"/>
                      <a:pt x="5980" y="28412"/>
                      <a:pt x="6318" y="28412"/>
                    </a:cubicBezTo>
                    <a:cubicBezTo>
                      <a:pt x="6540" y="28412"/>
                      <a:pt x="6761" y="28427"/>
                      <a:pt x="6977" y="28477"/>
                    </a:cubicBezTo>
                    <a:cubicBezTo>
                      <a:pt x="7263" y="28548"/>
                      <a:pt x="7477" y="28643"/>
                      <a:pt x="7549" y="28953"/>
                    </a:cubicBezTo>
                    <a:cubicBezTo>
                      <a:pt x="7620" y="29310"/>
                      <a:pt x="7287" y="29691"/>
                      <a:pt x="7454" y="30024"/>
                    </a:cubicBezTo>
                    <a:cubicBezTo>
                      <a:pt x="7555" y="30182"/>
                      <a:pt x="7730" y="30275"/>
                      <a:pt x="7920" y="30275"/>
                    </a:cubicBezTo>
                    <a:cubicBezTo>
                      <a:pt x="7931" y="30275"/>
                      <a:pt x="7942" y="30275"/>
                      <a:pt x="7954" y="30274"/>
                    </a:cubicBezTo>
                    <a:cubicBezTo>
                      <a:pt x="8144" y="30274"/>
                      <a:pt x="8335" y="30227"/>
                      <a:pt x="8525" y="30203"/>
                    </a:cubicBezTo>
                    <a:cubicBezTo>
                      <a:pt x="8560" y="30201"/>
                      <a:pt x="8594" y="30200"/>
                      <a:pt x="8629" y="30200"/>
                    </a:cubicBezTo>
                    <a:cubicBezTo>
                      <a:pt x="9289" y="30200"/>
                      <a:pt x="9869" y="30629"/>
                      <a:pt x="10073" y="31263"/>
                    </a:cubicBezTo>
                    <a:cubicBezTo>
                      <a:pt x="10180" y="31656"/>
                      <a:pt x="10121" y="32084"/>
                      <a:pt x="10168" y="32489"/>
                    </a:cubicBezTo>
                    <a:cubicBezTo>
                      <a:pt x="10204" y="32906"/>
                      <a:pt x="10406" y="33346"/>
                      <a:pt x="10799" y="33465"/>
                    </a:cubicBezTo>
                    <a:cubicBezTo>
                      <a:pt x="10871" y="33488"/>
                      <a:pt x="10943" y="33497"/>
                      <a:pt x="11014" y="33497"/>
                    </a:cubicBezTo>
                    <a:cubicBezTo>
                      <a:pt x="11473" y="33497"/>
                      <a:pt x="11922" y="33093"/>
                      <a:pt x="12407" y="33072"/>
                    </a:cubicBezTo>
                    <a:cubicBezTo>
                      <a:pt x="12413" y="33072"/>
                      <a:pt x="12420" y="33072"/>
                      <a:pt x="12427" y="33072"/>
                    </a:cubicBezTo>
                    <a:cubicBezTo>
                      <a:pt x="12907" y="33072"/>
                      <a:pt x="13337" y="33484"/>
                      <a:pt x="13442" y="33954"/>
                    </a:cubicBezTo>
                    <a:cubicBezTo>
                      <a:pt x="13561" y="34430"/>
                      <a:pt x="13395" y="34942"/>
                      <a:pt x="13109" y="35347"/>
                    </a:cubicBezTo>
                    <a:cubicBezTo>
                      <a:pt x="12954" y="35585"/>
                      <a:pt x="12716" y="35751"/>
                      <a:pt x="12526" y="35966"/>
                    </a:cubicBezTo>
                    <a:cubicBezTo>
                      <a:pt x="12371" y="36132"/>
                      <a:pt x="12276" y="36347"/>
                      <a:pt x="12073" y="36454"/>
                    </a:cubicBezTo>
                    <a:cubicBezTo>
                      <a:pt x="11895" y="36549"/>
                      <a:pt x="11692" y="36585"/>
                      <a:pt x="11514" y="36668"/>
                    </a:cubicBezTo>
                    <a:cubicBezTo>
                      <a:pt x="10966" y="36942"/>
                      <a:pt x="10811" y="37644"/>
                      <a:pt x="10728" y="38228"/>
                    </a:cubicBezTo>
                    <a:cubicBezTo>
                      <a:pt x="10632" y="38799"/>
                      <a:pt x="10561" y="39442"/>
                      <a:pt x="10871" y="39930"/>
                    </a:cubicBezTo>
                    <a:cubicBezTo>
                      <a:pt x="11156" y="40383"/>
                      <a:pt x="11704" y="40597"/>
                      <a:pt x="12228" y="40728"/>
                    </a:cubicBezTo>
                    <a:cubicBezTo>
                      <a:pt x="12502" y="40776"/>
                      <a:pt x="12776" y="40871"/>
                      <a:pt x="13026" y="41002"/>
                    </a:cubicBezTo>
                    <a:cubicBezTo>
                      <a:pt x="13942" y="41550"/>
                      <a:pt x="13097" y="42181"/>
                      <a:pt x="13026" y="42883"/>
                    </a:cubicBezTo>
                    <a:cubicBezTo>
                      <a:pt x="12954" y="43633"/>
                      <a:pt x="14050" y="44574"/>
                      <a:pt x="14478" y="45122"/>
                    </a:cubicBezTo>
                    <a:cubicBezTo>
                      <a:pt x="14788" y="45526"/>
                      <a:pt x="15121" y="45955"/>
                      <a:pt x="15145" y="46467"/>
                    </a:cubicBezTo>
                    <a:cubicBezTo>
                      <a:pt x="15169" y="47122"/>
                      <a:pt x="14681" y="47729"/>
                      <a:pt x="14752" y="48384"/>
                    </a:cubicBezTo>
                    <a:cubicBezTo>
                      <a:pt x="14812" y="48967"/>
                      <a:pt x="15300" y="49396"/>
                      <a:pt x="15788" y="49717"/>
                    </a:cubicBezTo>
                    <a:cubicBezTo>
                      <a:pt x="16276" y="50051"/>
                      <a:pt x="16812" y="50348"/>
                      <a:pt x="17109" y="50848"/>
                    </a:cubicBezTo>
                    <a:cubicBezTo>
                      <a:pt x="17562" y="51634"/>
                      <a:pt x="17240" y="52658"/>
                      <a:pt x="16728" y="53396"/>
                    </a:cubicBezTo>
                    <a:cubicBezTo>
                      <a:pt x="16217" y="54146"/>
                      <a:pt x="15514" y="54778"/>
                      <a:pt x="15121" y="55599"/>
                    </a:cubicBezTo>
                    <a:cubicBezTo>
                      <a:pt x="14728" y="56421"/>
                      <a:pt x="14764" y="57552"/>
                      <a:pt x="15514" y="58064"/>
                    </a:cubicBezTo>
                    <a:cubicBezTo>
                      <a:pt x="15923" y="58338"/>
                      <a:pt x="16430" y="58357"/>
                      <a:pt x="16942" y="58357"/>
                    </a:cubicBezTo>
                    <a:cubicBezTo>
                      <a:pt x="17023" y="58357"/>
                      <a:pt x="17105" y="58357"/>
                      <a:pt x="17186" y="58357"/>
                    </a:cubicBezTo>
                    <a:cubicBezTo>
                      <a:pt x="17723" y="58357"/>
                      <a:pt x="18250" y="58378"/>
                      <a:pt x="18657" y="58695"/>
                    </a:cubicBezTo>
                    <a:cubicBezTo>
                      <a:pt x="19122" y="59040"/>
                      <a:pt x="19276" y="59647"/>
                      <a:pt x="19312" y="60219"/>
                    </a:cubicBezTo>
                    <a:cubicBezTo>
                      <a:pt x="19336" y="60790"/>
                      <a:pt x="19253" y="61374"/>
                      <a:pt x="19348" y="61933"/>
                    </a:cubicBezTo>
                    <a:cubicBezTo>
                      <a:pt x="19443" y="62493"/>
                      <a:pt x="19765" y="63076"/>
                      <a:pt x="20312" y="63243"/>
                    </a:cubicBezTo>
                    <a:cubicBezTo>
                      <a:pt x="20443" y="63283"/>
                      <a:pt x="20578" y="63298"/>
                      <a:pt x="20716" y="63298"/>
                    </a:cubicBezTo>
                    <a:cubicBezTo>
                      <a:pt x="21100" y="63298"/>
                      <a:pt x="21502" y="63181"/>
                      <a:pt x="21877" y="63181"/>
                    </a:cubicBezTo>
                    <a:cubicBezTo>
                      <a:pt x="22076" y="63181"/>
                      <a:pt x="22267" y="63214"/>
                      <a:pt x="22443" y="63314"/>
                    </a:cubicBezTo>
                    <a:cubicBezTo>
                      <a:pt x="22955" y="63600"/>
                      <a:pt x="23086" y="64326"/>
                      <a:pt x="23598" y="64588"/>
                    </a:cubicBezTo>
                    <a:cubicBezTo>
                      <a:pt x="23739" y="64654"/>
                      <a:pt x="23890" y="64686"/>
                      <a:pt x="24041" y="64686"/>
                    </a:cubicBezTo>
                    <a:cubicBezTo>
                      <a:pt x="24274" y="64686"/>
                      <a:pt x="24506" y="64609"/>
                      <a:pt x="24694" y="64457"/>
                    </a:cubicBezTo>
                    <a:cubicBezTo>
                      <a:pt x="24991" y="64219"/>
                      <a:pt x="25206" y="63886"/>
                      <a:pt x="25313" y="63517"/>
                    </a:cubicBezTo>
                    <a:cubicBezTo>
                      <a:pt x="25634" y="62528"/>
                      <a:pt x="25420" y="61481"/>
                      <a:pt x="25194" y="60492"/>
                    </a:cubicBezTo>
                    <a:cubicBezTo>
                      <a:pt x="24980" y="59564"/>
                      <a:pt x="24396" y="58790"/>
                      <a:pt x="24313" y="57814"/>
                    </a:cubicBezTo>
                    <a:cubicBezTo>
                      <a:pt x="24265" y="57159"/>
                      <a:pt x="24479" y="56444"/>
                      <a:pt x="25015" y="56063"/>
                    </a:cubicBezTo>
                    <a:cubicBezTo>
                      <a:pt x="25420" y="55766"/>
                      <a:pt x="25944" y="55706"/>
                      <a:pt x="26384" y="55468"/>
                    </a:cubicBezTo>
                    <a:cubicBezTo>
                      <a:pt x="27194" y="55016"/>
                      <a:pt x="27539" y="53980"/>
                      <a:pt x="27456" y="53063"/>
                    </a:cubicBezTo>
                    <a:cubicBezTo>
                      <a:pt x="27385" y="52503"/>
                      <a:pt x="27230" y="51956"/>
                      <a:pt x="26992" y="51444"/>
                    </a:cubicBezTo>
                    <a:cubicBezTo>
                      <a:pt x="26765" y="50920"/>
                      <a:pt x="26051" y="50384"/>
                      <a:pt x="26123" y="49765"/>
                    </a:cubicBezTo>
                    <a:cubicBezTo>
                      <a:pt x="26277" y="48539"/>
                      <a:pt x="27563" y="48586"/>
                      <a:pt x="28456" y="48479"/>
                    </a:cubicBezTo>
                    <a:cubicBezTo>
                      <a:pt x="28920" y="48420"/>
                      <a:pt x="29432" y="48181"/>
                      <a:pt x="29575" y="47741"/>
                    </a:cubicBezTo>
                    <a:cubicBezTo>
                      <a:pt x="29623" y="47515"/>
                      <a:pt x="29647" y="47300"/>
                      <a:pt x="29647" y="47074"/>
                    </a:cubicBezTo>
                    <a:cubicBezTo>
                      <a:pt x="29718" y="46336"/>
                      <a:pt x="30230" y="45919"/>
                      <a:pt x="30647" y="45360"/>
                    </a:cubicBezTo>
                    <a:cubicBezTo>
                      <a:pt x="30968" y="44919"/>
                      <a:pt x="31111" y="44169"/>
                      <a:pt x="31087" y="43621"/>
                    </a:cubicBezTo>
                    <a:cubicBezTo>
                      <a:pt x="31064" y="43074"/>
                      <a:pt x="30885" y="42478"/>
                      <a:pt x="31195" y="42014"/>
                    </a:cubicBezTo>
                    <a:cubicBezTo>
                      <a:pt x="31516" y="41538"/>
                      <a:pt x="32207" y="41490"/>
                      <a:pt x="32659" y="41145"/>
                    </a:cubicBezTo>
                    <a:cubicBezTo>
                      <a:pt x="33326" y="40633"/>
                      <a:pt x="33314" y="39561"/>
                      <a:pt x="32826" y="38883"/>
                    </a:cubicBezTo>
                    <a:cubicBezTo>
                      <a:pt x="32397" y="38287"/>
                      <a:pt x="31695" y="37942"/>
                      <a:pt x="31004" y="37740"/>
                    </a:cubicBezTo>
                    <a:cubicBezTo>
                      <a:pt x="30575" y="37621"/>
                      <a:pt x="30611" y="37621"/>
                      <a:pt x="30349" y="37275"/>
                    </a:cubicBezTo>
                    <a:cubicBezTo>
                      <a:pt x="30147" y="36966"/>
                      <a:pt x="29837" y="36728"/>
                      <a:pt x="29468" y="36632"/>
                    </a:cubicBezTo>
                    <a:cubicBezTo>
                      <a:pt x="28944" y="36490"/>
                      <a:pt x="28349" y="36656"/>
                      <a:pt x="27837" y="36454"/>
                    </a:cubicBezTo>
                    <a:cubicBezTo>
                      <a:pt x="27170" y="36180"/>
                      <a:pt x="26885" y="35418"/>
                      <a:pt x="26682" y="34727"/>
                    </a:cubicBezTo>
                    <a:cubicBezTo>
                      <a:pt x="26480" y="34037"/>
                      <a:pt x="26230" y="33263"/>
                      <a:pt x="25575" y="32965"/>
                    </a:cubicBezTo>
                    <a:cubicBezTo>
                      <a:pt x="25325" y="32860"/>
                      <a:pt x="25059" y="32832"/>
                      <a:pt x="24787" y="32832"/>
                    </a:cubicBezTo>
                    <a:cubicBezTo>
                      <a:pt x="24657" y="32832"/>
                      <a:pt x="24527" y="32839"/>
                      <a:pt x="24396" y="32846"/>
                    </a:cubicBezTo>
                    <a:cubicBezTo>
                      <a:pt x="24042" y="32865"/>
                      <a:pt x="23649" y="32942"/>
                      <a:pt x="23279" y="32942"/>
                    </a:cubicBezTo>
                    <a:cubicBezTo>
                      <a:pt x="22941" y="32942"/>
                      <a:pt x="22623" y="32877"/>
                      <a:pt x="22372" y="32644"/>
                    </a:cubicBezTo>
                    <a:cubicBezTo>
                      <a:pt x="21824" y="32120"/>
                      <a:pt x="21384" y="31382"/>
                      <a:pt x="21050" y="30715"/>
                    </a:cubicBezTo>
                    <a:cubicBezTo>
                      <a:pt x="20693" y="30144"/>
                      <a:pt x="20300" y="29524"/>
                      <a:pt x="19669" y="29298"/>
                    </a:cubicBezTo>
                    <a:cubicBezTo>
                      <a:pt x="19488" y="29232"/>
                      <a:pt x="19301" y="29205"/>
                      <a:pt x="19113" y="29205"/>
                    </a:cubicBezTo>
                    <a:cubicBezTo>
                      <a:pt x="18584" y="29205"/>
                      <a:pt x="18038" y="29424"/>
                      <a:pt x="17538" y="29643"/>
                    </a:cubicBezTo>
                    <a:cubicBezTo>
                      <a:pt x="16300" y="30191"/>
                      <a:pt x="15050" y="30739"/>
                      <a:pt x="13811" y="31287"/>
                    </a:cubicBezTo>
                    <a:cubicBezTo>
                      <a:pt x="13420" y="31458"/>
                      <a:pt x="12944" y="31630"/>
                      <a:pt x="12489" y="31630"/>
                    </a:cubicBezTo>
                    <a:cubicBezTo>
                      <a:pt x="12376" y="31630"/>
                      <a:pt x="12265" y="31620"/>
                      <a:pt x="12156" y="31596"/>
                    </a:cubicBezTo>
                    <a:cubicBezTo>
                      <a:pt x="11775" y="31525"/>
                      <a:pt x="11109" y="31167"/>
                      <a:pt x="10990" y="30775"/>
                    </a:cubicBezTo>
                    <a:cubicBezTo>
                      <a:pt x="10906" y="30513"/>
                      <a:pt x="11002" y="30227"/>
                      <a:pt x="11121" y="29989"/>
                    </a:cubicBezTo>
                    <a:cubicBezTo>
                      <a:pt x="11264" y="29763"/>
                      <a:pt x="11371" y="29501"/>
                      <a:pt x="11442" y="29239"/>
                    </a:cubicBezTo>
                    <a:cubicBezTo>
                      <a:pt x="11478" y="28977"/>
                      <a:pt x="11371" y="28655"/>
                      <a:pt x="11109" y="28572"/>
                    </a:cubicBezTo>
                    <a:cubicBezTo>
                      <a:pt x="11061" y="28557"/>
                      <a:pt x="11013" y="28550"/>
                      <a:pt x="10965" y="28550"/>
                    </a:cubicBezTo>
                    <a:cubicBezTo>
                      <a:pt x="10654" y="28550"/>
                      <a:pt x="10337" y="28832"/>
                      <a:pt x="10026" y="28832"/>
                    </a:cubicBezTo>
                    <a:cubicBezTo>
                      <a:pt x="9978" y="28832"/>
                      <a:pt x="9930" y="28825"/>
                      <a:pt x="9882" y="28810"/>
                    </a:cubicBezTo>
                    <a:cubicBezTo>
                      <a:pt x="9656" y="28739"/>
                      <a:pt x="9537" y="28489"/>
                      <a:pt x="9442" y="28262"/>
                    </a:cubicBezTo>
                    <a:cubicBezTo>
                      <a:pt x="9037" y="27262"/>
                      <a:pt x="10275" y="27298"/>
                      <a:pt x="10275" y="26441"/>
                    </a:cubicBezTo>
                    <a:cubicBezTo>
                      <a:pt x="10275" y="25818"/>
                      <a:pt x="9853" y="25570"/>
                      <a:pt x="9382" y="25570"/>
                    </a:cubicBezTo>
                    <a:cubicBezTo>
                      <a:pt x="9079" y="25570"/>
                      <a:pt x="8756" y="25673"/>
                      <a:pt x="8513" y="25845"/>
                    </a:cubicBezTo>
                    <a:cubicBezTo>
                      <a:pt x="8132" y="26107"/>
                      <a:pt x="7811" y="26465"/>
                      <a:pt x="7394" y="26643"/>
                    </a:cubicBezTo>
                    <a:cubicBezTo>
                      <a:pt x="7200" y="26727"/>
                      <a:pt x="6996" y="26766"/>
                      <a:pt x="6791" y="26766"/>
                    </a:cubicBezTo>
                    <a:cubicBezTo>
                      <a:pt x="6038" y="26766"/>
                      <a:pt x="5280" y="26242"/>
                      <a:pt x="5037" y="25512"/>
                    </a:cubicBezTo>
                    <a:cubicBezTo>
                      <a:pt x="4715" y="24583"/>
                      <a:pt x="5156" y="23500"/>
                      <a:pt x="5953" y="22928"/>
                    </a:cubicBezTo>
                    <a:cubicBezTo>
                      <a:pt x="6299" y="22702"/>
                      <a:pt x="6668" y="22524"/>
                      <a:pt x="7049" y="22369"/>
                    </a:cubicBezTo>
                    <a:cubicBezTo>
                      <a:pt x="7283" y="22262"/>
                      <a:pt x="7533" y="22207"/>
                      <a:pt x="7786" y="22207"/>
                    </a:cubicBezTo>
                    <a:cubicBezTo>
                      <a:pt x="7958" y="22207"/>
                      <a:pt x="8130" y="22232"/>
                      <a:pt x="8299" y="22285"/>
                    </a:cubicBezTo>
                    <a:cubicBezTo>
                      <a:pt x="8477" y="22341"/>
                      <a:pt x="8678" y="22390"/>
                      <a:pt x="8866" y="22390"/>
                    </a:cubicBezTo>
                    <a:cubicBezTo>
                      <a:pt x="9042" y="22390"/>
                      <a:pt x="9208" y="22347"/>
                      <a:pt x="9335" y="22226"/>
                    </a:cubicBezTo>
                    <a:cubicBezTo>
                      <a:pt x="9644" y="21940"/>
                      <a:pt x="9549" y="21392"/>
                      <a:pt x="9847" y="21095"/>
                    </a:cubicBezTo>
                    <a:cubicBezTo>
                      <a:pt x="9985" y="20975"/>
                      <a:pt x="10159" y="20912"/>
                      <a:pt x="10341" y="20912"/>
                    </a:cubicBezTo>
                    <a:cubicBezTo>
                      <a:pt x="10394" y="20912"/>
                      <a:pt x="10448" y="20917"/>
                      <a:pt x="10502" y="20928"/>
                    </a:cubicBezTo>
                    <a:cubicBezTo>
                      <a:pt x="10728" y="20988"/>
                      <a:pt x="10954" y="21083"/>
                      <a:pt x="11144" y="21214"/>
                    </a:cubicBezTo>
                    <a:cubicBezTo>
                      <a:pt x="11561" y="21428"/>
                      <a:pt x="12002" y="21678"/>
                      <a:pt x="12168" y="22095"/>
                    </a:cubicBezTo>
                    <a:cubicBezTo>
                      <a:pt x="12276" y="22393"/>
                      <a:pt x="12287" y="22714"/>
                      <a:pt x="12204" y="23024"/>
                    </a:cubicBezTo>
                    <a:cubicBezTo>
                      <a:pt x="12133" y="23321"/>
                      <a:pt x="12085" y="23631"/>
                      <a:pt x="12061" y="23940"/>
                    </a:cubicBezTo>
                    <a:cubicBezTo>
                      <a:pt x="12037" y="24250"/>
                      <a:pt x="12156" y="24560"/>
                      <a:pt x="12395" y="24774"/>
                    </a:cubicBezTo>
                    <a:cubicBezTo>
                      <a:pt x="12501" y="24859"/>
                      <a:pt x="12643" y="24904"/>
                      <a:pt x="12783" y="24904"/>
                    </a:cubicBezTo>
                    <a:cubicBezTo>
                      <a:pt x="12955" y="24904"/>
                      <a:pt x="13124" y="24835"/>
                      <a:pt x="13216" y="24690"/>
                    </a:cubicBezTo>
                    <a:cubicBezTo>
                      <a:pt x="13442" y="24357"/>
                      <a:pt x="13169" y="23869"/>
                      <a:pt x="13323" y="23512"/>
                    </a:cubicBezTo>
                    <a:cubicBezTo>
                      <a:pt x="13478" y="23166"/>
                      <a:pt x="13978" y="23071"/>
                      <a:pt x="14157" y="22714"/>
                    </a:cubicBezTo>
                    <a:cubicBezTo>
                      <a:pt x="14276" y="22488"/>
                      <a:pt x="14228" y="22214"/>
                      <a:pt x="14169" y="21976"/>
                    </a:cubicBezTo>
                    <a:cubicBezTo>
                      <a:pt x="14085" y="21571"/>
                      <a:pt x="13788" y="20869"/>
                      <a:pt x="13931" y="20499"/>
                    </a:cubicBezTo>
                    <a:cubicBezTo>
                      <a:pt x="14073" y="20118"/>
                      <a:pt x="14538" y="20107"/>
                      <a:pt x="14812" y="19892"/>
                    </a:cubicBezTo>
                    <a:cubicBezTo>
                      <a:pt x="15002" y="19737"/>
                      <a:pt x="15169" y="19547"/>
                      <a:pt x="15300" y="19333"/>
                    </a:cubicBezTo>
                    <a:cubicBezTo>
                      <a:pt x="15514" y="18964"/>
                      <a:pt x="15633" y="18511"/>
                      <a:pt x="16002" y="18297"/>
                    </a:cubicBezTo>
                    <a:cubicBezTo>
                      <a:pt x="16478" y="18011"/>
                      <a:pt x="17145" y="18273"/>
                      <a:pt x="17645" y="18011"/>
                    </a:cubicBezTo>
                    <a:cubicBezTo>
                      <a:pt x="18312" y="17654"/>
                      <a:pt x="18133" y="16820"/>
                      <a:pt x="18598" y="16332"/>
                    </a:cubicBezTo>
                    <a:cubicBezTo>
                      <a:pt x="18727" y="16200"/>
                      <a:pt x="18876" y="16153"/>
                      <a:pt x="19035" y="16153"/>
                    </a:cubicBezTo>
                    <a:cubicBezTo>
                      <a:pt x="19432" y="16153"/>
                      <a:pt x="19894" y="16446"/>
                      <a:pt x="20294" y="16446"/>
                    </a:cubicBezTo>
                    <a:cubicBezTo>
                      <a:pt x="20442" y="16446"/>
                      <a:pt x="20581" y="16406"/>
                      <a:pt x="20705" y="16297"/>
                    </a:cubicBezTo>
                    <a:cubicBezTo>
                      <a:pt x="20860" y="16118"/>
                      <a:pt x="20931" y="15880"/>
                      <a:pt x="20884" y="15642"/>
                    </a:cubicBezTo>
                    <a:cubicBezTo>
                      <a:pt x="20836" y="15416"/>
                      <a:pt x="20789" y="15177"/>
                      <a:pt x="20765" y="14951"/>
                    </a:cubicBezTo>
                    <a:cubicBezTo>
                      <a:pt x="20765" y="14713"/>
                      <a:pt x="20848" y="14451"/>
                      <a:pt x="21074" y="14368"/>
                    </a:cubicBezTo>
                    <a:cubicBezTo>
                      <a:pt x="21129" y="14345"/>
                      <a:pt x="21187" y="14334"/>
                      <a:pt x="21244" y="14334"/>
                    </a:cubicBezTo>
                    <a:cubicBezTo>
                      <a:pt x="21423" y="14334"/>
                      <a:pt x="21606" y="14435"/>
                      <a:pt x="21741" y="14570"/>
                    </a:cubicBezTo>
                    <a:cubicBezTo>
                      <a:pt x="21920" y="14737"/>
                      <a:pt x="22051" y="14963"/>
                      <a:pt x="22229" y="15130"/>
                    </a:cubicBezTo>
                    <a:cubicBezTo>
                      <a:pt x="22434" y="15311"/>
                      <a:pt x="22681" y="15390"/>
                      <a:pt x="22930" y="15390"/>
                    </a:cubicBezTo>
                    <a:cubicBezTo>
                      <a:pt x="23680" y="15390"/>
                      <a:pt x="24441" y="14672"/>
                      <a:pt x="24075" y="13868"/>
                    </a:cubicBezTo>
                    <a:cubicBezTo>
                      <a:pt x="23908" y="13499"/>
                      <a:pt x="23515" y="13260"/>
                      <a:pt x="23325" y="12903"/>
                    </a:cubicBezTo>
                    <a:cubicBezTo>
                      <a:pt x="22991" y="12284"/>
                      <a:pt x="23325" y="11522"/>
                      <a:pt x="24003" y="11356"/>
                    </a:cubicBezTo>
                    <a:cubicBezTo>
                      <a:pt x="24086" y="11337"/>
                      <a:pt x="24168" y="11328"/>
                      <a:pt x="24248" y="11328"/>
                    </a:cubicBezTo>
                    <a:cubicBezTo>
                      <a:pt x="24831" y="11328"/>
                      <a:pt x="25335" y="11798"/>
                      <a:pt x="25325" y="12415"/>
                    </a:cubicBezTo>
                    <a:cubicBezTo>
                      <a:pt x="25313" y="12725"/>
                      <a:pt x="25051" y="13380"/>
                      <a:pt x="25218" y="13653"/>
                    </a:cubicBezTo>
                    <a:cubicBezTo>
                      <a:pt x="25338" y="13845"/>
                      <a:pt x="25623" y="13893"/>
                      <a:pt x="25896" y="13893"/>
                    </a:cubicBezTo>
                    <a:cubicBezTo>
                      <a:pt x="26083" y="13893"/>
                      <a:pt x="26264" y="13870"/>
                      <a:pt x="26384" y="13856"/>
                    </a:cubicBezTo>
                    <a:cubicBezTo>
                      <a:pt x="26623" y="13832"/>
                      <a:pt x="26861" y="13772"/>
                      <a:pt x="27087" y="13689"/>
                    </a:cubicBezTo>
                    <a:cubicBezTo>
                      <a:pt x="27313" y="13594"/>
                      <a:pt x="27480" y="13380"/>
                      <a:pt x="27527" y="13141"/>
                    </a:cubicBezTo>
                    <a:cubicBezTo>
                      <a:pt x="27575" y="12820"/>
                      <a:pt x="27420" y="12510"/>
                      <a:pt x="27456" y="12177"/>
                    </a:cubicBezTo>
                    <a:cubicBezTo>
                      <a:pt x="27480" y="11915"/>
                      <a:pt x="27563" y="11653"/>
                      <a:pt x="27587" y="11391"/>
                    </a:cubicBezTo>
                    <a:cubicBezTo>
                      <a:pt x="27670" y="10665"/>
                      <a:pt x="27444" y="10070"/>
                      <a:pt x="27099" y="9439"/>
                    </a:cubicBezTo>
                    <a:lnTo>
                      <a:pt x="26670" y="8665"/>
                    </a:lnTo>
                    <a:cubicBezTo>
                      <a:pt x="26623" y="8534"/>
                      <a:pt x="26527" y="8427"/>
                      <a:pt x="26420" y="8343"/>
                    </a:cubicBezTo>
                    <a:cubicBezTo>
                      <a:pt x="26297" y="8260"/>
                      <a:pt x="26157" y="8239"/>
                      <a:pt x="26011" y="8239"/>
                    </a:cubicBezTo>
                    <a:cubicBezTo>
                      <a:pt x="25875" y="8239"/>
                      <a:pt x="25734" y="8257"/>
                      <a:pt x="25594" y="8257"/>
                    </a:cubicBezTo>
                    <a:cubicBezTo>
                      <a:pt x="25478" y="8257"/>
                      <a:pt x="25363" y="8245"/>
                      <a:pt x="25253" y="8200"/>
                    </a:cubicBezTo>
                    <a:cubicBezTo>
                      <a:pt x="24884" y="8034"/>
                      <a:pt x="24599" y="7522"/>
                      <a:pt x="24384" y="7200"/>
                    </a:cubicBezTo>
                    <a:cubicBezTo>
                      <a:pt x="24075" y="6748"/>
                      <a:pt x="23729" y="6283"/>
                      <a:pt x="23241" y="6010"/>
                    </a:cubicBezTo>
                    <a:cubicBezTo>
                      <a:pt x="23000" y="5880"/>
                      <a:pt x="22720" y="5806"/>
                      <a:pt x="22447" y="5806"/>
                    </a:cubicBezTo>
                    <a:cubicBezTo>
                      <a:pt x="22169" y="5806"/>
                      <a:pt x="21898" y="5883"/>
                      <a:pt x="21681" y="6057"/>
                    </a:cubicBezTo>
                    <a:cubicBezTo>
                      <a:pt x="21360" y="6331"/>
                      <a:pt x="21229" y="6748"/>
                      <a:pt x="20919" y="7034"/>
                    </a:cubicBezTo>
                    <a:cubicBezTo>
                      <a:pt x="20610" y="7307"/>
                      <a:pt x="20157" y="7379"/>
                      <a:pt x="19765" y="7546"/>
                    </a:cubicBezTo>
                    <a:cubicBezTo>
                      <a:pt x="19384" y="7712"/>
                      <a:pt x="18991" y="8069"/>
                      <a:pt x="19074" y="8486"/>
                    </a:cubicBezTo>
                    <a:cubicBezTo>
                      <a:pt x="19122" y="8665"/>
                      <a:pt x="19205" y="8843"/>
                      <a:pt x="19336" y="8986"/>
                    </a:cubicBezTo>
                    <a:cubicBezTo>
                      <a:pt x="19455" y="9129"/>
                      <a:pt x="19526" y="9308"/>
                      <a:pt x="19550" y="9510"/>
                    </a:cubicBezTo>
                    <a:cubicBezTo>
                      <a:pt x="19545" y="9805"/>
                      <a:pt x="19360" y="9902"/>
                      <a:pt x="19128" y="9902"/>
                    </a:cubicBezTo>
                    <a:cubicBezTo>
                      <a:pt x="18824" y="9902"/>
                      <a:pt x="18440" y="9737"/>
                      <a:pt x="18264" y="9629"/>
                    </a:cubicBezTo>
                    <a:cubicBezTo>
                      <a:pt x="17669" y="9284"/>
                      <a:pt x="17252" y="8712"/>
                      <a:pt x="16848" y="8141"/>
                    </a:cubicBezTo>
                    <a:cubicBezTo>
                      <a:pt x="16383" y="7498"/>
                      <a:pt x="15907" y="6641"/>
                      <a:pt x="16336" y="5974"/>
                    </a:cubicBezTo>
                    <a:cubicBezTo>
                      <a:pt x="16633" y="5510"/>
                      <a:pt x="17193" y="5426"/>
                      <a:pt x="17705" y="5414"/>
                    </a:cubicBezTo>
                    <a:cubicBezTo>
                      <a:pt x="17946" y="5404"/>
                      <a:pt x="18221" y="5376"/>
                      <a:pt x="18491" y="5376"/>
                    </a:cubicBezTo>
                    <a:cubicBezTo>
                      <a:pt x="18822" y="5376"/>
                      <a:pt x="19147" y="5417"/>
                      <a:pt x="19395" y="5581"/>
                    </a:cubicBezTo>
                    <a:cubicBezTo>
                      <a:pt x="19646" y="5736"/>
                      <a:pt x="19884" y="5926"/>
                      <a:pt x="20169" y="5950"/>
                    </a:cubicBezTo>
                    <a:cubicBezTo>
                      <a:pt x="20181" y="5951"/>
                      <a:pt x="20192" y="5951"/>
                      <a:pt x="20204" y="5951"/>
                    </a:cubicBezTo>
                    <a:cubicBezTo>
                      <a:pt x="20674" y="5951"/>
                      <a:pt x="21009" y="5476"/>
                      <a:pt x="21253" y="5057"/>
                    </a:cubicBezTo>
                    <a:cubicBezTo>
                      <a:pt x="21562" y="4509"/>
                      <a:pt x="21884" y="3962"/>
                      <a:pt x="22205" y="3414"/>
                    </a:cubicBezTo>
                    <a:cubicBezTo>
                      <a:pt x="22360" y="3093"/>
                      <a:pt x="22563" y="2807"/>
                      <a:pt x="22813" y="2569"/>
                    </a:cubicBezTo>
                    <a:cubicBezTo>
                      <a:pt x="23021" y="2370"/>
                      <a:pt x="23290" y="2261"/>
                      <a:pt x="23571" y="2261"/>
                    </a:cubicBezTo>
                    <a:cubicBezTo>
                      <a:pt x="23643" y="2261"/>
                      <a:pt x="23716" y="2268"/>
                      <a:pt x="23789" y="2283"/>
                    </a:cubicBezTo>
                    <a:cubicBezTo>
                      <a:pt x="24289" y="2426"/>
                      <a:pt x="24527" y="3009"/>
                      <a:pt x="24456" y="3521"/>
                    </a:cubicBezTo>
                    <a:cubicBezTo>
                      <a:pt x="24372" y="4140"/>
                      <a:pt x="23825" y="4605"/>
                      <a:pt x="23932" y="5260"/>
                    </a:cubicBezTo>
                    <a:cubicBezTo>
                      <a:pt x="24027" y="5771"/>
                      <a:pt x="24313" y="6236"/>
                      <a:pt x="24741" y="6557"/>
                    </a:cubicBezTo>
                    <a:cubicBezTo>
                      <a:pt x="25077" y="6813"/>
                      <a:pt x="25532" y="6993"/>
                      <a:pt x="25947" y="6993"/>
                    </a:cubicBezTo>
                    <a:cubicBezTo>
                      <a:pt x="26401" y="6993"/>
                      <a:pt x="26807" y="6778"/>
                      <a:pt x="26956" y="6212"/>
                    </a:cubicBezTo>
                    <a:cubicBezTo>
                      <a:pt x="27051" y="5855"/>
                      <a:pt x="26968" y="5438"/>
                      <a:pt x="27206" y="5152"/>
                    </a:cubicBezTo>
                    <a:cubicBezTo>
                      <a:pt x="27599" y="4676"/>
                      <a:pt x="28468" y="5081"/>
                      <a:pt x="28968" y="4712"/>
                    </a:cubicBezTo>
                    <a:cubicBezTo>
                      <a:pt x="29254" y="4486"/>
                      <a:pt x="29313" y="4045"/>
                      <a:pt x="29182" y="3700"/>
                    </a:cubicBezTo>
                    <a:cubicBezTo>
                      <a:pt x="29063" y="3343"/>
                      <a:pt x="28801" y="3069"/>
                      <a:pt x="28539" y="2807"/>
                    </a:cubicBezTo>
                    <a:cubicBezTo>
                      <a:pt x="28028" y="2271"/>
                      <a:pt x="27516" y="1735"/>
                      <a:pt x="27004" y="1211"/>
                    </a:cubicBezTo>
                    <a:cubicBezTo>
                      <a:pt x="26711" y="893"/>
                      <a:pt x="26275" y="873"/>
                      <a:pt x="25844" y="873"/>
                    </a:cubicBezTo>
                    <a:cubicBezTo>
                      <a:pt x="25784" y="873"/>
                      <a:pt x="25723" y="874"/>
                      <a:pt x="25663" y="874"/>
                    </a:cubicBezTo>
                    <a:cubicBezTo>
                      <a:pt x="25560" y="874"/>
                      <a:pt x="25458" y="872"/>
                      <a:pt x="25361" y="866"/>
                    </a:cubicBezTo>
                    <a:cubicBezTo>
                      <a:pt x="24980" y="842"/>
                      <a:pt x="24610" y="830"/>
                      <a:pt x="24277" y="628"/>
                    </a:cubicBezTo>
                    <a:cubicBezTo>
                      <a:pt x="23944" y="426"/>
                      <a:pt x="23694" y="56"/>
                      <a:pt x="23313" y="9"/>
                    </a:cubicBezTo>
                    <a:cubicBezTo>
                      <a:pt x="23276" y="3"/>
                      <a:pt x="23241" y="1"/>
                      <a:pt x="23206" y="1"/>
                    </a:cubicBezTo>
                    <a:close/>
                  </a:path>
                </a:pathLst>
              </a:custGeom>
              <a:solidFill>
                <a:srgbClr val="6B99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875;p43">
                <a:extLst>
                  <a:ext uri="{FF2B5EF4-FFF2-40B4-BE49-F238E27FC236}">
                    <a16:creationId xmlns:a16="http://schemas.microsoft.com/office/drawing/2014/main" id="{B27DB22B-B702-B58D-17A1-2C3639497B98}"/>
                  </a:ext>
                </a:extLst>
              </p:cNvPr>
              <p:cNvSpPr/>
              <p:nvPr/>
            </p:nvSpPr>
            <p:spPr>
              <a:xfrm>
                <a:off x="7025008" y="1273522"/>
                <a:ext cx="648733" cy="355138"/>
              </a:xfrm>
              <a:custGeom>
                <a:avLst/>
                <a:gdLst/>
                <a:ahLst/>
                <a:cxnLst/>
                <a:rect l="l" t="t" r="r" b="b"/>
                <a:pathLst>
                  <a:path w="19480" h="10664" extrusionOk="0">
                    <a:moveTo>
                      <a:pt x="12198" y="1"/>
                    </a:moveTo>
                    <a:cubicBezTo>
                      <a:pt x="11745" y="1"/>
                      <a:pt x="11294" y="19"/>
                      <a:pt x="10847" y="56"/>
                    </a:cubicBezTo>
                    <a:cubicBezTo>
                      <a:pt x="10014" y="140"/>
                      <a:pt x="9204" y="295"/>
                      <a:pt x="8383" y="449"/>
                    </a:cubicBezTo>
                    <a:lnTo>
                      <a:pt x="1144" y="1842"/>
                    </a:lnTo>
                    <a:cubicBezTo>
                      <a:pt x="703" y="1926"/>
                      <a:pt x="191" y="2080"/>
                      <a:pt x="60" y="2509"/>
                    </a:cubicBezTo>
                    <a:cubicBezTo>
                      <a:pt x="1" y="2819"/>
                      <a:pt x="108" y="3140"/>
                      <a:pt x="358" y="3331"/>
                    </a:cubicBezTo>
                    <a:cubicBezTo>
                      <a:pt x="596" y="3521"/>
                      <a:pt x="882" y="3664"/>
                      <a:pt x="1179" y="3747"/>
                    </a:cubicBezTo>
                    <a:lnTo>
                      <a:pt x="3644" y="4640"/>
                    </a:lnTo>
                    <a:cubicBezTo>
                      <a:pt x="3953" y="4747"/>
                      <a:pt x="4323" y="4914"/>
                      <a:pt x="4394" y="5247"/>
                    </a:cubicBezTo>
                    <a:cubicBezTo>
                      <a:pt x="4477" y="5628"/>
                      <a:pt x="4120" y="5950"/>
                      <a:pt x="3822" y="6200"/>
                    </a:cubicBezTo>
                    <a:cubicBezTo>
                      <a:pt x="3168" y="6748"/>
                      <a:pt x="2596" y="7486"/>
                      <a:pt x="2525" y="8331"/>
                    </a:cubicBezTo>
                    <a:cubicBezTo>
                      <a:pt x="2409" y="9700"/>
                      <a:pt x="3516" y="10664"/>
                      <a:pt x="4682" y="10664"/>
                    </a:cubicBezTo>
                    <a:cubicBezTo>
                      <a:pt x="5200" y="10664"/>
                      <a:pt x="5729" y="10474"/>
                      <a:pt x="6168" y="10046"/>
                    </a:cubicBezTo>
                    <a:cubicBezTo>
                      <a:pt x="7037" y="9200"/>
                      <a:pt x="7180" y="7641"/>
                      <a:pt x="8299" y="7152"/>
                    </a:cubicBezTo>
                    <a:cubicBezTo>
                      <a:pt x="8602" y="7015"/>
                      <a:pt x="8927" y="6987"/>
                      <a:pt x="9260" y="6987"/>
                    </a:cubicBezTo>
                    <a:cubicBezTo>
                      <a:pt x="9492" y="6987"/>
                      <a:pt x="9729" y="7001"/>
                      <a:pt x="9964" y="7001"/>
                    </a:cubicBezTo>
                    <a:cubicBezTo>
                      <a:pt x="10120" y="7001"/>
                      <a:pt x="10277" y="6994"/>
                      <a:pt x="10430" y="6974"/>
                    </a:cubicBezTo>
                    <a:cubicBezTo>
                      <a:pt x="11597" y="6831"/>
                      <a:pt x="12490" y="5879"/>
                      <a:pt x="13252" y="4974"/>
                    </a:cubicBezTo>
                    <a:cubicBezTo>
                      <a:pt x="14014" y="4069"/>
                      <a:pt x="14848" y="3104"/>
                      <a:pt x="16003" y="2842"/>
                    </a:cubicBezTo>
                    <a:cubicBezTo>
                      <a:pt x="16669" y="2688"/>
                      <a:pt x="17491" y="2747"/>
                      <a:pt x="17919" y="2211"/>
                    </a:cubicBezTo>
                    <a:cubicBezTo>
                      <a:pt x="19479" y="235"/>
                      <a:pt x="13776" y="56"/>
                      <a:pt x="13014" y="21"/>
                    </a:cubicBezTo>
                    <a:cubicBezTo>
                      <a:pt x="12742" y="7"/>
                      <a:pt x="12469" y="1"/>
                      <a:pt x="12198" y="1"/>
                    </a:cubicBezTo>
                    <a:close/>
                  </a:path>
                </a:pathLst>
              </a:custGeom>
              <a:solidFill>
                <a:srgbClr val="6B99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876;p43">
                <a:extLst>
                  <a:ext uri="{FF2B5EF4-FFF2-40B4-BE49-F238E27FC236}">
                    <a16:creationId xmlns:a16="http://schemas.microsoft.com/office/drawing/2014/main" id="{A96A2145-C334-3685-1D53-4B2AA1CAF78F}"/>
                  </a:ext>
                </a:extLst>
              </p:cNvPr>
              <p:cNvSpPr/>
              <p:nvPr/>
            </p:nvSpPr>
            <p:spPr>
              <a:xfrm>
                <a:off x="7493657" y="1417650"/>
                <a:ext cx="1070609" cy="944326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28356" extrusionOk="0">
                    <a:moveTo>
                      <a:pt x="14434" y="0"/>
                    </a:moveTo>
                    <a:cubicBezTo>
                      <a:pt x="14148" y="0"/>
                      <a:pt x="13865" y="26"/>
                      <a:pt x="13586" y="86"/>
                    </a:cubicBezTo>
                    <a:cubicBezTo>
                      <a:pt x="12824" y="253"/>
                      <a:pt x="12145" y="693"/>
                      <a:pt x="11502" y="1134"/>
                    </a:cubicBezTo>
                    <a:cubicBezTo>
                      <a:pt x="10728" y="1646"/>
                      <a:pt x="9954" y="2158"/>
                      <a:pt x="9180" y="2682"/>
                    </a:cubicBezTo>
                    <a:cubicBezTo>
                      <a:pt x="8561" y="3086"/>
                      <a:pt x="7918" y="3527"/>
                      <a:pt x="7454" y="4098"/>
                    </a:cubicBezTo>
                    <a:cubicBezTo>
                      <a:pt x="6978" y="4682"/>
                      <a:pt x="6680" y="5456"/>
                      <a:pt x="6823" y="6182"/>
                    </a:cubicBezTo>
                    <a:cubicBezTo>
                      <a:pt x="8037" y="6611"/>
                      <a:pt x="9240" y="7039"/>
                      <a:pt x="10443" y="7468"/>
                    </a:cubicBezTo>
                    <a:cubicBezTo>
                      <a:pt x="10825" y="7602"/>
                      <a:pt x="11256" y="7728"/>
                      <a:pt x="11655" y="7728"/>
                    </a:cubicBezTo>
                    <a:cubicBezTo>
                      <a:pt x="11965" y="7728"/>
                      <a:pt x="12256" y="7652"/>
                      <a:pt x="12490" y="7444"/>
                    </a:cubicBezTo>
                    <a:cubicBezTo>
                      <a:pt x="13252" y="6742"/>
                      <a:pt x="12598" y="5491"/>
                      <a:pt x="12788" y="4468"/>
                    </a:cubicBezTo>
                    <a:cubicBezTo>
                      <a:pt x="12920" y="3752"/>
                      <a:pt x="13659" y="3235"/>
                      <a:pt x="14343" y="3235"/>
                    </a:cubicBezTo>
                    <a:cubicBezTo>
                      <a:pt x="14649" y="3235"/>
                      <a:pt x="14945" y="3339"/>
                      <a:pt x="15169" y="3575"/>
                    </a:cubicBezTo>
                    <a:cubicBezTo>
                      <a:pt x="15098" y="3543"/>
                      <a:pt x="15028" y="3529"/>
                      <a:pt x="14961" y="3529"/>
                    </a:cubicBezTo>
                    <a:cubicBezTo>
                      <a:pt x="14492" y="3529"/>
                      <a:pt x="14154" y="4234"/>
                      <a:pt x="14300" y="4765"/>
                    </a:cubicBezTo>
                    <a:cubicBezTo>
                      <a:pt x="14467" y="5361"/>
                      <a:pt x="14931" y="5861"/>
                      <a:pt x="14967" y="6468"/>
                    </a:cubicBezTo>
                    <a:cubicBezTo>
                      <a:pt x="15003" y="7087"/>
                      <a:pt x="14586" y="7647"/>
                      <a:pt x="14062" y="7956"/>
                    </a:cubicBezTo>
                    <a:cubicBezTo>
                      <a:pt x="13538" y="8278"/>
                      <a:pt x="12919" y="8361"/>
                      <a:pt x="12300" y="8432"/>
                    </a:cubicBezTo>
                    <a:cubicBezTo>
                      <a:pt x="11574" y="8504"/>
                      <a:pt x="10847" y="8528"/>
                      <a:pt x="10109" y="8563"/>
                    </a:cubicBezTo>
                    <a:cubicBezTo>
                      <a:pt x="9359" y="8599"/>
                      <a:pt x="8561" y="8575"/>
                      <a:pt x="7811" y="8706"/>
                    </a:cubicBezTo>
                    <a:cubicBezTo>
                      <a:pt x="7542" y="8741"/>
                      <a:pt x="7255" y="8864"/>
                      <a:pt x="6971" y="8864"/>
                    </a:cubicBezTo>
                    <a:cubicBezTo>
                      <a:pt x="6865" y="8864"/>
                      <a:pt x="6760" y="8847"/>
                      <a:pt x="6656" y="8801"/>
                    </a:cubicBezTo>
                    <a:cubicBezTo>
                      <a:pt x="6287" y="8635"/>
                      <a:pt x="6252" y="8230"/>
                      <a:pt x="6085" y="7897"/>
                    </a:cubicBezTo>
                    <a:cubicBezTo>
                      <a:pt x="5877" y="7430"/>
                      <a:pt x="5418" y="7157"/>
                      <a:pt x="4937" y="7157"/>
                    </a:cubicBezTo>
                    <a:cubicBezTo>
                      <a:pt x="4755" y="7157"/>
                      <a:pt x="4570" y="7196"/>
                      <a:pt x="4394" y="7277"/>
                    </a:cubicBezTo>
                    <a:cubicBezTo>
                      <a:pt x="3763" y="7575"/>
                      <a:pt x="3489" y="8337"/>
                      <a:pt x="3775" y="8968"/>
                    </a:cubicBezTo>
                    <a:cubicBezTo>
                      <a:pt x="3930" y="9313"/>
                      <a:pt x="4251" y="9635"/>
                      <a:pt x="4180" y="10016"/>
                    </a:cubicBezTo>
                    <a:cubicBezTo>
                      <a:pt x="4120" y="10230"/>
                      <a:pt x="3977" y="10421"/>
                      <a:pt x="3775" y="10528"/>
                    </a:cubicBezTo>
                    <a:cubicBezTo>
                      <a:pt x="3573" y="10647"/>
                      <a:pt x="3346" y="10718"/>
                      <a:pt x="3156" y="10825"/>
                    </a:cubicBezTo>
                    <a:cubicBezTo>
                      <a:pt x="2965" y="10921"/>
                      <a:pt x="2775" y="11087"/>
                      <a:pt x="2775" y="11314"/>
                    </a:cubicBezTo>
                    <a:cubicBezTo>
                      <a:pt x="2775" y="11626"/>
                      <a:pt x="3192" y="11865"/>
                      <a:pt x="3490" y="11865"/>
                    </a:cubicBezTo>
                    <a:cubicBezTo>
                      <a:pt x="3510" y="11865"/>
                      <a:pt x="3530" y="11864"/>
                      <a:pt x="3549" y="11861"/>
                    </a:cubicBezTo>
                    <a:cubicBezTo>
                      <a:pt x="3688" y="11849"/>
                      <a:pt x="3847" y="11776"/>
                      <a:pt x="3985" y="11776"/>
                    </a:cubicBezTo>
                    <a:cubicBezTo>
                      <a:pt x="4107" y="11776"/>
                      <a:pt x="4214" y="11833"/>
                      <a:pt x="4275" y="12040"/>
                    </a:cubicBezTo>
                    <a:cubicBezTo>
                      <a:pt x="4347" y="12290"/>
                      <a:pt x="4239" y="12564"/>
                      <a:pt x="4132" y="12802"/>
                    </a:cubicBezTo>
                    <a:cubicBezTo>
                      <a:pt x="4001" y="13088"/>
                      <a:pt x="3835" y="13397"/>
                      <a:pt x="3537" y="13504"/>
                    </a:cubicBezTo>
                    <a:cubicBezTo>
                      <a:pt x="3476" y="13523"/>
                      <a:pt x="3414" y="13532"/>
                      <a:pt x="3353" y="13532"/>
                    </a:cubicBezTo>
                    <a:cubicBezTo>
                      <a:pt x="3070" y="13532"/>
                      <a:pt x="2793" y="13349"/>
                      <a:pt x="2549" y="13183"/>
                    </a:cubicBezTo>
                    <a:cubicBezTo>
                      <a:pt x="2203" y="12933"/>
                      <a:pt x="1810" y="12695"/>
                      <a:pt x="1382" y="12695"/>
                    </a:cubicBezTo>
                    <a:cubicBezTo>
                      <a:pt x="941" y="12695"/>
                      <a:pt x="489" y="13040"/>
                      <a:pt x="525" y="13469"/>
                    </a:cubicBezTo>
                    <a:cubicBezTo>
                      <a:pt x="560" y="13850"/>
                      <a:pt x="929" y="14112"/>
                      <a:pt x="1025" y="14469"/>
                    </a:cubicBezTo>
                    <a:cubicBezTo>
                      <a:pt x="1072" y="14743"/>
                      <a:pt x="1001" y="15028"/>
                      <a:pt x="846" y="15255"/>
                    </a:cubicBezTo>
                    <a:cubicBezTo>
                      <a:pt x="703" y="15481"/>
                      <a:pt x="513" y="15695"/>
                      <a:pt x="370" y="15921"/>
                    </a:cubicBezTo>
                    <a:cubicBezTo>
                      <a:pt x="48" y="16421"/>
                      <a:pt x="1" y="17041"/>
                      <a:pt x="227" y="17588"/>
                    </a:cubicBezTo>
                    <a:cubicBezTo>
                      <a:pt x="446" y="18048"/>
                      <a:pt x="940" y="18370"/>
                      <a:pt x="1444" y="18370"/>
                    </a:cubicBezTo>
                    <a:cubicBezTo>
                      <a:pt x="1515" y="18370"/>
                      <a:pt x="1585" y="18363"/>
                      <a:pt x="1656" y="18350"/>
                    </a:cubicBezTo>
                    <a:cubicBezTo>
                      <a:pt x="2382" y="18195"/>
                      <a:pt x="2823" y="17410"/>
                      <a:pt x="3537" y="17207"/>
                    </a:cubicBezTo>
                    <a:cubicBezTo>
                      <a:pt x="3846" y="17124"/>
                      <a:pt x="4192" y="17160"/>
                      <a:pt x="4501" y="17064"/>
                    </a:cubicBezTo>
                    <a:cubicBezTo>
                      <a:pt x="5073" y="16886"/>
                      <a:pt x="5418" y="16302"/>
                      <a:pt x="5585" y="15719"/>
                    </a:cubicBezTo>
                    <a:cubicBezTo>
                      <a:pt x="5763" y="15147"/>
                      <a:pt x="5835" y="14528"/>
                      <a:pt x="6109" y="14004"/>
                    </a:cubicBezTo>
                    <a:cubicBezTo>
                      <a:pt x="6240" y="13731"/>
                      <a:pt x="6454" y="13504"/>
                      <a:pt x="6728" y="13361"/>
                    </a:cubicBezTo>
                    <a:cubicBezTo>
                      <a:pt x="6840" y="13303"/>
                      <a:pt x="6963" y="13274"/>
                      <a:pt x="7085" y="13274"/>
                    </a:cubicBezTo>
                    <a:cubicBezTo>
                      <a:pt x="7260" y="13274"/>
                      <a:pt x="7433" y="13333"/>
                      <a:pt x="7573" y="13445"/>
                    </a:cubicBezTo>
                    <a:cubicBezTo>
                      <a:pt x="7752" y="13588"/>
                      <a:pt x="7811" y="13826"/>
                      <a:pt x="7966" y="14004"/>
                    </a:cubicBezTo>
                    <a:cubicBezTo>
                      <a:pt x="8081" y="14147"/>
                      <a:pt x="8212" y="14222"/>
                      <a:pt x="8324" y="14222"/>
                    </a:cubicBezTo>
                    <a:cubicBezTo>
                      <a:pt x="8455" y="14222"/>
                      <a:pt x="8559" y="14121"/>
                      <a:pt x="8585" y="13909"/>
                    </a:cubicBezTo>
                    <a:cubicBezTo>
                      <a:pt x="8633" y="13516"/>
                      <a:pt x="8478" y="13123"/>
                      <a:pt x="8680" y="12742"/>
                    </a:cubicBezTo>
                    <a:cubicBezTo>
                      <a:pt x="8834" y="12453"/>
                      <a:pt x="9139" y="12328"/>
                      <a:pt x="9453" y="12328"/>
                    </a:cubicBezTo>
                    <a:cubicBezTo>
                      <a:pt x="9578" y="12328"/>
                      <a:pt x="9705" y="12348"/>
                      <a:pt x="9823" y="12385"/>
                    </a:cubicBezTo>
                    <a:cubicBezTo>
                      <a:pt x="10383" y="12540"/>
                      <a:pt x="10657" y="13052"/>
                      <a:pt x="10835" y="13576"/>
                    </a:cubicBezTo>
                    <a:cubicBezTo>
                      <a:pt x="10978" y="13969"/>
                      <a:pt x="10990" y="14385"/>
                      <a:pt x="11038" y="14802"/>
                    </a:cubicBezTo>
                    <a:cubicBezTo>
                      <a:pt x="11097" y="15112"/>
                      <a:pt x="11109" y="15433"/>
                      <a:pt x="11074" y="15743"/>
                    </a:cubicBezTo>
                    <a:cubicBezTo>
                      <a:pt x="11050" y="16017"/>
                      <a:pt x="10990" y="16314"/>
                      <a:pt x="11145" y="16552"/>
                    </a:cubicBezTo>
                    <a:cubicBezTo>
                      <a:pt x="11256" y="16723"/>
                      <a:pt x="11454" y="16803"/>
                      <a:pt x="11659" y="16803"/>
                    </a:cubicBezTo>
                    <a:cubicBezTo>
                      <a:pt x="11827" y="16803"/>
                      <a:pt x="11999" y="16749"/>
                      <a:pt x="12133" y="16648"/>
                    </a:cubicBezTo>
                    <a:cubicBezTo>
                      <a:pt x="12419" y="16421"/>
                      <a:pt x="12550" y="16028"/>
                      <a:pt x="12550" y="15659"/>
                    </a:cubicBezTo>
                    <a:cubicBezTo>
                      <a:pt x="12550" y="15278"/>
                      <a:pt x="12455" y="14909"/>
                      <a:pt x="12252" y="14576"/>
                    </a:cubicBezTo>
                    <a:cubicBezTo>
                      <a:pt x="12086" y="14290"/>
                      <a:pt x="11836" y="14028"/>
                      <a:pt x="11728" y="13707"/>
                    </a:cubicBezTo>
                    <a:cubicBezTo>
                      <a:pt x="11633" y="13373"/>
                      <a:pt x="11740" y="12945"/>
                      <a:pt x="12062" y="12850"/>
                    </a:cubicBezTo>
                    <a:cubicBezTo>
                      <a:pt x="12104" y="12842"/>
                      <a:pt x="12147" y="12838"/>
                      <a:pt x="12189" y="12838"/>
                    </a:cubicBezTo>
                    <a:cubicBezTo>
                      <a:pt x="12347" y="12838"/>
                      <a:pt x="12497" y="12892"/>
                      <a:pt x="12609" y="13004"/>
                    </a:cubicBezTo>
                    <a:cubicBezTo>
                      <a:pt x="12740" y="13147"/>
                      <a:pt x="12859" y="13302"/>
                      <a:pt x="12943" y="13481"/>
                    </a:cubicBezTo>
                    <a:cubicBezTo>
                      <a:pt x="13193" y="13933"/>
                      <a:pt x="13455" y="14397"/>
                      <a:pt x="13550" y="14909"/>
                    </a:cubicBezTo>
                    <a:cubicBezTo>
                      <a:pt x="13610" y="15290"/>
                      <a:pt x="13598" y="15671"/>
                      <a:pt x="13633" y="16040"/>
                    </a:cubicBezTo>
                    <a:cubicBezTo>
                      <a:pt x="13633" y="16421"/>
                      <a:pt x="13788" y="16790"/>
                      <a:pt x="14038" y="17076"/>
                    </a:cubicBezTo>
                    <a:cubicBezTo>
                      <a:pt x="14193" y="17232"/>
                      <a:pt x="14424" y="17324"/>
                      <a:pt x="14646" y="17324"/>
                    </a:cubicBezTo>
                    <a:cubicBezTo>
                      <a:pt x="14798" y="17324"/>
                      <a:pt x="14946" y="17280"/>
                      <a:pt x="15062" y="17183"/>
                    </a:cubicBezTo>
                    <a:cubicBezTo>
                      <a:pt x="15312" y="16969"/>
                      <a:pt x="15336" y="16588"/>
                      <a:pt x="15288" y="16267"/>
                    </a:cubicBezTo>
                    <a:cubicBezTo>
                      <a:pt x="15253" y="15957"/>
                      <a:pt x="15145" y="15624"/>
                      <a:pt x="15193" y="15302"/>
                    </a:cubicBezTo>
                    <a:cubicBezTo>
                      <a:pt x="15238" y="15008"/>
                      <a:pt x="15477" y="14692"/>
                      <a:pt x="15777" y="14692"/>
                    </a:cubicBezTo>
                    <a:cubicBezTo>
                      <a:pt x="15792" y="14692"/>
                      <a:pt x="15808" y="14693"/>
                      <a:pt x="15824" y="14695"/>
                    </a:cubicBezTo>
                    <a:cubicBezTo>
                      <a:pt x="16062" y="14731"/>
                      <a:pt x="16241" y="14945"/>
                      <a:pt x="16348" y="15171"/>
                    </a:cubicBezTo>
                    <a:cubicBezTo>
                      <a:pt x="16419" y="15409"/>
                      <a:pt x="16503" y="15647"/>
                      <a:pt x="16610" y="15874"/>
                    </a:cubicBezTo>
                    <a:cubicBezTo>
                      <a:pt x="16839" y="16272"/>
                      <a:pt x="17260" y="16454"/>
                      <a:pt x="17698" y="16454"/>
                    </a:cubicBezTo>
                    <a:cubicBezTo>
                      <a:pt x="17783" y="16454"/>
                      <a:pt x="17870" y="16447"/>
                      <a:pt x="17955" y="16433"/>
                    </a:cubicBezTo>
                    <a:cubicBezTo>
                      <a:pt x="18658" y="16326"/>
                      <a:pt x="19360" y="16267"/>
                      <a:pt x="20075" y="16219"/>
                    </a:cubicBezTo>
                    <a:cubicBezTo>
                      <a:pt x="20118" y="16215"/>
                      <a:pt x="20158" y="16214"/>
                      <a:pt x="20196" y="16214"/>
                    </a:cubicBezTo>
                    <a:cubicBezTo>
                      <a:pt x="21053" y="16214"/>
                      <a:pt x="20535" y="17082"/>
                      <a:pt x="19896" y="17207"/>
                    </a:cubicBezTo>
                    <a:cubicBezTo>
                      <a:pt x="19717" y="17249"/>
                      <a:pt x="19533" y="17255"/>
                      <a:pt x="19347" y="17255"/>
                    </a:cubicBezTo>
                    <a:cubicBezTo>
                      <a:pt x="19272" y="17255"/>
                      <a:pt x="19198" y="17254"/>
                      <a:pt x="19123" y="17254"/>
                    </a:cubicBezTo>
                    <a:cubicBezTo>
                      <a:pt x="19011" y="17254"/>
                      <a:pt x="18900" y="17256"/>
                      <a:pt x="18789" y="17267"/>
                    </a:cubicBezTo>
                    <a:cubicBezTo>
                      <a:pt x="18432" y="17302"/>
                      <a:pt x="18027" y="17433"/>
                      <a:pt x="17848" y="17755"/>
                    </a:cubicBezTo>
                    <a:cubicBezTo>
                      <a:pt x="17658" y="18100"/>
                      <a:pt x="17789" y="18553"/>
                      <a:pt x="18063" y="18850"/>
                    </a:cubicBezTo>
                    <a:cubicBezTo>
                      <a:pt x="18336" y="19148"/>
                      <a:pt x="18717" y="19315"/>
                      <a:pt x="19098" y="19446"/>
                    </a:cubicBezTo>
                    <a:cubicBezTo>
                      <a:pt x="19467" y="19588"/>
                      <a:pt x="19860" y="19731"/>
                      <a:pt x="20158" y="19993"/>
                    </a:cubicBezTo>
                    <a:cubicBezTo>
                      <a:pt x="20634" y="20398"/>
                      <a:pt x="20670" y="20910"/>
                      <a:pt x="20980" y="21434"/>
                    </a:cubicBezTo>
                    <a:cubicBezTo>
                      <a:pt x="21289" y="21958"/>
                      <a:pt x="21599" y="22482"/>
                      <a:pt x="21884" y="23029"/>
                    </a:cubicBezTo>
                    <a:cubicBezTo>
                      <a:pt x="21884" y="23267"/>
                      <a:pt x="22242" y="23744"/>
                      <a:pt x="22361" y="23946"/>
                    </a:cubicBezTo>
                    <a:cubicBezTo>
                      <a:pt x="22504" y="24208"/>
                      <a:pt x="22694" y="24434"/>
                      <a:pt x="22837" y="24696"/>
                    </a:cubicBezTo>
                    <a:cubicBezTo>
                      <a:pt x="23194" y="25280"/>
                      <a:pt x="23480" y="25911"/>
                      <a:pt x="23670" y="26566"/>
                    </a:cubicBezTo>
                    <a:cubicBezTo>
                      <a:pt x="23801" y="27042"/>
                      <a:pt x="23908" y="27542"/>
                      <a:pt x="24230" y="27911"/>
                    </a:cubicBezTo>
                    <a:cubicBezTo>
                      <a:pt x="24506" y="28206"/>
                      <a:pt x="24882" y="28356"/>
                      <a:pt x="25260" y="28356"/>
                    </a:cubicBezTo>
                    <a:cubicBezTo>
                      <a:pt x="25598" y="28356"/>
                      <a:pt x="25936" y="28236"/>
                      <a:pt x="26206" y="27994"/>
                    </a:cubicBezTo>
                    <a:cubicBezTo>
                      <a:pt x="26552" y="27673"/>
                      <a:pt x="26730" y="27185"/>
                      <a:pt x="27159" y="26994"/>
                    </a:cubicBezTo>
                    <a:cubicBezTo>
                      <a:pt x="27297" y="26936"/>
                      <a:pt x="27444" y="26918"/>
                      <a:pt x="27595" y="26918"/>
                    </a:cubicBezTo>
                    <a:cubicBezTo>
                      <a:pt x="27840" y="26918"/>
                      <a:pt x="28094" y="26965"/>
                      <a:pt x="28337" y="26965"/>
                    </a:cubicBezTo>
                    <a:cubicBezTo>
                      <a:pt x="28499" y="26965"/>
                      <a:pt x="28656" y="26944"/>
                      <a:pt x="28802" y="26875"/>
                    </a:cubicBezTo>
                    <a:cubicBezTo>
                      <a:pt x="29362" y="26613"/>
                      <a:pt x="29445" y="25780"/>
                      <a:pt x="29993" y="25482"/>
                    </a:cubicBezTo>
                    <a:cubicBezTo>
                      <a:pt x="30445" y="25232"/>
                      <a:pt x="31136" y="25423"/>
                      <a:pt x="31457" y="25006"/>
                    </a:cubicBezTo>
                    <a:cubicBezTo>
                      <a:pt x="31731" y="24649"/>
                      <a:pt x="31517" y="24113"/>
                      <a:pt x="31183" y="23803"/>
                    </a:cubicBezTo>
                    <a:cubicBezTo>
                      <a:pt x="30767" y="23405"/>
                      <a:pt x="30212" y="23190"/>
                      <a:pt x="29646" y="23190"/>
                    </a:cubicBezTo>
                    <a:cubicBezTo>
                      <a:pt x="29451" y="23190"/>
                      <a:pt x="29256" y="23216"/>
                      <a:pt x="29064" y="23267"/>
                    </a:cubicBezTo>
                    <a:cubicBezTo>
                      <a:pt x="28897" y="23017"/>
                      <a:pt x="28695" y="22803"/>
                      <a:pt x="28469" y="22625"/>
                    </a:cubicBezTo>
                    <a:cubicBezTo>
                      <a:pt x="28285" y="22478"/>
                      <a:pt x="28066" y="22402"/>
                      <a:pt x="27839" y="22402"/>
                    </a:cubicBezTo>
                    <a:cubicBezTo>
                      <a:pt x="27772" y="22402"/>
                      <a:pt x="27703" y="22408"/>
                      <a:pt x="27635" y="22422"/>
                    </a:cubicBezTo>
                    <a:cubicBezTo>
                      <a:pt x="27230" y="22521"/>
                      <a:pt x="26915" y="22932"/>
                      <a:pt x="26524" y="22932"/>
                    </a:cubicBezTo>
                    <a:cubicBezTo>
                      <a:pt x="26490" y="22932"/>
                      <a:pt x="26456" y="22929"/>
                      <a:pt x="26421" y="22922"/>
                    </a:cubicBezTo>
                    <a:cubicBezTo>
                      <a:pt x="26099" y="22851"/>
                      <a:pt x="25921" y="22517"/>
                      <a:pt x="25873" y="22196"/>
                    </a:cubicBezTo>
                    <a:cubicBezTo>
                      <a:pt x="25825" y="21874"/>
                      <a:pt x="25861" y="21541"/>
                      <a:pt x="25778" y="21232"/>
                    </a:cubicBezTo>
                    <a:cubicBezTo>
                      <a:pt x="25575" y="20481"/>
                      <a:pt x="24706" y="20041"/>
                      <a:pt x="24504" y="19279"/>
                    </a:cubicBezTo>
                    <a:cubicBezTo>
                      <a:pt x="24420" y="18957"/>
                      <a:pt x="24516" y="18553"/>
                      <a:pt x="24825" y="18445"/>
                    </a:cubicBezTo>
                    <a:cubicBezTo>
                      <a:pt x="24873" y="18431"/>
                      <a:pt x="24919" y="18424"/>
                      <a:pt x="24965" y="18424"/>
                    </a:cubicBezTo>
                    <a:cubicBezTo>
                      <a:pt x="25356" y="18424"/>
                      <a:pt x="25687" y="18927"/>
                      <a:pt x="25933" y="19172"/>
                    </a:cubicBezTo>
                    <a:cubicBezTo>
                      <a:pt x="26575" y="19803"/>
                      <a:pt x="26730" y="20589"/>
                      <a:pt x="27754" y="20743"/>
                    </a:cubicBezTo>
                    <a:cubicBezTo>
                      <a:pt x="28540" y="20851"/>
                      <a:pt x="29040" y="21517"/>
                      <a:pt x="29862" y="21601"/>
                    </a:cubicBezTo>
                    <a:cubicBezTo>
                      <a:pt x="30135" y="21601"/>
                      <a:pt x="30409" y="21624"/>
                      <a:pt x="30683" y="21672"/>
                    </a:cubicBezTo>
                    <a:cubicBezTo>
                      <a:pt x="31076" y="21779"/>
                      <a:pt x="31386" y="22101"/>
                      <a:pt x="31719" y="22339"/>
                    </a:cubicBezTo>
                    <a:cubicBezTo>
                      <a:pt x="31850" y="22422"/>
                      <a:pt x="31993" y="22494"/>
                      <a:pt x="32148" y="22553"/>
                    </a:cubicBezTo>
                    <a:cubicBezTo>
                      <a:pt x="30719" y="14385"/>
                      <a:pt x="26647" y="6908"/>
                      <a:pt x="20563" y="1289"/>
                    </a:cubicBezTo>
                    <a:cubicBezTo>
                      <a:pt x="19634" y="1110"/>
                      <a:pt x="18717" y="872"/>
                      <a:pt x="17801" y="658"/>
                    </a:cubicBezTo>
                    <a:cubicBezTo>
                      <a:pt x="16736" y="401"/>
                      <a:pt x="15566" y="0"/>
                      <a:pt x="14434" y="0"/>
                    </a:cubicBezTo>
                    <a:close/>
                  </a:path>
                </a:pathLst>
              </a:custGeom>
              <a:solidFill>
                <a:srgbClr val="6B99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877;p43">
                <a:extLst>
                  <a:ext uri="{FF2B5EF4-FFF2-40B4-BE49-F238E27FC236}">
                    <a16:creationId xmlns:a16="http://schemas.microsoft.com/office/drawing/2014/main" id="{F88C4D15-A05F-FC92-514A-8959D3A11D54}"/>
                  </a:ext>
                </a:extLst>
              </p:cNvPr>
              <p:cNvSpPr/>
              <p:nvPr/>
            </p:nvSpPr>
            <p:spPr>
              <a:xfrm>
                <a:off x="7342602" y="1955266"/>
                <a:ext cx="1149103" cy="1293902"/>
              </a:xfrm>
              <a:custGeom>
                <a:avLst/>
                <a:gdLst/>
                <a:ahLst/>
                <a:cxnLst/>
                <a:rect l="l" t="t" r="r" b="b"/>
                <a:pathLst>
                  <a:path w="34505" h="38853" extrusionOk="0">
                    <a:moveTo>
                      <a:pt x="13352" y="1"/>
                    </a:moveTo>
                    <a:cubicBezTo>
                      <a:pt x="13324" y="1"/>
                      <a:pt x="13294" y="2"/>
                      <a:pt x="13264" y="4"/>
                    </a:cubicBezTo>
                    <a:cubicBezTo>
                      <a:pt x="12788" y="27"/>
                      <a:pt x="12371" y="289"/>
                      <a:pt x="11954" y="539"/>
                    </a:cubicBezTo>
                    <a:lnTo>
                      <a:pt x="9275" y="2182"/>
                    </a:lnTo>
                    <a:cubicBezTo>
                      <a:pt x="8740" y="2516"/>
                      <a:pt x="8168" y="2861"/>
                      <a:pt x="7537" y="2932"/>
                    </a:cubicBezTo>
                    <a:cubicBezTo>
                      <a:pt x="7419" y="2947"/>
                      <a:pt x="7299" y="2953"/>
                      <a:pt x="7177" y="2953"/>
                    </a:cubicBezTo>
                    <a:cubicBezTo>
                      <a:pt x="6726" y="2953"/>
                      <a:pt x="6254" y="2874"/>
                      <a:pt x="5812" y="2874"/>
                    </a:cubicBezTo>
                    <a:cubicBezTo>
                      <a:pt x="5408" y="2874"/>
                      <a:pt x="5029" y="2940"/>
                      <a:pt x="4715" y="3194"/>
                    </a:cubicBezTo>
                    <a:cubicBezTo>
                      <a:pt x="4120" y="3671"/>
                      <a:pt x="4096" y="4587"/>
                      <a:pt x="3644" y="5207"/>
                    </a:cubicBezTo>
                    <a:cubicBezTo>
                      <a:pt x="3275" y="5742"/>
                      <a:pt x="2644" y="6004"/>
                      <a:pt x="2084" y="6338"/>
                    </a:cubicBezTo>
                    <a:cubicBezTo>
                      <a:pt x="1524" y="6659"/>
                      <a:pt x="965" y="7159"/>
                      <a:pt x="953" y="7802"/>
                    </a:cubicBezTo>
                    <a:cubicBezTo>
                      <a:pt x="929" y="8397"/>
                      <a:pt x="1370" y="8969"/>
                      <a:pt x="1167" y="9529"/>
                    </a:cubicBezTo>
                    <a:cubicBezTo>
                      <a:pt x="977" y="10076"/>
                      <a:pt x="358" y="10267"/>
                      <a:pt x="203" y="10862"/>
                    </a:cubicBezTo>
                    <a:cubicBezTo>
                      <a:pt x="0" y="11612"/>
                      <a:pt x="167" y="12410"/>
                      <a:pt x="643" y="13005"/>
                    </a:cubicBezTo>
                    <a:cubicBezTo>
                      <a:pt x="1167" y="13684"/>
                      <a:pt x="1905" y="14184"/>
                      <a:pt x="2429" y="14863"/>
                    </a:cubicBezTo>
                    <a:cubicBezTo>
                      <a:pt x="2763" y="15291"/>
                      <a:pt x="2989" y="15779"/>
                      <a:pt x="3346" y="16184"/>
                    </a:cubicBezTo>
                    <a:cubicBezTo>
                      <a:pt x="3907" y="16834"/>
                      <a:pt x="4765" y="17173"/>
                      <a:pt x="5618" y="17173"/>
                    </a:cubicBezTo>
                    <a:cubicBezTo>
                      <a:pt x="6251" y="17173"/>
                      <a:pt x="6880" y="16986"/>
                      <a:pt x="7382" y="16601"/>
                    </a:cubicBezTo>
                    <a:cubicBezTo>
                      <a:pt x="7823" y="16256"/>
                      <a:pt x="8168" y="15803"/>
                      <a:pt x="8609" y="15458"/>
                    </a:cubicBezTo>
                    <a:cubicBezTo>
                      <a:pt x="8920" y="15214"/>
                      <a:pt x="9314" y="15035"/>
                      <a:pt x="9695" y="15035"/>
                    </a:cubicBezTo>
                    <a:cubicBezTo>
                      <a:pt x="9853" y="15035"/>
                      <a:pt x="10010" y="15066"/>
                      <a:pt x="10156" y="15136"/>
                    </a:cubicBezTo>
                    <a:cubicBezTo>
                      <a:pt x="10454" y="15279"/>
                      <a:pt x="10668" y="15565"/>
                      <a:pt x="10942" y="15755"/>
                    </a:cubicBezTo>
                    <a:cubicBezTo>
                      <a:pt x="11573" y="16208"/>
                      <a:pt x="12585" y="15934"/>
                      <a:pt x="13288" y="16244"/>
                    </a:cubicBezTo>
                    <a:cubicBezTo>
                      <a:pt x="13657" y="16398"/>
                      <a:pt x="13907" y="16756"/>
                      <a:pt x="13955" y="17149"/>
                    </a:cubicBezTo>
                    <a:cubicBezTo>
                      <a:pt x="14014" y="17768"/>
                      <a:pt x="13431" y="17970"/>
                      <a:pt x="13728" y="18518"/>
                    </a:cubicBezTo>
                    <a:cubicBezTo>
                      <a:pt x="14026" y="19065"/>
                      <a:pt x="14443" y="19482"/>
                      <a:pt x="14657" y="20077"/>
                    </a:cubicBezTo>
                    <a:cubicBezTo>
                      <a:pt x="14859" y="20661"/>
                      <a:pt x="14895" y="21268"/>
                      <a:pt x="14943" y="21887"/>
                    </a:cubicBezTo>
                    <a:cubicBezTo>
                      <a:pt x="14967" y="22221"/>
                      <a:pt x="14979" y="22554"/>
                      <a:pt x="15002" y="22875"/>
                    </a:cubicBezTo>
                    <a:cubicBezTo>
                      <a:pt x="15109" y="24459"/>
                      <a:pt x="15133" y="26269"/>
                      <a:pt x="14633" y="27781"/>
                    </a:cubicBezTo>
                    <a:cubicBezTo>
                      <a:pt x="14419" y="28459"/>
                      <a:pt x="14097" y="29626"/>
                      <a:pt x="14717" y="30198"/>
                    </a:cubicBezTo>
                    <a:cubicBezTo>
                      <a:pt x="15038" y="30495"/>
                      <a:pt x="15502" y="30591"/>
                      <a:pt x="15931" y="30591"/>
                    </a:cubicBezTo>
                    <a:cubicBezTo>
                      <a:pt x="16309" y="30591"/>
                      <a:pt x="16677" y="30538"/>
                      <a:pt x="17053" y="30538"/>
                    </a:cubicBezTo>
                    <a:cubicBezTo>
                      <a:pt x="17115" y="30538"/>
                      <a:pt x="17178" y="30540"/>
                      <a:pt x="17241" y="30543"/>
                    </a:cubicBezTo>
                    <a:cubicBezTo>
                      <a:pt x="17669" y="30579"/>
                      <a:pt x="18134" y="30722"/>
                      <a:pt x="18384" y="31067"/>
                    </a:cubicBezTo>
                    <a:cubicBezTo>
                      <a:pt x="18753" y="31543"/>
                      <a:pt x="18634" y="32222"/>
                      <a:pt x="18467" y="32793"/>
                    </a:cubicBezTo>
                    <a:cubicBezTo>
                      <a:pt x="18288" y="33377"/>
                      <a:pt x="18074" y="33984"/>
                      <a:pt x="18277" y="34555"/>
                    </a:cubicBezTo>
                    <a:cubicBezTo>
                      <a:pt x="18503" y="35163"/>
                      <a:pt x="19098" y="35460"/>
                      <a:pt x="19503" y="35913"/>
                    </a:cubicBezTo>
                    <a:cubicBezTo>
                      <a:pt x="19932" y="36389"/>
                      <a:pt x="19872" y="37234"/>
                      <a:pt x="19967" y="37853"/>
                    </a:cubicBezTo>
                    <a:cubicBezTo>
                      <a:pt x="20082" y="38565"/>
                      <a:pt x="20453" y="38853"/>
                      <a:pt x="20902" y="38853"/>
                    </a:cubicBezTo>
                    <a:cubicBezTo>
                      <a:pt x="21294" y="38853"/>
                      <a:pt x="21745" y="38632"/>
                      <a:pt x="22134" y="38282"/>
                    </a:cubicBezTo>
                    <a:cubicBezTo>
                      <a:pt x="22860" y="37639"/>
                      <a:pt x="23253" y="36675"/>
                      <a:pt x="23170" y="35698"/>
                    </a:cubicBezTo>
                    <a:cubicBezTo>
                      <a:pt x="23110" y="35115"/>
                      <a:pt x="22908" y="34472"/>
                      <a:pt x="23241" y="33996"/>
                    </a:cubicBezTo>
                    <a:cubicBezTo>
                      <a:pt x="23646" y="33448"/>
                      <a:pt x="24551" y="33484"/>
                      <a:pt x="24908" y="32912"/>
                    </a:cubicBezTo>
                    <a:cubicBezTo>
                      <a:pt x="25182" y="32460"/>
                      <a:pt x="24956" y="31877"/>
                      <a:pt x="24789" y="31365"/>
                    </a:cubicBezTo>
                    <a:cubicBezTo>
                      <a:pt x="24611" y="30864"/>
                      <a:pt x="24563" y="30174"/>
                      <a:pt x="25027" y="29912"/>
                    </a:cubicBezTo>
                    <a:cubicBezTo>
                      <a:pt x="25146" y="29843"/>
                      <a:pt x="25269" y="29816"/>
                      <a:pt x="25396" y="29816"/>
                    </a:cubicBezTo>
                    <a:cubicBezTo>
                      <a:pt x="25866" y="29816"/>
                      <a:pt x="26382" y="30193"/>
                      <a:pt x="26888" y="30193"/>
                    </a:cubicBezTo>
                    <a:cubicBezTo>
                      <a:pt x="26927" y="30193"/>
                      <a:pt x="26965" y="30191"/>
                      <a:pt x="27004" y="30186"/>
                    </a:cubicBezTo>
                    <a:cubicBezTo>
                      <a:pt x="27480" y="30114"/>
                      <a:pt x="27813" y="29638"/>
                      <a:pt x="27873" y="29162"/>
                    </a:cubicBezTo>
                    <a:cubicBezTo>
                      <a:pt x="27933" y="28686"/>
                      <a:pt x="27778" y="28209"/>
                      <a:pt x="27575" y="27769"/>
                    </a:cubicBezTo>
                    <a:cubicBezTo>
                      <a:pt x="27385" y="27328"/>
                      <a:pt x="27147" y="26900"/>
                      <a:pt x="27063" y="26435"/>
                    </a:cubicBezTo>
                    <a:cubicBezTo>
                      <a:pt x="26956" y="25888"/>
                      <a:pt x="27040" y="25340"/>
                      <a:pt x="27301" y="24852"/>
                    </a:cubicBezTo>
                    <a:cubicBezTo>
                      <a:pt x="27540" y="24388"/>
                      <a:pt x="27921" y="24209"/>
                      <a:pt x="27980" y="23649"/>
                    </a:cubicBezTo>
                    <a:cubicBezTo>
                      <a:pt x="28111" y="22554"/>
                      <a:pt x="27349" y="21566"/>
                      <a:pt x="27421" y="20482"/>
                    </a:cubicBezTo>
                    <a:cubicBezTo>
                      <a:pt x="27468" y="19613"/>
                      <a:pt x="28063" y="18863"/>
                      <a:pt x="28790" y="18387"/>
                    </a:cubicBezTo>
                    <a:cubicBezTo>
                      <a:pt x="29516" y="17899"/>
                      <a:pt x="30349" y="17649"/>
                      <a:pt x="31171" y="17363"/>
                    </a:cubicBezTo>
                    <a:cubicBezTo>
                      <a:pt x="31993" y="17089"/>
                      <a:pt x="32814" y="16756"/>
                      <a:pt x="33457" y="16172"/>
                    </a:cubicBezTo>
                    <a:cubicBezTo>
                      <a:pt x="34100" y="15589"/>
                      <a:pt x="34505" y="14684"/>
                      <a:pt x="34290" y="13850"/>
                    </a:cubicBezTo>
                    <a:cubicBezTo>
                      <a:pt x="34128" y="13173"/>
                      <a:pt x="33445" y="12640"/>
                      <a:pt x="32775" y="12640"/>
                    </a:cubicBezTo>
                    <a:cubicBezTo>
                      <a:pt x="32610" y="12640"/>
                      <a:pt x="32446" y="12672"/>
                      <a:pt x="32290" y="12743"/>
                    </a:cubicBezTo>
                    <a:cubicBezTo>
                      <a:pt x="31897" y="12922"/>
                      <a:pt x="31612" y="13291"/>
                      <a:pt x="31219" y="13458"/>
                    </a:cubicBezTo>
                    <a:cubicBezTo>
                      <a:pt x="31049" y="13529"/>
                      <a:pt x="30872" y="13558"/>
                      <a:pt x="30691" y="13558"/>
                    </a:cubicBezTo>
                    <a:cubicBezTo>
                      <a:pt x="30238" y="13558"/>
                      <a:pt x="29763" y="13371"/>
                      <a:pt x="29337" y="13184"/>
                    </a:cubicBezTo>
                    <a:cubicBezTo>
                      <a:pt x="28421" y="12779"/>
                      <a:pt x="26456" y="12196"/>
                      <a:pt x="26135" y="11148"/>
                    </a:cubicBezTo>
                    <a:cubicBezTo>
                      <a:pt x="25694" y="9695"/>
                      <a:pt x="25575" y="8028"/>
                      <a:pt x="25301" y="6540"/>
                    </a:cubicBezTo>
                    <a:cubicBezTo>
                      <a:pt x="25206" y="6028"/>
                      <a:pt x="25051" y="5445"/>
                      <a:pt x="24599" y="5195"/>
                    </a:cubicBezTo>
                    <a:cubicBezTo>
                      <a:pt x="24087" y="4909"/>
                      <a:pt x="23396" y="5183"/>
                      <a:pt x="22896" y="4873"/>
                    </a:cubicBezTo>
                    <a:cubicBezTo>
                      <a:pt x="22396" y="4576"/>
                      <a:pt x="22348" y="3921"/>
                      <a:pt x="22027" y="3468"/>
                    </a:cubicBezTo>
                    <a:cubicBezTo>
                      <a:pt x="21706" y="3004"/>
                      <a:pt x="21110" y="2778"/>
                      <a:pt x="20551" y="2778"/>
                    </a:cubicBezTo>
                    <a:cubicBezTo>
                      <a:pt x="19979" y="2802"/>
                      <a:pt x="19431" y="2932"/>
                      <a:pt x="18919" y="3194"/>
                    </a:cubicBezTo>
                    <a:cubicBezTo>
                      <a:pt x="18507" y="3379"/>
                      <a:pt x="18084" y="3593"/>
                      <a:pt x="17633" y="3593"/>
                    </a:cubicBezTo>
                    <a:cubicBezTo>
                      <a:pt x="17590" y="3593"/>
                      <a:pt x="17546" y="3592"/>
                      <a:pt x="17503" y="3587"/>
                    </a:cubicBezTo>
                    <a:cubicBezTo>
                      <a:pt x="16931" y="3516"/>
                      <a:pt x="16479" y="3075"/>
                      <a:pt x="16074" y="2647"/>
                    </a:cubicBezTo>
                    <a:lnTo>
                      <a:pt x="15550" y="2099"/>
                    </a:lnTo>
                    <a:cubicBezTo>
                      <a:pt x="15145" y="1670"/>
                      <a:pt x="14633" y="1242"/>
                      <a:pt x="14324" y="742"/>
                    </a:cubicBezTo>
                    <a:cubicBezTo>
                      <a:pt x="14075" y="323"/>
                      <a:pt x="13901" y="1"/>
                      <a:pt x="13352" y="1"/>
                    </a:cubicBezTo>
                    <a:close/>
                  </a:path>
                </a:pathLst>
              </a:custGeom>
              <a:solidFill>
                <a:srgbClr val="6B99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78;p43">
                <a:extLst>
                  <a:ext uri="{FF2B5EF4-FFF2-40B4-BE49-F238E27FC236}">
                    <a16:creationId xmlns:a16="http://schemas.microsoft.com/office/drawing/2014/main" id="{14031682-CACB-8984-FA8F-DC9AC2FD33D9}"/>
                  </a:ext>
                </a:extLst>
              </p:cNvPr>
              <p:cNvSpPr/>
              <p:nvPr/>
            </p:nvSpPr>
            <p:spPr>
              <a:xfrm>
                <a:off x="7778749" y="3065431"/>
                <a:ext cx="178468" cy="168577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5062" extrusionOk="0">
                    <a:moveTo>
                      <a:pt x="2668" y="1"/>
                    </a:moveTo>
                    <a:cubicBezTo>
                      <a:pt x="2528" y="1"/>
                      <a:pt x="2388" y="37"/>
                      <a:pt x="2263" y="111"/>
                    </a:cubicBezTo>
                    <a:cubicBezTo>
                      <a:pt x="1905" y="325"/>
                      <a:pt x="1786" y="623"/>
                      <a:pt x="1334" y="730"/>
                    </a:cubicBezTo>
                    <a:cubicBezTo>
                      <a:pt x="1012" y="802"/>
                      <a:pt x="655" y="802"/>
                      <a:pt x="393" y="1004"/>
                    </a:cubicBezTo>
                    <a:cubicBezTo>
                      <a:pt x="36" y="1278"/>
                      <a:pt x="0" y="1814"/>
                      <a:pt x="203" y="2207"/>
                    </a:cubicBezTo>
                    <a:cubicBezTo>
                      <a:pt x="405" y="2600"/>
                      <a:pt x="786" y="2861"/>
                      <a:pt x="1167" y="3064"/>
                    </a:cubicBezTo>
                    <a:cubicBezTo>
                      <a:pt x="1560" y="3266"/>
                      <a:pt x="1953" y="3421"/>
                      <a:pt x="2322" y="3695"/>
                    </a:cubicBezTo>
                    <a:cubicBezTo>
                      <a:pt x="2691" y="3969"/>
                      <a:pt x="2965" y="4350"/>
                      <a:pt x="3310" y="4636"/>
                    </a:cubicBezTo>
                    <a:cubicBezTo>
                      <a:pt x="3599" y="4876"/>
                      <a:pt x="3949" y="5062"/>
                      <a:pt x="4312" y="5062"/>
                    </a:cubicBezTo>
                    <a:cubicBezTo>
                      <a:pt x="4398" y="5062"/>
                      <a:pt x="4485" y="5051"/>
                      <a:pt x="4572" y="5028"/>
                    </a:cubicBezTo>
                    <a:cubicBezTo>
                      <a:pt x="5072" y="4886"/>
                      <a:pt x="5358" y="4314"/>
                      <a:pt x="5358" y="3790"/>
                    </a:cubicBezTo>
                    <a:cubicBezTo>
                      <a:pt x="5358" y="3278"/>
                      <a:pt x="5120" y="2778"/>
                      <a:pt x="4882" y="2314"/>
                    </a:cubicBezTo>
                    <a:cubicBezTo>
                      <a:pt x="4668" y="1885"/>
                      <a:pt x="4418" y="1480"/>
                      <a:pt x="4120" y="1111"/>
                    </a:cubicBezTo>
                    <a:cubicBezTo>
                      <a:pt x="3822" y="778"/>
                      <a:pt x="3501" y="349"/>
                      <a:pt x="3108" y="123"/>
                    </a:cubicBezTo>
                    <a:cubicBezTo>
                      <a:pt x="2972" y="43"/>
                      <a:pt x="2820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79;p43">
                <a:extLst>
                  <a:ext uri="{FF2B5EF4-FFF2-40B4-BE49-F238E27FC236}">
                    <a16:creationId xmlns:a16="http://schemas.microsoft.com/office/drawing/2014/main" id="{4DE8D8FD-6E81-72A0-89FE-FA23E5FE1FC7}"/>
                  </a:ext>
                </a:extLst>
              </p:cNvPr>
              <p:cNvSpPr/>
              <p:nvPr/>
            </p:nvSpPr>
            <p:spPr>
              <a:xfrm>
                <a:off x="6059537" y="1715897"/>
                <a:ext cx="2506379" cy="2421158"/>
              </a:xfrm>
              <a:custGeom>
                <a:avLst/>
                <a:gdLst/>
                <a:ahLst/>
                <a:cxnLst/>
                <a:rect l="l" t="t" r="r" b="b"/>
                <a:pathLst>
                  <a:path w="75261" h="72702" extrusionOk="0">
                    <a:moveTo>
                      <a:pt x="5799" y="0"/>
                    </a:moveTo>
                    <a:lnTo>
                      <a:pt x="5799" y="0"/>
                    </a:lnTo>
                    <a:cubicBezTo>
                      <a:pt x="5644" y="250"/>
                      <a:pt x="5502" y="476"/>
                      <a:pt x="5347" y="726"/>
                    </a:cubicBezTo>
                    <a:cubicBezTo>
                      <a:pt x="5204" y="988"/>
                      <a:pt x="5061" y="1227"/>
                      <a:pt x="4918" y="1477"/>
                    </a:cubicBezTo>
                    <a:cubicBezTo>
                      <a:pt x="4609" y="2012"/>
                      <a:pt x="4323" y="2560"/>
                      <a:pt x="4049" y="3108"/>
                    </a:cubicBezTo>
                    <a:cubicBezTo>
                      <a:pt x="3930" y="3322"/>
                      <a:pt x="3823" y="3536"/>
                      <a:pt x="3716" y="3774"/>
                    </a:cubicBezTo>
                    <a:cubicBezTo>
                      <a:pt x="3608" y="4001"/>
                      <a:pt x="3501" y="4227"/>
                      <a:pt x="3406" y="4453"/>
                    </a:cubicBezTo>
                    <a:cubicBezTo>
                      <a:pt x="3156" y="5013"/>
                      <a:pt x="2906" y="5572"/>
                      <a:pt x="2680" y="6144"/>
                    </a:cubicBezTo>
                    <a:cubicBezTo>
                      <a:pt x="2573" y="6418"/>
                      <a:pt x="2477" y="6691"/>
                      <a:pt x="2370" y="6953"/>
                    </a:cubicBezTo>
                    <a:cubicBezTo>
                      <a:pt x="2263" y="7227"/>
                      <a:pt x="2156" y="7525"/>
                      <a:pt x="2073" y="7775"/>
                    </a:cubicBezTo>
                    <a:cubicBezTo>
                      <a:pt x="1977" y="8037"/>
                      <a:pt x="1894" y="8299"/>
                      <a:pt x="1811" y="8561"/>
                    </a:cubicBezTo>
                    <a:cubicBezTo>
                      <a:pt x="1656" y="9025"/>
                      <a:pt x="1525" y="9501"/>
                      <a:pt x="1394" y="9978"/>
                    </a:cubicBezTo>
                    <a:cubicBezTo>
                      <a:pt x="1334" y="10156"/>
                      <a:pt x="1299" y="10323"/>
                      <a:pt x="1239" y="10525"/>
                    </a:cubicBezTo>
                    <a:cubicBezTo>
                      <a:pt x="1191" y="10728"/>
                      <a:pt x="1132" y="10942"/>
                      <a:pt x="1084" y="11156"/>
                    </a:cubicBezTo>
                    <a:cubicBezTo>
                      <a:pt x="1013" y="11442"/>
                      <a:pt x="941" y="11716"/>
                      <a:pt x="894" y="12002"/>
                    </a:cubicBezTo>
                    <a:cubicBezTo>
                      <a:pt x="834" y="12287"/>
                      <a:pt x="775" y="12573"/>
                      <a:pt x="715" y="12871"/>
                    </a:cubicBezTo>
                    <a:cubicBezTo>
                      <a:pt x="239" y="15264"/>
                      <a:pt x="1" y="17693"/>
                      <a:pt x="1" y="20122"/>
                    </a:cubicBezTo>
                    <a:cubicBezTo>
                      <a:pt x="1" y="20503"/>
                      <a:pt x="13" y="20872"/>
                      <a:pt x="25" y="21253"/>
                    </a:cubicBezTo>
                    <a:cubicBezTo>
                      <a:pt x="37" y="21634"/>
                      <a:pt x="48" y="22015"/>
                      <a:pt x="72" y="22384"/>
                    </a:cubicBezTo>
                    <a:cubicBezTo>
                      <a:pt x="84" y="22622"/>
                      <a:pt x="108" y="22860"/>
                      <a:pt x="120" y="23098"/>
                    </a:cubicBezTo>
                    <a:cubicBezTo>
                      <a:pt x="215" y="24265"/>
                      <a:pt x="358" y="25420"/>
                      <a:pt x="560" y="26563"/>
                    </a:cubicBezTo>
                    <a:cubicBezTo>
                      <a:pt x="560" y="26587"/>
                      <a:pt x="560" y="26611"/>
                      <a:pt x="560" y="26623"/>
                    </a:cubicBezTo>
                    <a:cubicBezTo>
                      <a:pt x="608" y="26884"/>
                      <a:pt x="656" y="27146"/>
                      <a:pt x="703" y="27396"/>
                    </a:cubicBezTo>
                    <a:cubicBezTo>
                      <a:pt x="941" y="28611"/>
                      <a:pt x="1239" y="29813"/>
                      <a:pt x="1596" y="31004"/>
                    </a:cubicBezTo>
                    <a:cubicBezTo>
                      <a:pt x="1763" y="31564"/>
                      <a:pt x="1942" y="32123"/>
                      <a:pt x="2132" y="32671"/>
                    </a:cubicBezTo>
                    <a:cubicBezTo>
                      <a:pt x="2215" y="32897"/>
                      <a:pt x="2299" y="33123"/>
                      <a:pt x="2370" y="33338"/>
                    </a:cubicBezTo>
                    <a:cubicBezTo>
                      <a:pt x="2382" y="33350"/>
                      <a:pt x="2394" y="33373"/>
                      <a:pt x="2394" y="33397"/>
                    </a:cubicBezTo>
                    <a:cubicBezTo>
                      <a:pt x="2537" y="33742"/>
                      <a:pt x="2668" y="34100"/>
                      <a:pt x="2811" y="34445"/>
                    </a:cubicBezTo>
                    <a:cubicBezTo>
                      <a:pt x="2823" y="34469"/>
                      <a:pt x="2823" y="34481"/>
                      <a:pt x="2835" y="34504"/>
                    </a:cubicBezTo>
                    <a:cubicBezTo>
                      <a:pt x="2954" y="34802"/>
                      <a:pt x="3085" y="35100"/>
                      <a:pt x="3216" y="35397"/>
                    </a:cubicBezTo>
                    <a:cubicBezTo>
                      <a:pt x="3346" y="35695"/>
                      <a:pt x="3477" y="35993"/>
                      <a:pt x="3620" y="36290"/>
                    </a:cubicBezTo>
                    <a:cubicBezTo>
                      <a:pt x="3680" y="36409"/>
                      <a:pt x="3739" y="36540"/>
                      <a:pt x="3799" y="36671"/>
                    </a:cubicBezTo>
                    <a:cubicBezTo>
                      <a:pt x="3823" y="36707"/>
                      <a:pt x="3835" y="36743"/>
                      <a:pt x="3858" y="36779"/>
                    </a:cubicBezTo>
                    <a:cubicBezTo>
                      <a:pt x="3978" y="37029"/>
                      <a:pt x="4097" y="37279"/>
                      <a:pt x="4228" y="37529"/>
                    </a:cubicBezTo>
                    <a:cubicBezTo>
                      <a:pt x="4263" y="37588"/>
                      <a:pt x="4299" y="37648"/>
                      <a:pt x="4323" y="37719"/>
                    </a:cubicBezTo>
                    <a:cubicBezTo>
                      <a:pt x="4644" y="38326"/>
                      <a:pt x="4978" y="38922"/>
                      <a:pt x="5335" y="39505"/>
                    </a:cubicBezTo>
                    <a:cubicBezTo>
                      <a:pt x="5335" y="39505"/>
                      <a:pt x="5335" y="39517"/>
                      <a:pt x="5335" y="39517"/>
                    </a:cubicBezTo>
                    <a:cubicBezTo>
                      <a:pt x="5644" y="40029"/>
                      <a:pt x="5954" y="40517"/>
                      <a:pt x="6287" y="41017"/>
                    </a:cubicBezTo>
                    <a:cubicBezTo>
                      <a:pt x="6978" y="42541"/>
                      <a:pt x="7180" y="44410"/>
                      <a:pt x="6787" y="45958"/>
                    </a:cubicBezTo>
                    <a:cubicBezTo>
                      <a:pt x="6597" y="46732"/>
                      <a:pt x="6264" y="47482"/>
                      <a:pt x="6311" y="48268"/>
                    </a:cubicBezTo>
                    <a:cubicBezTo>
                      <a:pt x="6357" y="49018"/>
                      <a:pt x="6922" y="49822"/>
                      <a:pt x="7656" y="49822"/>
                    </a:cubicBezTo>
                    <a:cubicBezTo>
                      <a:pt x="7692" y="49822"/>
                      <a:pt x="7728" y="49820"/>
                      <a:pt x="7764" y="49816"/>
                    </a:cubicBezTo>
                    <a:cubicBezTo>
                      <a:pt x="8740" y="49709"/>
                      <a:pt x="9216" y="48351"/>
                      <a:pt x="10193" y="48292"/>
                    </a:cubicBezTo>
                    <a:cubicBezTo>
                      <a:pt x="10215" y="48290"/>
                      <a:pt x="10238" y="48289"/>
                      <a:pt x="10261" y="48289"/>
                    </a:cubicBezTo>
                    <a:cubicBezTo>
                      <a:pt x="10712" y="48289"/>
                      <a:pt x="11133" y="48622"/>
                      <a:pt x="11359" y="49030"/>
                    </a:cubicBezTo>
                    <a:cubicBezTo>
                      <a:pt x="11586" y="49471"/>
                      <a:pt x="11609" y="49971"/>
                      <a:pt x="11586" y="50459"/>
                    </a:cubicBezTo>
                    <a:cubicBezTo>
                      <a:pt x="11502" y="51637"/>
                      <a:pt x="11086" y="52757"/>
                      <a:pt x="10633" y="53852"/>
                    </a:cubicBezTo>
                    <a:cubicBezTo>
                      <a:pt x="10181" y="54947"/>
                      <a:pt x="9704" y="56031"/>
                      <a:pt x="9502" y="57198"/>
                    </a:cubicBezTo>
                    <a:cubicBezTo>
                      <a:pt x="9300" y="58365"/>
                      <a:pt x="9419" y="59627"/>
                      <a:pt x="10085" y="60603"/>
                    </a:cubicBezTo>
                    <a:cubicBezTo>
                      <a:pt x="10602" y="61383"/>
                      <a:pt x="11520" y="61911"/>
                      <a:pt x="12429" y="61911"/>
                    </a:cubicBezTo>
                    <a:cubicBezTo>
                      <a:pt x="12671" y="61911"/>
                      <a:pt x="12912" y="61874"/>
                      <a:pt x="13145" y="61793"/>
                    </a:cubicBezTo>
                    <a:cubicBezTo>
                      <a:pt x="14407" y="61365"/>
                      <a:pt x="15027" y="59877"/>
                      <a:pt x="14979" y="58543"/>
                    </a:cubicBezTo>
                    <a:cubicBezTo>
                      <a:pt x="14943" y="57222"/>
                      <a:pt x="14384" y="55959"/>
                      <a:pt x="13991" y="54685"/>
                    </a:cubicBezTo>
                    <a:cubicBezTo>
                      <a:pt x="13693" y="53697"/>
                      <a:pt x="13467" y="52578"/>
                      <a:pt x="13717" y="51554"/>
                    </a:cubicBezTo>
                    <a:cubicBezTo>
                      <a:pt x="13879" y="50924"/>
                      <a:pt x="14520" y="50649"/>
                      <a:pt x="15163" y="50649"/>
                    </a:cubicBezTo>
                    <a:cubicBezTo>
                      <a:pt x="15273" y="50649"/>
                      <a:pt x="15383" y="50657"/>
                      <a:pt x="15491" y="50673"/>
                    </a:cubicBezTo>
                    <a:cubicBezTo>
                      <a:pt x="15777" y="50899"/>
                      <a:pt x="16086" y="51114"/>
                      <a:pt x="16384" y="51316"/>
                    </a:cubicBezTo>
                    <a:cubicBezTo>
                      <a:pt x="16562" y="51637"/>
                      <a:pt x="16646" y="51995"/>
                      <a:pt x="16646" y="52364"/>
                    </a:cubicBezTo>
                    <a:cubicBezTo>
                      <a:pt x="16610" y="53019"/>
                      <a:pt x="16336" y="53614"/>
                      <a:pt x="16146" y="54233"/>
                    </a:cubicBezTo>
                    <a:cubicBezTo>
                      <a:pt x="15967" y="54864"/>
                      <a:pt x="15860" y="55567"/>
                      <a:pt x="16181" y="56126"/>
                    </a:cubicBezTo>
                    <a:cubicBezTo>
                      <a:pt x="16390" y="56497"/>
                      <a:pt x="16824" y="56742"/>
                      <a:pt x="17227" y="56742"/>
                    </a:cubicBezTo>
                    <a:cubicBezTo>
                      <a:pt x="17445" y="56742"/>
                      <a:pt x="17654" y="56670"/>
                      <a:pt x="17813" y="56507"/>
                    </a:cubicBezTo>
                    <a:cubicBezTo>
                      <a:pt x="18086" y="56245"/>
                      <a:pt x="18134" y="55840"/>
                      <a:pt x="18110" y="55447"/>
                    </a:cubicBezTo>
                    <a:cubicBezTo>
                      <a:pt x="18098" y="55066"/>
                      <a:pt x="18039" y="54685"/>
                      <a:pt x="18134" y="54316"/>
                    </a:cubicBezTo>
                    <a:cubicBezTo>
                      <a:pt x="18221" y="53991"/>
                      <a:pt x="18515" y="53676"/>
                      <a:pt x="18845" y="53676"/>
                    </a:cubicBezTo>
                    <a:cubicBezTo>
                      <a:pt x="18878" y="53676"/>
                      <a:pt x="18911" y="53679"/>
                      <a:pt x="18944" y="53685"/>
                    </a:cubicBezTo>
                    <a:cubicBezTo>
                      <a:pt x="19444" y="53757"/>
                      <a:pt x="19587" y="54400"/>
                      <a:pt x="19527" y="54888"/>
                    </a:cubicBezTo>
                    <a:cubicBezTo>
                      <a:pt x="19408" y="55662"/>
                      <a:pt x="19039" y="56376"/>
                      <a:pt x="18729" y="57079"/>
                    </a:cubicBezTo>
                    <a:cubicBezTo>
                      <a:pt x="18408" y="57793"/>
                      <a:pt x="18158" y="58579"/>
                      <a:pt x="18313" y="59341"/>
                    </a:cubicBezTo>
                    <a:cubicBezTo>
                      <a:pt x="18450" y="60072"/>
                      <a:pt x="19081" y="60749"/>
                      <a:pt x="19827" y="60749"/>
                    </a:cubicBezTo>
                    <a:cubicBezTo>
                      <a:pt x="19858" y="60749"/>
                      <a:pt x="19889" y="60748"/>
                      <a:pt x="19920" y="60746"/>
                    </a:cubicBezTo>
                    <a:cubicBezTo>
                      <a:pt x="20503" y="60686"/>
                      <a:pt x="20980" y="60210"/>
                      <a:pt x="21194" y="59650"/>
                    </a:cubicBezTo>
                    <a:cubicBezTo>
                      <a:pt x="21408" y="59091"/>
                      <a:pt x="21396" y="58495"/>
                      <a:pt x="21361" y="57900"/>
                    </a:cubicBezTo>
                    <a:cubicBezTo>
                      <a:pt x="21337" y="57436"/>
                      <a:pt x="21289" y="56960"/>
                      <a:pt x="21468" y="56531"/>
                    </a:cubicBezTo>
                    <a:cubicBezTo>
                      <a:pt x="21618" y="56161"/>
                      <a:pt x="21995" y="55866"/>
                      <a:pt x="22359" y="55866"/>
                    </a:cubicBezTo>
                    <a:cubicBezTo>
                      <a:pt x="22428" y="55866"/>
                      <a:pt x="22497" y="55877"/>
                      <a:pt x="22563" y="55900"/>
                    </a:cubicBezTo>
                    <a:cubicBezTo>
                      <a:pt x="22992" y="56043"/>
                      <a:pt x="23230" y="56555"/>
                      <a:pt x="23659" y="56614"/>
                    </a:cubicBezTo>
                    <a:cubicBezTo>
                      <a:pt x="23678" y="56616"/>
                      <a:pt x="23698" y="56617"/>
                      <a:pt x="23717" y="56617"/>
                    </a:cubicBezTo>
                    <a:cubicBezTo>
                      <a:pt x="24198" y="56617"/>
                      <a:pt x="24547" y="56066"/>
                      <a:pt x="25028" y="56043"/>
                    </a:cubicBezTo>
                    <a:cubicBezTo>
                      <a:pt x="25397" y="56043"/>
                      <a:pt x="25706" y="56364"/>
                      <a:pt x="25802" y="56710"/>
                    </a:cubicBezTo>
                    <a:cubicBezTo>
                      <a:pt x="25897" y="57055"/>
                      <a:pt x="25837" y="57436"/>
                      <a:pt x="25778" y="57805"/>
                    </a:cubicBezTo>
                    <a:cubicBezTo>
                      <a:pt x="25361" y="60270"/>
                      <a:pt x="24944" y="62734"/>
                      <a:pt x="24528" y="65211"/>
                    </a:cubicBezTo>
                    <a:cubicBezTo>
                      <a:pt x="24385" y="65996"/>
                      <a:pt x="24254" y="66794"/>
                      <a:pt x="24432" y="67568"/>
                    </a:cubicBezTo>
                    <a:cubicBezTo>
                      <a:pt x="24611" y="68354"/>
                      <a:pt x="25183" y="69092"/>
                      <a:pt x="25968" y="69223"/>
                    </a:cubicBezTo>
                    <a:cubicBezTo>
                      <a:pt x="26049" y="69236"/>
                      <a:pt x="26129" y="69243"/>
                      <a:pt x="26208" y="69243"/>
                    </a:cubicBezTo>
                    <a:cubicBezTo>
                      <a:pt x="27045" y="69243"/>
                      <a:pt x="27805" y="68527"/>
                      <a:pt x="28088" y="67711"/>
                    </a:cubicBezTo>
                    <a:cubicBezTo>
                      <a:pt x="28397" y="66818"/>
                      <a:pt x="28278" y="65842"/>
                      <a:pt x="28135" y="64913"/>
                    </a:cubicBezTo>
                    <a:cubicBezTo>
                      <a:pt x="27957" y="63532"/>
                      <a:pt x="27766" y="62151"/>
                      <a:pt x="27576" y="60770"/>
                    </a:cubicBezTo>
                    <a:cubicBezTo>
                      <a:pt x="27433" y="59722"/>
                      <a:pt x="27361" y="58495"/>
                      <a:pt x="28135" y="57793"/>
                    </a:cubicBezTo>
                    <a:cubicBezTo>
                      <a:pt x="28463" y="57488"/>
                      <a:pt x="28856" y="57350"/>
                      <a:pt x="29241" y="57350"/>
                    </a:cubicBezTo>
                    <a:cubicBezTo>
                      <a:pt x="30071" y="57350"/>
                      <a:pt x="30865" y="57988"/>
                      <a:pt x="30898" y="58948"/>
                    </a:cubicBezTo>
                    <a:cubicBezTo>
                      <a:pt x="30898" y="59400"/>
                      <a:pt x="30731" y="59841"/>
                      <a:pt x="30695" y="60281"/>
                    </a:cubicBezTo>
                    <a:cubicBezTo>
                      <a:pt x="30648" y="60722"/>
                      <a:pt x="30802" y="61258"/>
                      <a:pt x="31219" y="61413"/>
                    </a:cubicBezTo>
                    <a:cubicBezTo>
                      <a:pt x="31301" y="61444"/>
                      <a:pt x="31382" y="61459"/>
                      <a:pt x="31462" y="61459"/>
                    </a:cubicBezTo>
                    <a:cubicBezTo>
                      <a:pt x="31951" y="61459"/>
                      <a:pt x="32382" y="60911"/>
                      <a:pt x="32505" y="60389"/>
                    </a:cubicBezTo>
                    <a:cubicBezTo>
                      <a:pt x="32648" y="59781"/>
                      <a:pt x="32588" y="59103"/>
                      <a:pt x="32945" y="58591"/>
                    </a:cubicBezTo>
                    <a:cubicBezTo>
                      <a:pt x="33112" y="58365"/>
                      <a:pt x="33338" y="58186"/>
                      <a:pt x="33600" y="58079"/>
                    </a:cubicBezTo>
                    <a:cubicBezTo>
                      <a:pt x="34100" y="58484"/>
                      <a:pt x="34446" y="59043"/>
                      <a:pt x="34565" y="59674"/>
                    </a:cubicBezTo>
                    <a:cubicBezTo>
                      <a:pt x="34696" y="60436"/>
                      <a:pt x="34505" y="61258"/>
                      <a:pt x="34827" y="61960"/>
                    </a:cubicBezTo>
                    <a:cubicBezTo>
                      <a:pt x="35132" y="62655"/>
                      <a:pt x="35778" y="63004"/>
                      <a:pt x="36424" y="63004"/>
                    </a:cubicBezTo>
                    <a:cubicBezTo>
                      <a:pt x="37061" y="63004"/>
                      <a:pt x="37698" y="62664"/>
                      <a:pt x="38006" y="61984"/>
                    </a:cubicBezTo>
                    <a:cubicBezTo>
                      <a:pt x="38268" y="61401"/>
                      <a:pt x="38279" y="60615"/>
                      <a:pt x="38851" y="60353"/>
                    </a:cubicBezTo>
                    <a:cubicBezTo>
                      <a:pt x="38956" y="60299"/>
                      <a:pt x="39069" y="60274"/>
                      <a:pt x="39185" y="60274"/>
                    </a:cubicBezTo>
                    <a:cubicBezTo>
                      <a:pt x="39475" y="60274"/>
                      <a:pt x="39777" y="60429"/>
                      <a:pt x="39982" y="60651"/>
                    </a:cubicBezTo>
                    <a:cubicBezTo>
                      <a:pt x="40256" y="60960"/>
                      <a:pt x="40387" y="61389"/>
                      <a:pt x="40482" y="61793"/>
                    </a:cubicBezTo>
                    <a:cubicBezTo>
                      <a:pt x="40780" y="63151"/>
                      <a:pt x="40804" y="64568"/>
                      <a:pt x="40530" y="65937"/>
                    </a:cubicBezTo>
                    <a:cubicBezTo>
                      <a:pt x="40339" y="66842"/>
                      <a:pt x="40030" y="67723"/>
                      <a:pt x="39863" y="68628"/>
                    </a:cubicBezTo>
                    <a:cubicBezTo>
                      <a:pt x="39708" y="69533"/>
                      <a:pt x="39708" y="70521"/>
                      <a:pt x="40113" y="71342"/>
                    </a:cubicBezTo>
                    <a:cubicBezTo>
                      <a:pt x="40496" y="72098"/>
                      <a:pt x="41282" y="72702"/>
                      <a:pt x="42118" y="72702"/>
                    </a:cubicBezTo>
                    <a:cubicBezTo>
                      <a:pt x="42192" y="72702"/>
                      <a:pt x="42266" y="72697"/>
                      <a:pt x="42339" y="72688"/>
                    </a:cubicBezTo>
                    <a:cubicBezTo>
                      <a:pt x="43399" y="72545"/>
                      <a:pt x="44102" y="71521"/>
                      <a:pt x="44471" y="70533"/>
                    </a:cubicBezTo>
                    <a:cubicBezTo>
                      <a:pt x="45137" y="68771"/>
                      <a:pt x="45185" y="66842"/>
                      <a:pt x="44625" y="65044"/>
                    </a:cubicBezTo>
                    <a:cubicBezTo>
                      <a:pt x="44459" y="64532"/>
                      <a:pt x="44256" y="64044"/>
                      <a:pt x="44161" y="63520"/>
                    </a:cubicBezTo>
                    <a:cubicBezTo>
                      <a:pt x="44078" y="63008"/>
                      <a:pt x="44125" y="62436"/>
                      <a:pt x="44423" y="61996"/>
                    </a:cubicBezTo>
                    <a:cubicBezTo>
                      <a:pt x="44733" y="61543"/>
                      <a:pt x="45292" y="61317"/>
                      <a:pt x="45780" y="61055"/>
                    </a:cubicBezTo>
                    <a:cubicBezTo>
                      <a:pt x="46269" y="60781"/>
                      <a:pt x="46757" y="60365"/>
                      <a:pt x="46792" y="59817"/>
                    </a:cubicBezTo>
                    <a:cubicBezTo>
                      <a:pt x="46816" y="59424"/>
                      <a:pt x="46614" y="59067"/>
                      <a:pt x="46459" y="58710"/>
                    </a:cubicBezTo>
                    <a:cubicBezTo>
                      <a:pt x="46304" y="58353"/>
                      <a:pt x="46197" y="57912"/>
                      <a:pt x="46399" y="57579"/>
                    </a:cubicBezTo>
                    <a:cubicBezTo>
                      <a:pt x="46584" y="57308"/>
                      <a:pt x="46936" y="57194"/>
                      <a:pt x="47267" y="57194"/>
                    </a:cubicBezTo>
                    <a:cubicBezTo>
                      <a:pt x="47300" y="57194"/>
                      <a:pt x="47332" y="57196"/>
                      <a:pt x="47364" y="57198"/>
                    </a:cubicBezTo>
                    <a:cubicBezTo>
                      <a:pt x="47733" y="57222"/>
                      <a:pt x="48078" y="57329"/>
                      <a:pt x="48447" y="57341"/>
                    </a:cubicBezTo>
                    <a:cubicBezTo>
                      <a:pt x="49162" y="57341"/>
                      <a:pt x="49828" y="56960"/>
                      <a:pt x="50186" y="56340"/>
                    </a:cubicBezTo>
                    <a:cubicBezTo>
                      <a:pt x="50745" y="56412"/>
                      <a:pt x="51305" y="56483"/>
                      <a:pt x="51876" y="56543"/>
                    </a:cubicBezTo>
                    <a:cubicBezTo>
                      <a:pt x="52019" y="56567"/>
                      <a:pt x="52174" y="56590"/>
                      <a:pt x="52317" y="56614"/>
                    </a:cubicBezTo>
                    <a:cubicBezTo>
                      <a:pt x="52781" y="56710"/>
                      <a:pt x="53234" y="56864"/>
                      <a:pt x="53567" y="57222"/>
                    </a:cubicBezTo>
                    <a:cubicBezTo>
                      <a:pt x="53948" y="57662"/>
                      <a:pt x="54174" y="58234"/>
                      <a:pt x="54210" y="58829"/>
                    </a:cubicBezTo>
                    <a:cubicBezTo>
                      <a:pt x="54258" y="59543"/>
                      <a:pt x="54091" y="60270"/>
                      <a:pt x="53889" y="60960"/>
                    </a:cubicBezTo>
                    <a:cubicBezTo>
                      <a:pt x="53817" y="61174"/>
                      <a:pt x="53734" y="61377"/>
                      <a:pt x="53627" y="61567"/>
                    </a:cubicBezTo>
                    <a:cubicBezTo>
                      <a:pt x="53472" y="62008"/>
                      <a:pt x="53365" y="62472"/>
                      <a:pt x="53281" y="62948"/>
                    </a:cubicBezTo>
                    <a:cubicBezTo>
                      <a:pt x="53210" y="63448"/>
                      <a:pt x="53234" y="63960"/>
                      <a:pt x="53353" y="64460"/>
                    </a:cubicBezTo>
                    <a:cubicBezTo>
                      <a:pt x="53460" y="64758"/>
                      <a:pt x="53591" y="65032"/>
                      <a:pt x="53722" y="65270"/>
                    </a:cubicBezTo>
                    <a:cubicBezTo>
                      <a:pt x="53853" y="65532"/>
                      <a:pt x="54008" y="65758"/>
                      <a:pt x="54198" y="65973"/>
                    </a:cubicBezTo>
                    <a:cubicBezTo>
                      <a:pt x="54234" y="66020"/>
                      <a:pt x="54281" y="66056"/>
                      <a:pt x="54317" y="66092"/>
                    </a:cubicBezTo>
                    <a:cubicBezTo>
                      <a:pt x="54615" y="66342"/>
                      <a:pt x="54948" y="66520"/>
                      <a:pt x="55317" y="66627"/>
                    </a:cubicBezTo>
                    <a:cubicBezTo>
                      <a:pt x="55511" y="66679"/>
                      <a:pt x="55707" y="66704"/>
                      <a:pt x="55902" y="66704"/>
                    </a:cubicBezTo>
                    <a:cubicBezTo>
                      <a:pt x="56473" y="66704"/>
                      <a:pt x="57028" y="66485"/>
                      <a:pt x="57437" y="66068"/>
                    </a:cubicBezTo>
                    <a:cubicBezTo>
                      <a:pt x="57972" y="65508"/>
                      <a:pt x="58115" y="64699"/>
                      <a:pt x="58210" y="63937"/>
                    </a:cubicBezTo>
                    <a:cubicBezTo>
                      <a:pt x="58330" y="63044"/>
                      <a:pt x="58425" y="62115"/>
                      <a:pt x="58175" y="61234"/>
                    </a:cubicBezTo>
                    <a:cubicBezTo>
                      <a:pt x="57949" y="60424"/>
                      <a:pt x="57448" y="59722"/>
                      <a:pt x="57103" y="58960"/>
                    </a:cubicBezTo>
                    <a:cubicBezTo>
                      <a:pt x="56877" y="58436"/>
                      <a:pt x="56710" y="57900"/>
                      <a:pt x="56627" y="57341"/>
                    </a:cubicBezTo>
                    <a:lnTo>
                      <a:pt x="56627" y="57329"/>
                    </a:lnTo>
                    <a:cubicBezTo>
                      <a:pt x="56448" y="56507"/>
                      <a:pt x="56425" y="55626"/>
                      <a:pt x="56698" y="54864"/>
                    </a:cubicBezTo>
                    <a:cubicBezTo>
                      <a:pt x="56841" y="54185"/>
                      <a:pt x="57151" y="53542"/>
                      <a:pt x="57949" y="53531"/>
                    </a:cubicBezTo>
                    <a:lnTo>
                      <a:pt x="58020" y="53531"/>
                    </a:lnTo>
                    <a:cubicBezTo>
                      <a:pt x="58091" y="53531"/>
                      <a:pt x="58151" y="53542"/>
                      <a:pt x="58222" y="53554"/>
                    </a:cubicBezTo>
                    <a:lnTo>
                      <a:pt x="58246" y="53554"/>
                    </a:lnTo>
                    <a:lnTo>
                      <a:pt x="58389" y="53590"/>
                    </a:lnTo>
                    <a:cubicBezTo>
                      <a:pt x="58687" y="53685"/>
                      <a:pt x="58996" y="53828"/>
                      <a:pt x="59294" y="53852"/>
                    </a:cubicBezTo>
                    <a:cubicBezTo>
                      <a:pt x="59342" y="53864"/>
                      <a:pt x="59401" y="53864"/>
                      <a:pt x="59449" y="53864"/>
                    </a:cubicBezTo>
                    <a:lnTo>
                      <a:pt x="59532" y="53864"/>
                    </a:lnTo>
                    <a:cubicBezTo>
                      <a:pt x="59544" y="53864"/>
                      <a:pt x="59568" y="53864"/>
                      <a:pt x="59592" y="53852"/>
                    </a:cubicBezTo>
                    <a:cubicBezTo>
                      <a:pt x="59627" y="53852"/>
                      <a:pt x="59651" y="53840"/>
                      <a:pt x="59687" y="53840"/>
                    </a:cubicBezTo>
                    <a:cubicBezTo>
                      <a:pt x="59711" y="53828"/>
                      <a:pt x="59734" y="53816"/>
                      <a:pt x="59770" y="53804"/>
                    </a:cubicBezTo>
                    <a:cubicBezTo>
                      <a:pt x="60592" y="53471"/>
                      <a:pt x="60306" y="52042"/>
                      <a:pt x="61044" y="51554"/>
                    </a:cubicBezTo>
                    <a:cubicBezTo>
                      <a:pt x="61190" y="51461"/>
                      <a:pt x="61355" y="51419"/>
                      <a:pt x="61524" y="51419"/>
                    </a:cubicBezTo>
                    <a:cubicBezTo>
                      <a:pt x="61849" y="51419"/>
                      <a:pt x="62186" y="51577"/>
                      <a:pt x="62413" y="51828"/>
                    </a:cubicBezTo>
                    <a:cubicBezTo>
                      <a:pt x="62747" y="52209"/>
                      <a:pt x="62866" y="52733"/>
                      <a:pt x="62913" y="53233"/>
                    </a:cubicBezTo>
                    <a:cubicBezTo>
                      <a:pt x="63021" y="54316"/>
                      <a:pt x="62830" y="55400"/>
                      <a:pt x="62771" y="56483"/>
                    </a:cubicBezTo>
                    <a:cubicBezTo>
                      <a:pt x="62711" y="57567"/>
                      <a:pt x="62759" y="58686"/>
                      <a:pt x="63306" y="59638"/>
                    </a:cubicBezTo>
                    <a:cubicBezTo>
                      <a:pt x="63758" y="60441"/>
                      <a:pt x="64633" y="61050"/>
                      <a:pt x="65524" y="61050"/>
                    </a:cubicBezTo>
                    <a:cubicBezTo>
                      <a:pt x="65690" y="61050"/>
                      <a:pt x="65857" y="61029"/>
                      <a:pt x="66021" y="60984"/>
                    </a:cubicBezTo>
                    <a:cubicBezTo>
                      <a:pt x="66997" y="60722"/>
                      <a:pt x="67628" y="59698"/>
                      <a:pt x="67700" y="58698"/>
                    </a:cubicBezTo>
                    <a:cubicBezTo>
                      <a:pt x="67783" y="57686"/>
                      <a:pt x="67414" y="56710"/>
                      <a:pt x="66938" y="55817"/>
                    </a:cubicBezTo>
                    <a:cubicBezTo>
                      <a:pt x="66462" y="54924"/>
                      <a:pt x="65890" y="54066"/>
                      <a:pt x="65521" y="53138"/>
                    </a:cubicBezTo>
                    <a:cubicBezTo>
                      <a:pt x="65164" y="52245"/>
                      <a:pt x="65009" y="51292"/>
                      <a:pt x="65033" y="50340"/>
                    </a:cubicBezTo>
                    <a:cubicBezTo>
                      <a:pt x="65053" y="49807"/>
                      <a:pt x="65065" y="48148"/>
                      <a:pt x="65802" y="48148"/>
                    </a:cubicBezTo>
                    <a:cubicBezTo>
                      <a:pt x="65922" y="48148"/>
                      <a:pt x="66062" y="48192"/>
                      <a:pt x="66223" y="48292"/>
                    </a:cubicBezTo>
                    <a:cubicBezTo>
                      <a:pt x="66485" y="48459"/>
                      <a:pt x="66700" y="48697"/>
                      <a:pt x="66997" y="48768"/>
                    </a:cubicBezTo>
                    <a:cubicBezTo>
                      <a:pt x="67046" y="48779"/>
                      <a:pt x="67095" y="48784"/>
                      <a:pt x="67143" y="48784"/>
                    </a:cubicBezTo>
                    <a:cubicBezTo>
                      <a:pt x="67565" y="48784"/>
                      <a:pt x="67949" y="48386"/>
                      <a:pt x="68045" y="47958"/>
                    </a:cubicBezTo>
                    <a:cubicBezTo>
                      <a:pt x="68164" y="47482"/>
                      <a:pt x="68021" y="46994"/>
                      <a:pt x="67866" y="46518"/>
                    </a:cubicBezTo>
                    <a:cubicBezTo>
                      <a:pt x="67712" y="46053"/>
                      <a:pt x="67557" y="45565"/>
                      <a:pt x="67652" y="45077"/>
                    </a:cubicBezTo>
                    <a:cubicBezTo>
                      <a:pt x="67735" y="44649"/>
                      <a:pt x="68009" y="44279"/>
                      <a:pt x="68390" y="44077"/>
                    </a:cubicBezTo>
                    <a:cubicBezTo>
                      <a:pt x="68535" y="44002"/>
                      <a:pt x="68663" y="43969"/>
                      <a:pt x="68775" y="43969"/>
                    </a:cubicBezTo>
                    <a:cubicBezTo>
                      <a:pt x="69159" y="43969"/>
                      <a:pt x="69341" y="44366"/>
                      <a:pt x="69295" y="44827"/>
                    </a:cubicBezTo>
                    <a:cubicBezTo>
                      <a:pt x="69236" y="45589"/>
                      <a:pt x="69295" y="46530"/>
                      <a:pt x="69962" y="47042"/>
                    </a:cubicBezTo>
                    <a:cubicBezTo>
                      <a:pt x="70376" y="47367"/>
                      <a:pt x="70904" y="47708"/>
                      <a:pt x="71452" y="47708"/>
                    </a:cubicBezTo>
                    <a:cubicBezTo>
                      <a:pt x="71566" y="47708"/>
                      <a:pt x="71681" y="47694"/>
                      <a:pt x="71796" y="47661"/>
                    </a:cubicBezTo>
                    <a:cubicBezTo>
                      <a:pt x="72748" y="47387"/>
                      <a:pt x="73129" y="46173"/>
                      <a:pt x="72927" y="45208"/>
                    </a:cubicBezTo>
                    <a:cubicBezTo>
                      <a:pt x="72724" y="44232"/>
                      <a:pt x="72129" y="43398"/>
                      <a:pt x="71724" y="42494"/>
                    </a:cubicBezTo>
                    <a:cubicBezTo>
                      <a:pt x="71045" y="40886"/>
                      <a:pt x="70986" y="39076"/>
                      <a:pt x="71581" y="37445"/>
                    </a:cubicBezTo>
                    <a:cubicBezTo>
                      <a:pt x="71938" y="36767"/>
                      <a:pt x="72272" y="36076"/>
                      <a:pt x="72581" y="35374"/>
                    </a:cubicBezTo>
                    <a:cubicBezTo>
                      <a:pt x="72641" y="34112"/>
                      <a:pt x="73808" y="32254"/>
                      <a:pt x="74153" y="31087"/>
                    </a:cubicBezTo>
                    <a:cubicBezTo>
                      <a:pt x="74558" y="29778"/>
                      <a:pt x="74570" y="27456"/>
                      <a:pt x="75260" y="26349"/>
                    </a:cubicBezTo>
                    <a:lnTo>
                      <a:pt x="75260" y="26349"/>
                    </a:lnTo>
                    <a:cubicBezTo>
                      <a:pt x="68331" y="37410"/>
                      <a:pt x="56198" y="44125"/>
                      <a:pt x="43149" y="44125"/>
                    </a:cubicBezTo>
                    <a:cubicBezTo>
                      <a:pt x="22230" y="44125"/>
                      <a:pt x="5275" y="27170"/>
                      <a:pt x="5275" y="6251"/>
                    </a:cubicBezTo>
                    <a:cubicBezTo>
                      <a:pt x="5275" y="4155"/>
                      <a:pt x="5442" y="2060"/>
                      <a:pt x="5799" y="0"/>
                    </a:cubicBez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" name="Google Shape;880;p43">
                <a:extLst>
                  <a:ext uri="{FF2B5EF4-FFF2-40B4-BE49-F238E27FC236}">
                    <a16:creationId xmlns:a16="http://schemas.microsoft.com/office/drawing/2014/main" id="{38BC5B3E-BE56-DD07-ADFB-E7AA85E045FA}"/>
                  </a:ext>
                </a:extLst>
              </p:cNvPr>
              <p:cNvSpPr/>
              <p:nvPr/>
            </p:nvSpPr>
            <p:spPr>
              <a:xfrm>
                <a:off x="6664755" y="1871480"/>
                <a:ext cx="367426" cy="113495"/>
              </a:xfrm>
              <a:custGeom>
                <a:avLst/>
                <a:gdLst/>
                <a:ahLst/>
                <a:cxnLst/>
                <a:rect l="l" t="t" r="r" b="b"/>
                <a:pathLst>
                  <a:path w="11033" h="3408" extrusionOk="0">
                    <a:moveTo>
                      <a:pt x="10285" y="1"/>
                    </a:moveTo>
                    <a:cubicBezTo>
                      <a:pt x="10096" y="1"/>
                      <a:pt x="9908" y="86"/>
                      <a:pt x="9759" y="222"/>
                    </a:cubicBezTo>
                    <a:cubicBezTo>
                      <a:pt x="8409" y="1455"/>
                      <a:pt x="6689" y="2069"/>
                      <a:pt x="4955" y="2069"/>
                    </a:cubicBezTo>
                    <a:cubicBezTo>
                      <a:pt x="3675" y="2069"/>
                      <a:pt x="2387" y="1734"/>
                      <a:pt x="1234" y="1067"/>
                    </a:cubicBezTo>
                    <a:cubicBezTo>
                      <a:pt x="1122" y="1001"/>
                      <a:pt x="1013" y="972"/>
                      <a:pt x="912" y="972"/>
                    </a:cubicBezTo>
                    <a:cubicBezTo>
                      <a:pt x="336" y="972"/>
                      <a:pt x="1" y="1905"/>
                      <a:pt x="639" y="2270"/>
                    </a:cubicBezTo>
                    <a:cubicBezTo>
                      <a:pt x="1967" y="3038"/>
                      <a:pt x="3430" y="3408"/>
                      <a:pt x="4883" y="3408"/>
                    </a:cubicBezTo>
                    <a:cubicBezTo>
                      <a:pt x="7012" y="3408"/>
                      <a:pt x="9123" y="2614"/>
                      <a:pt x="10771" y="1115"/>
                    </a:cubicBezTo>
                    <a:cubicBezTo>
                      <a:pt x="11033" y="876"/>
                      <a:pt x="10950" y="388"/>
                      <a:pt x="10699" y="162"/>
                    </a:cubicBezTo>
                    <a:cubicBezTo>
                      <a:pt x="10571" y="49"/>
                      <a:pt x="10428" y="1"/>
                      <a:pt x="10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81;p43">
                <a:extLst>
                  <a:ext uri="{FF2B5EF4-FFF2-40B4-BE49-F238E27FC236}">
                    <a16:creationId xmlns:a16="http://schemas.microsoft.com/office/drawing/2014/main" id="{307CE675-94E2-1D53-4665-CD6C19498219}"/>
                  </a:ext>
                </a:extLst>
              </p:cNvPr>
              <p:cNvSpPr/>
              <p:nvPr/>
            </p:nvSpPr>
            <p:spPr>
              <a:xfrm>
                <a:off x="7377902" y="1947774"/>
                <a:ext cx="331460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9953" h="5820" extrusionOk="0">
                    <a:moveTo>
                      <a:pt x="778" y="0"/>
                    </a:moveTo>
                    <a:cubicBezTo>
                      <a:pt x="708" y="0"/>
                      <a:pt x="635" y="12"/>
                      <a:pt x="560" y="38"/>
                    </a:cubicBezTo>
                    <a:cubicBezTo>
                      <a:pt x="250" y="157"/>
                      <a:pt x="0" y="574"/>
                      <a:pt x="155" y="895"/>
                    </a:cubicBezTo>
                    <a:cubicBezTo>
                      <a:pt x="1606" y="3904"/>
                      <a:pt x="4622" y="5819"/>
                      <a:pt x="7903" y="5819"/>
                    </a:cubicBezTo>
                    <a:cubicBezTo>
                      <a:pt x="8309" y="5819"/>
                      <a:pt x="8720" y="5790"/>
                      <a:pt x="9132" y="5729"/>
                    </a:cubicBezTo>
                    <a:cubicBezTo>
                      <a:pt x="9953" y="5604"/>
                      <a:pt x="9890" y="4376"/>
                      <a:pt x="9131" y="4376"/>
                    </a:cubicBezTo>
                    <a:cubicBezTo>
                      <a:pt x="9097" y="4376"/>
                      <a:pt x="9062" y="4379"/>
                      <a:pt x="9025" y="4384"/>
                    </a:cubicBezTo>
                    <a:cubicBezTo>
                      <a:pt x="8660" y="4439"/>
                      <a:pt x="8295" y="4465"/>
                      <a:pt x="7932" y="4465"/>
                    </a:cubicBezTo>
                    <a:cubicBezTo>
                      <a:pt x="5216" y="4465"/>
                      <a:pt x="2635" y="2965"/>
                      <a:pt x="1417" y="455"/>
                    </a:cubicBezTo>
                    <a:cubicBezTo>
                      <a:pt x="1293" y="197"/>
                      <a:pt x="1061" y="0"/>
                      <a:pt x="7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82;p43">
                <a:extLst>
                  <a:ext uri="{FF2B5EF4-FFF2-40B4-BE49-F238E27FC236}">
                    <a16:creationId xmlns:a16="http://schemas.microsoft.com/office/drawing/2014/main" id="{73446A52-6339-27E3-9517-26A3A750F839}"/>
                  </a:ext>
                </a:extLst>
              </p:cNvPr>
              <p:cNvSpPr/>
              <p:nvPr/>
            </p:nvSpPr>
            <p:spPr>
              <a:xfrm>
                <a:off x="6759364" y="2484690"/>
                <a:ext cx="657624" cy="222228"/>
              </a:xfrm>
              <a:custGeom>
                <a:avLst/>
                <a:gdLst/>
                <a:ahLst/>
                <a:cxnLst/>
                <a:rect l="l" t="t" r="r" b="b"/>
                <a:pathLst>
                  <a:path w="19747" h="6673" extrusionOk="0">
                    <a:moveTo>
                      <a:pt x="7951" y="0"/>
                    </a:moveTo>
                    <a:cubicBezTo>
                      <a:pt x="5446" y="0"/>
                      <a:pt x="2917" y="657"/>
                      <a:pt x="631" y="2024"/>
                    </a:cubicBezTo>
                    <a:cubicBezTo>
                      <a:pt x="1" y="2385"/>
                      <a:pt x="430" y="3233"/>
                      <a:pt x="1028" y="3233"/>
                    </a:cubicBezTo>
                    <a:cubicBezTo>
                      <a:pt x="1142" y="3233"/>
                      <a:pt x="1262" y="3202"/>
                      <a:pt x="1381" y="3132"/>
                    </a:cubicBezTo>
                    <a:cubicBezTo>
                      <a:pt x="3407" y="1955"/>
                      <a:pt x="5655" y="1390"/>
                      <a:pt x="7888" y="1390"/>
                    </a:cubicBezTo>
                    <a:cubicBezTo>
                      <a:pt x="11825" y="1390"/>
                      <a:pt x="15715" y="3147"/>
                      <a:pt x="18253" y="6406"/>
                    </a:cubicBezTo>
                    <a:cubicBezTo>
                      <a:pt x="18398" y="6595"/>
                      <a:pt x="18590" y="6673"/>
                      <a:pt x="18779" y="6673"/>
                    </a:cubicBezTo>
                    <a:cubicBezTo>
                      <a:pt x="19271" y="6673"/>
                      <a:pt x="19747" y="6146"/>
                      <a:pt x="19360" y="5656"/>
                    </a:cubicBezTo>
                    <a:cubicBezTo>
                      <a:pt x="16565" y="1978"/>
                      <a:pt x="12295" y="0"/>
                      <a:pt x="79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83;p43">
                <a:extLst>
                  <a:ext uri="{FF2B5EF4-FFF2-40B4-BE49-F238E27FC236}">
                    <a16:creationId xmlns:a16="http://schemas.microsoft.com/office/drawing/2014/main" id="{0CC6C684-6AB7-466A-3739-2F3F48208152}"/>
                  </a:ext>
                </a:extLst>
              </p:cNvPr>
              <p:cNvSpPr/>
              <p:nvPr/>
            </p:nvSpPr>
            <p:spPr>
              <a:xfrm>
                <a:off x="7707784" y="2328074"/>
                <a:ext cx="209772" cy="276777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8311" extrusionOk="0">
                    <a:moveTo>
                      <a:pt x="3143" y="0"/>
                    </a:moveTo>
                    <a:cubicBezTo>
                      <a:pt x="3143" y="0"/>
                      <a:pt x="36" y="2929"/>
                      <a:pt x="36" y="5120"/>
                    </a:cubicBezTo>
                    <a:cubicBezTo>
                      <a:pt x="0" y="6870"/>
                      <a:pt x="1405" y="8311"/>
                      <a:pt x="3143" y="8311"/>
                    </a:cubicBezTo>
                    <a:cubicBezTo>
                      <a:pt x="4894" y="8311"/>
                      <a:pt x="6299" y="6870"/>
                      <a:pt x="6263" y="5120"/>
                    </a:cubicBezTo>
                    <a:cubicBezTo>
                      <a:pt x="6263" y="2977"/>
                      <a:pt x="3143" y="0"/>
                      <a:pt x="3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84;p43">
                <a:extLst>
                  <a:ext uri="{FF2B5EF4-FFF2-40B4-BE49-F238E27FC236}">
                    <a16:creationId xmlns:a16="http://schemas.microsoft.com/office/drawing/2014/main" id="{8893E617-21AB-6443-4DA3-06E5A701CA9D}"/>
                  </a:ext>
                </a:extLst>
              </p:cNvPr>
              <p:cNvSpPr/>
              <p:nvPr/>
            </p:nvSpPr>
            <p:spPr>
              <a:xfrm>
                <a:off x="7985717" y="2503306"/>
                <a:ext cx="126516" cy="16737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026" extrusionOk="0">
                    <a:moveTo>
                      <a:pt x="1893" y="1"/>
                    </a:moveTo>
                    <a:cubicBezTo>
                      <a:pt x="1893" y="1"/>
                      <a:pt x="0" y="1787"/>
                      <a:pt x="0" y="3120"/>
                    </a:cubicBezTo>
                    <a:cubicBezTo>
                      <a:pt x="0" y="4168"/>
                      <a:pt x="846" y="5025"/>
                      <a:pt x="1893" y="5025"/>
                    </a:cubicBezTo>
                    <a:cubicBezTo>
                      <a:pt x="2941" y="5025"/>
                      <a:pt x="3787" y="4168"/>
                      <a:pt x="3787" y="3120"/>
                    </a:cubicBezTo>
                    <a:cubicBezTo>
                      <a:pt x="3798" y="1799"/>
                      <a:pt x="1893" y="1"/>
                      <a:pt x="18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885;p43">
              <a:extLst>
                <a:ext uri="{FF2B5EF4-FFF2-40B4-BE49-F238E27FC236}">
                  <a16:creationId xmlns:a16="http://schemas.microsoft.com/office/drawing/2014/main" id="{FD5A32CF-28FF-2DA0-70D9-12D6260E6ECA}"/>
                </a:ext>
              </a:extLst>
            </p:cNvPr>
            <p:cNvGrpSpPr/>
            <p:nvPr/>
          </p:nvGrpSpPr>
          <p:grpSpPr>
            <a:xfrm>
              <a:off x="5655633" y="1302921"/>
              <a:ext cx="637547" cy="2200485"/>
              <a:chOff x="5616728" y="1261775"/>
              <a:chExt cx="648770" cy="2239224"/>
            </a:xfrm>
          </p:grpSpPr>
          <p:sp>
            <p:nvSpPr>
              <p:cNvPr id="11" name="Google Shape;886;p43">
                <a:extLst>
                  <a:ext uri="{FF2B5EF4-FFF2-40B4-BE49-F238E27FC236}">
                    <a16:creationId xmlns:a16="http://schemas.microsoft.com/office/drawing/2014/main" id="{8CBFE9C6-38BC-4016-1F7B-BA84CD55CAC6}"/>
                  </a:ext>
                </a:extLst>
              </p:cNvPr>
              <p:cNvSpPr/>
              <p:nvPr/>
            </p:nvSpPr>
            <p:spPr>
              <a:xfrm>
                <a:off x="5874092" y="1337846"/>
                <a:ext cx="137810" cy="1465964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46114" extrusionOk="0">
                    <a:moveTo>
                      <a:pt x="2203" y="1"/>
                    </a:moveTo>
                    <a:cubicBezTo>
                      <a:pt x="1025" y="1"/>
                      <a:pt x="72" y="953"/>
                      <a:pt x="72" y="2120"/>
                    </a:cubicBezTo>
                    <a:lnTo>
                      <a:pt x="1" y="46114"/>
                    </a:lnTo>
                    <a:lnTo>
                      <a:pt x="4251" y="46114"/>
                    </a:lnTo>
                    <a:lnTo>
                      <a:pt x="4335" y="2120"/>
                    </a:lnTo>
                    <a:cubicBezTo>
                      <a:pt x="4323" y="953"/>
                      <a:pt x="3382" y="1"/>
                      <a:pt x="22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" name="Google Shape;887;p43">
                <a:extLst>
                  <a:ext uri="{FF2B5EF4-FFF2-40B4-BE49-F238E27FC236}">
                    <a16:creationId xmlns:a16="http://schemas.microsoft.com/office/drawing/2014/main" id="{5EDAFEFF-730C-9DBC-2F6D-81D0A62B0BE2}"/>
                  </a:ext>
                </a:extLst>
              </p:cNvPr>
              <p:cNvSpPr/>
              <p:nvPr/>
            </p:nvSpPr>
            <p:spPr>
              <a:xfrm>
                <a:off x="5874474" y="1824599"/>
                <a:ext cx="136665" cy="685869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21575" extrusionOk="0">
                    <a:moveTo>
                      <a:pt x="36" y="0"/>
                    </a:moveTo>
                    <a:lnTo>
                      <a:pt x="1" y="21574"/>
                    </a:lnTo>
                    <a:lnTo>
                      <a:pt x="4263" y="21574"/>
                    </a:lnTo>
                    <a:lnTo>
                      <a:pt x="4299" y="0"/>
                    </a:lnTo>
                    <a:close/>
                  </a:path>
                </a:pathLst>
              </a:custGeom>
              <a:solidFill>
                <a:srgbClr val="EC5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888;p43">
                <a:extLst>
                  <a:ext uri="{FF2B5EF4-FFF2-40B4-BE49-F238E27FC236}">
                    <a16:creationId xmlns:a16="http://schemas.microsoft.com/office/drawing/2014/main" id="{A94ED716-2DDD-E73E-D106-15065B87B314}"/>
                  </a:ext>
                </a:extLst>
              </p:cNvPr>
              <p:cNvSpPr/>
              <p:nvPr/>
            </p:nvSpPr>
            <p:spPr>
              <a:xfrm>
                <a:off x="5695819" y="2907809"/>
                <a:ext cx="490965" cy="520116"/>
              </a:xfrm>
              <a:custGeom>
                <a:avLst/>
                <a:gdLst/>
                <a:ahLst/>
                <a:cxnLst/>
                <a:rect l="l" t="t" r="r" b="b"/>
                <a:pathLst>
                  <a:path w="15444" h="16361" extrusionOk="0">
                    <a:moveTo>
                      <a:pt x="5609" y="1"/>
                    </a:moveTo>
                    <a:lnTo>
                      <a:pt x="5609" y="882"/>
                    </a:lnTo>
                    <a:cubicBezTo>
                      <a:pt x="5597" y="1727"/>
                      <a:pt x="5132" y="2513"/>
                      <a:pt x="4382" y="2906"/>
                    </a:cubicBezTo>
                    <a:cubicBezTo>
                      <a:pt x="1477" y="4442"/>
                      <a:pt x="1" y="7752"/>
                      <a:pt x="787" y="10931"/>
                    </a:cubicBezTo>
                    <a:cubicBezTo>
                      <a:pt x="1572" y="14122"/>
                      <a:pt x="4430" y="16360"/>
                      <a:pt x="7704" y="16360"/>
                    </a:cubicBezTo>
                    <a:cubicBezTo>
                      <a:pt x="7713" y="16360"/>
                      <a:pt x="7722" y="16360"/>
                      <a:pt x="7730" y="16360"/>
                    </a:cubicBezTo>
                    <a:cubicBezTo>
                      <a:pt x="11005" y="16360"/>
                      <a:pt x="13850" y="14125"/>
                      <a:pt x="14646" y="10955"/>
                    </a:cubicBezTo>
                    <a:cubicBezTo>
                      <a:pt x="15443" y="7776"/>
                      <a:pt x="13979" y="4454"/>
                      <a:pt x="11074" y="2918"/>
                    </a:cubicBezTo>
                    <a:cubicBezTo>
                      <a:pt x="10324" y="2513"/>
                      <a:pt x="9859" y="1739"/>
                      <a:pt x="9859" y="894"/>
                    </a:cubicBezTo>
                    <a:lnTo>
                      <a:pt x="9859" y="1"/>
                    </a:lnTo>
                    <a:close/>
                  </a:path>
                </a:pathLst>
              </a:custGeom>
              <a:solidFill>
                <a:srgbClr val="CE4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889;p43">
                <a:extLst>
                  <a:ext uri="{FF2B5EF4-FFF2-40B4-BE49-F238E27FC236}">
                    <a16:creationId xmlns:a16="http://schemas.microsoft.com/office/drawing/2014/main" id="{38EE6F75-5B98-65DF-A4BA-DF95FA40C13D}"/>
                  </a:ext>
                </a:extLst>
              </p:cNvPr>
              <p:cNvSpPr/>
              <p:nvPr/>
            </p:nvSpPr>
            <p:spPr>
              <a:xfrm>
                <a:off x="5874100" y="1614777"/>
                <a:ext cx="137047" cy="1335941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5422" extrusionOk="0">
                    <a:moveTo>
                      <a:pt x="48" y="0"/>
                    </a:moveTo>
                    <a:lnTo>
                      <a:pt x="1" y="35421"/>
                    </a:lnTo>
                    <a:lnTo>
                      <a:pt x="4251" y="35421"/>
                    </a:lnTo>
                    <a:lnTo>
                      <a:pt x="4311" y="0"/>
                    </a:lnTo>
                    <a:close/>
                  </a:path>
                </a:pathLst>
              </a:custGeom>
              <a:solidFill>
                <a:srgbClr val="CE4E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5" name="Google Shape;890;p43">
                <a:extLst>
                  <a:ext uri="{FF2B5EF4-FFF2-40B4-BE49-F238E27FC236}">
                    <a16:creationId xmlns:a16="http://schemas.microsoft.com/office/drawing/2014/main" id="{3A1C183A-DDE6-296E-9763-F5502FF0B662}"/>
                  </a:ext>
                </a:extLst>
              </p:cNvPr>
              <p:cNvGrpSpPr/>
              <p:nvPr/>
            </p:nvGrpSpPr>
            <p:grpSpPr>
              <a:xfrm>
                <a:off x="5616728" y="1261775"/>
                <a:ext cx="648770" cy="2239224"/>
                <a:chOff x="5616728" y="1261775"/>
                <a:chExt cx="648770" cy="2239224"/>
              </a:xfrm>
            </p:grpSpPr>
            <p:sp>
              <p:nvSpPr>
                <p:cNvPr id="16" name="Google Shape;891;p43">
                  <a:extLst>
                    <a:ext uri="{FF2B5EF4-FFF2-40B4-BE49-F238E27FC236}">
                      <a16:creationId xmlns:a16="http://schemas.microsoft.com/office/drawing/2014/main" id="{9C60AB05-F10F-E48C-07B1-9EA7F69C50B5}"/>
                    </a:ext>
                  </a:extLst>
                </p:cNvPr>
                <p:cNvSpPr/>
                <p:nvPr/>
              </p:nvSpPr>
              <p:spPr>
                <a:xfrm>
                  <a:off x="5616728" y="1261775"/>
                  <a:ext cx="648770" cy="223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08" h="70438" fill="none" extrusionOk="0">
                      <a:moveTo>
                        <a:pt x="14717" y="4525"/>
                      </a:moveTo>
                      <a:lnTo>
                        <a:pt x="14633" y="52674"/>
                      </a:lnTo>
                      <a:cubicBezTo>
                        <a:pt x="18455" y="54710"/>
                        <a:pt x="20408" y="59091"/>
                        <a:pt x="19348" y="63294"/>
                      </a:cubicBezTo>
                      <a:cubicBezTo>
                        <a:pt x="18300" y="67497"/>
                        <a:pt x="14514" y="70438"/>
                        <a:pt x="10180" y="70426"/>
                      </a:cubicBezTo>
                      <a:cubicBezTo>
                        <a:pt x="5858" y="70426"/>
                        <a:pt x="2084" y="67461"/>
                        <a:pt x="1048" y="63258"/>
                      </a:cubicBezTo>
                      <a:cubicBezTo>
                        <a:pt x="0" y="59056"/>
                        <a:pt x="1965" y="54686"/>
                        <a:pt x="5799" y="52662"/>
                      </a:cubicBezTo>
                      <a:lnTo>
                        <a:pt x="5882" y="4501"/>
                      </a:lnTo>
                      <a:cubicBezTo>
                        <a:pt x="5834" y="2037"/>
                        <a:pt x="7835" y="1"/>
                        <a:pt x="10311" y="13"/>
                      </a:cubicBezTo>
                      <a:cubicBezTo>
                        <a:pt x="12776" y="13"/>
                        <a:pt x="14776" y="2049"/>
                        <a:pt x="14717" y="4525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4060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892;p43">
                  <a:extLst>
                    <a:ext uri="{FF2B5EF4-FFF2-40B4-BE49-F238E27FC236}">
                      <a16:creationId xmlns:a16="http://schemas.microsoft.com/office/drawing/2014/main" id="{26A85BB2-C9B7-5818-1051-1C55F3B35FAB}"/>
                    </a:ext>
                  </a:extLst>
                </p:cNvPr>
                <p:cNvSpPr/>
                <p:nvPr/>
              </p:nvSpPr>
              <p:spPr>
                <a:xfrm>
                  <a:off x="5941835" y="2745081"/>
                  <a:ext cx="14048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9" h="13" fill="none" extrusionOk="0">
                      <a:moveTo>
                        <a:pt x="4418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893;p43">
                  <a:extLst>
                    <a:ext uri="{FF2B5EF4-FFF2-40B4-BE49-F238E27FC236}">
                      <a16:creationId xmlns:a16="http://schemas.microsoft.com/office/drawing/2014/main" id="{2DADE46A-D79E-F1AD-9956-026F2F3BB896}"/>
                    </a:ext>
                  </a:extLst>
                </p:cNvPr>
                <p:cNvSpPr/>
                <p:nvPr/>
              </p:nvSpPr>
              <p:spPr>
                <a:xfrm>
                  <a:off x="5942216" y="2355602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894;p43">
                  <a:extLst>
                    <a:ext uri="{FF2B5EF4-FFF2-40B4-BE49-F238E27FC236}">
                      <a16:creationId xmlns:a16="http://schemas.microsoft.com/office/drawing/2014/main" id="{51030678-5C89-6F2E-3034-1FA693354752}"/>
                    </a:ext>
                  </a:extLst>
                </p:cNvPr>
                <p:cNvSpPr/>
                <p:nvPr/>
              </p:nvSpPr>
              <p:spPr>
                <a:xfrm>
                  <a:off x="5942979" y="1965774"/>
                  <a:ext cx="140830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0" h="13" fill="none" extrusionOk="0">
                      <a:moveTo>
                        <a:pt x="4430" y="12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895;p43">
                  <a:extLst>
                    <a:ext uri="{FF2B5EF4-FFF2-40B4-BE49-F238E27FC236}">
                      <a16:creationId xmlns:a16="http://schemas.microsoft.com/office/drawing/2014/main" id="{E644DC8F-04D3-B82C-E679-0F0B76D94B59}"/>
                    </a:ext>
                  </a:extLst>
                </p:cNvPr>
                <p:cNvSpPr/>
                <p:nvPr/>
              </p:nvSpPr>
              <p:spPr>
                <a:xfrm>
                  <a:off x="5943742" y="1576295"/>
                  <a:ext cx="140448" cy="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" h="13" fill="none" extrusionOk="0">
                      <a:moveTo>
                        <a:pt x="4418" y="13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28575" cap="rnd" cmpd="sng">
                  <a:solidFill>
                    <a:srgbClr val="040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" name="Google Shape;896;p43">
              <a:extLst>
                <a:ext uri="{FF2B5EF4-FFF2-40B4-BE49-F238E27FC236}">
                  <a16:creationId xmlns:a16="http://schemas.microsoft.com/office/drawing/2014/main" id="{E0C3256F-0CA2-77E3-F541-16DCFE3129DE}"/>
                </a:ext>
              </a:extLst>
            </p:cNvPr>
            <p:cNvGrpSpPr/>
            <p:nvPr/>
          </p:nvGrpSpPr>
          <p:grpSpPr>
            <a:xfrm rot="-7006585">
              <a:off x="6028011" y="4116918"/>
              <a:ext cx="642611" cy="510661"/>
              <a:chOff x="539375" y="662400"/>
              <a:chExt cx="815500" cy="648050"/>
            </a:xfrm>
          </p:grpSpPr>
          <p:sp>
            <p:nvSpPr>
              <p:cNvPr id="9" name="Google Shape;897;p43">
                <a:extLst>
                  <a:ext uri="{FF2B5EF4-FFF2-40B4-BE49-F238E27FC236}">
                    <a16:creationId xmlns:a16="http://schemas.microsoft.com/office/drawing/2014/main" id="{AFAAC25B-AACF-D61F-8ACA-996A4B09041B}"/>
                  </a:ext>
                </a:extLst>
              </p:cNvPr>
              <p:cNvSpPr/>
              <p:nvPr/>
            </p:nvSpPr>
            <p:spPr>
              <a:xfrm>
                <a:off x="974100" y="662400"/>
                <a:ext cx="380775" cy="471850"/>
              </a:xfrm>
              <a:custGeom>
                <a:avLst/>
                <a:gdLst/>
                <a:ahLst/>
                <a:cxnLst/>
                <a:rect l="l" t="t" r="r" b="b"/>
                <a:pathLst>
                  <a:path w="15231" h="18874" extrusionOk="0">
                    <a:moveTo>
                      <a:pt x="7345" y="0"/>
                    </a:moveTo>
                    <a:cubicBezTo>
                      <a:pt x="3705" y="0"/>
                      <a:pt x="0" y="2959"/>
                      <a:pt x="1217" y="7563"/>
                    </a:cubicBezTo>
                    <a:cubicBezTo>
                      <a:pt x="2277" y="11587"/>
                      <a:pt x="5027" y="15719"/>
                      <a:pt x="10944" y="18874"/>
                    </a:cubicBezTo>
                    <a:cubicBezTo>
                      <a:pt x="10944" y="18874"/>
                      <a:pt x="15231" y="12004"/>
                      <a:pt x="13088" y="4420"/>
                    </a:cubicBezTo>
                    <a:cubicBezTo>
                      <a:pt x="12216" y="1340"/>
                      <a:pt x="9795" y="0"/>
                      <a:pt x="734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898;p43">
                <a:extLst>
                  <a:ext uri="{FF2B5EF4-FFF2-40B4-BE49-F238E27FC236}">
                    <a16:creationId xmlns:a16="http://schemas.microsoft.com/office/drawing/2014/main" id="{17AAF3FF-0090-26A8-001B-26E0BC5A4687}"/>
                  </a:ext>
                </a:extLst>
              </p:cNvPr>
              <p:cNvSpPr/>
              <p:nvPr/>
            </p:nvSpPr>
            <p:spPr>
              <a:xfrm>
                <a:off x="539375" y="971075"/>
                <a:ext cx="520175" cy="339375"/>
              </a:xfrm>
              <a:custGeom>
                <a:avLst/>
                <a:gdLst/>
                <a:ahLst/>
                <a:cxnLst/>
                <a:rect l="l" t="t" r="r" b="b"/>
                <a:pathLst>
                  <a:path w="20807" h="13575" extrusionOk="0">
                    <a:moveTo>
                      <a:pt x="8950" y="1"/>
                    </a:moveTo>
                    <a:cubicBezTo>
                      <a:pt x="3467" y="1"/>
                      <a:pt x="0" y="8157"/>
                      <a:pt x="5912" y="11503"/>
                    </a:cubicBezTo>
                    <a:cubicBezTo>
                      <a:pt x="8119" y="12748"/>
                      <a:pt x="10784" y="13575"/>
                      <a:pt x="13970" y="13575"/>
                    </a:cubicBezTo>
                    <a:cubicBezTo>
                      <a:pt x="16026" y="13575"/>
                      <a:pt x="18299" y="13230"/>
                      <a:pt x="20807" y="12432"/>
                    </a:cubicBezTo>
                    <a:cubicBezTo>
                      <a:pt x="20807" y="12432"/>
                      <a:pt x="18878" y="4562"/>
                      <a:pt x="11960" y="811"/>
                    </a:cubicBezTo>
                    <a:cubicBezTo>
                      <a:pt x="10922" y="248"/>
                      <a:pt x="9906" y="1"/>
                      <a:pt x="89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92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3"/>
          <p:cNvSpPr/>
          <p:nvPr/>
        </p:nvSpPr>
        <p:spPr>
          <a:xfrm>
            <a:off x="1783408" y="140169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3"/>
          <p:cNvSpPr/>
          <p:nvPr/>
        </p:nvSpPr>
        <p:spPr>
          <a:xfrm>
            <a:off x="1783408" y="2078308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3"/>
          <p:cNvSpPr/>
          <p:nvPr/>
        </p:nvSpPr>
        <p:spPr>
          <a:xfrm>
            <a:off x="1783408" y="2754921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3"/>
          <p:cNvSpPr/>
          <p:nvPr/>
        </p:nvSpPr>
        <p:spPr>
          <a:xfrm>
            <a:off x="1783408" y="3431533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3"/>
          <p:cNvSpPr/>
          <p:nvPr/>
        </p:nvSpPr>
        <p:spPr>
          <a:xfrm>
            <a:off x="1783408" y="410814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3" name="Google Shape;833;p33"/>
          <p:cNvCxnSpPr>
            <a:cxnSpLocks/>
            <a:stCxn id="828" idx="4"/>
            <a:endCxn id="829" idx="0"/>
          </p:cNvCxnSpPr>
          <p:nvPr/>
        </p:nvCxnSpPr>
        <p:spPr>
          <a:xfrm>
            <a:off x="1934008" y="1702896"/>
            <a:ext cx="0" cy="375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4" name="Google Shape;834;p33"/>
          <p:cNvCxnSpPr>
            <a:cxnSpLocks/>
          </p:cNvCxnSpPr>
          <p:nvPr/>
        </p:nvCxnSpPr>
        <p:spPr>
          <a:xfrm>
            <a:off x="1934007" y="2378487"/>
            <a:ext cx="0" cy="375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5" name="Google Shape;835;p33"/>
          <p:cNvCxnSpPr>
            <a:cxnSpLocks/>
          </p:cNvCxnSpPr>
          <p:nvPr/>
        </p:nvCxnSpPr>
        <p:spPr>
          <a:xfrm>
            <a:off x="1934007" y="3055100"/>
            <a:ext cx="0" cy="375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6" name="Google Shape;836;p33"/>
          <p:cNvCxnSpPr>
            <a:cxnSpLocks/>
            <a:stCxn id="831" idx="4"/>
            <a:endCxn id="832" idx="0"/>
          </p:cNvCxnSpPr>
          <p:nvPr/>
        </p:nvCxnSpPr>
        <p:spPr>
          <a:xfrm>
            <a:off x="1934008" y="3732733"/>
            <a:ext cx="0" cy="375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7" name="Google Shape;837;p33"/>
          <p:cNvSpPr/>
          <p:nvPr/>
        </p:nvSpPr>
        <p:spPr>
          <a:xfrm flipH="1">
            <a:off x="493618" y="2560461"/>
            <a:ext cx="786104" cy="766107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33"/>
          <p:cNvSpPr/>
          <p:nvPr/>
        </p:nvSpPr>
        <p:spPr>
          <a:xfrm flipH="1">
            <a:off x="493619" y="3916544"/>
            <a:ext cx="786104" cy="766107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3"/>
          <p:cNvSpPr/>
          <p:nvPr/>
        </p:nvSpPr>
        <p:spPr>
          <a:xfrm flipH="1">
            <a:off x="512694" y="1206432"/>
            <a:ext cx="786104" cy="766107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3"/>
          <p:cNvSpPr txBox="1">
            <a:spLocks noGrp="1"/>
          </p:cNvSpPr>
          <p:nvPr>
            <p:ph type="title"/>
          </p:nvPr>
        </p:nvSpPr>
        <p:spPr>
          <a:xfrm>
            <a:off x="720000" y="2336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0000"/>
                </a:solidFill>
              </a:rPr>
              <a:t>1. Trước khi nói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45" name="Google Shape;845;p33"/>
          <p:cNvSpPr txBox="1"/>
          <p:nvPr/>
        </p:nvSpPr>
        <p:spPr>
          <a:xfrm>
            <a:off x="2465091" y="2655131"/>
            <a:ext cx="314529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C</a:t>
            </a:r>
            <a:r>
              <a:rPr lang="en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huẩn bị nội dung nói</a:t>
            </a:r>
            <a:endParaRPr sz="2400" dirty="0">
              <a:solidFill>
                <a:schemeClr val="dk1"/>
              </a:solidFill>
              <a:latin typeface="#9Slide03 Ample" panose="02000000000000000000" pitchFamily="2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846" name="Google Shape;846;p33"/>
          <p:cNvSpPr txBox="1"/>
          <p:nvPr/>
        </p:nvSpPr>
        <p:spPr>
          <a:xfrm>
            <a:off x="341581" y="2809900"/>
            <a:ext cx="1050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</a:t>
            </a:r>
            <a:endParaRPr sz="2700" b="1" dirty="0">
              <a:solidFill>
                <a:schemeClr val="l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849" name="Google Shape;849;p33"/>
          <p:cNvSpPr txBox="1"/>
          <p:nvPr/>
        </p:nvSpPr>
        <p:spPr>
          <a:xfrm>
            <a:off x="2465092" y="1290626"/>
            <a:ext cx="2974811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Xác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định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mục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đích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nói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nói</a:t>
            </a:r>
            <a:endParaRPr sz="2400" dirty="0">
              <a:solidFill>
                <a:schemeClr val="dk1"/>
              </a:solidFill>
              <a:latin typeface="#9Slide03 Ample" panose="02000000000000000000" pitchFamily="2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850" name="Google Shape;850;p33"/>
          <p:cNvSpPr txBox="1"/>
          <p:nvPr/>
        </p:nvSpPr>
        <p:spPr>
          <a:xfrm>
            <a:off x="352324" y="1432388"/>
            <a:ext cx="1050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</a:t>
            </a:r>
            <a:endParaRPr sz="2700" b="1" dirty="0">
              <a:solidFill>
                <a:schemeClr val="l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851" name="Google Shape;851;p33"/>
          <p:cNvSpPr txBox="1"/>
          <p:nvPr/>
        </p:nvSpPr>
        <p:spPr>
          <a:xfrm>
            <a:off x="2465091" y="4021678"/>
            <a:ext cx="3781967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T</a:t>
            </a:r>
            <a:r>
              <a:rPr lang="en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ập luyện</a:t>
            </a:r>
            <a:endParaRPr sz="2400" dirty="0">
              <a:solidFill>
                <a:schemeClr val="dk1"/>
              </a:solidFill>
              <a:latin typeface="#9Slide03 Ample" panose="02000000000000000000" pitchFamily="2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852" name="Google Shape;852;p33"/>
          <p:cNvSpPr txBox="1"/>
          <p:nvPr/>
        </p:nvSpPr>
        <p:spPr>
          <a:xfrm>
            <a:off x="353151" y="4144078"/>
            <a:ext cx="1050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</a:t>
            </a:r>
            <a:endParaRPr sz="2700" b="1" dirty="0">
              <a:solidFill>
                <a:schemeClr val="l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grpSp>
        <p:nvGrpSpPr>
          <p:cNvPr id="853" name="Google Shape;853;p33"/>
          <p:cNvGrpSpPr/>
          <p:nvPr/>
        </p:nvGrpSpPr>
        <p:grpSpPr>
          <a:xfrm rot="5400000">
            <a:off x="1730602" y="1125436"/>
            <a:ext cx="406812" cy="853727"/>
            <a:chOff x="3912125" y="621725"/>
            <a:chExt cx="668000" cy="1401850"/>
          </a:xfrm>
        </p:grpSpPr>
        <p:sp>
          <p:nvSpPr>
            <p:cNvPr id="854" name="Google Shape;854;p3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rgbClr val="0F7437">
                <a:alpha val="608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33"/>
          <p:cNvGrpSpPr/>
          <p:nvPr/>
        </p:nvGrpSpPr>
        <p:grpSpPr>
          <a:xfrm rot="5400000">
            <a:off x="1730601" y="2477640"/>
            <a:ext cx="406812" cy="853727"/>
            <a:chOff x="3912125" y="621725"/>
            <a:chExt cx="668000" cy="1401850"/>
          </a:xfrm>
        </p:grpSpPr>
        <p:sp>
          <p:nvSpPr>
            <p:cNvPr id="860" name="Google Shape;860;p3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rgbClr val="0F7437">
                <a:alpha val="608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3"/>
          <p:cNvGrpSpPr/>
          <p:nvPr/>
        </p:nvGrpSpPr>
        <p:grpSpPr>
          <a:xfrm rot="5400000">
            <a:off x="1730602" y="3831886"/>
            <a:ext cx="406812" cy="853727"/>
            <a:chOff x="3912125" y="621725"/>
            <a:chExt cx="668000" cy="1401850"/>
          </a:xfrm>
        </p:grpSpPr>
        <p:sp>
          <p:nvSpPr>
            <p:cNvPr id="866" name="Google Shape;866;p3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rgbClr val="0F7437">
                <a:alpha val="6082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433;p41">
            <a:extLst>
              <a:ext uri="{FF2B5EF4-FFF2-40B4-BE49-F238E27FC236}">
                <a16:creationId xmlns:a16="http://schemas.microsoft.com/office/drawing/2014/main" id="{B3D1770E-FBAB-17D4-F13B-F77D8A3C8B8C}"/>
              </a:ext>
            </a:extLst>
          </p:cNvPr>
          <p:cNvGrpSpPr/>
          <p:nvPr/>
        </p:nvGrpSpPr>
        <p:grpSpPr>
          <a:xfrm>
            <a:off x="6010647" y="1468355"/>
            <a:ext cx="2791772" cy="3196581"/>
            <a:chOff x="5301269" y="1280243"/>
            <a:chExt cx="3612331" cy="3893076"/>
          </a:xfrm>
        </p:grpSpPr>
        <p:sp>
          <p:nvSpPr>
            <p:cNvPr id="8" name="Google Shape;434;p41">
              <a:extLst>
                <a:ext uri="{FF2B5EF4-FFF2-40B4-BE49-F238E27FC236}">
                  <a16:creationId xmlns:a16="http://schemas.microsoft.com/office/drawing/2014/main" id="{59A84B4A-16B5-DF82-E981-A8A2DDD9895B}"/>
                </a:ext>
              </a:extLst>
            </p:cNvPr>
            <p:cNvSpPr/>
            <p:nvPr/>
          </p:nvSpPr>
          <p:spPr>
            <a:xfrm>
              <a:off x="7948200" y="3872850"/>
              <a:ext cx="965400" cy="9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35;p41">
              <a:extLst>
                <a:ext uri="{FF2B5EF4-FFF2-40B4-BE49-F238E27FC236}">
                  <a16:creationId xmlns:a16="http://schemas.microsoft.com/office/drawing/2014/main" id="{2742A62D-926E-9743-8D98-E5491AAD3AFA}"/>
                </a:ext>
              </a:extLst>
            </p:cNvPr>
            <p:cNvSpPr/>
            <p:nvPr/>
          </p:nvSpPr>
          <p:spPr>
            <a:xfrm flipH="1">
              <a:off x="6242571" y="3543547"/>
              <a:ext cx="2474500" cy="1623176"/>
            </a:xfrm>
            <a:custGeom>
              <a:avLst/>
              <a:gdLst/>
              <a:ahLst/>
              <a:cxnLst/>
              <a:rect l="l" t="t" r="r" b="b"/>
              <a:pathLst>
                <a:path w="91167" h="59802" extrusionOk="0">
                  <a:moveTo>
                    <a:pt x="57991" y="1"/>
                  </a:moveTo>
                  <a:cubicBezTo>
                    <a:pt x="54951" y="1"/>
                    <a:pt x="43932" y="4748"/>
                    <a:pt x="41861" y="5873"/>
                  </a:cubicBezTo>
                  <a:cubicBezTo>
                    <a:pt x="24252" y="15229"/>
                    <a:pt x="10004" y="29504"/>
                    <a:pt x="3794" y="48296"/>
                  </a:cubicBezTo>
                  <a:cubicBezTo>
                    <a:pt x="2772" y="51307"/>
                    <a:pt x="1670" y="54614"/>
                    <a:pt x="460" y="58109"/>
                  </a:cubicBezTo>
                  <a:cubicBezTo>
                    <a:pt x="0" y="59450"/>
                    <a:pt x="12982" y="59802"/>
                    <a:pt x="26737" y="59802"/>
                  </a:cubicBezTo>
                  <a:cubicBezTo>
                    <a:pt x="41933" y="59802"/>
                    <a:pt x="58072" y="59372"/>
                    <a:pt x="58072" y="59372"/>
                  </a:cubicBezTo>
                  <a:cubicBezTo>
                    <a:pt x="59228" y="53055"/>
                    <a:pt x="62912" y="47436"/>
                    <a:pt x="68100" y="43672"/>
                  </a:cubicBezTo>
                  <a:cubicBezTo>
                    <a:pt x="68100" y="43672"/>
                    <a:pt x="80144" y="34101"/>
                    <a:pt x="87510" y="30768"/>
                  </a:cubicBezTo>
                  <a:cubicBezTo>
                    <a:pt x="91167" y="29128"/>
                    <a:pt x="59363" y="255"/>
                    <a:pt x="58395" y="39"/>
                  </a:cubicBezTo>
                  <a:cubicBezTo>
                    <a:pt x="58283" y="13"/>
                    <a:pt x="58148" y="1"/>
                    <a:pt x="57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36;p41">
              <a:extLst>
                <a:ext uri="{FF2B5EF4-FFF2-40B4-BE49-F238E27FC236}">
                  <a16:creationId xmlns:a16="http://schemas.microsoft.com/office/drawing/2014/main" id="{163BDBB3-B035-B085-F0A2-362957EBF8DF}"/>
                </a:ext>
              </a:extLst>
            </p:cNvPr>
            <p:cNvSpPr/>
            <p:nvPr/>
          </p:nvSpPr>
          <p:spPr>
            <a:xfrm flipH="1">
              <a:off x="6325763" y="3536083"/>
              <a:ext cx="2386857" cy="1637236"/>
            </a:xfrm>
            <a:custGeom>
              <a:avLst/>
              <a:gdLst/>
              <a:ahLst/>
              <a:cxnLst/>
              <a:rect l="l" t="t" r="r" b="b"/>
              <a:pathLst>
                <a:path w="87938" h="60320" extrusionOk="0">
                  <a:moveTo>
                    <a:pt x="57760" y="547"/>
                  </a:moveTo>
                  <a:cubicBezTo>
                    <a:pt x="57902" y="547"/>
                    <a:pt x="58024" y="558"/>
                    <a:pt x="58123" y="583"/>
                  </a:cubicBezTo>
                  <a:cubicBezTo>
                    <a:pt x="58742" y="852"/>
                    <a:pt x="65920" y="7197"/>
                    <a:pt x="73205" y="14294"/>
                  </a:cubicBezTo>
                  <a:cubicBezTo>
                    <a:pt x="82185" y="22978"/>
                    <a:pt x="87320" y="28946"/>
                    <a:pt x="87320" y="30586"/>
                  </a:cubicBezTo>
                  <a:cubicBezTo>
                    <a:pt x="87320" y="30747"/>
                    <a:pt x="87266" y="30828"/>
                    <a:pt x="87212" y="30855"/>
                  </a:cubicBezTo>
                  <a:cubicBezTo>
                    <a:pt x="79873" y="34134"/>
                    <a:pt x="67856" y="43678"/>
                    <a:pt x="67748" y="43786"/>
                  </a:cubicBezTo>
                  <a:cubicBezTo>
                    <a:pt x="62479" y="47630"/>
                    <a:pt x="58876" y="53168"/>
                    <a:pt x="57666" y="59405"/>
                  </a:cubicBezTo>
                  <a:cubicBezTo>
                    <a:pt x="55892" y="59459"/>
                    <a:pt x="42746" y="59782"/>
                    <a:pt x="29600" y="59809"/>
                  </a:cubicBezTo>
                  <a:cubicBezTo>
                    <a:pt x="28647" y="59812"/>
                    <a:pt x="27726" y="59813"/>
                    <a:pt x="26835" y="59813"/>
                  </a:cubicBezTo>
                  <a:cubicBezTo>
                    <a:pt x="4070" y="59813"/>
                    <a:pt x="823" y="58851"/>
                    <a:pt x="538" y="58438"/>
                  </a:cubicBezTo>
                  <a:cubicBezTo>
                    <a:pt x="1748" y="54916"/>
                    <a:pt x="2850" y="51609"/>
                    <a:pt x="3872" y="48652"/>
                  </a:cubicBezTo>
                  <a:cubicBezTo>
                    <a:pt x="9679" y="31097"/>
                    <a:pt x="22771" y="16472"/>
                    <a:pt x="41805" y="6390"/>
                  </a:cubicBezTo>
                  <a:cubicBezTo>
                    <a:pt x="44235" y="5111"/>
                    <a:pt x="54964" y="547"/>
                    <a:pt x="57760" y="547"/>
                  </a:cubicBezTo>
                  <a:close/>
                  <a:moveTo>
                    <a:pt x="57863" y="1"/>
                  </a:moveTo>
                  <a:cubicBezTo>
                    <a:pt x="54651" y="1"/>
                    <a:pt x="43452" y="4937"/>
                    <a:pt x="41590" y="5906"/>
                  </a:cubicBezTo>
                  <a:cubicBezTo>
                    <a:pt x="22448" y="16068"/>
                    <a:pt x="9222" y="30774"/>
                    <a:pt x="3388" y="48490"/>
                  </a:cubicBezTo>
                  <a:cubicBezTo>
                    <a:pt x="2366" y="51475"/>
                    <a:pt x="1264" y="54781"/>
                    <a:pt x="54" y="58303"/>
                  </a:cubicBezTo>
                  <a:cubicBezTo>
                    <a:pt x="0" y="58464"/>
                    <a:pt x="27" y="58599"/>
                    <a:pt x="135" y="58733"/>
                  </a:cubicBezTo>
                  <a:cubicBezTo>
                    <a:pt x="430" y="59137"/>
                    <a:pt x="1291" y="60319"/>
                    <a:pt x="26615" y="60319"/>
                  </a:cubicBezTo>
                  <a:cubicBezTo>
                    <a:pt x="27610" y="60319"/>
                    <a:pt x="28686" y="60319"/>
                    <a:pt x="29815" y="60266"/>
                  </a:cubicBezTo>
                  <a:cubicBezTo>
                    <a:pt x="43821" y="60212"/>
                    <a:pt x="57774" y="59862"/>
                    <a:pt x="57908" y="59862"/>
                  </a:cubicBezTo>
                  <a:cubicBezTo>
                    <a:pt x="57989" y="59862"/>
                    <a:pt x="58097" y="59755"/>
                    <a:pt x="58123" y="59647"/>
                  </a:cubicBezTo>
                  <a:cubicBezTo>
                    <a:pt x="59306" y="53437"/>
                    <a:pt x="62828" y="47926"/>
                    <a:pt x="68071" y="44135"/>
                  </a:cubicBezTo>
                  <a:cubicBezTo>
                    <a:pt x="68205" y="44028"/>
                    <a:pt x="80168" y="34511"/>
                    <a:pt x="87427" y="31258"/>
                  </a:cubicBezTo>
                  <a:cubicBezTo>
                    <a:pt x="87642" y="31177"/>
                    <a:pt x="87938" y="30962"/>
                    <a:pt x="87884" y="30424"/>
                  </a:cubicBezTo>
                  <a:cubicBezTo>
                    <a:pt x="87642" y="27924"/>
                    <a:pt x="79819" y="19886"/>
                    <a:pt x="73286" y="13568"/>
                  </a:cubicBezTo>
                  <a:cubicBezTo>
                    <a:pt x="66915" y="7385"/>
                    <a:pt x="58930" y="180"/>
                    <a:pt x="58312" y="46"/>
                  </a:cubicBezTo>
                  <a:cubicBezTo>
                    <a:pt x="58187" y="15"/>
                    <a:pt x="58037" y="1"/>
                    <a:pt x="578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7;p41">
              <a:extLst>
                <a:ext uri="{FF2B5EF4-FFF2-40B4-BE49-F238E27FC236}">
                  <a16:creationId xmlns:a16="http://schemas.microsoft.com/office/drawing/2014/main" id="{2D5F14C0-50F9-1726-53C6-5B63754E18D6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8;p41">
              <a:extLst>
                <a:ext uri="{FF2B5EF4-FFF2-40B4-BE49-F238E27FC236}">
                  <a16:creationId xmlns:a16="http://schemas.microsoft.com/office/drawing/2014/main" id="{B92FE055-A22C-42BB-B957-E95F5F9A2D3E}"/>
                </a:ext>
              </a:extLst>
            </p:cNvPr>
            <p:cNvSpPr/>
            <p:nvPr/>
          </p:nvSpPr>
          <p:spPr>
            <a:xfrm flipH="1">
              <a:off x="7024085" y="4105017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39;p41">
              <a:extLst>
                <a:ext uri="{FF2B5EF4-FFF2-40B4-BE49-F238E27FC236}">
                  <a16:creationId xmlns:a16="http://schemas.microsoft.com/office/drawing/2014/main" id="{6326E19C-95AE-B39A-03AD-FCDE3699E23D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BC5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40;p41">
              <a:extLst>
                <a:ext uri="{FF2B5EF4-FFF2-40B4-BE49-F238E27FC236}">
                  <a16:creationId xmlns:a16="http://schemas.microsoft.com/office/drawing/2014/main" id="{C6F0F0CD-D081-066F-7695-9A5016F31EC7}"/>
                </a:ext>
              </a:extLst>
            </p:cNvPr>
            <p:cNvSpPr/>
            <p:nvPr/>
          </p:nvSpPr>
          <p:spPr>
            <a:xfrm flipH="1">
              <a:off x="6235269" y="3791250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2775" cap="rnd" cmpd="sng">
              <a:solidFill>
                <a:srgbClr val="3F1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41;p41">
              <a:extLst>
                <a:ext uri="{FF2B5EF4-FFF2-40B4-BE49-F238E27FC236}">
                  <a16:creationId xmlns:a16="http://schemas.microsoft.com/office/drawing/2014/main" id="{667F4A0C-DF1D-F639-7751-D9A8D4F72C09}"/>
                </a:ext>
              </a:extLst>
            </p:cNvPr>
            <p:cNvSpPr/>
            <p:nvPr/>
          </p:nvSpPr>
          <p:spPr>
            <a:xfrm flipH="1">
              <a:off x="6121434" y="3740303"/>
              <a:ext cx="889541" cy="385179"/>
            </a:xfrm>
            <a:custGeom>
              <a:avLst/>
              <a:gdLst/>
              <a:ahLst/>
              <a:cxnLst/>
              <a:rect l="l" t="t" r="r" b="b"/>
              <a:pathLst>
                <a:path w="32773" h="14191" extrusionOk="0">
                  <a:moveTo>
                    <a:pt x="25627" y="1"/>
                  </a:moveTo>
                  <a:cubicBezTo>
                    <a:pt x="23661" y="1"/>
                    <a:pt x="21660" y="474"/>
                    <a:pt x="19976" y="990"/>
                  </a:cubicBezTo>
                  <a:cubicBezTo>
                    <a:pt x="9813" y="4001"/>
                    <a:pt x="1" y="10211"/>
                    <a:pt x="1" y="10211"/>
                  </a:cubicBezTo>
                  <a:lnTo>
                    <a:pt x="16534" y="14190"/>
                  </a:lnTo>
                  <a:cubicBezTo>
                    <a:pt x="17368" y="13894"/>
                    <a:pt x="18255" y="13545"/>
                    <a:pt x="19115" y="13249"/>
                  </a:cubicBezTo>
                  <a:cubicBezTo>
                    <a:pt x="20890" y="12604"/>
                    <a:pt x="22610" y="12012"/>
                    <a:pt x="24358" y="11367"/>
                  </a:cubicBezTo>
                  <a:cubicBezTo>
                    <a:pt x="25137" y="11045"/>
                    <a:pt x="25944" y="10776"/>
                    <a:pt x="26750" y="10480"/>
                  </a:cubicBezTo>
                  <a:cubicBezTo>
                    <a:pt x="29251" y="9593"/>
                    <a:pt x="32154" y="8867"/>
                    <a:pt x="32530" y="5883"/>
                  </a:cubicBezTo>
                  <a:cubicBezTo>
                    <a:pt x="32772" y="4028"/>
                    <a:pt x="31670" y="2065"/>
                    <a:pt x="29950" y="1044"/>
                  </a:cubicBezTo>
                  <a:cubicBezTo>
                    <a:pt x="28638" y="283"/>
                    <a:pt x="27143" y="1"/>
                    <a:pt x="2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42;p41">
              <a:extLst>
                <a:ext uri="{FF2B5EF4-FFF2-40B4-BE49-F238E27FC236}">
                  <a16:creationId xmlns:a16="http://schemas.microsoft.com/office/drawing/2014/main" id="{C48E9C31-79CC-EDA3-D9E3-9177A89F9F19}"/>
                </a:ext>
              </a:extLst>
            </p:cNvPr>
            <p:cNvSpPr/>
            <p:nvPr/>
          </p:nvSpPr>
          <p:spPr>
            <a:xfrm flipH="1">
              <a:off x="6114132" y="3731916"/>
              <a:ext cx="904144" cy="400135"/>
            </a:xfrm>
            <a:custGeom>
              <a:avLst/>
              <a:gdLst/>
              <a:ahLst/>
              <a:cxnLst/>
              <a:rect l="l" t="t" r="r" b="b"/>
              <a:pathLst>
                <a:path w="33311" h="14742" extrusionOk="0">
                  <a:moveTo>
                    <a:pt x="25888" y="0"/>
                  </a:moveTo>
                  <a:cubicBezTo>
                    <a:pt x="23844" y="0"/>
                    <a:pt x="21803" y="502"/>
                    <a:pt x="20164" y="976"/>
                  </a:cubicBezTo>
                  <a:cubicBezTo>
                    <a:pt x="10082" y="3987"/>
                    <a:pt x="243" y="10198"/>
                    <a:pt x="135" y="10251"/>
                  </a:cubicBezTo>
                  <a:cubicBezTo>
                    <a:pt x="55" y="10332"/>
                    <a:pt x="1" y="10493"/>
                    <a:pt x="82" y="10601"/>
                  </a:cubicBezTo>
                  <a:cubicBezTo>
                    <a:pt x="114" y="10666"/>
                    <a:pt x="196" y="10702"/>
                    <a:pt x="273" y="10702"/>
                  </a:cubicBezTo>
                  <a:cubicBezTo>
                    <a:pt x="324" y="10702"/>
                    <a:pt x="372" y="10686"/>
                    <a:pt x="404" y="10655"/>
                  </a:cubicBezTo>
                  <a:cubicBezTo>
                    <a:pt x="512" y="10628"/>
                    <a:pt x="10324" y="4444"/>
                    <a:pt x="20298" y="1460"/>
                  </a:cubicBezTo>
                  <a:cubicBezTo>
                    <a:pt x="21892" y="996"/>
                    <a:pt x="23895" y="505"/>
                    <a:pt x="25883" y="505"/>
                  </a:cubicBezTo>
                  <a:cubicBezTo>
                    <a:pt x="27349" y="505"/>
                    <a:pt x="28806" y="772"/>
                    <a:pt x="30084" y="1514"/>
                  </a:cubicBezTo>
                  <a:cubicBezTo>
                    <a:pt x="31778" y="2509"/>
                    <a:pt x="32773" y="4418"/>
                    <a:pt x="32584" y="6138"/>
                  </a:cubicBezTo>
                  <a:cubicBezTo>
                    <a:pt x="32262" y="8692"/>
                    <a:pt x="29923" y="9499"/>
                    <a:pt x="27665" y="10251"/>
                  </a:cubicBezTo>
                  <a:cubicBezTo>
                    <a:pt x="27423" y="10359"/>
                    <a:pt x="27154" y="10440"/>
                    <a:pt x="26912" y="10520"/>
                  </a:cubicBezTo>
                  <a:lnTo>
                    <a:pt x="16723" y="14230"/>
                  </a:lnTo>
                  <a:cubicBezTo>
                    <a:pt x="16588" y="14284"/>
                    <a:pt x="16508" y="14418"/>
                    <a:pt x="16535" y="14553"/>
                  </a:cubicBezTo>
                  <a:cubicBezTo>
                    <a:pt x="16561" y="14660"/>
                    <a:pt x="16669" y="14741"/>
                    <a:pt x="16777" y="14741"/>
                  </a:cubicBezTo>
                  <a:cubicBezTo>
                    <a:pt x="16803" y="14741"/>
                    <a:pt x="16830" y="14741"/>
                    <a:pt x="16884" y="14660"/>
                  </a:cubicBezTo>
                  <a:lnTo>
                    <a:pt x="27100" y="10977"/>
                  </a:lnTo>
                  <a:cubicBezTo>
                    <a:pt x="27342" y="10870"/>
                    <a:pt x="27611" y="10789"/>
                    <a:pt x="27826" y="10708"/>
                  </a:cubicBezTo>
                  <a:cubicBezTo>
                    <a:pt x="30165" y="9929"/>
                    <a:pt x="32746" y="9015"/>
                    <a:pt x="33068" y="6165"/>
                  </a:cubicBezTo>
                  <a:cubicBezTo>
                    <a:pt x="33310" y="4256"/>
                    <a:pt x="32208" y="2159"/>
                    <a:pt x="30353" y="1084"/>
                  </a:cubicBezTo>
                  <a:cubicBezTo>
                    <a:pt x="28977" y="286"/>
                    <a:pt x="27431" y="0"/>
                    <a:pt x="258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43;p41">
              <a:extLst>
                <a:ext uri="{FF2B5EF4-FFF2-40B4-BE49-F238E27FC236}">
                  <a16:creationId xmlns:a16="http://schemas.microsoft.com/office/drawing/2014/main" id="{FD39A364-B57F-99FA-1AA6-93B4EE64E3CE}"/>
                </a:ext>
              </a:extLst>
            </p:cNvPr>
            <p:cNvSpPr/>
            <p:nvPr/>
          </p:nvSpPr>
          <p:spPr>
            <a:xfrm flipH="1">
              <a:off x="6138941" y="4069732"/>
              <a:ext cx="742130" cy="385559"/>
            </a:xfrm>
            <a:custGeom>
              <a:avLst/>
              <a:gdLst/>
              <a:ahLst/>
              <a:cxnLst/>
              <a:rect l="l" t="t" r="r" b="b"/>
              <a:pathLst>
                <a:path w="27342" h="14205" extrusionOk="0">
                  <a:moveTo>
                    <a:pt x="19911" y="1"/>
                  </a:moveTo>
                  <a:cubicBezTo>
                    <a:pt x="17573" y="1"/>
                    <a:pt x="14419" y="574"/>
                    <a:pt x="10216" y="2295"/>
                  </a:cubicBezTo>
                  <a:cubicBezTo>
                    <a:pt x="995" y="6059"/>
                    <a:pt x="968" y="6785"/>
                    <a:pt x="0" y="7134"/>
                  </a:cubicBezTo>
                  <a:lnTo>
                    <a:pt x="14679" y="14205"/>
                  </a:lnTo>
                  <a:cubicBezTo>
                    <a:pt x="16830" y="12941"/>
                    <a:pt x="19142" y="11919"/>
                    <a:pt x="21561" y="11247"/>
                  </a:cubicBezTo>
                  <a:lnTo>
                    <a:pt x="21669" y="11220"/>
                  </a:lnTo>
                  <a:cubicBezTo>
                    <a:pt x="22717" y="10925"/>
                    <a:pt x="23739" y="10656"/>
                    <a:pt x="24653" y="10091"/>
                  </a:cubicBezTo>
                  <a:cubicBezTo>
                    <a:pt x="26346" y="9043"/>
                    <a:pt x="27341" y="7215"/>
                    <a:pt x="27207" y="5252"/>
                  </a:cubicBezTo>
                  <a:cubicBezTo>
                    <a:pt x="27180" y="4446"/>
                    <a:pt x="26938" y="3720"/>
                    <a:pt x="26588" y="3128"/>
                  </a:cubicBezTo>
                  <a:lnTo>
                    <a:pt x="25997" y="2295"/>
                  </a:lnTo>
                  <a:cubicBezTo>
                    <a:pt x="25997" y="2295"/>
                    <a:pt x="24587" y="1"/>
                    <a:pt x="19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4;p41">
              <a:extLst>
                <a:ext uri="{FF2B5EF4-FFF2-40B4-BE49-F238E27FC236}">
                  <a16:creationId xmlns:a16="http://schemas.microsoft.com/office/drawing/2014/main" id="{3053184D-CA6D-5B7C-5985-22D99D382020}"/>
                </a:ext>
              </a:extLst>
            </p:cNvPr>
            <p:cNvSpPr/>
            <p:nvPr/>
          </p:nvSpPr>
          <p:spPr>
            <a:xfrm flipH="1">
              <a:off x="6133105" y="4062729"/>
              <a:ext cx="756733" cy="399130"/>
            </a:xfrm>
            <a:custGeom>
              <a:avLst/>
              <a:gdLst/>
              <a:ahLst/>
              <a:cxnLst/>
              <a:rect l="l" t="t" r="r" b="b"/>
              <a:pathLst>
                <a:path w="27880" h="14705" extrusionOk="0">
                  <a:moveTo>
                    <a:pt x="20273" y="1"/>
                  </a:moveTo>
                  <a:cubicBezTo>
                    <a:pt x="17894" y="1"/>
                    <a:pt x="14691" y="580"/>
                    <a:pt x="10432" y="2311"/>
                  </a:cubicBezTo>
                  <a:cubicBezTo>
                    <a:pt x="3684" y="5053"/>
                    <a:pt x="1829" y="6209"/>
                    <a:pt x="941" y="6747"/>
                  </a:cubicBezTo>
                  <a:cubicBezTo>
                    <a:pt x="619" y="6908"/>
                    <a:pt x="458" y="7043"/>
                    <a:pt x="216" y="7123"/>
                  </a:cubicBezTo>
                  <a:cubicBezTo>
                    <a:pt x="81" y="7177"/>
                    <a:pt x="1" y="7311"/>
                    <a:pt x="54" y="7446"/>
                  </a:cubicBezTo>
                  <a:cubicBezTo>
                    <a:pt x="97" y="7552"/>
                    <a:pt x="189" y="7624"/>
                    <a:pt x="292" y="7624"/>
                  </a:cubicBezTo>
                  <a:cubicBezTo>
                    <a:pt x="319" y="7624"/>
                    <a:pt x="348" y="7619"/>
                    <a:pt x="377" y="7607"/>
                  </a:cubicBezTo>
                  <a:cubicBezTo>
                    <a:pt x="673" y="7527"/>
                    <a:pt x="888" y="7392"/>
                    <a:pt x="1210" y="7177"/>
                  </a:cubicBezTo>
                  <a:cubicBezTo>
                    <a:pt x="2097" y="6639"/>
                    <a:pt x="3899" y="5510"/>
                    <a:pt x="10620" y="2768"/>
                  </a:cubicBezTo>
                  <a:cubicBezTo>
                    <a:pt x="14766" y="1078"/>
                    <a:pt x="17880" y="518"/>
                    <a:pt x="20185" y="518"/>
                  </a:cubicBezTo>
                  <a:cubicBezTo>
                    <a:pt x="24666" y="518"/>
                    <a:pt x="26096" y="2634"/>
                    <a:pt x="26132" y="2687"/>
                  </a:cubicBezTo>
                  <a:lnTo>
                    <a:pt x="26696" y="3521"/>
                  </a:lnTo>
                  <a:cubicBezTo>
                    <a:pt x="27019" y="4059"/>
                    <a:pt x="27234" y="4731"/>
                    <a:pt x="27315" y="5510"/>
                  </a:cubicBezTo>
                  <a:cubicBezTo>
                    <a:pt x="27449" y="7338"/>
                    <a:pt x="26535" y="9059"/>
                    <a:pt x="24868" y="10107"/>
                  </a:cubicBezTo>
                  <a:cubicBezTo>
                    <a:pt x="24035" y="10645"/>
                    <a:pt x="23148" y="10887"/>
                    <a:pt x="22180" y="11156"/>
                  </a:cubicBezTo>
                  <a:lnTo>
                    <a:pt x="21857" y="11237"/>
                  </a:lnTo>
                  <a:cubicBezTo>
                    <a:pt x="19411" y="11909"/>
                    <a:pt x="17045" y="12930"/>
                    <a:pt x="14867" y="14248"/>
                  </a:cubicBezTo>
                  <a:cubicBezTo>
                    <a:pt x="14760" y="14301"/>
                    <a:pt x="14733" y="14436"/>
                    <a:pt x="14787" y="14570"/>
                  </a:cubicBezTo>
                  <a:cubicBezTo>
                    <a:pt x="14840" y="14678"/>
                    <a:pt x="14894" y="14705"/>
                    <a:pt x="15002" y="14705"/>
                  </a:cubicBezTo>
                  <a:cubicBezTo>
                    <a:pt x="15082" y="14705"/>
                    <a:pt x="15109" y="14705"/>
                    <a:pt x="15082" y="14651"/>
                  </a:cubicBezTo>
                  <a:cubicBezTo>
                    <a:pt x="17206" y="13333"/>
                    <a:pt x="19491" y="12366"/>
                    <a:pt x="21911" y="11694"/>
                  </a:cubicBezTo>
                  <a:lnTo>
                    <a:pt x="22260" y="11586"/>
                  </a:lnTo>
                  <a:cubicBezTo>
                    <a:pt x="23228" y="11344"/>
                    <a:pt x="24196" y="11075"/>
                    <a:pt x="25083" y="10511"/>
                  </a:cubicBezTo>
                  <a:cubicBezTo>
                    <a:pt x="26885" y="9355"/>
                    <a:pt x="27879" y="7473"/>
                    <a:pt x="27745" y="5430"/>
                  </a:cubicBezTo>
                  <a:cubicBezTo>
                    <a:pt x="27691" y="4596"/>
                    <a:pt x="27476" y="3817"/>
                    <a:pt x="27073" y="3225"/>
                  </a:cubicBezTo>
                  <a:lnTo>
                    <a:pt x="26535" y="2365"/>
                  </a:lnTo>
                  <a:cubicBezTo>
                    <a:pt x="26446" y="2240"/>
                    <a:pt x="24951" y="1"/>
                    <a:pt x="202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5;p41">
              <a:extLst>
                <a:ext uri="{FF2B5EF4-FFF2-40B4-BE49-F238E27FC236}">
                  <a16:creationId xmlns:a16="http://schemas.microsoft.com/office/drawing/2014/main" id="{6642E680-5309-03ED-A674-8F9DEA0F3EF4}"/>
                </a:ext>
              </a:extLst>
            </p:cNvPr>
            <p:cNvSpPr/>
            <p:nvPr/>
          </p:nvSpPr>
          <p:spPr>
            <a:xfrm flipH="1">
              <a:off x="6872304" y="3851072"/>
              <a:ext cx="399890" cy="514459"/>
            </a:xfrm>
            <a:custGeom>
              <a:avLst/>
              <a:gdLst/>
              <a:ahLst/>
              <a:cxnLst/>
              <a:rect l="l" t="t" r="r" b="b"/>
              <a:pathLst>
                <a:path w="14733" h="18954" extrusionOk="0">
                  <a:moveTo>
                    <a:pt x="0" y="1"/>
                  </a:moveTo>
                  <a:lnTo>
                    <a:pt x="14733" y="18954"/>
                  </a:lnTo>
                  <a:cubicBezTo>
                    <a:pt x="14679" y="5458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6;p41">
              <a:extLst>
                <a:ext uri="{FF2B5EF4-FFF2-40B4-BE49-F238E27FC236}">
                  <a16:creationId xmlns:a16="http://schemas.microsoft.com/office/drawing/2014/main" id="{8D632845-1B45-AA0D-D969-42CF20106A85}"/>
                </a:ext>
              </a:extLst>
            </p:cNvPr>
            <p:cNvSpPr/>
            <p:nvPr/>
          </p:nvSpPr>
          <p:spPr>
            <a:xfrm flipH="1">
              <a:off x="6865003" y="3843635"/>
              <a:ext cx="415959" cy="527732"/>
            </a:xfrm>
            <a:custGeom>
              <a:avLst/>
              <a:gdLst/>
              <a:ahLst/>
              <a:cxnLst/>
              <a:rect l="l" t="t" r="r" b="b"/>
              <a:pathLst>
                <a:path w="15325" h="19443" extrusionOk="0">
                  <a:moveTo>
                    <a:pt x="290" y="1"/>
                  </a:moveTo>
                  <a:cubicBezTo>
                    <a:pt x="191" y="1"/>
                    <a:pt x="101" y="70"/>
                    <a:pt x="81" y="167"/>
                  </a:cubicBezTo>
                  <a:cubicBezTo>
                    <a:pt x="1" y="302"/>
                    <a:pt x="81" y="463"/>
                    <a:pt x="216" y="490"/>
                  </a:cubicBezTo>
                  <a:cubicBezTo>
                    <a:pt x="377" y="570"/>
                    <a:pt x="14733" y="6082"/>
                    <a:pt x="14787" y="19228"/>
                  </a:cubicBezTo>
                  <a:cubicBezTo>
                    <a:pt x="14841" y="19362"/>
                    <a:pt x="14921" y="19443"/>
                    <a:pt x="15056" y="19443"/>
                  </a:cubicBezTo>
                  <a:cubicBezTo>
                    <a:pt x="15190" y="19443"/>
                    <a:pt x="15298" y="19309"/>
                    <a:pt x="15325" y="19228"/>
                  </a:cubicBezTo>
                  <a:cubicBezTo>
                    <a:pt x="15271" y="5705"/>
                    <a:pt x="538" y="87"/>
                    <a:pt x="404" y="33"/>
                  </a:cubicBezTo>
                  <a:cubicBezTo>
                    <a:pt x="367" y="11"/>
                    <a:pt x="328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47;p41">
              <a:extLst>
                <a:ext uri="{FF2B5EF4-FFF2-40B4-BE49-F238E27FC236}">
                  <a16:creationId xmlns:a16="http://schemas.microsoft.com/office/drawing/2014/main" id="{53955FD0-1D9B-4BF7-B819-BD512E8D8DBA}"/>
                </a:ext>
              </a:extLst>
            </p:cNvPr>
            <p:cNvSpPr/>
            <p:nvPr/>
          </p:nvSpPr>
          <p:spPr>
            <a:xfrm flipH="1">
              <a:off x="7508606" y="3293348"/>
              <a:ext cx="923089" cy="1175080"/>
            </a:xfrm>
            <a:custGeom>
              <a:avLst/>
              <a:gdLst/>
              <a:ahLst/>
              <a:cxnLst/>
              <a:rect l="l" t="t" r="r" b="b"/>
              <a:pathLst>
                <a:path w="34009" h="43293" extrusionOk="0">
                  <a:moveTo>
                    <a:pt x="20865" y="0"/>
                  </a:moveTo>
                  <a:cubicBezTo>
                    <a:pt x="20766" y="0"/>
                    <a:pt x="20667" y="3"/>
                    <a:pt x="20567" y="9"/>
                  </a:cubicBezTo>
                  <a:cubicBezTo>
                    <a:pt x="17610" y="144"/>
                    <a:pt x="16964" y="2348"/>
                    <a:pt x="16964" y="4553"/>
                  </a:cubicBezTo>
                  <a:cubicBezTo>
                    <a:pt x="16964" y="7591"/>
                    <a:pt x="16561" y="10682"/>
                    <a:pt x="15755" y="13747"/>
                  </a:cubicBezTo>
                  <a:cubicBezTo>
                    <a:pt x="14975" y="16651"/>
                    <a:pt x="14061" y="19769"/>
                    <a:pt x="12475" y="22431"/>
                  </a:cubicBezTo>
                  <a:lnTo>
                    <a:pt x="1" y="43293"/>
                  </a:lnTo>
                  <a:lnTo>
                    <a:pt x="1" y="43293"/>
                  </a:lnTo>
                  <a:lnTo>
                    <a:pt x="26508" y="41061"/>
                  </a:lnTo>
                  <a:cubicBezTo>
                    <a:pt x="26912" y="40658"/>
                    <a:pt x="27288" y="40228"/>
                    <a:pt x="27664" y="39798"/>
                  </a:cubicBezTo>
                  <a:cubicBezTo>
                    <a:pt x="32019" y="34609"/>
                    <a:pt x="34009" y="27539"/>
                    <a:pt x="30514" y="21947"/>
                  </a:cubicBezTo>
                  <a:cubicBezTo>
                    <a:pt x="29224" y="19903"/>
                    <a:pt x="28471" y="18479"/>
                    <a:pt x="28740" y="16032"/>
                  </a:cubicBezTo>
                  <a:cubicBezTo>
                    <a:pt x="29008" y="13640"/>
                    <a:pt x="29734" y="11220"/>
                    <a:pt x="29439" y="8854"/>
                  </a:cubicBezTo>
                  <a:cubicBezTo>
                    <a:pt x="29035" y="5521"/>
                    <a:pt x="27369" y="2725"/>
                    <a:pt x="24196" y="977"/>
                  </a:cubicBezTo>
                  <a:cubicBezTo>
                    <a:pt x="23204" y="431"/>
                    <a:pt x="22051" y="0"/>
                    <a:pt x="20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48;p41">
              <a:extLst>
                <a:ext uri="{FF2B5EF4-FFF2-40B4-BE49-F238E27FC236}">
                  <a16:creationId xmlns:a16="http://schemas.microsoft.com/office/drawing/2014/main" id="{63613BDE-EC09-1B07-FEA1-CA15ACD1BE39}"/>
                </a:ext>
              </a:extLst>
            </p:cNvPr>
            <p:cNvSpPr/>
            <p:nvPr/>
          </p:nvSpPr>
          <p:spPr>
            <a:xfrm flipH="1">
              <a:off x="7510044" y="3285992"/>
              <a:ext cx="928952" cy="1187539"/>
            </a:xfrm>
            <a:custGeom>
              <a:avLst/>
              <a:gdLst/>
              <a:ahLst/>
              <a:cxnLst/>
              <a:rect l="l" t="t" r="r" b="b"/>
              <a:pathLst>
                <a:path w="34225" h="43752" extrusionOk="0">
                  <a:moveTo>
                    <a:pt x="21182" y="1"/>
                  </a:moveTo>
                  <a:cubicBezTo>
                    <a:pt x="21075" y="1"/>
                    <a:pt x="20969" y="4"/>
                    <a:pt x="20863" y="12"/>
                  </a:cubicBezTo>
                  <a:cubicBezTo>
                    <a:pt x="18309" y="92"/>
                    <a:pt x="16991" y="1705"/>
                    <a:pt x="16991" y="4770"/>
                  </a:cubicBezTo>
                  <a:cubicBezTo>
                    <a:pt x="16965" y="7835"/>
                    <a:pt x="16588" y="10900"/>
                    <a:pt x="15782" y="13911"/>
                  </a:cubicBezTo>
                  <a:cubicBezTo>
                    <a:pt x="15029" y="16814"/>
                    <a:pt x="14115" y="19879"/>
                    <a:pt x="12529" y="22513"/>
                  </a:cubicBezTo>
                  <a:lnTo>
                    <a:pt x="55" y="43402"/>
                  </a:lnTo>
                  <a:cubicBezTo>
                    <a:pt x="1" y="43483"/>
                    <a:pt x="28" y="43671"/>
                    <a:pt x="162" y="43725"/>
                  </a:cubicBezTo>
                  <a:cubicBezTo>
                    <a:pt x="189" y="43752"/>
                    <a:pt x="270" y="43752"/>
                    <a:pt x="297" y="43752"/>
                  </a:cubicBezTo>
                  <a:cubicBezTo>
                    <a:pt x="404" y="43752"/>
                    <a:pt x="458" y="43725"/>
                    <a:pt x="538" y="43671"/>
                  </a:cubicBezTo>
                  <a:lnTo>
                    <a:pt x="13013" y="22755"/>
                  </a:lnTo>
                  <a:cubicBezTo>
                    <a:pt x="14572" y="20067"/>
                    <a:pt x="15513" y="16975"/>
                    <a:pt x="16292" y="14018"/>
                  </a:cubicBezTo>
                  <a:cubicBezTo>
                    <a:pt x="17099" y="10980"/>
                    <a:pt x="17502" y="7862"/>
                    <a:pt x="17502" y="4770"/>
                  </a:cubicBezTo>
                  <a:cubicBezTo>
                    <a:pt x="17502" y="2028"/>
                    <a:pt x="18605" y="603"/>
                    <a:pt x="20863" y="495"/>
                  </a:cubicBezTo>
                  <a:cubicBezTo>
                    <a:pt x="20940" y="492"/>
                    <a:pt x="21017" y="490"/>
                    <a:pt x="21095" y="490"/>
                  </a:cubicBezTo>
                  <a:cubicBezTo>
                    <a:pt x="22108" y="490"/>
                    <a:pt x="23210" y="812"/>
                    <a:pt x="24358" y="1436"/>
                  </a:cubicBezTo>
                  <a:cubicBezTo>
                    <a:pt x="27288" y="3103"/>
                    <a:pt x="29062" y="5738"/>
                    <a:pt x="29466" y="9152"/>
                  </a:cubicBezTo>
                  <a:cubicBezTo>
                    <a:pt x="29681" y="10711"/>
                    <a:pt x="29358" y="12378"/>
                    <a:pt x="29089" y="13991"/>
                  </a:cubicBezTo>
                  <a:cubicBezTo>
                    <a:pt x="28955" y="14744"/>
                    <a:pt x="28820" y="15524"/>
                    <a:pt x="28767" y="16276"/>
                  </a:cubicBezTo>
                  <a:cubicBezTo>
                    <a:pt x="28498" y="18777"/>
                    <a:pt x="29277" y="20228"/>
                    <a:pt x="30568" y="22352"/>
                  </a:cubicBezTo>
                  <a:cubicBezTo>
                    <a:pt x="33660" y="27326"/>
                    <a:pt x="32557" y="34208"/>
                    <a:pt x="27745" y="39880"/>
                  </a:cubicBezTo>
                  <a:cubicBezTo>
                    <a:pt x="27396" y="40284"/>
                    <a:pt x="27019" y="40741"/>
                    <a:pt x="26616" y="41144"/>
                  </a:cubicBezTo>
                  <a:cubicBezTo>
                    <a:pt x="26508" y="41225"/>
                    <a:pt x="26508" y="41413"/>
                    <a:pt x="26616" y="41520"/>
                  </a:cubicBezTo>
                  <a:cubicBezTo>
                    <a:pt x="26656" y="41561"/>
                    <a:pt x="26723" y="41581"/>
                    <a:pt x="26791" y="41581"/>
                  </a:cubicBezTo>
                  <a:cubicBezTo>
                    <a:pt x="26858" y="41581"/>
                    <a:pt x="26925" y="41561"/>
                    <a:pt x="26965" y="41520"/>
                  </a:cubicBezTo>
                  <a:cubicBezTo>
                    <a:pt x="27369" y="41117"/>
                    <a:pt x="27799" y="40660"/>
                    <a:pt x="28148" y="40230"/>
                  </a:cubicBezTo>
                  <a:cubicBezTo>
                    <a:pt x="33095" y="34342"/>
                    <a:pt x="34224" y="27218"/>
                    <a:pt x="31025" y="22083"/>
                  </a:cubicBezTo>
                  <a:cubicBezTo>
                    <a:pt x="29761" y="20094"/>
                    <a:pt x="29009" y="18750"/>
                    <a:pt x="29277" y="16330"/>
                  </a:cubicBezTo>
                  <a:cubicBezTo>
                    <a:pt x="29331" y="15604"/>
                    <a:pt x="29466" y="14825"/>
                    <a:pt x="29600" y="14072"/>
                  </a:cubicBezTo>
                  <a:cubicBezTo>
                    <a:pt x="29869" y="12432"/>
                    <a:pt x="30165" y="10711"/>
                    <a:pt x="29976" y="9071"/>
                  </a:cubicBezTo>
                  <a:cubicBezTo>
                    <a:pt x="29573" y="5469"/>
                    <a:pt x="27691" y="2727"/>
                    <a:pt x="24627" y="1006"/>
                  </a:cubicBezTo>
                  <a:cubicBezTo>
                    <a:pt x="23427" y="370"/>
                    <a:pt x="22272" y="1"/>
                    <a:pt x="211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49;p41">
              <a:extLst>
                <a:ext uri="{FF2B5EF4-FFF2-40B4-BE49-F238E27FC236}">
                  <a16:creationId xmlns:a16="http://schemas.microsoft.com/office/drawing/2014/main" id="{EA193719-5CA0-3D51-6ECF-7FF1BDCA1ADA}"/>
                </a:ext>
              </a:extLst>
            </p:cNvPr>
            <p:cNvSpPr/>
            <p:nvPr/>
          </p:nvSpPr>
          <p:spPr>
            <a:xfrm flipH="1">
              <a:off x="7186071" y="4314069"/>
              <a:ext cx="519562" cy="110579"/>
            </a:xfrm>
            <a:custGeom>
              <a:avLst/>
              <a:gdLst/>
              <a:ahLst/>
              <a:cxnLst/>
              <a:rect l="l" t="t" r="r" b="b"/>
              <a:pathLst>
                <a:path w="19142" h="4074" extrusionOk="0">
                  <a:moveTo>
                    <a:pt x="7908" y="0"/>
                  </a:moveTo>
                  <a:cubicBezTo>
                    <a:pt x="5199" y="0"/>
                    <a:pt x="2397" y="880"/>
                    <a:pt x="0" y="3455"/>
                  </a:cubicBezTo>
                  <a:lnTo>
                    <a:pt x="19142" y="4073"/>
                  </a:lnTo>
                  <a:cubicBezTo>
                    <a:pt x="19142" y="4073"/>
                    <a:pt x="13740" y="0"/>
                    <a:pt x="7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0;p41">
              <a:extLst>
                <a:ext uri="{FF2B5EF4-FFF2-40B4-BE49-F238E27FC236}">
                  <a16:creationId xmlns:a16="http://schemas.microsoft.com/office/drawing/2014/main" id="{AE5DAE38-2F71-9918-556A-F3B4C3FC7E0D}"/>
                </a:ext>
              </a:extLst>
            </p:cNvPr>
            <p:cNvSpPr/>
            <p:nvPr/>
          </p:nvSpPr>
          <p:spPr>
            <a:xfrm flipH="1">
              <a:off x="7178770" y="4307337"/>
              <a:ext cx="534897" cy="124611"/>
            </a:xfrm>
            <a:custGeom>
              <a:avLst/>
              <a:gdLst/>
              <a:ahLst/>
              <a:cxnLst/>
              <a:rect l="l" t="t" r="r" b="b"/>
              <a:pathLst>
                <a:path w="19707" h="4591" extrusionOk="0">
                  <a:moveTo>
                    <a:pt x="8157" y="0"/>
                  </a:moveTo>
                  <a:cubicBezTo>
                    <a:pt x="5387" y="0"/>
                    <a:pt x="2522" y="893"/>
                    <a:pt x="81" y="3515"/>
                  </a:cubicBezTo>
                  <a:cubicBezTo>
                    <a:pt x="0" y="3623"/>
                    <a:pt x="0" y="3784"/>
                    <a:pt x="81" y="3891"/>
                  </a:cubicBezTo>
                  <a:cubicBezTo>
                    <a:pt x="135" y="3932"/>
                    <a:pt x="202" y="3952"/>
                    <a:pt x="269" y="3952"/>
                  </a:cubicBezTo>
                  <a:cubicBezTo>
                    <a:pt x="337" y="3952"/>
                    <a:pt x="404" y="3932"/>
                    <a:pt x="458" y="3891"/>
                  </a:cubicBezTo>
                  <a:cubicBezTo>
                    <a:pt x="2794" y="1384"/>
                    <a:pt x="5539" y="527"/>
                    <a:pt x="8199" y="527"/>
                  </a:cubicBezTo>
                  <a:cubicBezTo>
                    <a:pt x="13896" y="527"/>
                    <a:pt x="19203" y="4455"/>
                    <a:pt x="19276" y="4510"/>
                  </a:cubicBezTo>
                  <a:cubicBezTo>
                    <a:pt x="19357" y="4590"/>
                    <a:pt x="19384" y="4590"/>
                    <a:pt x="19438" y="4590"/>
                  </a:cubicBezTo>
                  <a:cubicBezTo>
                    <a:pt x="19545" y="4590"/>
                    <a:pt x="19626" y="4563"/>
                    <a:pt x="19626" y="4429"/>
                  </a:cubicBezTo>
                  <a:cubicBezTo>
                    <a:pt x="19706" y="4321"/>
                    <a:pt x="19680" y="4160"/>
                    <a:pt x="19572" y="4080"/>
                  </a:cubicBezTo>
                  <a:cubicBezTo>
                    <a:pt x="19517" y="4043"/>
                    <a:pt x="14050" y="0"/>
                    <a:pt x="81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1;p41">
              <a:extLst>
                <a:ext uri="{FF2B5EF4-FFF2-40B4-BE49-F238E27FC236}">
                  <a16:creationId xmlns:a16="http://schemas.microsoft.com/office/drawing/2014/main" id="{D769AA45-5E34-2B4B-5117-1B99911F0D66}"/>
                </a:ext>
              </a:extLst>
            </p:cNvPr>
            <p:cNvSpPr/>
            <p:nvPr/>
          </p:nvSpPr>
          <p:spPr>
            <a:xfrm flipH="1">
              <a:off x="5358892" y="1512311"/>
              <a:ext cx="789575" cy="929006"/>
            </a:xfrm>
            <a:custGeom>
              <a:avLst/>
              <a:gdLst/>
              <a:ahLst/>
              <a:cxnLst/>
              <a:rect l="l" t="t" r="r" b="b"/>
              <a:pathLst>
                <a:path w="29090" h="34227" extrusionOk="0">
                  <a:moveTo>
                    <a:pt x="16808" y="0"/>
                  </a:moveTo>
                  <a:cubicBezTo>
                    <a:pt x="16726" y="0"/>
                    <a:pt x="16644" y="1"/>
                    <a:pt x="16561" y="4"/>
                  </a:cubicBezTo>
                  <a:cubicBezTo>
                    <a:pt x="12421" y="138"/>
                    <a:pt x="9061" y="3176"/>
                    <a:pt x="8442" y="7155"/>
                  </a:cubicBezTo>
                  <a:cubicBezTo>
                    <a:pt x="7863" y="6827"/>
                    <a:pt x="7189" y="6641"/>
                    <a:pt x="6487" y="6641"/>
                  </a:cubicBezTo>
                  <a:cubicBezTo>
                    <a:pt x="6440" y="6641"/>
                    <a:pt x="6393" y="6642"/>
                    <a:pt x="6345" y="6644"/>
                  </a:cubicBezTo>
                  <a:cubicBezTo>
                    <a:pt x="4060" y="6725"/>
                    <a:pt x="2232" y="8633"/>
                    <a:pt x="2313" y="10919"/>
                  </a:cubicBezTo>
                  <a:cubicBezTo>
                    <a:pt x="2340" y="12048"/>
                    <a:pt x="2797" y="13069"/>
                    <a:pt x="3576" y="13795"/>
                  </a:cubicBezTo>
                  <a:cubicBezTo>
                    <a:pt x="1399" y="15381"/>
                    <a:pt x="1" y="17962"/>
                    <a:pt x="81" y="20892"/>
                  </a:cubicBezTo>
                  <a:cubicBezTo>
                    <a:pt x="81" y="21269"/>
                    <a:pt x="135" y="21672"/>
                    <a:pt x="189" y="22022"/>
                  </a:cubicBezTo>
                  <a:cubicBezTo>
                    <a:pt x="4356" y="24360"/>
                    <a:pt x="7528" y="28769"/>
                    <a:pt x="8630" y="34092"/>
                  </a:cubicBezTo>
                  <a:cubicBezTo>
                    <a:pt x="9061" y="34200"/>
                    <a:pt x="9491" y="34227"/>
                    <a:pt x="9948" y="34227"/>
                  </a:cubicBezTo>
                  <a:cubicBezTo>
                    <a:pt x="12797" y="34173"/>
                    <a:pt x="15056" y="31780"/>
                    <a:pt x="14975" y="28904"/>
                  </a:cubicBezTo>
                  <a:lnTo>
                    <a:pt x="14975" y="28904"/>
                  </a:lnTo>
                  <a:cubicBezTo>
                    <a:pt x="16482" y="30203"/>
                    <a:pt x="18416" y="30950"/>
                    <a:pt x="20534" y="30950"/>
                  </a:cubicBezTo>
                  <a:cubicBezTo>
                    <a:pt x="20608" y="30950"/>
                    <a:pt x="20681" y="30949"/>
                    <a:pt x="20755" y="30947"/>
                  </a:cubicBezTo>
                  <a:cubicBezTo>
                    <a:pt x="25433" y="30813"/>
                    <a:pt x="29089" y="26914"/>
                    <a:pt x="28955" y="22264"/>
                  </a:cubicBezTo>
                  <a:cubicBezTo>
                    <a:pt x="28820" y="18500"/>
                    <a:pt x="26239" y="15381"/>
                    <a:pt x="22771" y="14413"/>
                  </a:cubicBezTo>
                  <a:cubicBezTo>
                    <a:pt x="24358" y="12827"/>
                    <a:pt x="25299" y="10623"/>
                    <a:pt x="25218" y="8203"/>
                  </a:cubicBezTo>
                  <a:cubicBezTo>
                    <a:pt x="25086" y="3609"/>
                    <a:pt x="21323" y="0"/>
                    <a:pt x="1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2;p41">
              <a:extLst>
                <a:ext uri="{FF2B5EF4-FFF2-40B4-BE49-F238E27FC236}">
                  <a16:creationId xmlns:a16="http://schemas.microsoft.com/office/drawing/2014/main" id="{628B0AA8-BC04-8FFB-2158-ED2E85A84665}"/>
                </a:ext>
              </a:extLst>
            </p:cNvPr>
            <p:cNvSpPr/>
            <p:nvPr/>
          </p:nvSpPr>
          <p:spPr>
            <a:xfrm flipH="1">
              <a:off x="5355988" y="1507941"/>
              <a:ext cx="796117" cy="939212"/>
            </a:xfrm>
            <a:custGeom>
              <a:avLst/>
              <a:gdLst/>
              <a:ahLst/>
              <a:cxnLst/>
              <a:rect l="l" t="t" r="r" b="b"/>
              <a:pathLst>
                <a:path w="29331" h="34603" extrusionOk="0">
                  <a:moveTo>
                    <a:pt x="16969" y="320"/>
                  </a:moveTo>
                  <a:cubicBezTo>
                    <a:pt x="19063" y="320"/>
                    <a:pt x="21043" y="1122"/>
                    <a:pt x="22583" y="2584"/>
                  </a:cubicBezTo>
                  <a:cubicBezTo>
                    <a:pt x="24196" y="4090"/>
                    <a:pt x="25083" y="6133"/>
                    <a:pt x="25164" y="8364"/>
                  </a:cubicBezTo>
                  <a:cubicBezTo>
                    <a:pt x="25217" y="10649"/>
                    <a:pt x="24357" y="12827"/>
                    <a:pt x="22744" y="14440"/>
                  </a:cubicBezTo>
                  <a:cubicBezTo>
                    <a:pt x="22717" y="14467"/>
                    <a:pt x="22717" y="14548"/>
                    <a:pt x="22717" y="14601"/>
                  </a:cubicBezTo>
                  <a:cubicBezTo>
                    <a:pt x="22744" y="14682"/>
                    <a:pt x="22771" y="14736"/>
                    <a:pt x="22852" y="14736"/>
                  </a:cubicBezTo>
                  <a:cubicBezTo>
                    <a:pt x="26347" y="15704"/>
                    <a:pt x="28793" y="18795"/>
                    <a:pt x="28901" y="22478"/>
                  </a:cubicBezTo>
                  <a:cubicBezTo>
                    <a:pt x="28954" y="24683"/>
                    <a:pt x="28148" y="26780"/>
                    <a:pt x="26642" y="28393"/>
                  </a:cubicBezTo>
                  <a:cubicBezTo>
                    <a:pt x="25137" y="29979"/>
                    <a:pt x="23067" y="30893"/>
                    <a:pt x="20862" y="30974"/>
                  </a:cubicBezTo>
                  <a:cubicBezTo>
                    <a:pt x="20790" y="30975"/>
                    <a:pt x="20717" y="30976"/>
                    <a:pt x="20645" y="30976"/>
                  </a:cubicBezTo>
                  <a:cubicBezTo>
                    <a:pt x="18630" y="30976"/>
                    <a:pt x="16748" y="30255"/>
                    <a:pt x="15217" y="28957"/>
                  </a:cubicBezTo>
                  <a:cubicBezTo>
                    <a:pt x="15202" y="28913"/>
                    <a:pt x="15171" y="28893"/>
                    <a:pt x="15137" y="28893"/>
                  </a:cubicBezTo>
                  <a:cubicBezTo>
                    <a:pt x="15109" y="28893"/>
                    <a:pt x="15079" y="28906"/>
                    <a:pt x="15055" y="28930"/>
                  </a:cubicBezTo>
                  <a:cubicBezTo>
                    <a:pt x="14975" y="28957"/>
                    <a:pt x="14948" y="29011"/>
                    <a:pt x="14948" y="29092"/>
                  </a:cubicBezTo>
                  <a:cubicBezTo>
                    <a:pt x="15002" y="31834"/>
                    <a:pt x="12824" y="34173"/>
                    <a:pt x="10082" y="34227"/>
                  </a:cubicBezTo>
                  <a:cubicBezTo>
                    <a:pt x="9678" y="34227"/>
                    <a:pt x="9302" y="34200"/>
                    <a:pt x="8899" y="34119"/>
                  </a:cubicBezTo>
                  <a:cubicBezTo>
                    <a:pt x="7797" y="28850"/>
                    <a:pt x="4732" y="24495"/>
                    <a:pt x="457" y="22102"/>
                  </a:cubicBezTo>
                  <a:cubicBezTo>
                    <a:pt x="404" y="21726"/>
                    <a:pt x="350" y="21403"/>
                    <a:pt x="350" y="21053"/>
                  </a:cubicBezTo>
                  <a:cubicBezTo>
                    <a:pt x="296" y="18311"/>
                    <a:pt x="1560" y="15704"/>
                    <a:pt x="3791" y="14091"/>
                  </a:cubicBezTo>
                  <a:cubicBezTo>
                    <a:pt x="3818" y="14064"/>
                    <a:pt x="3845" y="14010"/>
                    <a:pt x="3845" y="13956"/>
                  </a:cubicBezTo>
                  <a:cubicBezTo>
                    <a:pt x="3845" y="13902"/>
                    <a:pt x="3818" y="13875"/>
                    <a:pt x="3791" y="13822"/>
                  </a:cubicBezTo>
                  <a:cubicBezTo>
                    <a:pt x="3011" y="13123"/>
                    <a:pt x="2581" y="12128"/>
                    <a:pt x="2527" y="11080"/>
                  </a:cubicBezTo>
                  <a:cubicBezTo>
                    <a:pt x="2474" y="8902"/>
                    <a:pt x="4221" y="7047"/>
                    <a:pt x="6399" y="6966"/>
                  </a:cubicBezTo>
                  <a:cubicBezTo>
                    <a:pt x="7125" y="6966"/>
                    <a:pt x="7823" y="7154"/>
                    <a:pt x="8469" y="7477"/>
                  </a:cubicBezTo>
                  <a:cubicBezTo>
                    <a:pt x="8496" y="7491"/>
                    <a:pt x="8522" y="7497"/>
                    <a:pt x="8549" y="7497"/>
                  </a:cubicBezTo>
                  <a:cubicBezTo>
                    <a:pt x="8576" y="7497"/>
                    <a:pt x="8603" y="7491"/>
                    <a:pt x="8630" y="7477"/>
                  </a:cubicBezTo>
                  <a:cubicBezTo>
                    <a:pt x="8684" y="7450"/>
                    <a:pt x="8738" y="7423"/>
                    <a:pt x="8738" y="7343"/>
                  </a:cubicBezTo>
                  <a:cubicBezTo>
                    <a:pt x="9302" y="3364"/>
                    <a:pt x="12663" y="433"/>
                    <a:pt x="16668" y="326"/>
                  </a:cubicBezTo>
                  <a:cubicBezTo>
                    <a:pt x="16769" y="322"/>
                    <a:pt x="16869" y="320"/>
                    <a:pt x="16969" y="320"/>
                  </a:cubicBezTo>
                  <a:close/>
                  <a:moveTo>
                    <a:pt x="16903" y="1"/>
                  </a:moveTo>
                  <a:cubicBezTo>
                    <a:pt x="16834" y="1"/>
                    <a:pt x="16765" y="2"/>
                    <a:pt x="16695" y="3"/>
                  </a:cubicBezTo>
                  <a:cubicBezTo>
                    <a:pt x="12582" y="138"/>
                    <a:pt x="9168" y="3095"/>
                    <a:pt x="8469" y="7101"/>
                  </a:cubicBezTo>
                  <a:cubicBezTo>
                    <a:pt x="7870" y="6826"/>
                    <a:pt x="7248" y="6668"/>
                    <a:pt x="6603" y="6668"/>
                  </a:cubicBezTo>
                  <a:cubicBezTo>
                    <a:pt x="6553" y="6668"/>
                    <a:pt x="6503" y="6669"/>
                    <a:pt x="6452" y="6671"/>
                  </a:cubicBezTo>
                  <a:cubicBezTo>
                    <a:pt x="4060" y="6724"/>
                    <a:pt x="2178" y="8714"/>
                    <a:pt x="2232" y="11106"/>
                  </a:cubicBezTo>
                  <a:cubicBezTo>
                    <a:pt x="2285" y="12182"/>
                    <a:pt x="2716" y="13176"/>
                    <a:pt x="3441" y="13956"/>
                  </a:cubicBezTo>
                  <a:cubicBezTo>
                    <a:pt x="1237" y="15650"/>
                    <a:pt x="0" y="18284"/>
                    <a:pt x="54" y="21080"/>
                  </a:cubicBezTo>
                  <a:cubicBezTo>
                    <a:pt x="54" y="21457"/>
                    <a:pt x="81" y="21833"/>
                    <a:pt x="162" y="22236"/>
                  </a:cubicBezTo>
                  <a:cubicBezTo>
                    <a:pt x="162" y="22290"/>
                    <a:pt x="188" y="22344"/>
                    <a:pt x="215" y="22371"/>
                  </a:cubicBezTo>
                  <a:cubicBezTo>
                    <a:pt x="4463" y="24710"/>
                    <a:pt x="7528" y="29092"/>
                    <a:pt x="8603" y="34334"/>
                  </a:cubicBezTo>
                  <a:cubicBezTo>
                    <a:pt x="8630" y="34388"/>
                    <a:pt x="8657" y="34469"/>
                    <a:pt x="8738" y="34469"/>
                  </a:cubicBezTo>
                  <a:cubicBezTo>
                    <a:pt x="9141" y="34576"/>
                    <a:pt x="9544" y="34603"/>
                    <a:pt x="9947" y="34603"/>
                  </a:cubicBezTo>
                  <a:cubicBezTo>
                    <a:pt x="10001" y="34603"/>
                    <a:pt x="10028" y="34603"/>
                    <a:pt x="10082" y="34576"/>
                  </a:cubicBezTo>
                  <a:cubicBezTo>
                    <a:pt x="12931" y="34495"/>
                    <a:pt x="15190" y="32210"/>
                    <a:pt x="15270" y="29414"/>
                  </a:cubicBezTo>
                  <a:cubicBezTo>
                    <a:pt x="16771" y="30635"/>
                    <a:pt x="18657" y="31303"/>
                    <a:pt x="20564" y="31303"/>
                  </a:cubicBezTo>
                  <a:cubicBezTo>
                    <a:pt x="20672" y="31303"/>
                    <a:pt x="20781" y="31301"/>
                    <a:pt x="20889" y="31296"/>
                  </a:cubicBezTo>
                  <a:cubicBezTo>
                    <a:pt x="23174" y="31242"/>
                    <a:pt x="25325" y="30302"/>
                    <a:pt x="26911" y="28608"/>
                  </a:cubicBezTo>
                  <a:cubicBezTo>
                    <a:pt x="28497" y="26941"/>
                    <a:pt x="29331" y="24763"/>
                    <a:pt x="29250" y="22451"/>
                  </a:cubicBezTo>
                  <a:cubicBezTo>
                    <a:pt x="29116" y="18768"/>
                    <a:pt x="26750" y="15623"/>
                    <a:pt x="23201" y="14494"/>
                  </a:cubicBezTo>
                  <a:cubicBezTo>
                    <a:pt x="24760" y="12854"/>
                    <a:pt x="25594" y="10676"/>
                    <a:pt x="25540" y="8391"/>
                  </a:cubicBezTo>
                  <a:cubicBezTo>
                    <a:pt x="25459" y="6106"/>
                    <a:pt x="24518" y="3955"/>
                    <a:pt x="22852" y="2369"/>
                  </a:cubicBezTo>
                  <a:cubicBezTo>
                    <a:pt x="21209" y="831"/>
                    <a:pt x="19112" y="1"/>
                    <a:pt x="169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3;p41">
              <a:extLst>
                <a:ext uri="{FF2B5EF4-FFF2-40B4-BE49-F238E27FC236}">
                  <a16:creationId xmlns:a16="http://schemas.microsoft.com/office/drawing/2014/main" id="{2E5FF1F6-6910-5693-8209-DABFFD4493BA}"/>
                </a:ext>
              </a:extLst>
            </p:cNvPr>
            <p:cNvSpPr/>
            <p:nvPr/>
          </p:nvSpPr>
          <p:spPr>
            <a:xfrm flipH="1">
              <a:off x="5305639" y="1805722"/>
              <a:ext cx="128438" cy="126294"/>
            </a:xfrm>
            <a:custGeom>
              <a:avLst/>
              <a:gdLst/>
              <a:ahLst/>
              <a:cxnLst/>
              <a:rect l="l" t="t" r="r" b="b"/>
              <a:pathLst>
                <a:path w="4732" h="4653" extrusionOk="0">
                  <a:moveTo>
                    <a:pt x="2336" y="0"/>
                  </a:moveTo>
                  <a:cubicBezTo>
                    <a:pt x="2319" y="0"/>
                    <a:pt x="2302" y="1"/>
                    <a:pt x="2285" y="1"/>
                  </a:cubicBezTo>
                  <a:cubicBezTo>
                    <a:pt x="1022" y="28"/>
                    <a:pt x="0" y="1103"/>
                    <a:pt x="54" y="2394"/>
                  </a:cubicBezTo>
                  <a:cubicBezTo>
                    <a:pt x="80" y="3641"/>
                    <a:pt x="1129" y="4652"/>
                    <a:pt x="2397" y="4652"/>
                  </a:cubicBezTo>
                  <a:cubicBezTo>
                    <a:pt x="2413" y="4652"/>
                    <a:pt x="2430" y="4652"/>
                    <a:pt x="2447" y="4652"/>
                  </a:cubicBezTo>
                  <a:cubicBezTo>
                    <a:pt x="3710" y="4598"/>
                    <a:pt x="4732" y="3523"/>
                    <a:pt x="4678" y="2259"/>
                  </a:cubicBezTo>
                  <a:cubicBezTo>
                    <a:pt x="4651" y="986"/>
                    <a:pt x="3604" y="0"/>
                    <a:pt x="23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4;p41">
              <a:extLst>
                <a:ext uri="{FF2B5EF4-FFF2-40B4-BE49-F238E27FC236}">
                  <a16:creationId xmlns:a16="http://schemas.microsoft.com/office/drawing/2014/main" id="{C92188D9-D38A-5E4F-307F-A384A505660E}"/>
                </a:ext>
              </a:extLst>
            </p:cNvPr>
            <p:cNvSpPr/>
            <p:nvPr/>
          </p:nvSpPr>
          <p:spPr>
            <a:xfrm flipH="1">
              <a:off x="5301269" y="1801297"/>
              <a:ext cx="137205" cy="135088"/>
            </a:xfrm>
            <a:custGeom>
              <a:avLst/>
              <a:gdLst/>
              <a:ahLst/>
              <a:cxnLst/>
              <a:rect l="l" t="t" r="r" b="b"/>
              <a:pathLst>
                <a:path w="5055" h="4977" extrusionOk="0">
                  <a:moveTo>
                    <a:pt x="2528" y="325"/>
                  </a:moveTo>
                  <a:cubicBezTo>
                    <a:pt x="3066" y="325"/>
                    <a:pt x="3603" y="567"/>
                    <a:pt x="4007" y="917"/>
                  </a:cubicBezTo>
                  <a:cubicBezTo>
                    <a:pt x="4410" y="1293"/>
                    <a:pt x="4679" y="1858"/>
                    <a:pt x="4679" y="2422"/>
                  </a:cubicBezTo>
                  <a:cubicBezTo>
                    <a:pt x="4705" y="2987"/>
                    <a:pt x="4517" y="3551"/>
                    <a:pt x="4114" y="3955"/>
                  </a:cubicBezTo>
                  <a:cubicBezTo>
                    <a:pt x="3711" y="4358"/>
                    <a:pt x="3173" y="4627"/>
                    <a:pt x="2609" y="4627"/>
                  </a:cubicBezTo>
                  <a:cubicBezTo>
                    <a:pt x="2548" y="4632"/>
                    <a:pt x="2489" y="4635"/>
                    <a:pt x="2429" y="4635"/>
                  </a:cubicBezTo>
                  <a:cubicBezTo>
                    <a:pt x="1904" y="4635"/>
                    <a:pt x="1412" y="4424"/>
                    <a:pt x="1049" y="4062"/>
                  </a:cubicBezTo>
                  <a:cubicBezTo>
                    <a:pt x="646" y="3659"/>
                    <a:pt x="377" y="3121"/>
                    <a:pt x="377" y="2557"/>
                  </a:cubicBezTo>
                  <a:cubicBezTo>
                    <a:pt x="350" y="1965"/>
                    <a:pt x="538" y="1401"/>
                    <a:pt x="942" y="997"/>
                  </a:cubicBezTo>
                  <a:cubicBezTo>
                    <a:pt x="1345" y="594"/>
                    <a:pt x="1883" y="325"/>
                    <a:pt x="2474" y="325"/>
                  </a:cubicBezTo>
                  <a:close/>
                  <a:moveTo>
                    <a:pt x="2566" y="1"/>
                  </a:moveTo>
                  <a:cubicBezTo>
                    <a:pt x="2536" y="1"/>
                    <a:pt x="2505" y="1"/>
                    <a:pt x="2474" y="3"/>
                  </a:cubicBezTo>
                  <a:cubicBezTo>
                    <a:pt x="1802" y="3"/>
                    <a:pt x="1184" y="298"/>
                    <a:pt x="727" y="782"/>
                  </a:cubicBezTo>
                  <a:cubicBezTo>
                    <a:pt x="270" y="1239"/>
                    <a:pt x="1" y="1885"/>
                    <a:pt x="55" y="2557"/>
                  </a:cubicBezTo>
                  <a:cubicBezTo>
                    <a:pt x="81" y="3901"/>
                    <a:pt x="1184" y="4976"/>
                    <a:pt x="2528" y="4976"/>
                  </a:cubicBezTo>
                  <a:lnTo>
                    <a:pt x="2609" y="4976"/>
                  </a:lnTo>
                  <a:cubicBezTo>
                    <a:pt x="3281" y="4976"/>
                    <a:pt x="3872" y="4680"/>
                    <a:pt x="4356" y="4197"/>
                  </a:cubicBezTo>
                  <a:cubicBezTo>
                    <a:pt x="4786" y="3740"/>
                    <a:pt x="5055" y="3094"/>
                    <a:pt x="5028" y="2422"/>
                  </a:cubicBezTo>
                  <a:cubicBezTo>
                    <a:pt x="5028" y="1750"/>
                    <a:pt x="4705" y="1132"/>
                    <a:pt x="4248" y="675"/>
                  </a:cubicBezTo>
                  <a:cubicBezTo>
                    <a:pt x="3787" y="264"/>
                    <a:pt x="3203" y="1"/>
                    <a:pt x="25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5;p41">
              <a:extLst>
                <a:ext uri="{FF2B5EF4-FFF2-40B4-BE49-F238E27FC236}">
                  <a16:creationId xmlns:a16="http://schemas.microsoft.com/office/drawing/2014/main" id="{830F2DC5-3490-5B5B-6BC4-F5433A1A7EE1}"/>
                </a:ext>
              </a:extLst>
            </p:cNvPr>
            <p:cNvSpPr/>
            <p:nvPr/>
          </p:nvSpPr>
          <p:spPr>
            <a:xfrm flipH="1">
              <a:off x="5653714" y="2208679"/>
              <a:ext cx="223301" cy="114433"/>
            </a:xfrm>
            <a:custGeom>
              <a:avLst/>
              <a:gdLst/>
              <a:ahLst/>
              <a:cxnLst/>
              <a:rect l="l" t="t" r="r" b="b"/>
              <a:pathLst>
                <a:path w="8227" h="4216" extrusionOk="0">
                  <a:moveTo>
                    <a:pt x="8026" y="0"/>
                  </a:moveTo>
                  <a:cubicBezTo>
                    <a:pt x="7971" y="0"/>
                    <a:pt x="7924" y="44"/>
                    <a:pt x="7904" y="102"/>
                  </a:cubicBezTo>
                  <a:cubicBezTo>
                    <a:pt x="7286" y="2307"/>
                    <a:pt x="5377" y="3786"/>
                    <a:pt x="3119" y="3839"/>
                  </a:cubicBezTo>
                  <a:cubicBezTo>
                    <a:pt x="3074" y="3841"/>
                    <a:pt x="3028" y="3841"/>
                    <a:pt x="2983" y="3841"/>
                  </a:cubicBezTo>
                  <a:cubicBezTo>
                    <a:pt x="2036" y="3841"/>
                    <a:pt x="1116" y="3573"/>
                    <a:pt x="269" y="3060"/>
                  </a:cubicBezTo>
                  <a:cubicBezTo>
                    <a:pt x="256" y="3053"/>
                    <a:pt x="237" y="3050"/>
                    <a:pt x="216" y="3050"/>
                  </a:cubicBezTo>
                  <a:cubicBezTo>
                    <a:pt x="153" y="3050"/>
                    <a:pt x="68" y="3080"/>
                    <a:pt x="27" y="3140"/>
                  </a:cubicBezTo>
                  <a:cubicBezTo>
                    <a:pt x="1" y="3194"/>
                    <a:pt x="27" y="3329"/>
                    <a:pt x="108" y="3382"/>
                  </a:cubicBezTo>
                  <a:cubicBezTo>
                    <a:pt x="941" y="3920"/>
                    <a:pt x="1963" y="4216"/>
                    <a:pt x="2985" y="4216"/>
                  </a:cubicBezTo>
                  <a:cubicBezTo>
                    <a:pt x="3065" y="4216"/>
                    <a:pt x="3119" y="4216"/>
                    <a:pt x="3119" y="4189"/>
                  </a:cubicBezTo>
                  <a:cubicBezTo>
                    <a:pt x="5512" y="4108"/>
                    <a:pt x="7555" y="2522"/>
                    <a:pt x="8200" y="210"/>
                  </a:cubicBezTo>
                  <a:cubicBezTo>
                    <a:pt x="8227" y="102"/>
                    <a:pt x="8200" y="49"/>
                    <a:pt x="8093" y="22"/>
                  </a:cubicBezTo>
                  <a:cubicBezTo>
                    <a:pt x="8070" y="7"/>
                    <a:pt x="8048" y="0"/>
                    <a:pt x="80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6;p41">
              <a:extLst>
                <a:ext uri="{FF2B5EF4-FFF2-40B4-BE49-F238E27FC236}">
                  <a16:creationId xmlns:a16="http://schemas.microsoft.com/office/drawing/2014/main" id="{87F17E4A-0204-4E89-69C2-A94D4BCB91D8}"/>
                </a:ext>
              </a:extLst>
            </p:cNvPr>
            <p:cNvSpPr/>
            <p:nvPr/>
          </p:nvSpPr>
          <p:spPr>
            <a:xfrm flipH="1">
              <a:off x="5523077" y="1761914"/>
              <a:ext cx="50376" cy="237958"/>
            </a:xfrm>
            <a:custGeom>
              <a:avLst/>
              <a:gdLst/>
              <a:ahLst/>
              <a:cxnLst/>
              <a:rect l="l" t="t" r="r" b="b"/>
              <a:pathLst>
                <a:path w="1856" h="8767" extrusionOk="0">
                  <a:moveTo>
                    <a:pt x="194" y="1"/>
                  </a:moveTo>
                  <a:cubicBezTo>
                    <a:pt x="165" y="1"/>
                    <a:pt x="136" y="10"/>
                    <a:pt x="108" y="29"/>
                  </a:cubicBezTo>
                  <a:cubicBezTo>
                    <a:pt x="27" y="109"/>
                    <a:pt x="0" y="217"/>
                    <a:pt x="81" y="271"/>
                  </a:cubicBezTo>
                  <a:cubicBezTo>
                    <a:pt x="941" y="1454"/>
                    <a:pt x="1452" y="2825"/>
                    <a:pt x="1479" y="4276"/>
                  </a:cubicBezTo>
                  <a:cubicBezTo>
                    <a:pt x="1533" y="5782"/>
                    <a:pt x="1076" y="7261"/>
                    <a:pt x="188" y="8497"/>
                  </a:cubicBezTo>
                  <a:cubicBezTo>
                    <a:pt x="108" y="8578"/>
                    <a:pt x="135" y="8685"/>
                    <a:pt x="215" y="8739"/>
                  </a:cubicBezTo>
                  <a:cubicBezTo>
                    <a:pt x="242" y="8766"/>
                    <a:pt x="269" y="8766"/>
                    <a:pt x="323" y="8766"/>
                  </a:cubicBezTo>
                  <a:cubicBezTo>
                    <a:pt x="350" y="8766"/>
                    <a:pt x="404" y="8739"/>
                    <a:pt x="430" y="8659"/>
                  </a:cubicBezTo>
                  <a:cubicBezTo>
                    <a:pt x="1371" y="7395"/>
                    <a:pt x="1855" y="5863"/>
                    <a:pt x="1828" y="4250"/>
                  </a:cubicBezTo>
                  <a:cubicBezTo>
                    <a:pt x="1801" y="2717"/>
                    <a:pt x="1264" y="1292"/>
                    <a:pt x="350" y="83"/>
                  </a:cubicBezTo>
                  <a:cubicBezTo>
                    <a:pt x="298" y="31"/>
                    <a:pt x="246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7;p41">
              <a:extLst>
                <a:ext uri="{FF2B5EF4-FFF2-40B4-BE49-F238E27FC236}">
                  <a16:creationId xmlns:a16="http://schemas.microsoft.com/office/drawing/2014/main" id="{41AA204B-6D62-DD15-09C0-2B907E5A3241}"/>
                </a:ext>
              </a:extLst>
            </p:cNvPr>
            <p:cNvSpPr/>
            <p:nvPr/>
          </p:nvSpPr>
          <p:spPr>
            <a:xfrm flipH="1">
              <a:off x="5814235" y="1669738"/>
              <a:ext cx="121164" cy="251312"/>
            </a:xfrm>
            <a:custGeom>
              <a:avLst/>
              <a:gdLst/>
              <a:ahLst/>
              <a:cxnLst/>
              <a:rect l="l" t="t" r="r" b="b"/>
              <a:pathLst>
                <a:path w="4464" h="9259" extrusionOk="0">
                  <a:moveTo>
                    <a:pt x="896" y="1"/>
                  </a:moveTo>
                  <a:cubicBezTo>
                    <a:pt x="842" y="1"/>
                    <a:pt x="774" y="36"/>
                    <a:pt x="754" y="118"/>
                  </a:cubicBezTo>
                  <a:cubicBezTo>
                    <a:pt x="108" y="2161"/>
                    <a:pt x="1" y="3962"/>
                    <a:pt x="485" y="5522"/>
                  </a:cubicBezTo>
                  <a:cubicBezTo>
                    <a:pt x="1049" y="7431"/>
                    <a:pt x="2555" y="8909"/>
                    <a:pt x="4302" y="9259"/>
                  </a:cubicBezTo>
                  <a:cubicBezTo>
                    <a:pt x="4410" y="9259"/>
                    <a:pt x="4464" y="9178"/>
                    <a:pt x="4437" y="9151"/>
                  </a:cubicBezTo>
                  <a:cubicBezTo>
                    <a:pt x="4437" y="9044"/>
                    <a:pt x="4410" y="8990"/>
                    <a:pt x="4302" y="8936"/>
                  </a:cubicBezTo>
                  <a:cubicBezTo>
                    <a:pt x="2716" y="8640"/>
                    <a:pt x="1318" y="7242"/>
                    <a:pt x="780" y="5441"/>
                  </a:cubicBezTo>
                  <a:cubicBezTo>
                    <a:pt x="350" y="3936"/>
                    <a:pt x="431" y="2188"/>
                    <a:pt x="1049" y="199"/>
                  </a:cubicBezTo>
                  <a:cubicBezTo>
                    <a:pt x="1076" y="145"/>
                    <a:pt x="1049" y="37"/>
                    <a:pt x="942" y="11"/>
                  </a:cubicBezTo>
                  <a:cubicBezTo>
                    <a:pt x="929" y="4"/>
                    <a:pt x="913" y="1"/>
                    <a:pt x="8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458;p41">
              <a:extLst>
                <a:ext uri="{FF2B5EF4-FFF2-40B4-BE49-F238E27FC236}">
                  <a16:creationId xmlns:a16="http://schemas.microsoft.com/office/drawing/2014/main" id="{D80CAC75-5E1C-C0EF-653A-D9E6722539FE}"/>
                </a:ext>
              </a:extLst>
            </p:cNvPr>
            <p:cNvSpPr/>
            <p:nvPr/>
          </p:nvSpPr>
          <p:spPr>
            <a:xfrm flipH="1">
              <a:off x="8055147" y="2415939"/>
              <a:ext cx="87589" cy="261084"/>
            </a:xfrm>
            <a:custGeom>
              <a:avLst/>
              <a:gdLst/>
              <a:ahLst/>
              <a:cxnLst/>
              <a:rect l="l" t="t" r="r" b="b"/>
              <a:pathLst>
                <a:path w="3227" h="9619" extrusionOk="0">
                  <a:moveTo>
                    <a:pt x="1034" y="1"/>
                  </a:moveTo>
                  <a:cubicBezTo>
                    <a:pt x="977" y="1"/>
                    <a:pt x="931" y="36"/>
                    <a:pt x="915" y="101"/>
                  </a:cubicBezTo>
                  <a:cubicBezTo>
                    <a:pt x="216" y="1661"/>
                    <a:pt x="1" y="3354"/>
                    <a:pt x="350" y="5048"/>
                  </a:cubicBezTo>
                  <a:cubicBezTo>
                    <a:pt x="700" y="6822"/>
                    <a:pt x="1614" y="8409"/>
                    <a:pt x="2958" y="9592"/>
                  </a:cubicBezTo>
                  <a:cubicBezTo>
                    <a:pt x="2985" y="9618"/>
                    <a:pt x="3039" y="9618"/>
                    <a:pt x="3065" y="9618"/>
                  </a:cubicBezTo>
                  <a:cubicBezTo>
                    <a:pt x="3092" y="9618"/>
                    <a:pt x="3173" y="9592"/>
                    <a:pt x="3173" y="9592"/>
                  </a:cubicBezTo>
                  <a:cubicBezTo>
                    <a:pt x="3227" y="9511"/>
                    <a:pt x="3227" y="9403"/>
                    <a:pt x="3173" y="9350"/>
                  </a:cubicBezTo>
                  <a:cubicBezTo>
                    <a:pt x="1883" y="8194"/>
                    <a:pt x="1022" y="6688"/>
                    <a:pt x="673" y="5021"/>
                  </a:cubicBezTo>
                  <a:cubicBezTo>
                    <a:pt x="350" y="3408"/>
                    <a:pt x="538" y="1741"/>
                    <a:pt x="1210" y="263"/>
                  </a:cubicBezTo>
                  <a:cubicBezTo>
                    <a:pt x="1291" y="182"/>
                    <a:pt x="1237" y="75"/>
                    <a:pt x="1157" y="48"/>
                  </a:cubicBezTo>
                  <a:cubicBezTo>
                    <a:pt x="1114" y="16"/>
                    <a:pt x="1072" y="1"/>
                    <a:pt x="1034" y="1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459;p41">
              <a:extLst>
                <a:ext uri="{FF2B5EF4-FFF2-40B4-BE49-F238E27FC236}">
                  <a16:creationId xmlns:a16="http://schemas.microsoft.com/office/drawing/2014/main" id="{508C988B-FD82-0EC1-53F9-13A991DC3B8A}"/>
                </a:ext>
              </a:extLst>
            </p:cNvPr>
            <p:cNvSpPr/>
            <p:nvPr/>
          </p:nvSpPr>
          <p:spPr>
            <a:xfrm flipH="1">
              <a:off x="7747948" y="2370340"/>
              <a:ext cx="84657" cy="168039"/>
            </a:xfrm>
            <a:custGeom>
              <a:avLst/>
              <a:gdLst/>
              <a:ahLst/>
              <a:cxnLst/>
              <a:rect l="l" t="t" r="r" b="b"/>
              <a:pathLst>
                <a:path w="3119" h="6191" extrusionOk="0">
                  <a:moveTo>
                    <a:pt x="2713" y="0"/>
                  </a:moveTo>
                  <a:cubicBezTo>
                    <a:pt x="2697" y="0"/>
                    <a:pt x="2680" y="3"/>
                    <a:pt x="2662" y="7"/>
                  </a:cubicBezTo>
                  <a:cubicBezTo>
                    <a:pt x="2554" y="34"/>
                    <a:pt x="2501" y="115"/>
                    <a:pt x="2527" y="195"/>
                  </a:cubicBezTo>
                  <a:cubicBezTo>
                    <a:pt x="2796" y="1324"/>
                    <a:pt x="2689" y="2454"/>
                    <a:pt x="2232" y="3502"/>
                  </a:cubicBezTo>
                  <a:cubicBezTo>
                    <a:pt x="1775" y="4470"/>
                    <a:pt x="1049" y="5303"/>
                    <a:pt x="108" y="5841"/>
                  </a:cubicBezTo>
                  <a:cubicBezTo>
                    <a:pt x="0" y="5922"/>
                    <a:pt x="0" y="6029"/>
                    <a:pt x="27" y="6083"/>
                  </a:cubicBezTo>
                  <a:cubicBezTo>
                    <a:pt x="54" y="6110"/>
                    <a:pt x="108" y="6164"/>
                    <a:pt x="162" y="6164"/>
                  </a:cubicBezTo>
                  <a:cubicBezTo>
                    <a:pt x="192" y="6164"/>
                    <a:pt x="214" y="6146"/>
                    <a:pt x="233" y="6146"/>
                  </a:cubicBezTo>
                  <a:cubicBezTo>
                    <a:pt x="246" y="6146"/>
                    <a:pt x="258" y="6156"/>
                    <a:pt x="269" y="6190"/>
                  </a:cubicBezTo>
                  <a:cubicBezTo>
                    <a:pt x="1291" y="5572"/>
                    <a:pt x="2044" y="4739"/>
                    <a:pt x="2527" y="3663"/>
                  </a:cubicBezTo>
                  <a:cubicBezTo>
                    <a:pt x="3038" y="2561"/>
                    <a:pt x="3119" y="1324"/>
                    <a:pt x="2850" y="142"/>
                  </a:cubicBezTo>
                  <a:cubicBezTo>
                    <a:pt x="2828" y="52"/>
                    <a:pt x="2787" y="0"/>
                    <a:pt x="2713" y="0"/>
                  </a:cubicBezTo>
                  <a:close/>
                </a:path>
              </a:pathLst>
            </a:custGeom>
            <a:solidFill>
              <a:srgbClr val="3F17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460;p41">
              <a:extLst>
                <a:ext uri="{FF2B5EF4-FFF2-40B4-BE49-F238E27FC236}">
                  <a16:creationId xmlns:a16="http://schemas.microsoft.com/office/drawing/2014/main" id="{D53393A7-8A37-AFC3-A66B-699254E82C48}"/>
                </a:ext>
              </a:extLst>
            </p:cNvPr>
            <p:cNvSpPr/>
            <p:nvPr/>
          </p:nvSpPr>
          <p:spPr>
            <a:xfrm flipH="1">
              <a:off x="7497640" y="2135747"/>
              <a:ext cx="852329" cy="973113"/>
            </a:xfrm>
            <a:custGeom>
              <a:avLst/>
              <a:gdLst/>
              <a:ahLst/>
              <a:cxnLst/>
              <a:rect l="l" t="t" r="r" b="b"/>
              <a:pathLst>
                <a:path w="31402" h="35852" extrusionOk="0">
                  <a:moveTo>
                    <a:pt x="11200" y="0"/>
                  </a:moveTo>
                  <a:cubicBezTo>
                    <a:pt x="10813" y="0"/>
                    <a:pt x="10422" y="24"/>
                    <a:pt x="10028" y="74"/>
                  </a:cubicBezTo>
                  <a:cubicBezTo>
                    <a:pt x="4974" y="746"/>
                    <a:pt x="1425" y="5343"/>
                    <a:pt x="2098" y="10398"/>
                  </a:cubicBezTo>
                  <a:cubicBezTo>
                    <a:pt x="2420" y="13005"/>
                    <a:pt x="3845" y="15210"/>
                    <a:pt x="5834" y="16635"/>
                  </a:cubicBezTo>
                  <a:cubicBezTo>
                    <a:pt x="2259" y="18301"/>
                    <a:pt x="1" y="22119"/>
                    <a:pt x="511" y="26178"/>
                  </a:cubicBezTo>
                  <a:cubicBezTo>
                    <a:pt x="1129" y="30819"/>
                    <a:pt x="5055" y="34191"/>
                    <a:pt x="9606" y="34191"/>
                  </a:cubicBezTo>
                  <a:cubicBezTo>
                    <a:pt x="10011" y="34191"/>
                    <a:pt x="10422" y="34164"/>
                    <a:pt x="10835" y="34109"/>
                  </a:cubicBezTo>
                  <a:cubicBezTo>
                    <a:pt x="13201" y="33814"/>
                    <a:pt x="15271" y="32631"/>
                    <a:pt x="16669" y="30937"/>
                  </a:cubicBezTo>
                  <a:cubicBezTo>
                    <a:pt x="17040" y="33781"/>
                    <a:pt x="19458" y="35851"/>
                    <a:pt x="22249" y="35851"/>
                  </a:cubicBezTo>
                  <a:cubicBezTo>
                    <a:pt x="22492" y="35851"/>
                    <a:pt x="22739" y="35835"/>
                    <a:pt x="22986" y="35803"/>
                  </a:cubicBezTo>
                  <a:cubicBezTo>
                    <a:pt x="23497" y="35722"/>
                    <a:pt x="23954" y="35588"/>
                    <a:pt x="24411" y="35427"/>
                  </a:cubicBezTo>
                  <a:cubicBezTo>
                    <a:pt x="24680" y="29485"/>
                    <a:pt x="27288" y="24216"/>
                    <a:pt x="31401" y="20990"/>
                  </a:cubicBezTo>
                  <a:cubicBezTo>
                    <a:pt x="31401" y="20587"/>
                    <a:pt x="31401" y="20130"/>
                    <a:pt x="31321" y="19726"/>
                  </a:cubicBezTo>
                  <a:cubicBezTo>
                    <a:pt x="30917" y="16608"/>
                    <a:pt x="28982" y="14027"/>
                    <a:pt x="26347" y="12710"/>
                  </a:cubicBezTo>
                  <a:cubicBezTo>
                    <a:pt x="27019" y="11796"/>
                    <a:pt x="27395" y="10640"/>
                    <a:pt x="27234" y="9376"/>
                  </a:cubicBezTo>
                  <a:cubicBezTo>
                    <a:pt x="26913" y="7101"/>
                    <a:pt x="24998" y="5439"/>
                    <a:pt x="22747" y="5439"/>
                  </a:cubicBezTo>
                  <a:cubicBezTo>
                    <a:pt x="22551" y="5439"/>
                    <a:pt x="22353" y="5452"/>
                    <a:pt x="22153" y="5478"/>
                  </a:cubicBezTo>
                  <a:cubicBezTo>
                    <a:pt x="21347" y="5585"/>
                    <a:pt x="20567" y="5935"/>
                    <a:pt x="19975" y="6392"/>
                  </a:cubicBezTo>
                  <a:cubicBezTo>
                    <a:pt x="18750" y="2593"/>
                    <a:pt x="15200" y="0"/>
                    <a:pt x="112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461;p41">
              <a:extLst>
                <a:ext uri="{FF2B5EF4-FFF2-40B4-BE49-F238E27FC236}">
                  <a16:creationId xmlns:a16="http://schemas.microsoft.com/office/drawing/2014/main" id="{81536181-57ED-1ED0-6E32-96A7AD0AAADC}"/>
                </a:ext>
              </a:extLst>
            </p:cNvPr>
            <p:cNvSpPr/>
            <p:nvPr/>
          </p:nvSpPr>
          <p:spPr>
            <a:xfrm flipH="1">
              <a:off x="7491804" y="2132002"/>
              <a:ext cx="861802" cy="980659"/>
            </a:xfrm>
            <a:custGeom>
              <a:avLst/>
              <a:gdLst/>
              <a:ahLst/>
              <a:cxnLst/>
              <a:rect l="l" t="t" r="r" b="b"/>
              <a:pathLst>
                <a:path w="31751" h="36130" extrusionOk="0">
                  <a:moveTo>
                    <a:pt x="11368" y="296"/>
                  </a:moveTo>
                  <a:cubicBezTo>
                    <a:pt x="15227" y="296"/>
                    <a:pt x="18749" y="2772"/>
                    <a:pt x="19921" y="6557"/>
                  </a:cubicBezTo>
                  <a:cubicBezTo>
                    <a:pt x="19921" y="6584"/>
                    <a:pt x="19975" y="6664"/>
                    <a:pt x="20029" y="6664"/>
                  </a:cubicBezTo>
                  <a:cubicBezTo>
                    <a:pt x="20109" y="6664"/>
                    <a:pt x="20163" y="6664"/>
                    <a:pt x="20217" y="6637"/>
                  </a:cubicBezTo>
                  <a:cubicBezTo>
                    <a:pt x="20808" y="6154"/>
                    <a:pt x="21561" y="5858"/>
                    <a:pt x="22314" y="5750"/>
                  </a:cubicBezTo>
                  <a:cubicBezTo>
                    <a:pt x="22499" y="5727"/>
                    <a:pt x="22683" y="5716"/>
                    <a:pt x="22865" y="5716"/>
                  </a:cubicBezTo>
                  <a:cubicBezTo>
                    <a:pt x="25040" y="5716"/>
                    <a:pt x="26961" y="7306"/>
                    <a:pt x="27234" y="9514"/>
                  </a:cubicBezTo>
                  <a:cubicBezTo>
                    <a:pt x="27395" y="10670"/>
                    <a:pt x="27099" y="11799"/>
                    <a:pt x="26400" y="12713"/>
                  </a:cubicBezTo>
                  <a:cubicBezTo>
                    <a:pt x="26347" y="12740"/>
                    <a:pt x="26347" y="12821"/>
                    <a:pt x="26347" y="12848"/>
                  </a:cubicBezTo>
                  <a:lnTo>
                    <a:pt x="26454" y="12955"/>
                  </a:lnTo>
                  <a:cubicBezTo>
                    <a:pt x="29116" y="14299"/>
                    <a:pt x="30917" y="16880"/>
                    <a:pt x="31320" y="19837"/>
                  </a:cubicBezTo>
                  <a:cubicBezTo>
                    <a:pt x="31374" y="20214"/>
                    <a:pt x="31401" y="20590"/>
                    <a:pt x="31401" y="20967"/>
                  </a:cubicBezTo>
                  <a:cubicBezTo>
                    <a:pt x="27261" y="24300"/>
                    <a:pt x="24707" y="29543"/>
                    <a:pt x="24411" y="35403"/>
                  </a:cubicBezTo>
                  <a:cubicBezTo>
                    <a:pt x="23954" y="35565"/>
                    <a:pt x="23577" y="35672"/>
                    <a:pt x="23120" y="35726"/>
                  </a:cubicBezTo>
                  <a:cubicBezTo>
                    <a:pt x="22854" y="35765"/>
                    <a:pt x="22589" y="35785"/>
                    <a:pt x="22326" y="35785"/>
                  </a:cubicBezTo>
                  <a:cubicBezTo>
                    <a:pt x="21155" y="35785"/>
                    <a:pt x="20032" y="35397"/>
                    <a:pt x="19088" y="34651"/>
                  </a:cubicBezTo>
                  <a:cubicBezTo>
                    <a:pt x="17959" y="33790"/>
                    <a:pt x="17206" y="32473"/>
                    <a:pt x="17018" y="31021"/>
                  </a:cubicBezTo>
                  <a:cubicBezTo>
                    <a:pt x="16991" y="30967"/>
                    <a:pt x="16937" y="30941"/>
                    <a:pt x="16883" y="30887"/>
                  </a:cubicBezTo>
                  <a:lnTo>
                    <a:pt x="16856" y="30887"/>
                  </a:lnTo>
                  <a:cubicBezTo>
                    <a:pt x="16792" y="30887"/>
                    <a:pt x="16762" y="30921"/>
                    <a:pt x="16739" y="30921"/>
                  </a:cubicBezTo>
                  <a:cubicBezTo>
                    <a:pt x="16733" y="30921"/>
                    <a:pt x="16727" y="30919"/>
                    <a:pt x="16722" y="30914"/>
                  </a:cubicBezTo>
                  <a:cubicBezTo>
                    <a:pt x="15217" y="32661"/>
                    <a:pt x="13200" y="33790"/>
                    <a:pt x="10969" y="34086"/>
                  </a:cubicBezTo>
                  <a:cubicBezTo>
                    <a:pt x="10559" y="34142"/>
                    <a:pt x="10152" y="34169"/>
                    <a:pt x="9749" y="34169"/>
                  </a:cubicBezTo>
                  <a:cubicBezTo>
                    <a:pt x="5296" y="34169"/>
                    <a:pt x="1428" y="30853"/>
                    <a:pt x="861" y="26316"/>
                  </a:cubicBezTo>
                  <a:cubicBezTo>
                    <a:pt x="350" y="22365"/>
                    <a:pt x="2420" y="18601"/>
                    <a:pt x="6049" y="16934"/>
                  </a:cubicBezTo>
                  <a:cubicBezTo>
                    <a:pt x="6130" y="16907"/>
                    <a:pt x="6157" y="16880"/>
                    <a:pt x="6157" y="16800"/>
                  </a:cubicBezTo>
                  <a:cubicBezTo>
                    <a:pt x="6157" y="16746"/>
                    <a:pt x="6130" y="16665"/>
                    <a:pt x="6103" y="16638"/>
                  </a:cubicBezTo>
                  <a:cubicBezTo>
                    <a:pt x="4033" y="15160"/>
                    <a:pt x="2769" y="12982"/>
                    <a:pt x="2420" y="10482"/>
                  </a:cubicBezTo>
                  <a:cubicBezTo>
                    <a:pt x="1748" y="5562"/>
                    <a:pt x="5243" y="1019"/>
                    <a:pt x="10189" y="373"/>
                  </a:cubicBezTo>
                  <a:cubicBezTo>
                    <a:pt x="10584" y="322"/>
                    <a:pt x="10978" y="296"/>
                    <a:pt x="11368" y="296"/>
                  </a:cubicBezTo>
                  <a:close/>
                  <a:moveTo>
                    <a:pt x="11396" y="1"/>
                  </a:moveTo>
                  <a:cubicBezTo>
                    <a:pt x="10997" y="1"/>
                    <a:pt x="10594" y="26"/>
                    <a:pt x="10189" y="78"/>
                  </a:cubicBezTo>
                  <a:cubicBezTo>
                    <a:pt x="5081" y="750"/>
                    <a:pt x="1452" y="5455"/>
                    <a:pt x="2124" y="10562"/>
                  </a:cubicBezTo>
                  <a:cubicBezTo>
                    <a:pt x="2447" y="13063"/>
                    <a:pt x="3710" y="15240"/>
                    <a:pt x="5673" y="16746"/>
                  </a:cubicBezTo>
                  <a:cubicBezTo>
                    <a:pt x="2097" y="18520"/>
                    <a:pt x="0" y="22365"/>
                    <a:pt x="538" y="26370"/>
                  </a:cubicBezTo>
                  <a:cubicBezTo>
                    <a:pt x="1156" y="31068"/>
                    <a:pt x="5186" y="34516"/>
                    <a:pt x="9803" y="34516"/>
                  </a:cubicBezTo>
                  <a:cubicBezTo>
                    <a:pt x="10206" y="34516"/>
                    <a:pt x="10613" y="34489"/>
                    <a:pt x="11023" y="34435"/>
                  </a:cubicBezTo>
                  <a:cubicBezTo>
                    <a:pt x="13254" y="34113"/>
                    <a:pt x="15270" y="33091"/>
                    <a:pt x="16749" y="31424"/>
                  </a:cubicBezTo>
                  <a:cubicBezTo>
                    <a:pt x="17018" y="32822"/>
                    <a:pt x="17744" y="34059"/>
                    <a:pt x="18900" y="34919"/>
                  </a:cubicBezTo>
                  <a:cubicBezTo>
                    <a:pt x="19894" y="35726"/>
                    <a:pt x="21131" y="36129"/>
                    <a:pt x="22421" y="36129"/>
                  </a:cubicBezTo>
                  <a:cubicBezTo>
                    <a:pt x="22663" y="36129"/>
                    <a:pt x="22932" y="36129"/>
                    <a:pt x="23201" y="36102"/>
                  </a:cubicBezTo>
                  <a:cubicBezTo>
                    <a:pt x="23685" y="36022"/>
                    <a:pt x="24169" y="35941"/>
                    <a:pt x="24626" y="35726"/>
                  </a:cubicBezTo>
                  <a:cubicBezTo>
                    <a:pt x="24707" y="35726"/>
                    <a:pt x="24733" y="35672"/>
                    <a:pt x="24733" y="35591"/>
                  </a:cubicBezTo>
                  <a:cubicBezTo>
                    <a:pt x="25002" y="29758"/>
                    <a:pt x="27556" y="24542"/>
                    <a:pt x="31696" y="21289"/>
                  </a:cubicBezTo>
                  <a:cubicBezTo>
                    <a:pt x="31723" y="21262"/>
                    <a:pt x="31750" y="21209"/>
                    <a:pt x="31750" y="21155"/>
                  </a:cubicBezTo>
                  <a:cubicBezTo>
                    <a:pt x="31750" y="20752"/>
                    <a:pt x="31750" y="20321"/>
                    <a:pt x="31696" y="19918"/>
                  </a:cubicBezTo>
                  <a:cubicBezTo>
                    <a:pt x="31293" y="16880"/>
                    <a:pt x="29465" y="14272"/>
                    <a:pt x="26777" y="12848"/>
                  </a:cubicBezTo>
                  <a:cubicBezTo>
                    <a:pt x="27449" y="11880"/>
                    <a:pt x="27771" y="10724"/>
                    <a:pt x="27583" y="9568"/>
                  </a:cubicBezTo>
                  <a:cubicBezTo>
                    <a:pt x="27286" y="7163"/>
                    <a:pt x="25228" y="5444"/>
                    <a:pt x="22906" y="5444"/>
                  </a:cubicBezTo>
                  <a:cubicBezTo>
                    <a:pt x="22711" y="5444"/>
                    <a:pt x="22513" y="5456"/>
                    <a:pt x="22314" y="5481"/>
                  </a:cubicBezTo>
                  <a:cubicBezTo>
                    <a:pt x="21588" y="5589"/>
                    <a:pt x="20835" y="5858"/>
                    <a:pt x="20244" y="6288"/>
                  </a:cubicBezTo>
                  <a:cubicBezTo>
                    <a:pt x="18925" y="2479"/>
                    <a:pt x="15345" y="1"/>
                    <a:pt x="113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462;p41">
              <a:extLst>
                <a:ext uri="{FF2B5EF4-FFF2-40B4-BE49-F238E27FC236}">
                  <a16:creationId xmlns:a16="http://schemas.microsoft.com/office/drawing/2014/main" id="{5B9E5B1D-DB6B-D00D-409B-9CD8283F9205}"/>
                </a:ext>
              </a:extLst>
            </p:cNvPr>
            <p:cNvSpPr/>
            <p:nvPr/>
          </p:nvSpPr>
          <p:spPr>
            <a:xfrm flipH="1">
              <a:off x="8311264" y="2438386"/>
              <a:ext cx="164212" cy="154549"/>
            </a:xfrm>
            <a:custGeom>
              <a:avLst/>
              <a:gdLst/>
              <a:ahLst/>
              <a:cxnLst/>
              <a:rect l="l" t="t" r="r" b="b"/>
              <a:pathLst>
                <a:path w="6050" h="5694" extrusionOk="0">
                  <a:moveTo>
                    <a:pt x="3051" y="0"/>
                  </a:moveTo>
                  <a:cubicBezTo>
                    <a:pt x="2923" y="0"/>
                    <a:pt x="2793" y="9"/>
                    <a:pt x="2662" y="27"/>
                  </a:cubicBezTo>
                  <a:cubicBezTo>
                    <a:pt x="1103" y="215"/>
                    <a:pt x="1" y="1667"/>
                    <a:pt x="189" y="3200"/>
                  </a:cubicBezTo>
                  <a:cubicBezTo>
                    <a:pt x="388" y="4642"/>
                    <a:pt x="1600" y="5694"/>
                    <a:pt x="3036" y="5694"/>
                  </a:cubicBezTo>
                  <a:cubicBezTo>
                    <a:pt x="3152" y="5694"/>
                    <a:pt x="3269" y="5687"/>
                    <a:pt x="3388" y="5673"/>
                  </a:cubicBezTo>
                  <a:cubicBezTo>
                    <a:pt x="4920" y="5458"/>
                    <a:pt x="6049" y="4060"/>
                    <a:pt x="5834" y="2474"/>
                  </a:cubicBezTo>
                  <a:cubicBezTo>
                    <a:pt x="5662" y="1045"/>
                    <a:pt x="4452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463;p41">
              <a:extLst>
                <a:ext uri="{FF2B5EF4-FFF2-40B4-BE49-F238E27FC236}">
                  <a16:creationId xmlns:a16="http://schemas.microsoft.com/office/drawing/2014/main" id="{8220B77C-5A2D-3451-18A1-77D9571F3338}"/>
                </a:ext>
              </a:extLst>
            </p:cNvPr>
            <p:cNvSpPr/>
            <p:nvPr/>
          </p:nvSpPr>
          <p:spPr>
            <a:xfrm flipH="1">
              <a:off x="8309798" y="2433446"/>
              <a:ext cx="167144" cy="163316"/>
            </a:xfrm>
            <a:custGeom>
              <a:avLst/>
              <a:gdLst/>
              <a:ahLst/>
              <a:cxnLst/>
              <a:rect l="l" t="t" r="r" b="b"/>
              <a:pathLst>
                <a:path w="6158" h="6017" extrusionOk="0">
                  <a:moveTo>
                    <a:pt x="3066" y="344"/>
                  </a:moveTo>
                  <a:cubicBezTo>
                    <a:pt x="4383" y="344"/>
                    <a:pt x="5539" y="1338"/>
                    <a:pt x="5727" y="2683"/>
                  </a:cubicBezTo>
                  <a:cubicBezTo>
                    <a:pt x="5835" y="3382"/>
                    <a:pt x="5620" y="4107"/>
                    <a:pt x="5189" y="4672"/>
                  </a:cubicBezTo>
                  <a:cubicBezTo>
                    <a:pt x="4759" y="5210"/>
                    <a:pt x="4114" y="5586"/>
                    <a:pt x="3415" y="5667"/>
                  </a:cubicBezTo>
                  <a:cubicBezTo>
                    <a:pt x="3287" y="5686"/>
                    <a:pt x="3158" y="5696"/>
                    <a:pt x="3029" y="5696"/>
                  </a:cubicBezTo>
                  <a:cubicBezTo>
                    <a:pt x="2455" y="5696"/>
                    <a:pt x="1887" y="5502"/>
                    <a:pt x="1426" y="5129"/>
                  </a:cubicBezTo>
                  <a:cubicBezTo>
                    <a:pt x="888" y="4699"/>
                    <a:pt x="512" y="4054"/>
                    <a:pt x="431" y="3355"/>
                  </a:cubicBezTo>
                  <a:cubicBezTo>
                    <a:pt x="323" y="2656"/>
                    <a:pt x="512" y="1930"/>
                    <a:pt x="969" y="1365"/>
                  </a:cubicBezTo>
                  <a:cubicBezTo>
                    <a:pt x="1399" y="828"/>
                    <a:pt x="2044" y="478"/>
                    <a:pt x="2743" y="371"/>
                  </a:cubicBezTo>
                  <a:cubicBezTo>
                    <a:pt x="2851" y="344"/>
                    <a:pt x="2985" y="344"/>
                    <a:pt x="3066" y="344"/>
                  </a:cubicBezTo>
                  <a:close/>
                  <a:moveTo>
                    <a:pt x="3073" y="1"/>
                  </a:moveTo>
                  <a:cubicBezTo>
                    <a:pt x="2955" y="1"/>
                    <a:pt x="2836" y="7"/>
                    <a:pt x="2716" y="21"/>
                  </a:cubicBezTo>
                  <a:cubicBezTo>
                    <a:pt x="1936" y="129"/>
                    <a:pt x="1211" y="532"/>
                    <a:pt x="727" y="1177"/>
                  </a:cubicBezTo>
                  <a:cubicBezTo>
                    <a:pt x="216" y="1822"/>
                    <a:pt x="1" y="2575"/>
                    <a:pt x="108" y="3382"/>
                  </a:cubicBezTo>
                  <a:cubicBezTo>
                    <a:pt x="216" y="4161"/>
                    <a:pt x="619" y="4860"/>
                    <a:pt x="1264" y="5371"/>
                  </a:cubicBezTo>
                  <a:cubicBezTo>
                    <a:pt x="1775" y="5801"/>
                    <a:pt x="2394" y="6016"/>
                    <a:pt x="3066" y="6016"/>
                  </a:cubicBezTo>
                  <a:cubicBezTo>
                    <a:pt x="3173" y="6016"/>
                    <a:pt x="3308" y="6016"/>
                    <a:pt x="3469" y="5962"/>
                  </a:cubicBezTo>
                  <a:cubicBezTo>
                    <a:pt x="4248" y="5882"/>
                    <a:pt x="4947" y="5478"/>
                    <a:pt x="5458" y="4833"/>
                  </a:cubicBezTo>
                  <a:cubicBezTo>
                    <a:pt x="5969" y="4188"/>
                    <a:pt x="6157" y="3435"/>
                    <a:pt x="6077" y="2602"/>
                  </a:cubicBezTo>
                  <a:cubicBezTo>
                    <a:pt x="5877" y="1082"/>
                    <a:pt x="4569" y="1"/>
                    <a:pt x="30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464;p41">
              <a:extLst>
                <a:ext uri="{FF2B5EF4-FFF2-40B4-BE49-F238E27FC236}">
                  <a16:creationId xmlns:a16="http://schemas.microsoft.com/office/drawing/2014/main" id="{F86E745C-9ABB-EA78-5DC4-5D4D51854F3A}"/>
                </a:ext>
              </a:extLst>
            </p:cNvPr>
            <p:cNvSpPr/>
            <p:nvPr/>
          </p:nvSpPr>
          <p:spPr>
            <a:xfrm flipH="1">
              <a:off x="7752318" y="2894570"/>
              <a:ext cx="254678" cy="99857"/>
            </a:xfrm>
            <a:custGeom>
              <a:avLst/>
              <a:gdLst/>
              <a:ahLst/>
              <a:cxnLst/>
              <a:rect l="l" t="t" r="r" b="b"/>
              <a:pathLst>
                <a:path w="9383" h="3679" extrusionOk="0">
                  <a:moveTo>
                    <a:pt x="190" y="0"/>
                  </a:moveTo>
                  <a:cubicBezTo>
                    <a:pt x="166" y="0"/>
                    <a:pt x="139" y="7"/>
                    <a:pt x="108" y="23"/>
                  </a:cubicBezTo>
                  <a:cubicBezTo>
                    <a:pt x="54" y="76"/>
                    <a:pt x="0" y="157"/>
                    <a:pt x="54" y="238"/>
                  </a:cubicBezTo>
                  <a:cubicBezTo>
                    <a:pt x="1022" y="2362"/>
                    <a:pt x="3092" y="3679"/>
                    <a:pt x="5377" y="3679"/>
                  </a:cubicBezTo>
                  <a:cubicBezTo>
                    <a:pt x="5646" y="3679"/>
                    <a:pt x="5915" y="3679"/>
                    <a:pt x="6183" y="3571"/>
                  </a:cubicBezTo>
                  <a:cubicBezTo>
                    <a:pt x="7339" y="3437"/>
                    <a:pt x="8442" y="2926"/>
                    <a:pt x="9302" y="2173"/>
                  </a:cubicBezTo>
                  <a:cubicBezTo>
                    <a:pt x="9383" y="2093"/>
                    <a:pt x="9383" y="1985"/>
                    <a:pt x="9302" y="1931"/>
                  </a:cubicBezTo>
                  <a:cubicBezTo>
                    <a:pt x="9275" y="1891"/>
                    <a:pt x="9235" y="1871"/>
                    <a:pt x="9194" y="1871"/>
                  </a:cubicBezTo>
                  <a:cubicBezTo>
                    <a:pt x="9154" y="1871"/>
                    <a:pt x="9114" y="1891"/>
                    <a:pt x="9087" y="1931"/>
                  </a:cubicBezTo>
                  <a:cubicBezTo>
                    <a:pt x="8227" y="2657"/>
                    <a:pt x="7232" y="3141"/>
                    <a:pt x="6130" y="3276"/>
                  </a:cubicBezTo>
                  <a:cubicBezTo>
                    <a:pt x="5882" y="3309"/>
                    <a:pt x="5636" y="3325"/>
                    <a:pt x="5391" y="3325"/>
                  </a:cubicBezTo>
                  <a:cubicBezTo>
                    <a:pt x="3241" y="3325"/>
                    <a:pt x="1243" y="2080"/>
                    <a:pt x="350" y="76"/>
                  </a:cubicBezTo>
                  <a:cubicBezTo>
                    <a:pt x="293" y="38"/>
                    <a:pt x="249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465;p41">
              <a:extLst>
                <a:ext uri="{FF2B5EF4-FFF2-40B4-BE49-F238E27FC236}">
                  <a16:creationId xmlns:a16="http://schemas.microsoft.com/office/drawing/2014/main" id="{624F968F-6A77-A2D6-CE9D-C4DFBE4CCBA2}"/>
                </a:ext>
              </a:extLst>
            </p:cNvPr>
            <p:cNvSpPr/>
            <p:nvPr/>
          </p:nvSpPr>
          <p:spPr>
            <a:xfrm flipH="1">
              <a:off x="8132476" y="2430081"/>
              <a:ext cx="75185" cy="254977"/>
            </a:xfrm>
            <a:custGeom>
              <a:avLst/>
              <a:gdLst/>
              <a:ahLst/>
              <a:cxnLst/>
              <a:rect l="l" t="t" r="r" b="b"/>
              <a:pathLst>
                <a:path w="2770" h="9394" extrusionOk="0">
                  <a:moveTo>
                    <a:pt x="1238" y="1"/>
                  </a:moveTo>
                  <a:cubicBezTo>
                    <a:pt x="1161" y="1"/>
                    <a:pt x="1096" y="31"/>
                    <a:pt x="1075" y="91"/>
                  </a:cubicBezTo>
                  <a:cubicBezTo>
                    <a:pt x="323" y="1543"/>
                    <a:pt x="0" y="3183"/>
                    <a:pt x="215" y="4823"/>
                  </a:cubicBezTo>
                  <a:cubicBezTo>
                    <a:pt x="403" y="6543"/>
                    <a:pt x="1183" y="8130"/>
                    <a:pt x="2420" y="9366"/>
                  </a:cubicBezTo>
                  <a:cubicBezTo>
                    <a:pt x="2473" y="9393"/>
                    <a:pt x="2527" y="9393"/>
                    <a:pt x="2554" y="9393"/>
                  </a:cubicBezTo>
                  <a:cubicBezTo>
                    <a:pt x="2608" y="9393"/>
                    <a:pt x="2635" y="9393"/>
                    <a:pt x="2688" y="9366"/>
                  </a:cubicBezTo>
                  <a:cubicBezTo>
                    <a:pt x="2769" y="9286"/>
                    <a:pt x="2769" y="9205"/>
                    <a:pt x="2688" y="9124"/>
                  </a:cubicBezTo>
                  <a:cubicBezTo>
                    <a:pt x="1479" y="7941"/>
                    <a:pt x="753" y="6436"/>
                    <a:pt x="538" y="4796"/>
                  </a:cubicBezTo>
                  <a:cubicBezTo>
                    <a:pt x="350" y="3210"/>
                    <a:pt x="645" y="1624"/>
                    <a:pt x="1398" y="253"/>
                  </a:cubicBezTo>
                  <a:cubicBezTo>
                    <a:pt x="1425" y="145"/>
                    <a:pt x="1398" y="64"/>
                    <a:pt x="1317" y="11"/>
                  </a:cubicBezTo>
                  <a:cubicBezTo>
                    <a:pt x="1290" y="4"/>
                    <a:pt x="126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466;p41">
              <a:extLst>
                <a:ext uri="{FF2B5EF4-FFF2-40B4-BE49-F238E27FC236}">
                  <a16:creationId xmlns:a16="http://schemas.microsoft.com/office/drawing/2014/main" id="{60D1D64B-15F8-84D0-EBA4-4EDCFCCC29A6}"/>
                </a:ext>
              </a:extLst>
            </p:cNvPr>
            <p:cNvSpPr/>
            <p:nvPr/>
          </p:nvSpPr>
          <p:spPr>
            <a:xfrm flipH="1">
              <a:off x="7779325" y="2271731"/>
              <a:ext cx="105829" cy="284888"/>
            </a:xfrm>
            <a:custGeom>
              <a:avLst/>
              <a:gdLst/>
              <a:ahLst/>
              <a:cxnLst/>
              <a:rect l="l" t="t" r="r" b="b"/>
              <a:pathLst>
                <a:path w="3899" h="10496" extrusionOk="0">
                  <a:moveTo>
                    <a:pt x="2270" y="0"/>
                  </a:moveTo>
                  <a:cubicBezTo>
                    <a:pt x="2248" y="0"/>
                    <a:pt x="2227" y="4"/>
                    <a:pt x="2205" y="11"/>
                  </a:cubicBezTo>
                  <a:cubicBezTo>
                    <a:pt x="2151" y="65"/>
                    <a:pt x="2098" y="172"/>
                    <a:pt x="2151" y="253"/>
                  </a:cubicBezTo>
                  <a:cubicBezTo>
                    <a:pt x="3146" y="2269"/>
                    <a:pt x="3523" y="4151"/>
                    <a:pt x="3307" y="5818"/>
                  </a:cubicBezTo>
                  <a:cubicBezTo>
                    <a:pt x="3039" y="7834"/>
                    <a:pt x="1775" y="9582"/>
                    <a:pt x="135" y="10200"/>
                  </a:cubicBezTo>
                  <a:cubicBezTo>
                    <a:pt x="28" y="10227"/>
                    <a:pt x="1" y="10280"/>
                    <a:pt x="28" y="10388"/>
                  </a:cubicBezTo>
                  <a:cubicBezTo>
                    <a:pt x="55" y="10469"/>
                    <a:pt x="135" y="10496"/>
                    <a:pt x="189" y="10496"/>
                  </a:cubicBezTo>
                  <a:lnTo>
                    <a:pt x="216" y="10496"/>
                  </a:lnTo>
                  <a:cubicBezTo>
                    <a:pt x="2044" y="9850"/>
                    <a:pt x="3388" y="8049"/>
                    <a:pt x="3657" y="5845"/>
                  </a:cubicBezTo>
                  <a:cubicBezTo>
                    <a:pt x="3899" y="4097"/>
                    <a:pt x="3496" y="2162"/>
                    <a:pt x="2447" y="65"/>
                  </a:cubicBezTo>
                  <a:cubicBezTo>
                    <a:pt x="2388" y="25"/>
                    <a:pt x="2329" y="0"/>
                    <a:pt x="2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467;p41">
              <a:extLst>
                <a:ext uri="{FF2B5EF4-FFF2-40B4-BE49-F238E27FC236}">
                  <a16:creationId xmlns:a16="http://schemas.microsoft.com/office/drawing/2014/main" id="{4F1A5C72-575A-00AC-ECC1-1695D2CB582E}"/>
                </a:ext>
              </a:extLst>
            </p:cNvPr>
            <p:cNvSpPr/>
            <p:nvPr/>
          </p:nvSpPr>
          <p:spPr>
            <a:xfrm flipH="1">
              <a:off x="7109448" y="1871026"/>
              <a:ext cx="772041" cy="973819"/>
            </a:xfrm>
            <a:custGeom>
              <a:avLst/>
              <a:gdLst/>
              <a:ahLst/>
              <a:cxnLst/>
              <a:rect l="l" t="t" r="r" b="b"/>
              <a:pathLst>
                <a:path w="28444" h="35878" extrusionOk="0">
                  <a:moveTo>
                    <a:pt x="5789" y="0"/>
                  </a:moveTo>
                  <a:cubicBezTo>
                    <a:pt x="3965" y="0"/>
                    <a:pt x="2035" y="203"/>
                    <a:pt x="0" y="660"/>
                  </a:cubicBezTo>
                  <a:cubicBezTo>
                    <a:pt x="0" y="660"/>
                    <a:pt x="11211" y="12327"/>
                    <a:pt x="7393" y="35878"/>
                  </a:cubicBezTo>
                  <a:lnTo>
                    <a:pt x="28443" y="13430"/>
                  </a:lnTo>
                  <a:cubicBezTo>
                    <a:pt x="28419" y="13430"/>
                    <a:pt x="20615" y="0"/>
                    <a:pt x="5789" y="0"/>
                  </a:cubicBezTo>
                  <a:close/>
                </a:path>
              </a:pathLst>
            </a:custGeom>
            <a:solidFill>
              <a:srgbClr val="FF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468;p41">
              <a:extLst>
                <a:ext uri="{FF2B5EF4-FFF2-40B4-BE49-F238E27FC236}">
                  <a16:creationId xmlns:a16="http://schemas.microsoft.com/office/drawing/2014/main" id="{D7928C0E-6880-73A2-3048-9F1996902F0F}"/>
                </a:ext>
              </a:extLst>
            </p:cNvPr>
            <p:cNvSpPr/>
            <p:nvPr/>
          </p:nvSpPr>
          <p:spPr>
            <a:xfrm flipH="1">
              <a:off x="7102147" y="1863725"/>
              <a:ext cx="787377" cy="987688"/>
            </a:xfrm>
            <a:custGeom>
              <a:avLst/>
              <a:gdLst/>
              <a:ahLst/>
              <a:cxnLst/>
              <a:rect l="l" t="t" r="r" b="b"/>
              <a:pathLst>
                <a:path w="29009" h="36389" extrusionOk="0">
                  <a:moveTo>
                    <a:pt x="5972" y="521"/>
                  </a:moveTo>
                  <a:cubicBezTo>
                    <a:pt x="12700" y="521"/>
                    <a:pt x="17886" y="3295"/>
                    <a:pt x="21319" y="5929"/>
                  </a:cubicBezTo>
                  <a:cubicBezTo>
                    <a:pt x="25486" y="9155"/>
                    <a:pt x="27906" y="12865"/>
                    <a:pt x="28417" y="13672"/>
                  </a:cubicBezTo>
                  <a:lnTo>
                    <a:pt x="8039" y="35367"/>
                  </a:lnTo>
                  <a:cubicBezTo>
                    <a:pt x="11130" y="14613"/>
                    <a:pt x="2474" y="3106"/>
                    <a:pt x="753" y="1063"/>
                  </a:cubicBezTo>
                  <a:cubicBezTo>
                    <a:pt x="2583" y="688"/>
                    <a:pt x="4324" y="521"/>
                    <a:pt x="5972" y="521"/>
                  </a:cubicBezTo>
                  <a:close/>
                  <a:moveTo>
                    <a:pt x="6048" y="1"/>
                  </a:moveTo>
                  <a:cubicBezTo>
                    <a:pt x="4222" y="1"/>
                    <a:pt x="2285" y="202"/>
                    <a:pt x="242" y="660"/>
                  </a:cubicBezTo>
                  <a:cubicBezTo>
                    <a:pt x="135" y="660"/>
                    <a:pt x="81" y="714"/>
                    <a:pt x="54" y="821"/>
                  </a:cubicBezTo>
                  <a:cubicBezTo>
                    <a:pt x="0" y="902"/>
                    <a:pt x="54" y="983"/>
                    <a:pt x="108" y="1063"/>
                  </a:cubicBezTo>
                  <a:cubicBezTo>
                    <a:pt x="242" y="1198"/>
                    <a:pt x="11211" y="12919"/>
                    <a:pt x="7447" y="36066"/>
                  </a:cubicBezTo>
                  <a:cubicBezTo>
                    <a:pt x="7394" y="36174"/>
                    <a:pt x="7474" y="36308"/>
                    <a:pt x="7582" y="36335"/>
                  </a:cubicBezTo>
                  <a:cubicBezTo>
                    <a:pt x="7609" y="36389"/>
                    <a:pt x="7635" y="36389"/>
                    <a:pt x="7689" y="36389"/>
                  </a:cubicBezTo>
                  <a:cubicBezTo>
                    <a:pt x="7743" y="36389"/>
                    <a:pt x="7824" y="36389"/>
                    <a:pt x="7851" y="36308"/>
                  </a:cubicBezTo>
                  <a:lnTo>
                    <a:pt x="28928" y="13860"/>
                  </a:lnTo>
                  <a:cubicBezTo>
                    <a:pt x="28981" y="13752"/>
                    <a:pt x="29008" y="13672"/>
                    <a:pt x="28955" y="13564"/>
                  </a:cubicBezTo>
                  <a:cubicBezTo>
                    <a:pt x="28955" y="13484"/>
                    <a:pt x="26427" y="9236"/>
                    <a:pt x="21669" y="5526"/>
                  </a:cubicBezTo>
                  <a:cubicBezTo>
                    <a:pt x="18188" y="2830"/>
                    <a:pt x="12897" y="1"/>
                    <a:pt x="604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469;p41">
              <a:extLst>
                <a:ext uri="{FF2B5EF4-FFF2-40B4-BE49-F238E27FC236}">
                  <a16:creationId xmlns:a16="http://schemas.microsoft.com/office/drawing/2014/main" id="{2C512953-DABD-A522-7A3D-8894623C23F7}"/>
                </a:ext>
              </a:extLst>
            </p:cNvPr>
            <p:cNvSpPr/>
            <p:nvPr/>
          </p:nvSpPr>
          <p:spPr>
            <a:xfrm flipH="1">
              <a:off x="5676324" y="1287517"/>
              <a:ext cx="2116871" cy="2575986"/>
            </a:xfrm>
            <a:custGeom>
              <a:avLst/>
              <a:gdLst/>
              <a:ahLst/>
              <a:cxnLst/>
              <a:rect l="l" t="t" r="r" b="b"/>
              <a:pathLst>
                <a:path w="77991" h="94906" extrusionOk="0">
                  <a:moveTo>
                    <a:pt x="52237" y="0"/>
                  </a:moveTo>
                  <a:cubicBezTo>
                    <a:pt x="52027" y="0"/>
                    <a:pt x="51809" y="44"/>
                    <a:pt x="51591" y="140"/>
                  </a:cubicBezTo>
                  <a:cubicBezTo>
                    <a:pt x="43660" y="3796"/>
                    <a:pt x="35729" y="7398"/>
                    <a:pt x="28390" y="11942"/>
                  </a:cubicBezTo>
                  <a:cubicBezTo>
                    <a:pt x="20566" y="16781"/>
                    <a:pt x="12689" y="22991"/>
                    <a:pt x="8173" y="31164"/>
                  </a:cubicBezTo>
                  <a:cubicBezTo>
                    <a:pt x="3226" y="40062"/>
                    <a:pt x="0" y="49983"/>
                    <a:pt x="780" y="60252"/>
                  </a:cubicBezTo>
                  <a:cubicBezTo>
                    <a:pt x="2258" y="80362"/>
                    <a:pt x="19410" y="94906"/>
                    <a:pt x="39278" y="94906"/>
                  </a:cubicBezTo>
                  <a:cubicBezTo>
                    <a:pt x="59306" y="94906"/>
                    <a:pt x="77399" y="78533"/>
                    <a:pt x="77937" y="58209"/>
                  </a:cubicBezTo>
                  <a:cubicBezTo>
                    <a:pt x="77991" y="55333"/>
                    <a:pt x="77722" y="52429"/>
                    <a:pt x="77077" y="49633"/>
                  </a:cubicBezTo>
                  <a:cubicBezTo>
                    <a:pt x="76593" y="47482"/>
                    <a:pt x="75867" y="45412"/>
                    <a:pt x="75006" y="43369"/>
                  </a:cubicBezTo>
                  <a:cubicBezTo>
                    <a:pt x="73689" y="40224"/>
                    <a:pt x="72049" y="37240"/>
                    <a:pt x="70221" y="34390"/>
                  </a:cubicBezTo>
                  <a:cubicBezTo>
                    <a:pt x="67452" y="29954"/>
                    <a:pt x="63339" y="25706"/>
                    <a:pt x="61430" y="20840"/>
                  </a:cubicBezTo>
                  <a:cubicBezTo>
                    <a:pt x="61172" y="20195"/>
                    <a:pt x="60598" y="19884"/>
                    <a:pt x="60020" y="19884"/>
                  </a:cubicBezTo>
                  <a:cubicBezTo>
                    <a:pt x="59394" y="19884"/>
                    <a:pt x="58764" y="20249"/>
                    <a:pt x="58527" y="20948"/>
                  </a:cubicBezTo>
                  <a:cubicBezTo>
                    <a:pt x="57935" y="22830"/>
                    <a:pt x="57693" y="24765"/>
                    <a:pt x="57801" y="26728"/>
                  </a:cubicBezTo>
                  <a:cubicBezTo>
                    <a:pt x="57836" y="27706"/>
                    <a:pt x="57048" y="28355"/>
                    <a:pt x="56238" y="28355"/>
                  </a:cubicBezTo>
                  <a:cubicBezTo>
                    <a:pt x="55824" y="28355"/>
                    <a:pt x="55404" y="28185"/>
                    <a:pt x="55085" y="27803"/>
                  </a:cubicBezTo>
                  <a:cubicBezTo>
                    <a:pt x="53499" y="25841"/>
                    <a:pt x="52290" y="23663"/>
                    <a:pt x="51483" y="21351"/>
                  </a:cubicBezTo>
                  <a:cubicBezTo>
                    <a:pt x="49359" y="15060"/>
                    <a:pt x="50569" y="8286"/>
                    <a:pt x="53607" y="2264"/>
                  </a:cubicBezTo>
                  <a:cubicBezTo>
                    <a:pt x="54170" y="1160"/>
                    <a:pt x="53318" y="0"/>
                    <a:pt x="52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470;p41">
              <a:extLst>
                <a:ext uri="{FF2B5EF4-FFF2-40B4-BE49-F238E27FC236}">
                  <a16:creationId xmlns:a16="http://schemas.microsoft.com/office/drawing/2014/main" id="{8AE44881-09C6-0DD4-5130-AE927CB26F87}"/>
                </a:ext>
              </a:extLst>
            </p:cNvPr>
            <p:cNvSpPr/>
            <p:nvPr/>
          </p:nvSpPr>
          <p:spPr>
            <a:xfrm flipH="1">
              <a:off x="5669755" y="1280243"/>
              <a:ext cx="2127103" cy="2590562"/>
            </a:xfrm>
            <a:custGeom>
              <a:avLst/>
              <a:gdLst/>
              <a:ahLst/>
              <a:cxnLst/>
              <a:rect l="l" t="t" r="r" b="b"/>
              <a:pathLst>
                <a:path w="78368" h="95443" extrusionOk="0">
                  <a:moveTo>
                    <a:pt x="52398" y="515"/>
                  </a:moveTo>
                  <a:cubicBezTo>
                    <a:pt x="52747" y="515"/>
                    <a:pt x="53097" y="677"/>
                    <a:pt x="53312" y="892"/>
                  </a:cubicBezTo>
                  <a:cubicBezTo>
                    <a:pt x="53661" y="1214"/>
                    <a:pt x="53849" y="1779"/>
                    <a:pt x="53554" y="2397"/>
                  </a:cubicBezTo>
                  <a:cubicBezTo>
                    <a:pt x="50220" y="9038"/>
                    <a:pt x="49467" y="15866"/>
                    <a:pt x="51403" y="21673"/>
                  </a:cubicBezTo>
                  <a:cubicBezTo>
                    <a:pt x="52209" y="24039"/>
                    <a:pt x="53419" y="26243"/>
                    <a:pt x="55032" y="28233"/>
                  </a:cubicBezTo>
                  <a:cubicBezTo>
                    <a:pt x="55373" y="28668"/>
                    <a:pt x="55872" y="28890"/>
                    <a:pt x="56392" y="28890"/>
                  </a:cubicBezTo>
                  <a:cubicBezTo>
                    <a:pt x="56611" y="28890"/>
                    <a:pt x="56833" y="28850"/>
                    <a:pt x="57049" y="28770"/>
                  </a:cubicBezTo>
                  <a:cubicBezTo>
                    <a:pt x="57801" y="28502"/>
                    <a:pt x="58231" y="27803"/>
                    <a:pt x="58205" y="26996"/>
                  </a:cubicBezTo>
                  <a:cubicBezTo>
                    <a:pt x="58097" y="25033"/>
                    <a:pt x="58366" y="23125"/>
                    <a:pt x="58930" y="21270"/>
                  </a:cubicBezTo>
                  <a:cubicBezTo>
                    <a:pt x="59146" y="20651"/>
                    <a:pt x="59683" y="20383"/>
                    <a:pt x="60113" y="20383"/>
                  </a:cubicBezTo>
                  <a:cubicBezTo>
                    <a:pt x="60543" y="20383"/>
                    <a:pt x="61108" y="20571"/>
                    <a:pt x="61350" y="21189"/>
                  </a:cubicBezTo>
                  <a:cubicBezTo>
                    <a:pt x="62587" y="24335"/>
                    <a:pt x="64764" y="27238"/>
                    <a:pt x="66834" y="30007"/>
                  </a:cubicBezTo>
                  <a:cubicBezTo>
                    <a:pt x="68017" y="31566"/>
                    <a:pt x="69173" y="33152"/>
                    <a:pt x="70195" y="34765"/>
                  </a:cubicBezTo>
                  <a:cubicBezTo>
                    <a:pt x="72211" y="38018"/>
                    <a:pt x="73797" y="40949"/>
                    <a:pt x="74926" y="43691"/>
                  </a:cubicBezTo>
                  <a:cubicBezTo>
                    <a:pt x="75840" y="45842"/>
                    <a:pt x="76513" y="47885"/>
                    <a:pt x="76996" y="49955"/>
                  </a:cubicBezTo>
                  <a:cubicBezTo>
                    <a:pt x="77615" y="52697"/>
                    <a:pt x="77884" y="55547"/>
                    <a:pt x="77830" y="58450"/>
                  </a:cubicBezTo>
                  <a:cubicBezTo>
                    <a:pt x="77292" y="78210"/>
                    <a:pt x="59710" y="94905"/>
                    <a:pt x="39440" y="94905"/>
                  </a:cubicBezTo>
                  <a:cubicBezTo>
                    <a:pt x="19088" y="94905"/>
                    <a:pt x="2608" y="80119"/>
                    <a:pt x="1210" y="60493"/>
                  </a:cubicBezTo>
                  <a:cubicBezTo>
                    <a:pt x="538" y="51299"/>
                    <a:pt x="2985" y="41540"/>
                    <a:pt x="8577" y="31539"/>
                  </a:cubicBezTo>
                  <a:cubicBezTo>
                    <a:pt x="12367" y="24711"/>
                    <a:pt x="18954" y="18447"/>
                    <a:pt x="28686" y="12398"/>
                  </a:cubicBezTo>
                  <a:cubicBezTo>
                    <a:pt x="35730" y="8070"/>
                    <a:pt x="43445" y="4521"/>
                    <a:pt x="50946" y="1053"/>
                  </a:cubicBezTo>
                  <a:lnTo>
                    <a:pt x="51860" y="650"/>
                  </a:lnTo>
                  <a:cubicBezTo>
                    <a:pt x="52021" y="542"/>
                    <a:pt x="52209" y="515"/>
                    <a:pt x="52398" y="515"/>
                  </a:cubicBezTo>
                  <a:close/>
                  <a:moveTo>
                    <a:pt x="52395" y="0"/>
                  </a:moveTo>
                  <a:cubicBezTo>
                    <a:pt x="52142" y="0"/>
                    <a:pt x="51887" y="54"/>
                    <a:pt x="51645" y="166"/>
                  </a:cubicBezTo>
                  <a:lnTo>
                    <a:pt x="50731" y="569"/>
                  </a:lnTo>
                  <a:cubicBezTo>
                    <a:pt x="43230" y="4037"/>
                    <a:pt x="35488" y="7586"/>
                    <a:pt x="28417" y="11968"/>
                  </a:cubicBezTo>
                  <a:cubicBezTo>
                    <a:pt x="18578" y="18044"/>
                    <a:pt x="11910" y="24361"/>
                    <a:pt x="8093" y="31297"/>
                  </a:cubicBezTo>
                  <a:cubicBezTo>
                    <a:pt x="2474" y="41406"/>
                    <a:pt x="1" y="51245"/>
                    <a:pt x="673" y="60547"/>
                  </a:cubicBezTo>
                  <a:cubicBezTo>
                    <a:pt x="1372" y="70252"/>
                    <a:pt x="5781" y="79151"/>
                    <a:pt x="13093" y="85603"/>
                  </a:cubicBezTo>
                  <a:cubicBezTo>
                    <a:pt x="20298" y="91948"/>
                    <a:pt x="29627" y="95443"/>
                    <a:pt x="39413" y="95443"/>
                  </a:cubicBezTo>
                  <a:cubicBezTo>
                    <a:pt x="59952" y="95443"/>
                    <a:pt x="77749" y="78533"/>
                    <a:pt x="78260" y="58531"/>
                  </a:cubicBezTo>
                  <a:cubicBezTo>
                    <a:pt x="78368" y="55627"/>
                    <a:pt x="78045" y="52697"/>
                    <a:pt x="77427" y="49901"/>
                  </a:cubicBezTo>
                  <a:cubicBezTo>
                    <a:pt x="76916" y="47777"/>
                    <a:pt x="76244" y="45734"/>
                    <a:pt x="75330" y="43557"/>
                  </a:cubicBezTo>
                  <a:cubicBezTo>
                    <a:pt x="74174" y="40761"/>
                    <a:pt x="72614" y="37830"/>
                    <a:pt x="70571" y="34550"/>
                  </a:cubicBezTo>
                  <a:cubicBezTo>
                    <a:pt x="69550" y="32937"/>
                    <a:pt x="68394" y="31324"/>
                    <a:pt x="67211" y="29765"/>
                  </a:cubicBezTo>
                  <a:cubicBezTo>
                    <a:pt x="65141" y="26996"/>
                    <a:pt x="63017" y="24119"/>
                    <a:pt x="61780" y="21028"/>
                  </a:cubicBezTo>
                  <a:cubicBezTo>
                    <a:pt x="61519" y="20349"/>
                    <a:pt x="60879" y="19924"/>
                    <a:pt x="60153" y="19924"/>
                  </a:cubicBezTo>
                  <a:cubicBezTo>
                    <a:pt x="60131" y="19924"/>
                    <a:pt x="60109" y="19925"/>
                    <a:pt x="60086" y="19926"/>
                  </a:cubicBezTo>
                  <a:cubicBezTo>
                    <a:pt x="59307" y="19952"/>
                    <a:pt x="58662" y="20436"/>
                    <a:pt x="58420" y="21162"/>
                  </a:cubicBezTo>
                  <a:cubicBezTo>
                    <a:pt x="57828" y="23098"/>
                    <a:pt x="57586" y="25060"/>
                    <a:pt x="57694" y="27050"/>
                  </a:cubicBezTo>
                  <a:cubicBezTo>
                    <a:pt x="57721" y="27722"/>
                    <a:pt x="57264" y="28152"/>
                    <a:pt x="56860" y="28340"/>
                  </a:cubicBezTo>
                  <a:cubicBezTo>
                    <a:pt x="56726" y="28385"/>
                    <a:pt x="56568" y="28415"/>
                    <a:pt x="56400" y="28415"/>
                  </a:cubicBezTo>
                  <a:cubicBezTo>
                    <a:pt x="56066" y="28415"/>
                    <a:pt x="55695" y="28295"/>
                    <a:pt x="55409" y="27937"/>
                  </a:cubicBezTo>
                  <a:cubicBezTo>
                    <a:pt x="53822" y="25974"/>
                    <a:pt x="52640" y="23824"/>
                    <a:pt x="51887" y="21539"/>
                  </a:cubicBezTo>
                  <a:cubicBezTo>
                    <a:pt x="49951" y="15866"/>
                    <a:pt x="50731" y="9145"/>
                    <a:pt x="53984" y="2612"/>
                  </a:cubicBezTo>
                  <a:cubicBezTo>
                    <a:pt x="54360" y="1913"/>
                    <a:pt x="54226" y="1107"/>
                    <a:pt x="53688" y="542"/>
                  </a:cubicBezTo>
                  <a:cubicBezTo>
                    <a:pt x="53337" y="191"/>
                    <a:pt x="52871" y="0"/>
                    <a:pt x="523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471;p41">
              <a:extLst>
                <a:ext uri="{FF2B5EF4-FFF2-40B4-BE49-F238E27FC236}">
                  <a16:creationId xmlns:a16="http://schemas.microsoft.com/office/drawing/2014/main" id="{48E727B4-CBF5-F7BD-14EF-81B84B571CAA}"/>
                </a:ext>
              </a:extLst>
            </p:cNvPr>
            <p:cNvSpPr/>
            <p:nvPr/>
          </p:nvSpPr>
          <p:spPr>
            <a:xfrm flipH="1">
              <a:off x="5806934" y="1999573"/>
              <a:ext cx="1877555" cy="1704386"/>
            </a:xfrm>
            <a:custGeom>
              <a:avLst/>
              <a:gdLst/>
              <a:ahLst/>
              <a:cxnLst/>
              <a:rect l="l" t="t" r="r" b="b"/>
              <a:pathLst>
                <a:path w="69174" h="62794" extrusionOk="0">
                  <a:moveTo>
                    <a:pt x="34565" y="1"/>
                  </a:moveTo>
                  <a:cubicBezTo>
                    <a:pt x="20359" y="1"/>
                    <a:pt x="7478" y="9672"/>
                    <a:pt x="4033" y="24071"/>
                  </a:cubicBezTo>
                  <a:cubicBezTo>
                    <a:pt x="1" y="40927"/>
                    <a:pt x="10405" y="57864"/>
                    <a:pt x="27261" y="61924"/>
                  </a:cubicBezTo>
                  <a:cubicBezTo>
                    <a:pt x="29722" y="62512"/>
                    <a:pt x="32185" y="62793"/>
                    <a:pt x="34609" y="62793"/>
                  </a:cubicBezTo>
                  <a:cubicBezTo>
                    <a:pt x="48815" y="62793"/>
                    <a:pt x="61696" y="53122"/>
                    <a:pt x="65141" y="38723"/>
                  </a:cubicBezTo>
                  <a:cubicBezTo>
                    <a:pt x="69173" y="21867"/>
                    <a:pt x="58769" y="4903"/>
                    <a:pt x="41913" y="870"/>
                  </a:cubicBezTo>
                  <a:cubicBezTo>
                    <a:pt x="39452" y="283"/>
                    <a:pt x="36989" y="1"/>
                    <a:pt x="34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472;p41">
              <a:extLst>
                <a:ext uri="{FF2B5EF4-FFF2-40B4-BE49-F238E27FC236}">
                  <a16:creationId xmlns:a16="http://schemas.microsoft.com/office/drawing/2014/main" id="{E12A1FA4-79C8-5C38-B407-79D20CABE625}"/>
                </a:ext>
              </a:extLst>
            </p:cNvPr>
            <p:cNvSpPr/>
            <p:nvPr/>
          </p:nvSpPr>
          <p:spPr>
            <a:xfrm flipH="1">
              <a:off x="5799632" y="1992923"/>
              <a:ext cx="1892131" cy="1717360"/>
            </a:xfrm>
            <a:custGeom>
              <a:avLst/>
              <a:gdLst/>
              <a:ahLst/>
              <a:cxnLst/>
              <a:rect l="l" t="t" r="r" b="b"/>
              <a:pathLst>
                <a:path w="69711" h="63272" extrusionOk="0">
                  <a:moveTo>
                    <a:pt x="34861" y="504"/>
                  </a:moveTo>
                  <a:cubicBezTo>
                    <a:pt x="37251" y="504"/>
                    <a:pt x="39677" y="781"/>
                    <a:pt x="42100" y="1357"/>
                  </a:cubicBezTo>
                  <a:cubicBezTo>
                    <a:pt x="58795" y="5363"/>
                    <a:pt x="69146" y="22192"/>
                    <a:pt x="65140" y="38914"/>
                  </a:cubicBezTo>
                  <a:cubicBezTo>
                    <a:pt x="63204" y="47006"/>
                    <a:pt x="58231" y="53862"/>
                    <a:pt x="51133" y="58190"/>
                  </a:cubicBezTo>
                  <a:cubicBezTo>
                    <a:pt x="46171" y="61235"/>
                    <a:pt x="40591" y="62808"/>
                    <a:pt x="34916" y="62808"/>
                  </a:cubicBezTo>
                  <a:cubicBezTo>
                    <a:pt x="32475" y="62808"/>
                    <a:pt x="30017" y="62517"/>
                    <a:pt x="27583" y="61927"/>
                  </a:cubicBezTo>
                  <a:cubicBezTo>
                    <a:pt x="10888" y="57921"/>
                    <a:pt x="511" y="41092"/>
                    <a:pt x="4517" y="24397"/>
                  </a:cubicBezTo>
                  <a:cubicBezTo>
                    <a:pt x="7942" y="10121"/>
                    <a:pt x="20763" y="504"/>
                    <a:pt x="34861" y="504"/>
                  </a:cubicBezTo>
                  <a:close/>
                  <a:moveTo>
                    <a:pt x="34846" y="0"/>
                  </a:moveTo>
                  <a:cubicBezTo>
                    <a:pt x="20520" y="0"/>
                    <a:pt x="7529" y="9766"/>
                    <a:pt x="4059" y="24262"/>
                  </a:cubicBezTo>
                  <a:cubicBezTo>
                    <a:pt x="0" y="41226"/>
                    <a:pt x="10512" y="58324"/>
                    <a:pt x="27475" y="62411"/>
                  </a:cubicBezTo>
                  <a:cubicBezTo>
                    <a:pt x="29922" y="62975"/>
                    <a:pt x="32422" y="63271"/>
                    <a:pt x="34895" y="63271"/>
                  </a:cubicBezTo>
                  <a:cubicBezTo>
                    <a:pt x="40675" y="63271"/>
                    <a:pt x="46348" y="61685"/>
                    <a:pt x="51429" y="58593"/>
                  </a:cubicBezTo>
                  <a:cubicBezTo>
                    <a:pt x="58634" y="54184"/>
                    <a:pt x="63661" y="47248"/>
                    <a:pt x="65651" y="38995"/>
                  </a:cubicBezTo>
                  <a:cubicBezTo>
                    <a:pt x="69710" y="22031"/>
                    <a:pt x="59199" y="4933"/>
                    <a:pt x="42235" y="873"/>
                  </a:cubicBezTo>
                  <a:cubicBezTo>
                    <a:pt x="39760" y="283"/>
                    <a:pt x="37284" y="0"/>
                    <a:pt x="348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473;p41">
              <a:extLst>
                <a:ext uri="{FF2B5EF4-FFF2-40B4-BE49-F238E27FC236}">
                  <a16:creationId xmlns:a16="http://schemas.microsoft.com/office/drawing/2014/main" id="{423AD126-3E79-45DA-E745-B81A35EE4409}"/>
                </a:ext>
              </a:extLst>
            </p:cNvPr>
            <p:cNvSpPr/>
            <p:nvPr/>
          </p:nvSpPr>
          <p:spPr>
            <a:xfrm flipH="1">
              <a:off x="6527893" y="2562075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216" h="162" extrusionOk="0">
                  <a:moveTo>
                    <a:pt x="92" y="0"/>
                  </a:moveTo>
                  <a:cubicBezTo>
                    <a:pt x="75" y="0"/>
                    <a:pt x="55" y="14"/>
                    <a:pt x="28" y="41"/>
                  </a:cubicBezTo>
                  <a:cubicBezTo>
                    <a:pt x="1" y="94"/>
                    <a:pt x="1" y="94"/>
                    <a:pt x="28" y="121"/>
                  </a:cubicBezTo>
                  <a:cubicBezTo>
                    <a:pt x="55" y="148"/>
                    <a:pt x="75" y="161"/>
                    <a:pt x="92" y="161"/>
                  </a:cubicBezTo>
                  <a:cubicBezTo>
                    <a:pt x="108" y="161"/>
                    <a:pt x="122" y="148"/>
                    <a:pt x="135" y="121"/>
                  </a:cubicBezTo>
                  <a:cubicBezTo>
                    <a:pt x="216" y="94"/>
                    <a:pt x="216" y="94"/>
                    <a:pt x="135" y="41"/>
                  </a:cubicBezTo>
                  <a:cubicBezTo>
                    <a:pt x="122" y="14"/>
                    <a:pt x="108" y="0"/>
                    <a:pt x="92" y="0"/>
                  </a:cubicBezTo>
                  <a:close/>
                </a:path>
              </a:pathLst>
            </a:custGeom>
            <a:solidFill>
              <a:srgbClr val="679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474;p41">
              <a:extLst>
                <a:ext uri="{FF2B5EF4-FFF2-40B4-BE49-F238E27FC236}">
                  <a16:creationId xmlns:a16="http://schemas.microsoft.com/office/drawing/2014/main" id="{5181ED3C-158A-2172-18E1-EBC088B4AA94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26" y="1"/>
                  </a:moveTo>
                  <a:cubicBezTo>
                    <a:pt x="1775" y="1"/>
                    <a:pt x="1" y="1963"/>
                    <a:pt x="1" y="4437"/>
                  </a:cubicBezTo>
                  <a:cubicBezTo>
                    <a:pt x="1" y="6883"/>
                    <a:pt x="1775" y="8873"/>
                    <a:pt x="3926" y="8873"/>
                  </a:cubicBezTo>
                  <a:cubicBezTo>
                    <a:pt x="6104" y="8873"/>
                    <a:pt x="7878" y="6883"/>
                    <a:pt x="7878" y="4437"/>
                  </a:cubicBezTo>
                  <a:cubicBezTo>
                    <a:pt x="7878" y="1963"/>
                    <a:pt x="6104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475;p41">
              <a:extLst>
                <a:ext uri="{FF2B5EF4-FFF2-40B4-BE49-F238E27FC236}">
                  <a16:creationId xmlns:a16="http://schemas.microsoft.com/office/drawing/2014/main" id="{AA9A511C-9289-0111-D0E8-53C1BD1B6DDA}"/>
                </a:ext>
              </a:extLst>
            </p:cNvPr>
            <p:cNvSpPr/>
            <p:nvPr/>
          </p:nvSpPr>
          <p:spPr>
            <a:xfrm flipH="1">
              <a:off x="6373913" y="253835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0"/>
                  </a:moveTo>
                  <a:cubicBezTo>
                    <a:pt x="1775" y="0"/>
                    <a:pt x="0" y="1990"/>
                    <a:pt x="0" y="4436"/>
                  </a:cubicBezTo>
                  <a:cubicBezTo>
                    <a:pt x="0" y="6883"/>
                    <a:pt x="1775" y="8872"/>
                    <a:pt x="3952" y="8872"/>
                  </a:cubicBezTo>
                  <a:cubicBezTo>
                    <a:pt x="6103" y="8872"/>
                    <a:pt x="7878" y="6883"/>
                    <a:pt x="7878" y="4436"/>
                  </a:cubicBezTo>
                  <a:cubicBezTo>
                    <a:pt x="7878" y="1990"/>
                    <a:pt x="6103" y="0"/>
                    <a:pt x="39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476;p41">
              <a:extLst>
                <a:ext uri="{FF2B5EF4-FFF2-40B4-BE49-F238E27FC236}">
                  <a16:creationId xmlns:a16="http://schemas.microsoft.com/office/drawing/2014/main" id="{F620D676-7705-77C4-1ABA-1419102ABCA0}"/>
                </a:ext>
              </a:extLst>
            </p:cNvPr>
            <p:cNvSpPr/>
            <p:nvPr/>
          </p:nvSpPr>
          <p:spPr>
            <a:xfrm flipH="1">
              <a:off x="6519126" y="2508441"/>
              <a:ext cx="87589" cy="97062"/>
            </a:xfrm>
            <a:custGeom>
              <a:avLst/>
              <a:gdLst/>
              <a:ahLst/>
              <a:cxnLst/>
              <a:rect l="l" t="t" r="r" b="b"/>
              <a:pathLst>
                <a:path w="3227" h="3576" extrusionOk="0">
                  <a:moveTo>
                    <a:pt x="2178" y="0"/>
                  </a:moveTo>
                  <a:lnTo>
                    <a:pt x="1" y="3576"/>
                  </a:lnTo>
                  <a:lnTo>
                    <a:pt x="3227" y="3576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477;p41">
              <a:extLst>
                <a:ext uri="{FF2B5EF4-FFF2-40B4-BE49-F238E27FC236}">
                  <a16:creationId xmlns:a16="http://schemas.microsoft.com/office/drawing/2014/main" id="{D1CFA77C-C178-3022-9703-218EBB727514}"/>
                </a:ext>
              </a:extLst>
            </p:cNvPr>
            <p:cNvSpPr/>
            <p:nvPr/>
          </p:nvSpPr>
          <p:spPr>
            <a:xfrm flipH="1">
              <a:off x="6414057" y="2504777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fill="none" extrusionOk="0">
                  <a:moveTo>
                    <a:pt x="7878" y="4437"/>
                  </a:moveTo>
                  <a:cubicBezTo>
                    <a:pt x="7878" y="6883"/>
                    <a:pt x="6104" y="8873"/>
                    <a:pt x="3926" y="8873"/>
                  </a:cubicBezTo>
                  <a:cubicBezTo>
                    <a:pt x="1775" y="8873"/>
                    <a:pt x="1" y="6883"/>
                    <a:pt x="1" y="4437"/>
                  </a:cubicBezTo>
                  <a:cubicBezTo>
                    <a:pt x="1" y="1963"/>
                    <a:pt x="1775" y="1"/>
                    <a:pt x="3926" y="1"/>
                  </a:cubicBezTo>
                  <a:cubicBezTo>
                    <a:pt x="6104" y="1"/>
                    <a:pt x="7878" y="1963"/>
                    <a:pt x="7878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478;p41">
              <a:extLst>
                <a:ext uri="{FF2B5EF4-FFF2-40B4-BE49-F238E27FC236}">
                  <a16:creationId xmlns:a16="http://schemas.microsoft.com/office/drawing/2014/main" id="{D89E233C-041C-185E-70BD-4250DD8BE28B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extrusionOk="0">
                  <a:moveTo>
                    <a:pt x="3926" y="1"/>
                  </a:moveTo>
                  <a:cubicBezTo>
                    <a:pt x="1748" y="1"/>
                    <a:pt x="1" y="1963"/>
                    <a:pt x="1" y="4437"/>
                  </a:cubicBez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479;p41">
              <a:extLst>
                <a:ext uri="{FF2B5EF4-FFF2-40B4-BE49-F238E27FC236}">
                  <a16:creationId xmlns:a16="http://schemas.microsoft.com/office/drawing/2014/main" id="{75C37CDF-1135-183C-57AD-35E725CA5338}"/>
                </a:ext>
              </a:extLst>
            </p:cNvPr>
            <p:cNvSpPr/>
            <p:nvPr/>
          </p:nvSpPr>
          <p:spPr>
            <a:xfrm flipH="1">
              <a:off x="6789112" y="2542722"/>
              <a:ext cx="213829" cy="240835"/>
            </a:xfrm>
            <a:custGeom>
              <a:avLst/>
              <a:gdLst/>
              <a:ahLst/>
              <a:cxnLst/>
              <a:rect l="l" t="t" r="r" b="b"/>
              <a:pathLst>
                <a:path w="7878" h="8873" extrusionOk="0">
                  <a:moveTo>
                    <a:pt x="3952" y="1"/>
                  </a:moveTo>
                  <a:cubicBezTo>
                    <a:pt x="1775" y="1"/>
                    <a:pt x="1" y="1990"/>
                    <a:pt x="1" y="4437"/>
                  </a:cubicBezTo>
                  <a:cubicBezTo>
                    <a:pt x="1" y="6883"/>
                    <a:pt x="1775" y="8872"/>
                    <a:pt x="3952" y="8872"/>
                  </a:cubicBezTo>
                  <a:cubicBezTo>
                    <a:pt x="6130" y="8872"/>
                    <a:pt x="7878" y="6883"/>
                    <a:pt x="7878" y="4437"/>
                  </a:cubicBezTo>
                  <a:cubicBezTo>
                    <a:pt x="7878" y="1990"/>
                    <a:pt x="6130" y="1"/>
                    <a:pt x="3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480;p41">
              <a:extLst>
                <a:ext uri="{FF2B5EF4-FFF2-40B4-BE49-F238E27FC236}">
                  <a16:creationId xmlns:a16="http://schemas.microsoft.com/office/drawing/2014/main" id="{0212FBD1-A19B-EC70-4C73-118B6B70D04D}"/>
                </a:ext>
              </a:extLst>
            </p:cNvPr>
            <p:cNvSpPr/>
            <p:nvPr/>
          </p:nvSpPr>
          <p:spPr>
            <a:xfrm flipH="1">
              <a:off x="6924825" y="2520112"/>
              <a:ext cx="87589" cy="94157"/>
            </a:xfrm>
            <a:custGeom>
              <a:avLst/>
              <a:gdLst/>
              <a:ahLst/>
              <a:cxnLst/>
              <a:rect l="l" t="t" r="r" b="b"/>
              <a:pathLst>
                <a:path w="3227" h="3469" extrusionOk="0">
                  <a:moveTo>
                    <a:pt x="1667" y="0"/>
                  </a:moveTo>
                  <a:lnTo>
                    <a:pt x="0" y="3468"/>
                  </a:lnTo>
                  <a:lnTo>
                    <a:pt x="3226" y="3468"/>
                  </a:lnTo>
                  <a:lnTo>
                    <a:pt x="1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481;p41">
              <a:extLst>
                <a:ext uri="{FF2B5EF4-FFF2-40B4-BE49-F238E27FC236}">
                  <a16:creationId xmlns:a16="http://schemas.microsoft.com/office/drawing/2014/main" id="{DBFB9EC5-9D4F-B26B-0E75-3FFD4FED051A}"/>
                </a:ext>
              </a:extLst>
            </p:cNvPr>
            <p:cNvSpPr/>
            <p:nvPr/>
          </p:nvSpPr>
          <p:spPr>
            <a:xfrm flipH="1">
              <a:off x="6828523" y="2504777"/>
              <a:ext cx="213096" cy="240835"/>
            </a:xfrm>
            <a:custGeom>
              <a:avLst/>
              <a:gdLst/>
              <a:ahLst/>
              <a:cxnLst/>
              <a:rect l="l" t="t" r="r" b="b"/>
              <a:pathLst>
                <a:path w="7851" h="8873" fill="none" extrusionOk="0">
                  <a:moveTo>
                    <a:pt x="1" y="4437"/>
                  </a:moveTo>
                  <a:cubicBezTo>
                    <a:pt x="1" y="6883"/>
                    <a:pt x="1748" y="8873"/>
                    <a:pt x="3926" y="8873"/>
                  </a:cubicBezTo>
                  <a:cubicBezTo>
                    <a:pt x="6103" y="8873"/>
                    <a:pt x="7851" y="6883"/>
                    <a:pt x="7851" y="4437"/>
                  </a:cubicBezTo>
                  <a:cubicBezTo>
                    <a:pt x="7851" y="1963"/>
                    <a:pt x="6103" y="1"/>
                    <a:pt x="3926" y="1"/>
                  </a:cubicBezTo>
                  <a:cubicBezTo>
                    <a:pt x="1748" y="1"/>
                    <a:pt x="1" y="1963"/>
                    <a:pt x="1" y="4437"/>
                  </a:cubicBezTo>
                  <a:close/>
                </a:path>
              </a:pathLst>
            </a:custGeom>
            <a:solidFill>
              <a:schemeClr val="dk1"/>
            </a:solidFill>
            <a:ln w="127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482;p41">
              <a:extLst>
                <a:ext uri="{FF2B5EF4-FFF2-40B4-BE49-F238E27FC236}">
                  <a16:creationId xmlns:a16="http://schemas.microsoft.com/office/drawing/2014/main" id="{914C7F93-560A-2759-3603-5EA2C08B9A25}"/>
                </a:ext>
              </a:extLst>
            </p:cNvPr>
            <p:cNvSpPr/>
            <p:nvPr/>
          </p:nvSpPr>
          <p:spPr>
            <a:xfrm flipH="1">
              <a:off x="6888345" y="2413279"/>
              <a:ext cx="100726" cy="47744"/>
            </a:xfrm>
            <a:custGeom>
              <a:avLst/>
              <a:gdLst/>
              <a:ahLst/>
              <a:cxnLst/>
              <a:rect l="l" t="t" r="r" b="b"/>
              <a:pathLst>
                <a:path w="3711" h="1759" extrusionOk="0">
                  <a:moveTo>
                    <a:pt x="3352" y="1"/>
                  </a:moveTo>
                  <a:cubicBezTo>
                    <a:pt x="3243" y="1"/>
                    <a:pt x="3130" y="49"/>
                    <a:pt x="3065" y="146"/>
                  </a:cubicBezTo>
                  <a:cubicBezTo>
                    <a:pt x="2463" y="899"/>
                    <a:pt x="1759" y="1070"/>
                    <a:pt x="1243" y="1070"/>
                  </a:cubicBezTo>
                  <a:cubicBezTo>
                    <a:pt x="837" y="1070"/>
                    <a:pt x="547" y="964"/>
                    <a:pt x="511" y="952"/>
                  </a:cubicBezTo>
                  <a:cubicBezTo>
                    <a:pt x="473" y="933"/>
                    <a:pt x="433" y="925"/>
                    <a:pt x="392" y="925"/>
                  </a:cubicBezTo>
                  <a:cubicBezTo>
                    <a:pt x="258" y="925"/>
                    <a:pt x="122" y="1017"/>
                    <a:pt x="81" y="1140"/>
                  </a:cubicBezTo>
                  <a:cubicBezTo>
                    <a:pt x="0" y="1302"/>
                    <a:pt x="108" y="1517"/>
                    <a:pt x="269" y="1571"/>
                  </a:cubicBezTo>
                  <a:cubicBezTo>
                    <a:pt x="511" y="1678"/>
                    <a:pt x="861" y="1759"/>
                    <a:pt x="1264" y="1759"/>
                  </a:cubicBezTo>
                  <a:cubicBezTo>
                    <a:pt x="1990" y="1759"/>
                    <a:pt x="2904" y="1490"/>
                    <a:pt x="3603" y="549"/>
                  </a:cubicBezTo>
                  <a:cubicBezTo>
                    <a:pt x="3710" y="415"/>
                    <a:pt x="3683" y="173"/>
                    <a:pt x="3549" y="65"/>
                  </a:cubicBezTo>
                  <a:cubicBezTo>
                    <a:pt x="3495" y="22"/>
                    <a:pt x="3424" y="1"/>
                    <a:pt x="335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483;p41">
              <a:extLst>
                <a:ext uri="{FF2B5EF4-FFF2-40B4-BE49-F238E27FC236}">
                  <a16:creationId xmlns:a16="http://schemas.microsoft.com/office/drawing/2014/main" id="{58C6001F-BE65-30EE-CCC4-3BF0723B253A}"/>
                </a:ext>
              </a:extLst>
            </p:cNvPr>
            <p:cNvSpPr/>
            <p:nvPr/>
          </p:nvSpPr>
          <p:spPr>
            <a:xfrm flipH="1">
              <a:off x="6470975" y="2411569"/>
              <a:ext cx="102164" cy="38515"/>
            </a:xfrm>
            <a:custGeom>
              <a:avLst/>
              <a:gdLst/>
              <a:ahLst/>
              <a:cxnLst/>
              <a:rect l="l" t="t" r="r" b="b"/>
              <a:pathLst>
                <a:path w="3764" h="1419" extrusionOk="0">
                  <a:moveTo>
                    <a:pt x="377" y="0"/>
                  </a:moveTo>
                  <a:cubicBezTo>
                    <a:pt x="289" y="0"/>
                    <a:pt x="202" y="34"/>
                    <a:pt x="135" y="101"/>
                  </a:cubicBezTo>
                  <a:cubicBezTo>
                    <a:pt x="0" y="236"/>
                    <a:pt x="0" y="424"/>
                    <a:pt x="135" y="558"/>
                  </a:cubicBezTo>
                  <a:cubicBezTo>
                    <a:pt x="484" y="935"/>
                    <a:pt x="1210" y="1419"/>
                    <a:pt x="2151" y="1419"/>
                  </a:cubicBezTo>
                  <a:cubicBezTo>
                    <a:pt x="2608" y="1419"/>
                    <a:pt x="3092" y="1311"/>
                    <a:pt x="3576" y="1015"/>
                  </a:cubicBezTo>
                  <a:cubicBezTo>
                    <a:pt x="3710" y="935"/>
                    <a:pt x="3764" y="746"/>
                    <a:pt x="3710" y="558"/>
                  </a:cubicBezTo>
                  <a:cubicBezTo>
                    <a:pt x="3650" y="459"/>
                    <a:pt x="3531" y="403"/>
                    <a:pt x="3397" y="403"/>
                  </a:cubicBezTo>
                  <a:cubicBezTo>
                    <a:pt x="3350" y="403"/>
                    <a:pt x="3302" y="410"/>
                    <a:pt x="3253" y="424"/>
                  </a:cubicBezTo>
                  <a:cubicBezTo>
                    <a:pt x="2847" y="631"/>
                    <a:pt x="2473" y="707"/>
                    <a:pt x="2142" y="707"/>
                  </a:cubicBezTo>
                  <a:cubicBezTo>
                    <a:pt x="1224" y="707"/>
                    <a:pt x="638" y="121"/>
                    <a:pt x="619" y="101"/>
                  </a:cubicBezTo>
                  <a:cubicBezTo>
                    <a:pt x="551" y="34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484;p41">
              <a:extLst>
                <a:ext uri="{FF2B5EF4-FFF2-40B4-BE49-F238E27FC236}">
                  <a16:creationId xmlns:a16="http://schemas.microsoft.com/office/drawing/2014/main" id="{8F7779D3-0A28-B531-46B2-27653430683F}"/>
                </a:ext>
              </a:extLst>
            </p:cNvPr>
            <p:cNvSpPr/>
            <p:nvPr/>
          </p:nvSpPr>
          <p:spPr>
            <a:xfrm flipH="1">
              <a:off x="6668708" y="2700338"/>
              <a:ext cx="126267" cy="69349"/>
            </a:xfrm>
            <a:custGeom>
              <a:avLst/>
              <a:gdLst/>
              <a:ahLst/>
              <a:cxnLst/>
              <a:rect l="l" t="t" r="r" b="b"/>
              <a:pathLst>
                <a:path w="4652" h="2555" extrusionOk="0">
                  <a:moveTo>
                    <a:pt x="2286" y="1"/>
                  </a:moveTo>
                  <a:cubicBezTo>
                    <a:pt x="1049" y="1"/>
                    <a:pt x="0" y="1022"/>
                    <a:pt x="0" y="2286"/>
                  </a:cubicBezTo>
                  <a:cubicBezTo>
                    <a:pt x="0" y="2474"/>
                    <a:pt x="162" y="2555"/>
                    <a:pt x="269" y="2555"/>
                  </a:cubicBezTo>
                  <a:cubicBezTo>
                    <a:pt x="457" y="2555"/>
                    <a:pt x="538" y="2420"/>
                    <a:pt x="538" y="2286"/>
                  </a:cubicBezTo>
                  <a:cubicBezTo>
                    <a:pt x="538" y="1318"/>
                    <a:pt x="1372" y="511"/>
                    <a:pt x="2339" y="511"/>
                  </a:cubicBezTo>
                  <a:cubicBezTo>
                    <a:pt x="3307" y="511"/>
                    <a:pt x="4114" y="1318"/>
                    <a:pt x="4114" y="2286"/>
                  </a:cubicBezTo>
                  <a:cubicBezTo>
                    <a:pt x="4114" y="2474"/>
                    <a:pt x="4248" y="2555"/>
                    <a:pt x="4383" y="2555"/>
                  </a:cubicBezTo>
                  <a:cubicBezTo>
                    <a:pt x="4517" y="2555"/>
                    <a:pt x="4651" y="2420"/>
                    <a:pt x="4571" y="2286"/>
                  </a:cubicBezTo>
                  <a:cubicBezTo>
                    <a:pt x="4571" y="1049"/>
                    <a:pt x="3549" y="1"/>
                    <a:pt x="2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485;p41">
              <a:extLst>
                <a:ext uri="{FF2B5EF4-FFF2-40B4-BE49-F238E27FC236}">
                  <a16:creationId xmlns:a16="http://schemas.microsoft.com/office/drawing/2014/main" id="{22F30E88-4820-85AE-1143-2253E5C4ECE8}"/>
                </a:ext>
              </a:extLst>
            </p:cNvPr>
            <p:cNvSpPr/>
            <p:nvPr/>
          </p:nvSpPr>
          <p:spPr>
            <a:xfrm flipH="1">
              <a:off x="6373913" y="2771859"/>
              <a:ext cx="188288" cy="65685"/>
            </a:xfrm>
            <a:custGeom>
              <a:avLst/>
              <a:gdLst/>
              <a:ahLst/>
              <a:cxnLst/>
              <a:rect l="l" t="t" r="r" b="b"/>
              <a:pathLst>
                <a:path w="6937" h="2420" extrusionOk="0">
                  <a:moveTo>
                    <a:pt x="3468" y="0"/>
                  </a:moveTo>
                  <a:cubicBezTo>
                    <a:pt x="1560" y="0"/>
                    <a:pt x="0" y="538"/>
                    <a:pt x="0" y="1210"/>
                  </a:cubicBezTo>
                  <a:cubicBezTo>
                    <a:pt x="0" y="1882"/>
                    <a:pt x="1560" y="2420"/>
                    <a:pt x="3468" y="2420"/>
                  </a:cubicBezTo>
                  <a:cubicBezTo>
                    <a:pt x="5377" y="2420"/>
                    <a:pt x="6937" y="1882"/>
                    <a:pt x="6937" y="1210"/>
                  </a:cubicBezTo>
                  <a:cubicBezTo>
                    <a:pt x="6937" y="538"/>
                    <a:pt x="5377" y="0"/>
                    <a:pt x="3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486;p41">
              <a:extLst>
                <a:ext uri="{FF2B5EF4-FFF2-40B4-BE49-F238E27FC236}">
                  <a16:creationId xmlns:a16="http://schemas.microsoft.com/office/drawing/2014/main" id="{B5502369-D7FB-F4AE-91C1-CC0E0E5D8653}"/>
                </a:ext>
              </a:extLst>
            </p:cNvPr>
            <p:cNvSpPr/>
            <p:nvPr/>
          </p:nvSpPr>
          <p:spPr>
            <a:xfrm flipH="1">
              <a:off x="6366612" y="2765290"/>
              <a:ext cx="202890" cy="78822"/>
            </a:xfrm>
            <a:custGeom>
              <a:avLst/>
              <a:gdLst/>
              <a:ahLst/>
              <a:cxnLst/>
              <a:rect l="l" t="t" r="r" b="b"/>
              <a:pathLst>
                <a:path w="7475" h="2904" extrusionOk="0">
                  <a:moveTo>
                    <a:pt x="3737" y="484"/>
                  </a:moveTo>
                  <a:cubicBezTo>
                    <a:pt x="5673" y="484"/>
                    <a:pt x="6964" y="1049"/>
                    <a:pt x="6964" y="1425"/>
                  </a:cubicBezTo>
                  <a:cubicBezTo>
                    <a:pt x="6964" y="1775"/>
                    <a:pt x="5700" y="2366"/>
                    <a:pt x="3737" y="2366"/>
                  </a:cubicBezTo>
                  <a:cubicBezTo>
                    <a:pt x="1748" y="2366"/>
                    <a:pt x="511" y="1775"/>
                    <a:pt x="511" y="1425"/>
                  </a:cubicBezTo>
                  <a:cubicBezTo>
                    <a:pt x="511" y="1049"/>
                    <a:pt x="1802" y="484"/>
                    <a:pt x="3737" y="484"/>
                  </a:cubicBezTo>
                  <a:close/>
                  <a:moveTo>
                    <a:pt x="3737" y="0"/>
                  </a:moveTo>
                  <a:cubicBezTo>
                    <a:pt x="1882" y="0"/>
                    <a:pt x="1" y="511"/>
                    <a:pt x="1" y="1452"/>
                  </a:cubicBezTo>
                  <a:cubicBezTo>
                    <a:pt x="1" y="2393"/>
                    <a:pt x="1882" y="2904"/>
                    <a:pt x="3737" y="2904"/>
                  </a:cubicBezTo>
                  <a:cubicBezTo>
                    <a:pt x="5592" y="2904"/>
                    <a:pt x="7447" y="2393"/>
                    <a:pt x="7474" y="1452"/>
                  </a:cubicBezTo>
                  <a:cubicBezTo>
                    <a:pt x="7474" y="511"/>
                    <a:pt x="5592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487;p41">
              <a:extLst>
                <a:ext uri="{FF2B5EF4-FFF2-40B4-BE49-F238E27FC236}">
                  <a16:creationId xmlns:a16="http://schemas.microsoft.com/office/drawing/2014/main" id="{91F26C08-8D41-B777-43AD-207E2BA79EBB}"/>
                </a:ext>
              </a:extLst>
            </p:cNvPr>
            <p:cNvSpPr/>
            <p:nvPr/>
          </p:nvSpPr>
          <p:spPr>
            <a:xfrm flipH="1">
              <a:off x="6909516" y="2771859"/>
              <a:ext cx="187555" cy="65685"/>
            </a:xfrm>
            <a:custGeom>
              <a:avLst/>
              <a:gdLst/>
              <a:ahLst/>
              <a:cxnLst/>
              <a:rect l="l" t="t" r="r" b="b"/>
              <a:pathLst>
                <a:path w="6910" h="2420" extrusionOk="0">
                  <a:moveTo>
                    <a:pt x="3442" y="0"/>
                  </a:moveTo>
                  <a:cubicBezTo>
                    <a:pt x="1533" y="0"/>
                    <a:pt x="0" y="538"/>
                    <a:pt x="0" y="1210"/>
                  </a:cubicBezTo>
                  <a:cubicBezTo>
                    <a:pt x="0" y="1882"/>
                    <a:pt x="1533" y="2420"/>
                    <a:pt x="3442" y="2420"/>
                  </a:cubicBezTo>
                  <a:cubicBezTo>
                    <a:pt x="5377" y="2420"/>
                    <a:pt x="6910" y="1882"/>
                    <a:pt x="6910" y="1210"/>
                  </a:cubicBezTo>
                  <a:cubicBezTo>
                    <a:pt x="6910" y="538"/>
                    <a:pt x="5377" y="0"/>
                    <a:pt x="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488;p41">
              <a:extLst>
                <a:ext uri="{FF2B5EF4-FFF2-40B4-BE49-F238E27FC236}">
                  <a16:creationId xmlns:a16="http://schemas.microsoft.com/office/drawing/2014/main" id="{5CB84FFC-96AC-3DEB-6D95-0E00B8EDD601}"/>
                </a:ext>
              </a:extLst>
            </p:cNvPr>
            <p:cNvSpPr/>
            <p:nvPr/>
          </p:nvSpPr>
          <p:spPr>
            <a:xfrm flipH="1">
              <a:off x="6902215" y="2765290"/>
              <a:ext cx="202157" cy="78822"/>
            </a:xfrm>
            <a:custGeom>
              <a:avLst/>
              <a:gdLst/>
              <a:ahLst/>
              <a:cxnLst/>
              <a:rect l="l" t="t" r="r" b="b"/>
              <a:pathLst>
                <a:path w="7448" h="2904" extrusionOk="0">
                  <a:moveTo>
                    <a:pt x="3711" y="484"/>
                  </a:moveTo>
                  <a:cubicBezTo>
                    <a:pt x="5673" y="484"/>
                    <a:pt x="6937" y="1049"/>
                    <a:pt x="6937" y="1425"/>
                  </a:cubicBezTo>
                  <a:cubicBezTo>
                    <a:pt x="6937" y="1775"/>
                    <a:pt x="5673" y="2366"/>
                    <a:pt x="3711" y="2366"/>
                  </a:cubicBezTo>
                  <a:cubicBezTo>
                    <a:pt x="1748" y="2366"/>
                    <a:pt x="485" y="1775"/>
                    <a:pt x="485" y="1425"/>
                  </a:cubicBezTo>
                  <a:cubicBezTo>
                    <a:pt x="485" y="1049"/>
                    <a:pt x="1775" y="484"/>
                    <a:pt x="3711" y="484"/>
                  </a:cubicBezTo>
                  <a:close/>
                  <a:moveTo>
                    <a:pt x="3711" y="0"/>
                  </a:moveTo>
                  <a:cubicBezTo>
                    <a:pt x="1883" y="0"/>
                    <a:pt x="1" y="511"/>
                    <a:pt x="1" y="1452"/>
                  </a:cubicBezTo>
                  <a:cubicBezTo>
                    <a:pt x="1" y="2393"/>
                    <a:pt x="1883" y="2904"/>
                    <a:pt x="3711" y="2904"/>
                  </a:cubicBezTo>
                  <a:cubicBezTo>
                    <a:pt x="5566" y="2904"/>
                    <a:pt x="7421" y="2393"/>
                    <a:pt x="7447" y="1452"/>
                  </a:cubicBezTo>
                  <a:cubicBezTo>
                    <a:pt x="7447" y="511"/>
                    <a:pt x="5566" y="0"/>
                    <a:pt x="37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489;p41">
              <a:extLst>
                <a:ext uri="{FF2B5EF4-FFF2-40B4-BE49-F238E27FC236}">
                  <a16:creationId xmlns:a16="http://schemas.microsoft.com/office/drawing/2014/main" id="{81B6183E-00DF-2281-6867-944CC26278DE}"/>
                </a:ext>
              </a:extLst>
            </p:cNvPr>
            <p:cNvSpPr/>
            <p:nvPr/>
          </p:nvSpPr>
          <p:spPr>
            <a:xfrm flipH="1">
              <a:off x="6819756" y="2665352"/>
              <a:ext cx="248137" cy="56185"/>
            </a:xfrm>
            <a:custGeom>
              <a:avLst/>
              <a:gdLst/>
              <a:ahLst/>
              <a:cxnLst/>
              <a:rect l="l" t="t" r="r" b="b"/>
              <a:pathLst>
                <a:path w="9142" h="2070" extrusionOk="0">
                  <a:moveTo>
                    <a:pt x="4194" y="1"/>
                  </a:moveTo>
                  <a:cubicBezTo>
                    <a:pt x="2105" y="1"/>
                    <a:pt x="325" y="587"/>
                    <a:pt x="189" y="618"/>
                  </a:cubicBezTo>
                  <a:cubicBezTo>
                    <a:pt x="55" y="671"/>
                    <a:pt x="1" y="806"/>
                    <a:pt x="28" y="940"/>
                  </a:cubicBezTo>
                  <a:cubicBezTo>
                    <a:pt x="50" y="1052"/>
                    <a:pt x="147" y="1108"/>
                    <a:pt x="257" y="1108"/>
                  </a:cubicBezTo>
                  <a:cubicBezTo>
                    <a:pt x="279" y="1108"/>
                    <a:pt x="301" y="1106"/>
                    <a:pt x="323" y="1102"/>
                  </a:cubicBezTo>
                  <a:cubicBezTo>
                    <a:pt x="369" y="1102"/>
                    <a:pt x="2112" y="527"/>
                    <a:pt x="4146" y="527"/>
                  </a:cubicBezTo>
                  <a:cubicBezTo>
                    <a:pt x="5687" y="527"/>
                    <a:pt x="7394" y="857"/>
                    <a:pt x="8657" y="2016"/>
                  </a:cubicBezTo>
                  <a:cubicBezTo>
                    <a:pt x="8684" y="2042"/>
                    <a:pt x="8765" y="2069"/>
                    <a:pt x="8819" y="2069"/>
                  </a:cubicBezTo>
                  <a:cubicBezTo>
                    <a:pt x="8899" y="2069"/>
                    <a:pt x="8953" y="2069"/>
                    <a:pt x="9034" y="2016"/>
                  </a:cubicBezTo>
                  <a:cubicBezTo>
                    <a:pt x="9141" y="1908"/>
                    <a:pt x="9141" y="1747"/>
                    <a:pt x="9034" y="1639"/>
                  </a:cubicBezTo>
                  <a:cubicBezTo>
                    <a:pt x="7662" y="362"/>
                    <a:pt x="5833" y="1"/>
                    <a:pt x="41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490;p41">
              <a:extLst>
                <a:ext uri="{FF2B5EF4-FFF2-40B4-BE49-F238E27FC236}">
                  <a16:creationId xmlns:a16="http://schemas.microsoft.com/office/drawing/2014/main" id="{603E0BA9-21B7-4A29-CA5B-3027327115EF}"/>
                </a:ext>
              </a:extLst>
            </p:cNvPr>
            <p:cNvSpPr/>
            <p:nvPr/>
          </p:nvSpPr>
          <p:spPr>
            <a:xfrm flipH="1">
              <a:off x="6391420" y="2665677"/>
              <a:ext cx="250308" cy="49291"/>
            </a:xfrm>
            <a:custGeom>
              <a:avLst/>
              <a:gdLst/>
              <a:ahLst/>
              <a:cxnLst/>
              <a:rect l="l" t="t" r="r" b="b"/>
              <a:pathLst>
                <a:path w="9222" h="1816" extrusionOk="0">
                  <a:moveTo>
                    <a:pt x="4467" y="0"/>
                  </a:moveTo>
                  <a:cubicBezTo>
                    <a:pt x="3000" y="0"/>
                    <a:pt x="1426" y="321"/>
                    <a:pt x="161" y="1358"/>
                  </a:cubicBezTo>
                  <a:cubicBezTo>
                    <a:pt x="54" y="1439"/>
                    <a:pt x="0" y="1627"/>
                    <a:pt x="108" y="1735"/>
                  </a:cubicBezTo>
                  <a:cubicBezTo>
                    <a:pt x="188" y="1788"/>
                    <a:pt x="242" y="1815"/>
                    <a:pt x="323" y="1815"/>
                  </a:cubicBezTo>
                  <a:cubicBezTo>
                    <a:pt x="350" y="1815"/>
                    <a:pt x="430" y="1788"/>
                    <a:pt x="457" y="1735"/>
                  </a:cubicBezTo>
                  <a:cubicBezTo>
                    <a:pt x="1605" y="790"/>
                    <a:pt x="3067" y="494"/>
                    <a:pt x="4446" y="494"/>
                  </a:cubicBezTo>
                  <a:cubicBezTo>
                    <a:pt x="6719" y="494"/>
                    <a:pt x="8768" y="1298"/>
                    <a:pt x="8818" y="1331"/>
                  </a:cubicBezTo>
                  <a:cubicBezTo>
                    <a:pt x="8853" y="1345"/>
                    <a:pt x="8887" y="1352"/>
                    <a:pt x="8921" y="1352"/>
                  </a:cubicBezTo>
                  <a:cubicBezTo>
                    <a:pt x="9017" y="1352"/>
                    <a:pt x="9101" y="1297"/>
                    <a:pt x="9141" y="1197"/>
                  </a:cubicBezTo>
                  <a:cubicBezTo>
                    <a:pt x="9221" y="1063"/>
                    <a:pt x="9141" y="928"/>
                    <a:pt x="9006" y="848"/>
                  </a:cubicBezTo>
                  <a:cubicBezTo>
                    <a:pt x="8874" y="815"/>
                    <a:pt x="6804" y="0"/>
                    <a:pt x="4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491;p41">
              <a:extLst>
                <a:ext uri="{FF2B5EF4-FFF2-40B4-BE49-F238E27FC236}">
                  <a16:creationId xmlns:a16="http://schemas.microsoft.com/office/drawing/2014/main" id="{F5D8A84C-B11C-2BEF-D068-EB75CCA0C2DC}"/>
                </a:ext>
              </a:extLst>
            </p:cNvPr>
            <p:cNvSpPr/>
            <p:nvPr/>
          </p:nvSpPr>
          <p:spPr>
            <a:xfrm flipH="1">
              <a:off x="6136769" y="2213891"/>
              <a:ext cx="278753" cy="249412"/>
            </a:xfrm>
            <a:custGeom>
              <a:avLst/>
              <a:gdLst/>
              <a:ahLst/>
              <a:cxnLst/>
              <a:rect l="l" t="t" r="r" b="b"/>
              <a:pathLst>
                <a:path w="10270" h="9189" extrusionOk="0">
                  <a:moveTo>
                    <a:pt x="3571" y="1"/>
                  </a:moveTo>
                  <a:cubicBezTo>
                    <a:pt x="3081" y="1"/>
                    <a:pt x="2591" y="82"/>
                    <a:pt x="2124" y="260"/>
                  </a:cubicBezTo>
                  <a:cubicBezTo>
                    <a:pt x="672" y="851"/>
                    <a:pt x="81" y="2169"/>
                    <a:pt x="54" y="3620"/>
                  </a:cubicBezTo>
                  <a:cubicBezTo>
                    <a:pt x="0" y="5341"/>
                    <a:pt x="834" y="7169"/>
                    <a:pt x="1990" y="8164"/>
                  </a:cubicBezTo>
                  <a:cubicBezTo>
                    <a:pt x="2802" y="8821"/>
                    <a:pt x="3849" y="9189"/>
                    <a:pt x="4885" y="9189"/>
                  </a:cubicBezTo>
                  <a:cubicBezTo>
                    <a:pt x="5460" y="9189"/>
                    <a:pt x="6032" y="9076"/>
                    <a:pt x="6560" y="8836"/>
                  </a:cubicBezTo>
                  <a:cubicBezTo>
                    <a:pt x="10270" y="7115"/>
                    <a:pt x="8630" y="1873"/>
                    <a:pt x="5592" y="448"/>
                  </a:cubicBezTo>
                  <a:cubicBezTo>
                    <a:pt x="4961" y="164"/>
                    <a:pt x="4266" y="1"/>
                    <a:pt x="3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492;p41">
              <a:extLst>
                <a:ext uri="{FF2B5EF4-FFF2-40B4-BE49-F238E27FC236}">
                  <a16:creationId xmlns:a16="http://schemas.microsoft.com/office/drawing/2014/main" id="{C0E208E6-6114-FD11-F2C5-A6412FC2CCA1}"/>
                </a:ext>
              </a:extLst>
            </p:cNvPr>
            <p:cNvSpPr/>
            <p:nvPr/>
          </p:nvSpPr>
          <p:spPr>
            <a:xfrm flipH="1">
              <a:off x="6172516" y="2205911"/>
              <a:ext cx="250308" cy="263879"/>
            </a:xfrm>
            <a:custGeom>
              <a:avLst/>
              <a:gdLst/>
              <a:ahLst/>
              <a:cxnLst/>
              <a:rect l="l" t="t" r="r" b="b"/>
              <a:pathLst>
                <a:path w="9222" h="9722" extrusionOk="0">
                  <a:moveTo>
                    <a:pt x="3857" y="519"/>
                  </a:moveTo>
                  <a:cubicBezTo>
                    <a:pt x="4492" y="519"/>
                    <a:pt x="5154" y="662"/>
                    <a:pt x="5807" y="957"/>
                  </a:cubicBezTo>
                  <a:cubicBezTo>
                    <a:pt x="7474" y="1764"/>
                    <a:pt x="8764" y="3807"/>
                    <a:pt x="8764" y="5769"/>
                  </a:cubicBezTo>
                  <a:cubicBezTo>
                    <a:pt x="8764" y="7167"/>
                    <a:pt x="8039" y="8270"/>
                    <a:pt x="6775" y="8888"/>
                  </a:cubicBezTo>
                  <a:cubicBezTo>
                    <a:pt x="6285" y="9123"/>
                    <a:pt x="5745" y="9237"/>
                    <a:pt x="5196" y="9237"/>
                  </a:cubicBezTo>
                  <a:cubicBezTo>
                    <a:pt x="4240" y="9237"/>
                    <a:pt x="3259" y="8892"/>
                    <a:pt x="2474" y="8243"/>
                  </a:cubicBezTo>
                  <a:cubicBezTo>
                    <a:pt x="1318" y="7329"/>
                    <a:pt x="565" y="5554"/>
                    <a:pt x="592" y="3914"/>
                  </a:cubicBezTo>
                  <a:lnTo>
                    <a:pt x="323" y="3914"/>
                  </a:lnTo>
                  <a:lnTo>
                    <a:pt x="619" y="3888"/>
                  </a:lnTo>
                  <a:cubicBezTo>
                    <a:pt x="619" y="3000"/>
                    <a:pt x="887" y="1414"/>
                    <a:pt x="2527" y="742"/>
                  </a:cubicBezTo>
                  <a:cubicBezTo>
                    <a:pt x="2947" y="595"/>
                    <a:pt x="3395" y="519"/>
                    <a:pt x="3857" y="519"/>
                  </a:cubicBezTo>
                  <a:close/>
                  <a:moveTo>
                    <a:pt x="3868" y="1"/>
                  </a:moveTo>
                  <a:cubicBezTo>
                    <a:pt x="3318" y="1"/>
                    <a:pt x="2781" y="96"/>
                    <a:pt x="2285" y="285"/>
                  </a:cubicBezTo>
                  <a:cubicBezTo>
                    <a:pt x="861" y="877"/>
                    <a:pt x="81" y="2167"/>
                    <a:pt x="54" y="3888"/>
                  </a:cubicBezTo>
                  <a:cubicBezTo>
                    <a:pt x="0" y="5662"/>
                    <a:pt x="861" y="7598"/>
                    <a:pt x="2097" y="8619"/>
                  </a:cubicBezTo>
                  <a:cubicBezTo>
                    <a:pt x="2958" y="9345"/>
                    <a:pt x="4087" y="9721"/>
                    <a:pt x="5162" y="9721"/>
                  </a:cubicBezTo>
                  <a:cubicBezTo>
                    <a:pt x="5807" y="9721"/>
                    <a:pt x="6399" y="9614"/>
                    <a:pt x="6936" y="9318"/>
                  </a:cubicBezTo>
                  <a:cubicBezTo>
                    <a:pt x="8388" y="8619"/>
                    <a:pt x="9195" y="7329"/>
                    <a:pt x="9195" y="5716"/>
                  </a:cubicBezTo>
                  <a:cubicBezTo>
                    <a:pt x="9221" y="3619"/>
                    <a:pt x="7797" y="1360"/>
                    <a:pt x="5969" y="473"/>
                  </a:cubicBezTo>
                  <a:cubicBezTo>
                    <a:pt x="5290" y="157"/>
                    <a:pt x="4569" y="1"/>
                    <a:pt x="38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493;p41">
              <a:extLst>
                <a:ext uri="{FF2B5EF4-FFF2-40B4-BE49-F238E27FC236}">
                  <a16:creationId xmlns:a16="http://schemas.microsoft.com/office/drawing/2014/main" id="{4D425A1C-CE01-3ADD-CB66-CFF0B3CAFC27}"/>
                </a:ext>
              </a:extLst>
            </p:cNvPr>
            <p:cNvSpPr/>
            <p:nvPr/>
          </p:nvSpPr>
          <p:spPr>
            <a:xfrm flipH="1">
              <a:off x="6826813" y="2940360"/>
              <a:ext cx="228676" cy="188206"/>
            </a:xfrm>
            <a:custGeom>
              <a:avLst/>
              <a:gdLst/>
              <a:ahLst/>
              <a:cxnLst/>
              <a:rect l="l" t="t" r="r" b="b"/>
              <a:pathLst>
                <a:path w="8425" h="6934" extrusionOk="0">
                  <a:moveTo>
                    <a:pt x="3336" y="1"/>
                  </a:moveTo>
                  <a:cubicBezTo>
                    <a:pt x="2489" y="1"/>
                    <a:pt x="1609" y="246"/>
                    <a:pt x="996" y="782"/>
                  </a:cubicBezTo>
                  <a:cubicBezTo>
                    <a:pt x="243" y="1454"/>
                    <a:pt x="1" y="2422"/>
                    <a:pt x="108" y="3309"/>
                  </a:cubicBezTo>
                  <a:cubicBezTo>
                    <a:pt x="108" y="3363"/>
                    <a:pt x="135" y="3417"/>
                    <a:pt x="135" y="3497"/>
                  </a:cubicBezTo>
                  <a:cubicBezTo>
                    <a:pt x="404" y="5057"/>
                    <a:pt x="1641" y="6428"/>
                    <a:pt x="3442" y="6831"/>
                  </a:cubicBezTo>
                  <a:cubicBezTo>
                    <a:pt x="3742" y="6901"/>
                    <a:pt x="4054" y="6934"/>
                    <a:pt x="4367" y="6934"/>
                  </a:cubicBezTo>
                  <a:cubicBezTo>
                    <a:pt x="6354" y="6934"/>
                    <a:pt x="8424" y="5601"/>
                    <a:pt x="8308" y="3766"/>
                  </a:cubicBezTo>
                  <a:cubicBezTo>
                    <a:pt x="8174" y="1777"/>
                    <a:pt x="5727" y="56"/>
                    <a:pt x="3469" y="3"/>
                  </a:cubicBezTo>
                  <a:cubicBezTo>
                    <a:pt x="3425" y="1"/>
                    <a:pt x="3380" y="1"/>
                    <a:pt x="3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494;p41">
              <a:extLst>
                <a:ext uri="{FF2B5EF4-FFF2-40B4-BE49-F238E27FC236}">
                  <a16:creationId xmlns:a16="http://schemas.microsoft.com/office/drawing/2014/main" id="{C6461D89-376C-D36D-7AFE-AAC312543891}"/>
                </a:ext>
              </a:extLst>
            </p:cNvPr>
            <p:cNvSpPr/>
            <p:nvPr/>
          </p:nvSpPr>
          <p:spPr>
            <a:xfrm flipH="1">
              <a:off x="6822687" y="2935121"/>
              <a:ext cx="240808" cy="200882"/>
            </a:xfrm>
            <a:custGeom>
              <a:avLst/>
              <a:gdLst/>
              <a:ahLst/>
              <a:cxnLst/>
              <a:rect l="l" t="t" r="r" b="b"/>
              <a:pathLst>
                <a:path w="8872" h="7401" extrusionOk="0">
                  <a:moveTo>
                    <a:pt x="3592" y="489"/>
                  </a:moveTo>
                  <a:cubicBezTo>
                    <a:pt x="3631" y="489"/>
                    <a:pt x="3671" y="490"/>
                    <a:pt x="3710" y="491"/>
                  </a:cubicBezTo>
                  <a:cubicBezTo>
                    <a:pt x="5780" y="572"/>
                    <a:pt x="8227" y="2158"/>
                    <a:pt x="8334" y="4040"/>
                  </a:cubicBezTo>
                  <a:cubicBezTo>
                    <a:pt x="8361" y="4900"/>
                    <a:pt x="7850" y="5545"/>
                    <a:pt x="7420" y="5922"/>
                  </a:cubicBezTo>
                  <a:cubicBezTo>
                    <a:pt x="6696" y="6563"/>
                    <a:pt x="5655" y="6902"/>
                    <a:pt x="4650" y="6902"/>
                  </a:cubicBezTo>
                  <a:cubicBezTo>
                    <a:pt x="4348" y="6902"/>
                    <a:pt x="4049" y="6871"/>
                    <a:pt x="3764" y="6809"/>
                  </a:cubicBezTo>
                  <a:cubicBezTo>
                    <a:pt x="2178" y="6486"/>
                    <a:pt x="941" y="5196"/>
                    <a:pt x="672" y="3690"/>
                  </a:cubicBezTo>
                  <a:cubicBezTo>
                    <a:pt x="645" y="3610"/>
                    <a:pt x="645" y="3556"/>
                    <a:pt x="645" y="3502"/>
                  </a:cubicBezTo>
                  <a:cubicBezTo>
                    <a:pt x="538" y="2561"/>
                    <a:pt x="834" y="1701"/>
                    <a:pt x="1425" y="1217"/>
                  </a:cubicBezTo>
                  <a:cubicBezTo>
                    <a:pt x="1989" y="755"/>
                    <a:pt x="2774" y="489"/>
                    <a:pt x="3592" y="489"/>
                  </a:cubicBezTo>
                  <a:close/>
                  <a:moveTo>
                    <a:pt x="3483" y="1"/>
                  </a:moveTo>
                  <a:cubicBezTo>
                    <a:pt x="2556" y="1"/>
                    <a:pt x="1694" y="272"/>
                    <a:pt x="1102" y="814"/>
                  </a:cubicBezTo>
                  <a:cubicBezTo>
                    <a:pt x="350" y="1486"/>
                    <a:pt x="0" y="2454"/>
                    <a:pt x="135" y="3556"/>
                  </a:cubicBezTo>
                  <a:cubicBezTo>
                    <a:pt x="135" y="3637"/>
                    <a:pt x="161" y="3690"/>
                    <a:pt x="161" y="3771"/>
                  </a:cubicBezTo>
                  <a:cubicBezTo>
                    <a:pt x="457" y="5465"/>
                    <a:pt x="1855" y="6890"/>
                    <a:pt x="3629" y="7293"/>
                  </a:cubicBezTo>
                  <a:cubicBezTo>
                    <a:pt x="3952" y="7347"/>
                    <a:pt x="4275" y="7400"/>
                    <a:pt x="4597" y="7400"/>
                  </a:cubicBezTo>
                  <a:cubicBezTo>
                    <a:pt x="5753" y="7400"/>
                    <a:pt x="6909" y="6970"/>
                    <a:pt x="7716" y="6271"/>
                  </a:cubicBezTo>
                  <a:cubicBezTo>
                    <a:pt x="8469" y="5680"/>
                    <a:pt x="8872" y="4846"/>
                    <a:pt x="8791" y="3986"/>
                  </a:cubicBezTo>
                  <a:cubicBezTo>
                    <a:pt x="8657" y="1809"/>
                    <a:pt x="6022" y="61"/>
                    <a:pt x="3737" y="7"/>
                  </a:cubicBezTo>
                  <a:cubicBezTo>
                    <a:pt x="3652" y="3"/>
                    <a:pt x="3567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495;p41">
              <a:extLst>
                <a:ext uri="{FF2B5EF4-FFF2-40B4-BE49-F238E27FC236}">
                  <a16:creationId xmlns:a16="http://schemas.microsoft.com/office/drawing/2014/main" id="{B4FC566A-5D37-18CE-A9E5-3325E74E029A}"/>
                </a:ext>
              </a:extLst>
            </p:cNvPr>
            <p:cNvSpPr/>
            <p:nvPr/>
          </p:nvSpPr>
          <p:spPr>
            <a:xfrm flipH="1">
              <a:off x="5880626" y="2612777"/>
              <a:ext cx="782274" cy="1086541"/>
            </a:xfrm>
            <a:custGeom>
              <a:avLst/>
              <a:gdLst/>
              <a:ahLst/>
              <a:cxnLst/>
              <a:rect l="l" t="t" r="r" b="b"/>
              <a:pathLst>
                <a:path w="28821" h="40031" extrusionOk="0">
                  <a:moveTo>
                    <a:pt x="25218" y="1"/>
                  </a:moveTo>
                  <a:cubicBezTo>
                    <a:pt x="24653" y="1"/>
                    <a:pt x="24089" y="54"/>
                    <a:pt x="23551" y="108"/>
                  </a:cubicBezTo>
                  <a:cubicBezTo>
                    <a:pt x="21373" y="404"/>
                    <a:pt x="19249" y="1291"/>
                    <a:pt x="17529" y="2662"/>
                  </a:cubicBezTo>
                  <a:cubicBezTo>
                    <a:pt x="14276" y="5324"/>
                    <a:pt x="12555" y="9760"/>
                    <a:pt x="13227" y="13927"/>
                  </a:cubicBezTo>
                  <a:cubicBezTo>
                    <a:pt x="13523" y="15835"/>
                    <a:pt x="14303" y="17717"/>
                    <a:pt x="14276" y="19680"/>
                  </a:cubicBezTo>
                  <a:cubicBezTo>
                    <a:pt x="14249" y="21777"/>
                    <a:pt x="13174" y="23874"/>
                    <a:pt x="11453" y="25110"/>
                  </a:cubicBezTo>
                  <a:cubicBezTo>
                    <a:pt x="9625" y="26454"/>
                    <a:pt x="7286" y="26831"/>
                    <a:pt x="5297" y="27879"/>
                  </a:cubicBezTo>
                  <a:cubicBezTo>
                    <a:pt x="4598" y="28229"/>
                    <a:pt x="3952" y="28713"/>
                    <a:pt x="3388" y="29250"/>
                  </a:cubicBezTo>
                  <a:cubicBezTo>
                    <a:pt x="1694" y="30783"/>
                    <a:pt x="592" y="32880"/>
                    <a:pt x="189" y="35138"/>
                  </a:cubicBezTo>
                  <a:cubicBezTo>
                    <a:pt x="0" y="36267"/>
                    <a:pt x="135" y="37316"/>
                    <a:pt x="162" y="38445"/>
                  </a:cubicBezTo>
                  <a:cubicBezTo>
                    <a:pt x="162" y="38982"/>
                    <a:pt x="269" y="39520"/>
                    <a:pt x="404" y="40031"/>
                  </a:cubicBezTo>
                  <a:cubicBezTo>
                    <a:pt x="13200" y="38633"/>
                    <a:pt x="24357" y="29385"/>
                    <a:pt x="27503" y="16131"/>
                  </a:cubicBezTo>
                  <a:cubicBezTo>
                    <a:pt x="28820" y="10700"/>
                    <a:pt x="28632" y="5216"/>
                    <a:pt x="27153" y="162"/>
                  </a:cubicBezTo>
                  <a:cubicBezTo>
                    <a:pt x="27046" y="162"/>
                    <a:pt x="26938" y="135"/>
                    <a:pt x="26831" y="135"/>
                  </a:cubicBezTo>
                  <a:cubicBezTo>
                    <a:pt x="26293" y="54"/>
                    <a:pt x="25755" y="1"/>
                    <a:pt x="25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496;p41">
              <a:extLst>
                <a:ext uri="{FF2B5EF4-FFF2-40B4-BE49-F238E27FC236}">
                  <a16:creationId xmlns:a16="http://schemas.microsoft.com/office/drawing/2014/main" id="{6D2D5B1D-7B62-F266-FE2C-1698C39EA782}"/>
                </a:ext>
              </a:extLst>
            </p:cNvPr>
            <p:cNvSpPr/>
            <p:nvPr/>
          </p:nvSpPr>
          <p:spPr>
            <a:xfrm flipH="1">
              <a:off x="5877721" y="2606073"/>
              <a:ext cx="791014" cy="1099814"/>
            </a:xfrm>
            <a:custGeom>
              <a:avLst/>
              <a:gdLst/>
              <a:ahLst/>
              <a:cxnLst/>
              <a:rect l="l" t="t" r="r" b="b"/>
              <a:pathLst>
                <a:path w="29143" h="40520" extrusionOk="0">
                  <a:moveTo>
                    <a:pt x="25433" y="490"/>
                  </a:moveTo>
                  <a:cubicBezTo>
                    <a:pt x="25970" y="490"/>
                    <a:pt x="26508" y="516"/>
                    <a:pt x="27019" y="570"/>
                  </a:cubicBezTo>
                  <a:cubicBezTo>
                    <a:pt x="27099" y="597"/>
                    <a:pt x="27126" y="597"/>
                    <a:pt x="27153" y="597"/>
                  </a:cubicBezTo>
                  <a:cubicBezTo>
                    <a:pt x="28605" y="5705"/>
                    <a:pt x="28686" y="11109"/>
                    <a:pt x="27449" y="16297"/>
                  </a:cubicBezTo>
                  <a:cubicBezTo>
                    <a:pt x="24438" y="28960"/>
                    <a:pt x="13711" y="38423"/>
                    <a:pt x="780" y="39955"/>
                  </a:cubicBezTo>
                  <a:cubicBezTo>
                    <a:pt x="672" y="39498"/>
                    <a:pt x="592" y="39068"/>
                    <a:pt x="592" y="38638"/>
                  </a:cubicBezTo>
                  <a:cubicBezTo>
                    <a:pt x="592" y="38369"/>
                    <a:pt x="565" y="38073"/>
                    <a:pt x="565" y="37805"/>
                  </a:cubicBezTo>
                  <a:cubicBezTo>
                    <a:pt x="538" y="36998"/>
                    <a:pt x="511" y="36218"/>
                    <a:pt x="646" y="35385"/>
                  </a:cubicBezTo>
                  <a:cubicBezTo>
                    <a:pt x="995" y="33180"/>
                    <a:pt x="2124" y="31137"/>
                    <a:pt x="3737" y="29659"/>
                  </a:cubicBezTo>
                  <a:cubicBezTo>
                    <a:pt x="4302" y="29121"/>
                    <a:pt x="4947" y="28691"/>
                    <a:pt x="5619" y="28314"/>
                  </a:cubicBezTo>
                  <a:cubicBezTo>
                    <a:pt x="6426" y="27884"/>
                    <a:pt x="7313" y="27535"/>
                    <a:pt x="8173" y="27239"/>
                  </a:cubicBezTo>
                  <a:cubicBezTo>
                    <a:pt x="9410" y="26809"/>
                    <a:pt x="10673" y="26325"/>
                    <a:pt x="11802" y="25519"/>
                  </a:cubicBezTo>
                  <a:cubicBezTo>
                    <a:pt x="13550" y="24201"/>
                    <a:pt x="14679" y="22077"/>
                    <a:pt x="14706" y="19873"/>
                  </a:cubicBezTo>
                  <a:cubicBezTo>
                    <a:pt x="14760" y="18636"/>
                    <a:pt x="14437" y="17400"/>
                    <a:pt x="14141" y="16190"/>
                  </a:cubicBezTo>
                  <a:cubicBezTo>
                    <a:pt x="13953" y="15518"/>
                    <a:pt x="13792" y="14819"/>
                    <a:pt x="13684" y="14093"/>
                  </a:cubicBezTo>
                  <a:cubicBezTo>
                    <a:pt x="13039" y="10007"/>
                    <a:pt x="14679" y="5705"/>
                    <a:pt x="17905" y="3070"/>
                  </a:cubicBezTo>
                  <a:cubicBezTo>
                    <a:pt x="19572" y="1780"/>
                    <a:pt x="21615" y="893"/>
                    <a:pt x="23793" y="597"/>
                  </a:cubicBezTo>
                  <a:cubicBezTo>
                    <a:pt x="24330" y="516"/>
                    <a:pt x="24895" y="490"/>
                    <a:pt x="25433" y="490"/>
                  </a:cubicBezTo>
                  <a:close/>
                  <a:moveTo>
                    <a:pt x="25174" y="0"/>
                  </a:moveTo>
                  <a:cubicBezTo>
                    <a:pt x="24686" y="0"/>
                    <a:pt x="24196" y="67"/>
                    <a:pt x="23685" y="113"/>
                  </a:cubicBezTo>
                  <a:cubicBezTo>
                    <a:pt x="21400" y="463"/>
                    <a:pt x="19303" y="1323"/>
                    <a:pt x="17583" y="2748"/>
                  </a:cubicBezTo>
                  <a:cubicBezTo>
                    <a:pt x="14222" y="5463"/>
                    <a:pt x="12501" y="9980"/>
                    <a:pt x="13174" y="14227"/>
                  </a:cubicBezTo>
                  <a:cubicBezTo>
                    <a:pt x="13308" y="14953"/>
                    <a:pt x="13469" y="15652"/>
                    <a:pt x="13657" y="16351"/>
                  </a:cubicBezTo>
                  <a:cubicBezTo>
                    <a:pt x="13953" y="17507"/>
                    <a:pt x="14249" y="18717"/>
                    <a:pt x="14222" y="19927"/>
                  </a:cubicBezTo>
                  <a:cubicBezTo>
                    <a:pt x="14168" y="21943"/>
                    <a:pt x="13147" y="23959"/>
                    <a:pt x="11480" y="25169"/>
                  </a:cubicBezTo>
                  <a:cubicBezTo>
                    <a:pt x="10458" y="25895"/>
                    <a:pt x="9275" y="26325"/>
                    <a:pt x="7985" y="26809"/>
                  </a:cubicBezTo>
                  <a:cubicBezTo>
                    <a:pt x="7125" y="27105"/>
                    <a:pt x="6211" y="27454"/>
                    <a:pt x="5377" y="27884"/>
                  </a:cubicBezTo>
                  <a:cubicBezTo>
                    <a:pt x="4678" y="28234"/>
                    <a:pt x="4006" y="28718"/>
                    <a:pt x="3388" y="29282"/>
                  </a:cubicBezTo>
                  <a:cubicBezTo>
                    <a:pt x="1694" y="30868"/>
                    <a:pt x="538" y="32992"/>
                    <a:pt x="135" y="35304"/>
                  </a:cubicBezTo>
                  <a:cubicBezTo>
                    <a:pt x="0" y="36218"/>
                    <a:pt x="27" y="37052"/>
                    <a:pt x="81" y="37858"/>
                  </a:cubicBezTo>
                  <a:cubicBezTo>
                    <a:pt x="81" y="38127"/>
                    <a:pt x="108" y="38423"/>
                    <a:pt x="108" y="38692"/>
                  </a:cubicBezTo>
                  <a:cubicBezTo>
                    <a:pt x="108" y="39229"/>
                    <a:pt x="215" y="39767"/>
                    <a:pt x="350" y="40305"/>
                  </a:cubicBezTo>
                  <a:cubicBezTo>
                    <a:pt x="377" y="40439"/>
                    <a:pt x="484" y="40520"/>
                    <a:pt x="565" y="40520"/>
                  </a:cubicBezTo>
                  <a:cubicBezTo>
                    <a:pt x="13846" y="39068"/>
                    <a:pt x="24841" y="29390"/>
                    <a:pt x="27906" y="16459"/>
                  </a:cubicBezTo>
                  <a:cubicBezTo>
                    <a:pt x="29143" y="11136"/>
                    <a:pt x="29035" y="5571"/>
                    <a:pt x="27530" y="355"/>
                  </a:cubicBezTo>
                  <a:cubicBezTo>
                    <a:pt x="27503" y="275"/>
                    <a:pt x="27422" y="194"/>
                    <a:pt x="27315" y="194"/>
                  </a:cubicBezTo>
                  <a:lnTo>
                    <a:pt x="27234" y="140"/>
                  </a:lnTo>
                  <a:cubicBezTo>
                    <a:pt x="27180" y="140"/>
                    <a:pt x="27126" y="113"/>
                    <a:pt x="27046" y="113"/>
                  </a:cubicBezTo>
                  <a:cubicBezTo>
                    <a:pt x="26508" y="59"/>
                    <a:pt x="25943" y="6"/>
                    <a:pt x="25406" y="6"/>
                  </a:cubicBezTo>
                  <a:cubicBezTo>
                    <a:pt x="25329" y="2"/>
                    <a:pt x="25251" y="0"/>
                    <a:pt x="251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497;p41">
              <a:extLst>
                <a:ext uri="{FF2B5EF4-FFF2-40B4-BE49-F238E27FC236}">
                  <a16:creationId xmlns:a16="http://schemas.microsoft.com/office/drawing/2014/main" id="{C59160A1-E756-A23E-D0FA-8F45FFFBBF2A}"/>
                </a:ext>
              </a:extLst>
            </p:cNvPr>
            <p:cNvSpPr/>
            <p:nvPr/>
          </p:nvSpPr>
          <p:spPr>
            <a:xfrm flipH="1">
              <a:off x="6485550" y="2000225"/>
              <a:ext cx="712219" cy="339444"/>
            </a:xfrm>
            <a:custGeom>
              <a:avLst/>
              <a:gdLst/>
              <a:ahLst/>
              <a:cxnLst/>
              <a:rect l="l" t="t" r="r" b="b"/>
              <a:pathLst>
                <a:path w="26240" h="12506" extrusionOk="0">
                  <a:moveTo>
                    <a:pt x="16601" y="0"/>
                  </a:moveTo>
                  <a:cubicBezTo>
                    <a:pt x="10630" y="0"/>
                    <a:pt x="4894" y="1713"/>
                    <a:pt x="0" y="4771"/>
                  </a:cubicBezTo>
                  <a:cubicBezTo>
                    <a:pt x="108" y="4960"/>
                    <a:pt x="189" y="5175"/>
                    <a:pt x="269" y="5390"/>
                  </a:cubicBezTo>
                  <a:cubicBezTo>
                    <a:pt x="1076" y="7460"/>
                    <a:pt x="1425" y="9933"/>
                    <a:pt x="3173" y="11358"/>
                  </a:cubicBezTo>
                  <a:cubicBezTo>
                    <a:pt x="4259" y="12259"/>
                    <a:pt x="5723" y="12505"/>
                    <a:pt x="7171" y="12505"/>
                  </a:cubicBezTo>
                  <a:cubicBezTo>
                    <a:pt x="7407" y="12505"/>
                    <a:pt x="7643" y="12498"/>
                    <a:pt x="7877" y="12487"/>
                  </a:cubicBezTo>
                  <a:cubicBezTo>
                    <a:pt x="9948" y="12406"/>
                    <a:pt x="12313" y="11681"/>
                    <a:pt x="13147" y="9772"/>
                  </a:cubicBezTo>
                  <a:cubicBezTo>
                    <a:pt x="13711" y="8455"/>
                    <a:pt x="13442" y="6922"/>
                    <a:pt x="13980" y="5605"/>
                  </a:cubicBezTo>
                  <a:cubicBezTo>
                    <a:pt x="14034" y="5417"/>
                    <a:pt x="14195" y="5202"/>
                    <a:pt x="14357" y="5067"/>
                  </a:cubicBezTo>
                  <a:cubicBezTo>
                    <a:pt x="14545" y="4906"/>
                    <a:pt x="14787" y="4825"/>
                    <a:pt x="15029" y="4798"/>
                  </a:cubicBezTo>
                  <a:cubicBezTo>
                    <a:pt x="15231" y="4765"/>
                    <a:pt x="15434" y="4749"/>
                    <a:pt x="15635" y="4749"/>
                  </a:cubicBezTo>
                  <a:cubicBezTo>
                    <a:pt x="17039" y="4749"/>
                    <a:pt x="18414" y="5501"/>
                    <a:pt x="19706" y="6089"/>
                  </a:cubicBezTo>
                  <a:cubicBezTo>
                    <a:pt x="20622" y="6513"/>
                    <a:pt x="21687" y="6883"/>
                    <a:pt x="22707" y="6883"/>
                  </a:cubicBezTo>
                  <a:cubicBezTo>
                    <a:pt x="23304" y="6883"/>
                    <a:pt x="23885" y="6756"/>
                    <a:pt x="24411" y="6438"/>
                  </a:cubicBezTo>
                  <a:cubicBezTo>
                    <a:pt x="26051" y="5470"/>
                    <a:pt x="26239" y="3132"/>
                    <a:pt x="25567" y="1303"/>
                  </a:cubicBezTo>
                  <a:cubicBezTo>
                    <a:pt x="25029" y="1142"/>
                    <a:pt x="24492" y="1008"/>
                    <a:pt x="23954" y="873"/>
                  </a:cubicBezTo>
                  <a:cubicBezTo>
                    <a:pt x="21492" y="283"/>
                    <a:pt x="19027" y="0"/>
                    <a:pt x="16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498;p41">
              <a:extLst>
                <a:ext uri="{FF2B5EF4-FFF2-40B4-BE49-F238E27FC236}">
                  <a16:creationId xmlns:a16="http://schemas.microsoft.com/office/drawing/2014/main" id="{22A4AB90-6D57-AA63-BA02-1E0AD81DE8A1}"/>
                </a:ext>
              </a:extLst>
            </p:cNvPr>
            <p:cNvSpPr/>
            <p:nvPr/>
          </p:nvSpPr>
          <p:spPr>
            <a:xfrm flipH="1">
              <a:off x="6478249" y="1991919"/>
              <a:ext cx="727555" cy="354535"/>
            </a:xfrm>
            <a:custGeom>
              <a:avLst/>
              <a:gdLst/>
              <a:ahLst/>
              <a:cxnLst/>
              <a:rect l="l" t="t" r="r" b="b"/>
              <a:pathLst>
                <a:path w="26805" h="13062" extrusionOk="0">
                  <a:moveTo>
                    <a:pt x="16899" y="530"/>
                  </a:moveTo>
                  <a:cubicBezTo>
                    <a:pt x="19329" y="530"/>
                    <a:pt x="21776" y="815"/>
                    <a:pt x="24196" y="1394"/>
                  </a:cubicBezTo>
                  <a:cubicBezTo>
                    <a:pt x="24653" y="1529"/>
                    <a:pt x="25164" y="1663"/>
                    <a:pt x="25675" y="1798"/>
                  </a:cubicBezTo>
                  <a:cubicBezTo>
                    <a:pt x="26240" y="3518"/>
                    <a:pt x="26078" y="5642"/>
                    <a:pt x="24573" y="6556"/>
                  </a:cubicBezTo>
                  <a:cubicBezTo>
                    <a:pt x="24128" y="6812"/>
                    <a:pt x="23618" y="6939"/>
                    <a:pt x="23035" y="6939"/>
                  </a:cubicBezTo>
                  <a:cubicBezTo>
                    <a:pt x="22209" y="6939"/>
                    <a:pt x="21234" y="6684"/>
                    <a:pt x="20083" y="6180"/>
                  </a:cubicBezTo>
                  <a:cubicBezTo>
                    <a:pt x="19949" y="6072"/>
                    <a:pt x="19787" y="6018"/>
                    <a:pt x="19626" y="5938"/>
                  </a:cubicBezTo>
                  <a:cubicBezTo>
                    <a:pt x="18434" y="5400"/>
                    <a:pt x="17180" y="4821"/>
                    <a:pt x="15883" y="4821"/>
                  </a:cubicBezTo>
                  <a:cubicBezTo>
                    <a:pt x="15689" y="4821"/>
                    <a:pt x="15494" y="4834"/>
                    <a:pt x="15298" y="4862"/>
                  </a:cubicBezTo>
                  <a:cubicBezTo>
                    <a:pt x="15083" y="4889"/>
                    <a:pt x="14760" y="4970"/>
                    <a:pt x="14518" y="5185"/>
                  </a:cubicBezTo>
                  <a:cubicBezTo>
                    <a:pt x="14276" y="5346"/>
                    <a:pt x="14142" y="5615"/>
                    <a:pt x="14088" y="5803"/>
                  </a:cubicBezTo>
                  <a:cubicBezTo>
                    <a:pt x="13819" y="6529"/>
                    <a:pt x="13738" y="7228"/>
                    <a:pt x="13685" y="7927"/>
                  </a:cubicBezTo>
                  <a:cubicBezTo>
                    <a:pt x="13577" y="8680"/>
                    <a:pt x="13497" y="9352"/>
                    <a:pt x="13228" y="9970"/>
                  </a:cubicBezTo>
                  <a:cubicBezTo>
                    <a:pt x="12260" y="12094"/>
                    <a:pt x="9383" y="12471"/>
                    <a:pt x="8173" y="12524"/>
                  </a:cubicBezTo>
                  <a:cubicBezTo>
                    <a:pt x="7925" y="12538"/>
                    <a:pt x="7685" y="12544"/>
                    <a:pt x="7453" y="12544"/>
                  </a:cubicBezTo>
                  <a:cubicBezTo>
                    <a:pt x="5800" y="12544"/>
                    <a:pt x="4549" y="12203"/>
                    <a:pt x="3630" y="11449"/>
                  </a:cubicBezTo>
                  <a:cubicBezTo>
                    <a:pt x="2393" y="10481"/>
                    <a:pt x="1883" y="8895"/>
                    <a:pt x="1372" y="7282"/>
                  </a:cubicBezTo>
                  <a:cubicBezTo>
                    <a:pt x="1211" y="6717"/>
                    <a:pt x="995" y="6099"/>
                    <a:pt x="807" y="5561"/>
                  </a:cubicBezTo>
                  <a:cubicBezTo>
                    <a:pt x="780" y="5427"/>
                    <a:pt x="700" y="5266"/>
                    <a:pt x="646" y="5131"/>
                  </a:cubicBezTo>
                  <a:cubicBezTo>
                    <a:pt x="5602" y="2098"/>
                    <a:pt x="11204" y="530"/>
                    <a:pt x="16899" y="530"/>
                  </a:cubicBezTo>
                  <a:close/>
                  <a:moveTo>
                    <a:pt x="16869" y="0"/>
                  </a:moveTo>
                  <a:cubicBezTo>
                    <a:pt x="11016" y="0"/>
                    <a:pt x="5264" y="1634"/>
                    <a:pt x="162" y="4809"/>
                  </a:cubicBezTo>
                  <a:cubicBezTo>
                    <a:pt x="55" y="4862"/>
                    <a:pt x="1" y="5024"/>
                    <a:pt x="55" y="5131"/>
                  </a:cubicBezTo>
                  <a:cubicBezTo>
                    <a:pt x="162" y="5346"/>
                    <a:pt x="270" y="5534"/>
                    <a:pt x="323" y="5750"/>
                  </a:cubicBezTo>
                  <a:cubicBezTo>
                    <a:pt x="538" y="6287"/>
                    <a:pt x="727" y="6852"/>
                    <a:pt x="915" y="7416"/>
                  </a:cubicBezTo>
                  <a:cubicBezTo>
                    <a:pt x="1452" y="9083"/>
                    <a:pt x="1936" y="10750"/>
                    <a:pt x="3334" y="11852"/>
                  </a:cubicBezTo>
                  <a:cubicBezTo>
                    <a:pt x="4329" y="12659"/>
                    <a:pt x="5700" y="13062"/>
                    <a:pt x="7501" y="13062"/>
                  </a:cubicBezTo>
                  <a:cubicBezTo>
                    <a:pt x="7716" y="13062"/>
                    <a:pt x="7958" y="13062"/>
                    <a:pt x="8227" y="12981"/>
                  </a:cubicBezTo>
                  <a:cubicBezTo>
                    <a:pt x="9545" y="12901"/>
                    <a:pt x="12663" y="12497"/>
                    <a:pt x="13738" y="10105"/>
                  </a:cubicBezTo>
                  <a:cubicBezTo>
                    <a:pt x="14061" y="9406"/>
                    <a:pt x="14142" y="8626"/>
                    <a:pt x="14196" y="7900"/>
                  </a:cubicBezTo>
                  <a:cubicBezTo>
                    <a:pt x="14276" y="7228"/>
                    <a:pt x="14330" y="6556"/>
                    <a:pt x="14572" y="5938"/>
                  </a:cubicBezTo>
                  <a:cubicBezTo>
                    <a:pt x="14653" y="5750"/>
                    <a:pt x="14733" y="5615"/>
                    <a:pt x="14841" y="5508"/>
                  </a:cubicBezTo>
                  <a:cubicBezTo>
                    <a:pt x="14948" y="5400"/>
                    <a:pt x="15110" y="5346"/>
                    <a:pt x="15378" y="5319"/>
                  </a:cubicBezTo>
                  <a:cubicBezTo>
                    <a:pt x="15559" y="5290"/>
                    <a:pt x="15741" y="5277"/>
                    <a:pt x="15924" y="5277"/>
                  </a:cubicBezTo>
                  <a:cubicBezTo>
                    <a:pt x="17097" y="5277"/>
                    <a:pt x="18294" y="5829"/>
                    <a:pt x="19411" y="6341"/>
                  </a:cubicBezTo>
                  <a:cubicBezTo>
                    <a:pt x="19545" y="6449"/>
                    <a:pt x="19707" y="6529"/>
                    <a:pt x="19895" y="6583"/>
                  </a:cubicBezTo>
                  <a:cubicBezTo>
                    <a:pt x="21111" y="7122"/>
                    <a:pt x="22150" y="7396"/>
                    <a:pt x="23044" y="7396"/>
                  </a:cubicBezTo>
                  <a:cubicBezTo>
                    <a:pt x="23711" y="7396"/>
                    <a:pt x="24297" y="7243"/>
                    <a:pt x="24815" y="6932"/>
                  </a:cubicBezTo>
                  <a:cubicBezTo>
                    <a:pt x="26616" y="5884"/>
                    <a:pt x="26804" y="3384"/>
                    <a:pt x="26105" y="1475"/>
                  </a:cubicBezTo>
                  <a:cubicBezTo>
                    <a:pt x="26078" y="1367"/>
                    <a:pt x="25998" y="1341"/>
                    <a:pt x="25944" y="1314"/>
                  </a:cubicBezTo>
                  <a:cubicBezTo>
                    <a:pt x="25406" y="1152"/>
                    <a:pt x="24842" y="1018"/>
                    <a:pt x="24304" y="884"/>
                  </a:cubicBezTo>
                  <a:cubicBezTo>
                    <a:pt x="21835" y="292"/>
                    <a:pt x="19343" y="0"/>
                    <a:pt x="168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499;p41">
              <a:extLst>
                <a:ext uri="{FF2B5EF4-FFF2-40B4-BE49-F238E27FC236}">
                  <a16:creationId xmlns:a16="http://schemas.microsoft.com/office/drawing/2014/main" id="{9C6804AD-AFBF-ADB4-FD44-F1A535C43C3B}"/>
                </a:ext>
              </a:extLst>
            </p:cNvPr>
            <p:cNvSpPr/>
            <p:nvPr/>
          </p:nvSpPr>
          <p:spPr>
            <a:xfrm flipH="1">
              <a:off x="6841660" y="2346427"/>
              <a:ext cx="842829" cy="1323713"/>
            </a:xfrm>
            <a:custGeom>
              <a:avLst/>
              <a:gdLst/>
              <a:ahLst/>
              <a:cxnLst/>
              <a:rect l="l" t="t" r="r" b="b"/>
              <a:pathLst>
                <a:path w="31052" h="48769" extrusionOk="0">
                  <a:moveTo>
                    <a:pt x="9168" y="1"/>
                  </a:moveTo>
                  <a:cubicBezTo>
                    <a:pt x="6749" y="3281"/>
                    <a:pt x="4921" y="7098"/>
                    <a:pt x="3926" y="11292"/>
                  </a:cubicBezTo>
                  <a:cubicBezTo>
                    <a:pt x="1" y="27665"/>
                    <a:pt x="9706" y="44091"/>
                    <a:pt x="25729" y="48768"/>
                  </a:cubicBezTo>
                  <a:cubicBezTo>
                    <a:pt x="26885" y="48069"/>
                    <a:pt x="27826" y="47236"/>
                    <a:pt x="28632" y="46241"/>
                  </a:cubicBezTo>
                  <a:cubicBezTo>
                    <a:pt x="30165" y="44333"/>
                    <a:pt x="31052" y="41779"/>
                    <a:pt x="30675" y="39252"/>
                  </a:cubicBezTo>
                  <a:cubicBezTo>
                    <a:pt x="30111" y="35353"/>
                    <a:pt x="26643" y="32315"/>
                    <a:pt x="22933" y="31186"/>
                  </a:cubicBezTo>
                  <a:cubicBezTo>
                    <a:pt x="21293" y="30676"/>
                    <a:pt x="19626" y="30514"/>
                    <a:pt x="17959" y="30003"/>
                  </a:cubicBezTo>
                  <a:cubicBezTo>
                    <a:pt x="16319" y="29520"/>
                    <a:pt x="14706" y="28606"/>
                    <a:pt x="13792" y="27100"/>
                  </a:cubicBezTo>
                  <a:cubicBezTo>
                    <a:pt x="12905" y="25595"/>
                    <a:pt x="12986" y="23363"/>
                    <a:pt x="14330" y="22395"/>
                  </a:cubicBezTo>
                  <a:cubicBezTo>
                    <a:pt x="15352" y="21643"/>
                    <a:pt x="16857" y="21723"/>
                    <a:pt x="17664" y="20755"/>
                  </a:cubicBezTo>
                  <a:cubicBezTo>
                    <a:pt x="18282" y="20030"/>
                    <a:pt x="18309" y="18954"/>
                    <a:pt x="17906" y="18094"/>
                  </a:cubicBezTo>
                  <a:cubicBezTo>
                    <a:pt x="17502" y="17207"/>
                    <a:pt x="16696" y="16615"/>
                    <a:pt x="15809" y="16293"/>
                  </a:cubicBezTo>
                  <a:cubicBezTo>
                    <a:pt x="15218" y="16096"/>
                    <a:pt x="14613" y="16044"/>
                    <a:pt x="14002" y="16044"/>
                  </a:cubicBezTo>
                  <a:cubicBezTo>
                    <a:pt x="13309" y="16044"/>
                    <a:pt x="12607" y="16111"/>
                    <a:pt x="11911" y="16111"/>
                  </a:cubicBezTo>
                  <a:cubicBezTo>
                    <a:pt x="11794" y="16111"/>
                    <a:pt x="11677" y="16109"/>
                    <a:pt x="11561" y="16104"/>
                  </a:cubicBezTo>
                  <a:cubicBezTo>
                    <a:pt x="10916" y="16078"/>
                    <a:pt x="10163" y="15889"/>
                    <a:pt x="9948" y="15298"/>
                  </a:cubicBezTo>
                  <a:cubicBezTo>
                    <a:pt x="9733" y="14733"/>
                    <a:pt x="10136" y="14115"/>
                    <a:pt x="10647" y="13873"/>
                  </a:cubicBezTo>
                  <a:cubicBezTo>
                    <a:pt x="11131" y="13658"/>
                    <a:pt x="11749" y="13658"/>
                    <a:pt x="12287" y="13550"/>
                  </a:cubicBezTo>
                  <a:cubicBezTo>
                    <a:pt x="15352" y="13013"/>
                    <a:pt x="17126" y="9276"/>
                    <a:pt x="16266" y="6131"/>
                  </a:cubicBezTo>
                  <a:cubicBezTo>
                    <a:pt x="15378" y="2958"/>
                    <a:pt x="12448" y="673"/>
                    <a:pt x="9356" y="55"/>
                  </a:cubicBezTo>
                  <a:cubicBezTo>
                    <a:pt x="9303" y="55"/>
                    <a:pt x="9222" y="1"/>
                    <a:pt x="9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500;p41">
              <a:extLst>
                <a:ext uri="{FF2B5EF4-FFF2-40B4-BE49-F238E27FC236}">
                  <a16:creationId xmlns:a16="http://schemas.microsoft.com/office/drawing/2014/main" id="{23B0A6E5-0BE1-4DF9-7D07-61052CABF62D}"/>
                </a:ext>
              </a:extLst>
            </p:cNvPr>
            <p:cNvSpPr/>
            <p:nvPr/>
          </p:nvSpPr>
          <p:spPr>
            <a:xfrm flipH="1">
              <a:off x="6837263" y="2341325"/>
              <a:ext cx="852329" cy="1336117"/>
            </a:xfrm>
            <a:custGeom>
              <a:avLst/>
              <a:gdLst/>
              <a:ahLst/>
              <a:cxnLst/>
              <a:rect l="l" t="t" r="r" b="b"/>
              <a:pathLst>
                <a:path w="31402" h="49226" extrusionOk="0">
                  <a:moveTo>
                    <a:pt x="9544" y="458"/>
                  </a:moveTo>
                  <a:cubicBezTo>
                    <a:pt x="12771" y="1130"/>
                    <a:pt x="15459" y="3496"/>
                    <a:pt x="16265" y="6345"/>
                  </a:cubicBezTo>
                  <a:cubicBezTo>
                    <a:pt x="16696" y="7985"/>
                    <a:pt x="16454" y="9840"/>
                    <a:pt x="15513" y="11319"/>
                  </a:cubicBezTo>
                  <a:cubicBezTo>
                    <a:pt x="14760" y="12502"/>
                    <a:pt x="13685" y="13281"/>
                    <a:pt x="12475" y="13470"/>
                  </a:cubicBezTo>
                  <a:cubicBezTo>
                    <a:pt x="12314" y="13497"/>
                    <a:pt x="12179" y="13497"/>
                    <a:pt x="11991" y="13550"/>
                  </a:cubicBezTo>
                  <a:cubicBezTo>
                    <a:pt x="11615" y="13604"/>
                    <a:pt x="11158" y="13631"/>
                    <a:pt x="10754" y="13846"/>
                  </a:cubicBezTo>
                  <a:cubicBezTo>
                    <a:pt x="10163" y="14142"/>
                    <a:pt x="9679" y="14841"/>
                    <a:pt x="9921" y="15567"/>
                  </a:cubicBezTo>
                  <a:cubicBezTo>
                    <a:pt x="10136" y="16158"/>
                    <a:pt x="10808" y="16534"/>
                    <a:pt x="11749" y="16561"/>
                  </a:cubicBezTo>
                  <a:cubicBezTo>
                    <a:pt x="12179" y="16561"/>
                    <a:pt x="12636" y="16561"/>
                    <a:pt x="13093" y="16534"/>
                  </a:cubicBezTo>
                  <a:cubicBezTo>
                    <a:pt x="13474" y="16504"/>
                    <a:pt x="13843" y="16481"/>
                    <a:pt x="14205" y="16481"/>
                  </a:cubicBezTo>
                  <a:cubicBezTo>
                    <a:pt x="14788" y="16481"/>
                    <a:pt x="15352" y="16540"/>
                    <a:pt x="15916" y="16723"/>
                  </a:cubicBezTo>
                  <a:cubicBezTo>
                    <a:pt x="16776" y="16991"/>
                    <a:pt x="17529" y="17637"/>
                    <a:pt x="17852" y="18389"/>
                  </a:cubicBezTo>
                  <a:cubicBezTo>
                    <a:pt x="18228" y="19196"/>
                    <a:pt x="18147" y="20191"/>
                    <a:pt x="17663" y="20755"/>
                  </a:cubicBezTo>
                  <a:cubicBezTo>
                    <a:pt x="17260" y="21239"/>
                    <a:pt x="16615" y="21481"/>
                    <a:pt x="15943" y="21669"/>
                  </a:cubicBezTo>
                  <a:cubicBezTo>
                    <a:pt x="15405" y="21831"/>
                    <a:pt x="14841" y="22046"/>
                    <a:pt x="14357" y="22368"/>
                  </a:cubicBezTo>
                  <a:cubicBezTo>
                    <a:pt x="12851" y="23497"/>
                    <a:pt x="12824" y="25863"/>
                    <a:pt x="13765" y="27422"/>
                  </a:cubicBezTo>
                  <a:cubicBezTo>
                    <a:pt x="14760" y="29143"/>
                    <a:pt x="16642" y="30003"/>
                    <a:pt x="18067" y="30433"/>
                  </a:cubicBezTo>
                  <a:cubicBezTo>
                    <a:pt x="18927" y="30702"/>
                    <a:pt x="19814" y="30890"/>
                    <a:pt x="20648" y="31052"/>
                  </a:cubicBezTo>
                  <a:cubicBezTo>
                    <a:pt x="21427" y="31213"/>
                    <a:pt x="22261" y="31374"/>
                    <a:pt x="23040" y="31616"/>
                  </a:cubicBezTo>
                  <a:cubicBezTo>
                    <a:pt x="26347" y="32638"/>
                    <a:pt x="29976" y="35461"/>
                    <a:pt x="30595" y="39493"/>
                  </a:cubicBezTo>
                  <a:cubicBezTo>
                    <a:pt x="30917" y="41805"/>
                    <a:pt x="30218" y="44279"/>
                    <a:pt x="28605" y="46268"/>
                  </a:cubicBezTo>
                  <a:cubicBezTo>
                    <a:pt x="27906" y="47155"/>
                    <a:pt x="26992" y="47962"/>
                    <a:pt x="25944" y="48661"/>
                  </a:cubicBezTo>
                  <a:cubicBezTo>
                    <a:pt x="10028" y="43956"/>
                    <a:pt x="592" y="27691"/>
                    <a:pt x="4437" y="11534"/>
                  </a:cubicBezTo>
                  <a:cubicBezTo>
                    <a:pt x="5431" y="7501"/>
                    <a:pt x="7125" y="3791"/>
                    <a:pt x="9544" y="458"/>
                  </a:cubicBezTo>
                  <a:close/>
                  <a:moveTo>
                    <a:pt x="9464" y="1"/>
                  </a:moveTo>
                  <a:cubicBezTo>
                    <a:pt x="9383" y="1"/>
                    <a:pt x="9276" y="28"/>
                    <a:pt x="9222" y="81"/>
                  </a:cubicBezTo>
                  <a:cubicBezTo>
                    <a:pt x="6695" y="3496"/>
                    <a:pt x="4947" y="7313"/>
                    <a:pt x="3953" y="11453"/>
                  </a:cubicBezTo>
                  <a:cubicBezTo>
                    <a:pt x="1" y="27879"/>
                    <a:pt x="9652" y="44494"/>
                    <a:pt x="25917" y="49198"/>
                  </a:cubicBezTo>
                  <a:lnTo>
                    <a:pt x="25997" y="49198"/>
                  </a:lnTo>
                  <a:cubicBezTo>
                    <a:pt x="26051" y="49198"/>
                    <a:pt x="26078" y="49198"/>
                    <a:pt x="26078" y="49225"/>
                  </a:cubicBezTo>
                  <a:cubicBezTo>
                    <a:pt x="27234" y="48473"/>
                    <a:pt x="28175" y="47612"/>
                    <a:pt x="28928" y="46671"/>
                  </a:cubicBezTo>
                  <a:cubicBezTo>
                    <a:pt x="30622" y="44548"/>
                    <a:pt x="31401" y="41940"/>
                    <a:pt x="31025" y="39466"/>
                  </a:cubicBezTo>
                  <a:cubicBezTo>
                    <a:pt x="30380" y="35219"/>
                    <a:pt x="26616" y="32262"/>
                    <a:pt x="23121" y="31213"/>
                  </a:cubicBezTo>
                  <a:cubicBezTo>
                    <a:pt x="22314" y="30971"/>
                    <a:pt x="21481" y="30810"/>
                    <a:pt x="20674" y="30649"/>
                  </a:cubicBezTo>
                  <a:cubicBezTo>
                    <a:pt x="19841" y="30460"/>
                    <a:pt x="18981" y="30299"/>
                    <a:pt x="18147" y="30030"/>
                  </a:cubicBezTo>
                  <a:cubicBezTo>
                    <a:pt x="16830" y="29627"/>
                    <a:pt x="15056" y="28794"/>
                    <a:pt x="14115" y="27207"/>
                  </a:cubicBezTo>
                  <a:cubicBezTo>
                    <a:pt x="13308" y="25863"/>
                    <a:pt x="13308" y="23793"/>
                    <a:pt x="14599" y="22852"/>
                  </a:cubicBezTo>
                  <a:cubicBezTo>
                    <a:pt x="15029" y="22530"/>
                    <a:pt x="15486" y="22368"/>
                    <a:pt x="16024" y="22207"/>
                  </a:cubicBezTo>
                  <a:cubicBezTo>
                    <a:pt x="16749" y="21965"/>
                    <a:pt x="17475" y="21723"/>
                    <a:pt x="17986" y="21132"/>
                  </a:cubicBezTo>
                  <a:cubicBezTo>
                    <a:pt x="18578" y="20379"/>
                    <a:pt x="18712" y="19169"/>
                    <a:pt x="18255" y="18201"/>
                  </a:cubicBezTo>
                  <a:cubicBezTo>
                    <a:pt x="17825" y="17341"/>
                    <a:pt x="17018" y="16615"/>
                    <a:pt x="15997" y="16292"/>
                  </a:cubicBezTo>
                  <a:cubicBezTo>
                    <a:pt x="15389" y="16073"/>
                    <a:pt x="14749" y="16023"/>
                    <a:pt x="14117" y="16023"/>
                  </a:cubicBezTo>
                  <a:cubicBezTo>
                    <a:pt x="13743" y="16023"/>
                    <a:pt x="13372" y="16041"/>
                    <a:pt x="13013" y="16051"/>
                  </a:cubicBezTo>
                  <a:cubicBezTo>
                    <a:pt x="12582" y="16077"/>
                    <a:pt x="12125" y="16077"/>
                    <a:pt x="11695" y="16077"/>
                  </a:cubicBezTo>
                  <a:cubicBezTo>
                    <a:pt x="11319" y="16077"/>
                    <a:pt x="10512" y="16024"/>
                    <a:pt x="10324" y="15459"/>
                  </a:cubicBezTo>
                  <a:cubicBezTo>
                    <a:pt x="10190" y="15002"/>
                    <a:pt x="10512" y="14545"/>
                    <a:pt x="10916" y="14330"/>
                  </a:cubicBezTo>
                  <a:cubicBezTo>
                    <a:pt x="11265" y="14196"/>
                    <a:pt x="11641" y="14142"/>
                    <a:pt x="12045" y="14115"/>
                  </a:cubicBezTo>
                  <a:cubicBezTo>
                    <a:pt x="12206" y="14061"/>
                    <a:pt x="12367" y="14061"/>
                    <a:pt x="12529" y="14034"/>
                  </a:cubicBezTo>
                  <a:cubicBezTo>
                    <a:pt x="13873" y="13792"/>
                    <a:pt x="15083" y="12959"/>
                    <a:pt x="15889" y="11642"/>
                  </a:cubicBezTo>
                  <a:cubicBezTo>
                    <a:pt x="16884" y="10082"/>
                    <a:pt x="17180" y="8066"/>
                    <a:pt x="16696" y="6265"/>
                  </a:cubicBezTo>
                  <a:cubicBezTo>
                    <a:pt x="15862" y="3227"/>
                    <a:pt x="13013" y="700"/>
                    <a:pt x="9625" y="28"/>
                  </a:cubicBezTo>
                  <a:cubicBezTo>
                    <a:pt x="9571" y="1"/>
                    <a:pt x="9544" y="1"/>
                    <a:pt x="951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501;p41">
              <a:extLst>
                <a:ext uri="{FF2B5EF4-FFF2-40B4-BE49-F238E27FC236}">
                  <a16:creationId xmlns:a16="http://schemas.microsoft.com/office/drawing/2014/main" id="{1897EA95-933F-81CE-C644-22A59A507020}"/>
                </a:ext>
              </a:extLst>
            </p:cNvPr>
            <p:cNvSpPr/>
            <p:nvPr/>
          </p:nvSpPr>
          <p:spPr>
            <a:xfrm flipH="1">
              <a:off x="5665386" y="3581085"/>
              <a:ext cx="164212" cy="270746"/>
            </a:xfrm>
            <a:custGeom>
              <a:avLst/>
              <a:gdLst/>
              <a:ahLst/>
              <a:cxnLst/>
              <a:rect l="l" t="t" r="r" b="b"/>
              <a:pathLst>
                <a:path w="6050" h="9975" extrusionOk="0">
                  <a:moveTo>
                    <a:pt x="3039" y="1"/>
                  </a:moveTo>
                  <a:cubicBezTo>
                    <a:pt x="3039" y="1"/>
                    <a:pt x="1" y="5270"/>
                    <a:pt x="1" y="6937"/>
                  </a:cubicBezTo>
                  <a:cubicBezTo>
                    <a:pt x="1" y="8630"/>
                    <a:pt x="1345" y="9975"/>
                    <a:pt x="3039" y="9975"/>
                  </a:cubicBezTo>
                  <a:cubicBezTo>
                    <a:pt x="4706" y="9975"/>
                    <a:pt x="6050" y="8630"/>
                    <a:pt x="6050" y="6937"/>
                  </a:cubicBezTo>
                  <a:cubicBezTo>
                    <a:pt x="6050" y="5270"/>
                    <a:pt x="3039" y="1"/>
                    <a:pt x="3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502;p41">
              <a:extLst>
                <a:ext uri="{FF2B5EF4-FFF2-40B4-BE49-F238E27FC236}">
                  <a16:creationId xmlns:a16="http://schemas.microsoft.com/office/drawing/2014/main" id="{D1F467D9-EC63-59F8-1167-41100BA3DBD9}"/>
                </a:ext>
              </a:extLst>
            </p:cNvPr>
            <p:cNvSpPr/>
            <p:nvPr/>
          </p:nvSpPr>
          <p:spPr>
            <a:xfrm flipH="1">
              <a:off x="5658817" y="3572698"/>
              <a:ext cx="178788" cy="285702"/>
            </a:xfrm>
            <a:custGeom>
              <a:avLst/>
              <a:gdLst/>
              <a:ahLst/>
              <a:cxnLst/>
              <a:rect l="l" t="t" r="r" b="b"/>
              <a:pathLst>
                <a:path w="6587" h="10526" extrusionOk="0">
                  <a:moveTo>
                    <a:pt x="3280" y="794"/>
                  </a:moveTo>
                  <a:cubicBezTo>
                    <a:pt x="4006" y="2057"/>
                    <a:pt x="6076" y="5901"/>
                    <a:pt x="6076" y="7246"/>
                  </a:cubicBezTo>
                  <a:cubicBezTo>
                    <a:pt x="6076" y="8805"/>
                    <a:pt x="4839" y="10042"/>
                    <a:pt x="3280" y="10042"/>
                  </a:cubicBezTo>
                  <a:cubicBezTo>
                    <a:pt x="1748" y="10042"/>
                    <a:pt x="511" y="8805"/>
                    <a:pt x="511" y="7246"/>
                  </a:cubicBezTo>
                  <a:cubicBezTo>
                    <a:pt x="511" y="5901"/>
                    <a:pt x="2581" y="2030"/>
                    <a:pt x="3280" y="794"/>
                  </a:cubicBezTo>
                  <a:close/>
                  <a:moveTo>
                    <a:pt x="3270" y="0"/>
                  </a:moveTo>
                  <a:cubicBezTo>
                    <a:pt x="3186" y="0"/>
                    <a:pt x="3105" y="41"/>
                    <a:pt x="3065" y="121"/>
                  </a:cubicBezTo>
                  <a:cubicBezTo>
                    <a:pt x="2931" y="363"/>
                    <a:pt x="0" y="5498"/>
                    <a:pt x="0" y="7219"/>
                  </a:cubicBezTo>
                  <a:cubicBezTo>
                    <a:pt x="0" y="9047"/>
                    <a:pt x="1479" y="10526"/>
                    <a:pt x="3280" y="10526"/>
                  </a:cubicBezTo>
                  <a:cubicBezTo>
                    <a:pt x="5108" y="10526"/>
                    <a:pt x="6587" y="9074"/>
                    <a:pt x="6560" y="7219"/>
                  </a:cubicBezTo>
                  <a:cubicBezTo>
                    <a:pt x="6560" y="5498"/>
                    <a:pt x="3630" y="337"/>
                    <a:pt x="3495" y="121"/>
                  </a:cubicBezTo>
                  <a:cubicBezTo>
                    <a:pt x="3441" y="41"/>
                    <a:pt x="3354" y="0"/>
                    <a:pt x="3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503;p41">
              <a:extLst>
                <a:ext uri="{FF2B5EF4-FFF2-40B4-BE49-F238E27FC236}">
                  <a16:creationId xmlns:a16="http://schemas.microsoft.com/office/drawing/2014/main" id="{EBF8AC31-DD7C-2396-543B-944FC4D8FBE4}"/>
                </a:ext>
              </a:extLst>
            </p:cNvPr>
            <p:cNvSpPr/>
            <p:nvPr/>
          </p:nvSpPr>
          <p:spPr>
            <a:xfrm flipH="1">
              <a:off x="5814968" y="4229058"/>
              <a:ext cx="56945" cy="94157"/>
            </a:xfrm>
            <a:custGeom>
              <a:avLst/>
              <a:gdLst/>
              <a:ahLst/>
              <a:cxnLst/>
              <a:rect l="l" t="t" r="r" b="b"/>
              <a:pathLst>
                <a:path w="2098" h="3469" extrusionOk="0">
                  <a:moveTo>
                    <a:pt x="1049" y="1"/>
                  </a:moveTo>
                  <a:cubicBezTo>
                    <a:pt x="1049" y="1"/>
                    <a:pt x="1" y="1856"/>
                    <a:pt x="1" y="2420"/>
                  </a:cubicBezTo>
                  <a:cubicBezTo>
                    <a:pt x="1" y="3012"/>
                    <a:pt x="485" y="3469"/>
                    <a:pt x="1049" y="3469"/>
                  </a:cubicBezTo>
                  <a:cubicBezTo>
                    <a:pt x="1641" y="3469"/>
                    <a:pt x="2098" y="3012"/>
                    <a:pt x="2098" y="2420"/>
                  </a:cubicBezTo>
                  <a:cubicBezTo>
                    <a:pt x="2098" y="1856"/>
                    <a:pt x="1049" y="1"/>
                    <a:pt x="1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504;p41">
              <a:extLst>
                <a:ext uri="{FF2B5EF4-FFF2-40B4-BE49-F238E27FC236}">
                  <a16:creationId xmlns:a16="http://schemas.microsoft.com/office/drawing/2014/main" id="{425EC20A-8EEA-74C7-AC81-3C65EEA6499E}"/>
                </a:ext>
              </a:extLst>
            </p:cNvPr>
            <p:cNvSpPr/>
            <p:nvPr/>
          </p:nvSpPr>
          <p:spPr>
            <a:xfrm flipH="1">
              <a:off x="5807666" y="4223223"/>
              <a:ext cx="70815" cy="107294"/>
            </a:xfrm>
            <a:custGeom>
              <a:avLst/>
              <a:gdLst/>
              <a:ahLst/>
              <a:cxnLst/>
              <a:rect l="l" t="t" r="r" b="b"/>
              <a:pathLst>
                <a:path w="2609" h="3953" extrusionOk="0">
                  <a:moveTo>
                    <a:pt x="1291" y="753"/>
                  </a:moveTo>
                  <a:cubicBezTo>
                    <a:pt x="1668" y="1425"/>
                    <a:pt x="2071" y="2339"/>
                    <a:pt x="2098" y="2635"/>
                  </a:cubicBezTo>
                  <a:cubicBezTo>
                    <a:pt x="2098" y="3092"/>
                    <a:pt x="1748" y="3442"/>
                    <a:pt x="1291" y="3442"/>
                  </a:cubicBezTo>
                  <a:cubicBezTo>
                    <a:pt x="861" y="3442"/>
                    <a:pt x="485" y="3092"/>
                    <a:pt x="485" y="2635"/>
                  </a:cubicBezTo>
                  <a:cubicBezTo>
                    <a:pt x="485" y="2339"/>
                    <a:pt x="942" y="1425"/>
                    <a:pt x="1291" y="753"/>
                  </a:cubicBezTo>
                  <a:close/>
                  <a:moveTo>
                    <a:pt x="1291" y="1"/>
                  </a:moveTo>
                  <a:cubicBezTo>
                    <a:pt x="1211" y="1"/>
                    <a:pt x="1103" y="54"/>
                    <a:pt x="1076" y="135"/>
                  </a:cubicBezTo>
                  <a:cubicBezTo>
                    <a:pt x="888" y="431"/>
                    <a:pt x="1" y="2044"/>
                    <a:pt x="1" y="2635"/>
                  </a:cubicBezTo>
                  <a:cubicBezTo>
                    <a:pt x="1" y="3388"/>
                    <a:pt x="592" y="3952"/>
                    <a:pt x="1291" y="3952"/>
                  </a:cubicBezTo>
                  <a:cubicBezTo>
                    <a:pt x="2017" y="3952"/>
                    <a:pt x="2582" y="3361"/>
                    <a:pt x="2608" y="2635"/>
                  </a:cubicBezTo>
                  <a:cubicBezTo>
                    <a:pt x="2608" y="2044"/>
                    <a:pt x="1694" y="431"/>
                    <a:pt x="1533" y="135"/>
                  </a:cubicBezTo>
                  <a:cubicBezTo>
                    <a:pt x="1479" y="27"/>
                    <a:pt x="1399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505;p41">
              <a:extLst>
                <a:ext uri="{FF2B5EF4-FFF2-40B4-BE49-F238E27FC236}">
                  <a16:creationId xmlns:a16="http://schemas.microsoft.com/office/drawing/2014/main" id="{66D6769B-F53E-BC4E-0CAE-912BF4CA5A0F}"/>
                </a:ext>
              </a:extLst>
            </p:cNvPr>
            <p:cNvSpPr/>
            <p:nvPr/>
          </p:nvSpPr>
          <p:spPr>
            <a:xfrm flipH="1">
              <a:off x="6151345" y="4462565"/>
              <a:ext cx="113130" cy="187555"/>
            </a:xfrm>
            <a:custGeom>
              <a:avLst/>
              <a:gdLst/>
              <a:ahLst/>
              <a:cxnLst/>
              <a:rect l="l" t="t" r="r" b="b"/>
              <a:pathLst>
                <a:path w="4168" h="6910" extrusionOk="0">
                  <a:moveTo>
                    <a:pt x="2070" y="0"/>
                  </a:moveTo>
                  <a:cubicBezTo>
                    <a:pt x="2070" y="0"/>
                    <a:pt x="0" y="3684"/>
                    <a:pt x="0" y="4813"/>
                  </a:cubicBezTo>
                  <a:cubicBezTo>
                    <a:pt x="0" y="5942"/>
                    <a:pt x="941" y="6910"/>
                    <a:pt x="2070" y="6910"/>
                  </a:cubicBezTo>
                  <a:cubicBezTo>
                    <a:pt x="3226" y="6910"/>
                    <a:pt x="4167" y="5942"/>
                    <a:pt x="4167" y="4813"/>
                  </a:cubicBezTo>
                  <a:cubicBezTo>
                    <a:pt x="4167" y="3684"/>
                    <a:pt x="2070" y="0"/>
                    <a:pt x="20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506;p41">
              <a:extLst>
                <a:ext uri="{FF2B5EF4-FFF2-40B4-BE49-F238E27FC236}">
                  <a16:creationId xmlns:a16="http://schemas.microsoft.com/office/drawing/2014/main" id="{F90DC04D-8E90-C326-5B8A-5DE22947A404}"/>
                </a:ext>
              </a:extLst>
            </p:cNvPr>
            <p:cNvSpPr/>
            <p:nvPr/>
          </p:nvSpPr>
          <p:spPr>
            <a:xfrm flipH="1">
              <a:off x="6144776" y="4455644"/>
              <a:ext cx="127000" cy="201777"/>
            </a:xfrm>
            <a:custGeom>
              <a:avLst/>
              <a:gdLst/>
              <a:ahLst/>
              <a:cxnLst/>
              <a:rect l="l" t="t" r="r" b="b"/>
              <a:pathLst>
                <a:path w="4679" h="7434" extrusionOk="0">
                  <a:moveTo>
                    <a:pt x="2339" y="766"/>
                  </a:moveTo>
                  <a:cubicBezTo>
                    <a:pt x="2984" y="1976"/>
                    <a:pt x="4167" y="4261"/>
                    <a:pt x="4194" y="5068"/>
                  </a:cubicBezTo>
                  <a:cubicBezTo>
                    <a:pt x="4194" y="6089"/>
                    <a:pt x="3361" y="6923"/>
                    <a:pt x="2339" y="6923"/>
                  </a:cubicBezTo>
                  <a:cubicBezTo>
                    <a:pt x="1344" y="6923"/>
                    <a:pt x="511" y="6089"/>
                    <a:pt x="511" y="5068"/>
                  </a:cubicBezTo>
                  <a:cubicBezTo>
                    <a:pt x="511" y="4261"/>
                    <a:pt x="1667" y="1976"/>
                    <a:pt x="2339" y="766"/>
                  </a:cubicBezTo>
                  <a:close/>
                  <a:moveTo>
                    <a:pt x="2329" y="0"/>
                  </a:moveTo>
                  <a:cubicBezTo>
                    <a:pt x="2245" y="0"/>
                    <a:pt x="2164" y="40"/>
                    <a:pt x="2124" y="121"/>
                  </a:cubicBezTo>
                  <a:cubicBezTo>
                    <a:pt x="1909" y="497"/>
                    <a:pt x="0" y="3885"/>
                    <a:pt x="0" y="5068"/>
                  </a:cubicBezTo>
                  <a:cubicBezTo>
                    <a:pt x="0" y="6385"/>
                    <a:pt x="1049" y="7433"/>
                    <a:pt x="2339" y="7433"/>
                  </a:cubicBezTo>
                  <a:cubicBezTo>
                    <a:pt x="3630" y="7433"/>
                    <a:pt x="4678" y="6385"/>
                    <a:pt x="4678" y="5068"/>
                  </a:cubicBezTo>
                  <a:cubicBezTo>
                    <a:pt x="4678" y="3858"/>
                    <a:pt x="2742" y="497"/>
                    <a:pt x="2554" y="121"/>
                  </a:cubicBezTo>
                  <a:cubicBezTo>
                    <a:pt x="2500" y="40"/>
                    <a:pt x="2413" y="0"/>
                    <a:pt x="23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507;p41">
              <a:extLst>
                <a:ext uri="{FF2B5EF4-FFF2-40B4-BE49-F238E27FC236}">
                  <a16:creationId xmlns:a16="http://schemas.microsoft.com/office/drawing/2014/main" id="{2F8C59E6-22B7-E146-F35D-7CE0518AFBF8}"/>
                </a:ext>
              </a:extLst>
            </p:cNvPr>
            <p:cNvSpPr/>
            <p:nvPr/>
          </p:nvSpPr>
          <p:spPr>
            <a:xfrm flipH="1">
              <a:off x="5355255" y="2454482"/>
              <a:ext cx="240103" cy="205903"/>
            </a:xfrm>
            <a:custGeom>
              <a:avLst/>
              <a:gdLst/>
              <a:ahLst/>
              <a:cxnLst/>
              <a:rect l="l" t="t" r="r" b="b"/>
              <a:pathLst>
                <a:path w="8846" h="7586" extrusionOk="0">
                  <a:moveTo>
                    <a:pt x="5181" y="1"/>
                  </a:moveTo>
                  <a:cubicBezTo>
                    <a:pt x="3557" y="1"/>
                    <a:pt x="2116" y="1141"/>
                    <a:pt x="1829" y="2795"/>
                  </a:cubicBezTo>
                  <a:cubicBezTo>
                    <a:pt x="1748" y="3198"/>
                    <a:pt x="1748" y="3547"/>
                    <a:pt x="1829" y="3924"/>
                  </a:cubicBezTo>
                  <a:cubicBezTo>
                    <a:pt x="1022" y="4031"/>
                    <a:pt x="377" y="4596"/>
                    <a:pt x="216" y="5402"/>
                  </a:cubicBezTo>
                  <a:cubicBezTo>
                    <a:pt x="1" y="6424"/>
                    <a:pt x="673" y="7365"/>
                    <a:pt x="1694" y="7553"/>
                  </a:cubicBezTo>
                  <a:cubicBezTo>
                    <a:pt x="1807" y="7575"/>
                    <a:pt x="1919" y="7585"/>
                    <a:pt x="2030" y="7585"/>
                  </a:cubicBezTo>
                  <a:cubicBezTo>
                    <a:pt x="2744" y="7585"/>
                    <a:pt x="3408" y="7152"/>
                    <a:pt x="3711" y="6478"/>
                  </a:cubicBezTo>
                  <a:cubicBezTo>
                    <a:pt x="3980" y="6612"/>
                    <a:pt x="4248" y="6693"/>
                    <a:pt x="4544" y="6747"/>
                  </a:cubicBezTo>
                  <a:cubicBezTo>
                    <a:pt x="4759" y="6787"/>
                    <a:pt x="4973" y="6807"/>
                    <a:pt x="5184" y="6807"/>
                  </a:cubicBezTo>
                  <a:cubicBezTo>
                    <a:pt x="6792" y="6807"/>
                    <a:pt x="8214" y="5671"/>
                    <a:pt x="8523" y="4031"/>
                  </a:cubicBezTo>
                  <a:cubicBezTo>
                    <a:pt x="8846" y="2176"/>
                    <a:pt x="7636" y="402"/>
                    <a:pt x="5781" y="53"/>
                  </a:cubicBezTo>
                  <a:cubicBezTo>
                    <a:pt x="5579" y="18"/>
                    <a:pt x="5379" y="1"/>
                    <a:pt x="5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508;p41">
              <a:extLst>
                <a:ext uri="{FF2B5EF4-FFF2-40B4-BE49-F238E27FC236}">
                  <a16:creationId xmlns:a16="http://schemas.microsoft.com/office/drawing/2014/main" id="{85421FB8-D7CA-3D7A-2F97-37CBAD089E14}"/>
                </a:ext>
              </a:extLst>
            </p:cNvPr>
            <p:cNvSpPr/>
            <p:nvPr/>
          </p:nvSpPr>
          <p:spPr>
            <a:xfrm flipH="1">
              <a:off x="5355988" y="2450003"/>
              <a:ext cx="243740" cy="213883"/>
            </a:xfrm>
            <a:custGeom>
              <a:avLst/>
              <a:gdLst/>
              <a:ahLst/>
              <a:cxnLst/>
              <a:rect l="l" t="t" r="r" b="b"/>
              <a:pathLst>
                <a:path w="8980" h="7880" extrusionOk="0">
                  <a:moveTo>
                    <a:pt x="5257" y="338"/>
                  </a:moveTo>
                  <a:cubicBezTo>
                    <a:pt x="5466" y="338"/>
                    <a:pt x="5677" y="360"/>
                    <a:pt x="5888" y="406"/>
                  </a:cubicBezTo>
                  <a:cubicBezTo>
                    <a:pt x="6721" y="540"/>
                    <a:pt x="7447" y="1024"/>
                    <a:pt x="7958" y="1750"/>
                  </a:cubicBezTo>
                  <a:cubicBezTo>
                    <a:pt x="8442" y="2449"/>
                    <a:pt x="8630" y="3309"/>
                    <a:pt x="8469" y="4170"/>
                  </a:cubicBezTo>
                  <a:cubicBezTo>
                    <a:pt x="8334" y="5003"/>
                    <a:pt x="7824" y="5729"/>
                    <a:pt x="7125" y="6240"/>
                  </a:cubicBezTo>
                  <a:cubicBezTo>
                    <a:pt x="6582" y="6595"/>
                    <a:pt x="5925" y="6804"/>
                    <a:pt x="5268" y="6804"/>
                  </a:cubicBezTo>
                  <a:cubicBezTo>
                    <a:pt x="5080" y="6804"/>
                    <a:pt x="4891" y="6786"/>
                    <a:pt x="4705" y="6750"/>
                  </a:cubicBezTo>
                  <a:cubicBezTo>
                    <a:pt x="4463" y="6670"/>
                    <a:pt x="4194" y="6616"/>
                    <a:pt x="3925" y="6482"/>
                  </a:cubicBezTo>
                  <a:lnTo>
                    <a:pt x="3791" y="6482"/>
                  </a:lnTo>
                  <a:lnTo>
                    <a:pt x="3684" y="6562"/>
                  </a:lnTo>
                  <a:cubicBezTo>
                    <a:pt x="3426" y="7195"/>
                    <a:pt x="2841" y="7583"/>
                    <a:pt x="2179" y="7583"/>
                  </a:cubicBezTo>
                  <a:cubicBezTo>
                    <a:pt x="2081" y="7583"/>
                    <a:pt x="1982" y="7574"/>
                    <a:pt x="1882" y="7557"/>
                  </a:cubicBezTo>
                  <a:cubicBezTo>
                    <a:pt x="1452" y="7449"/>
                    <a:pt x="1049" y="7207"/>
                    <a:pt x="807" y="6858"/>
                  </a:cubicBezTo>
                  <a:cubicBezTo>
                    <a:pt x="538" y="6482"/>
                    <a:pt x="484" y="6051"/>
                    <a:pt x="538" y="5594"/>
                  </a:cubicBezTo>
                  <a:cubicBezTo>
                    <a:pt x="673" y="4895"/>
                    <a:pt x="1237" y="4358"/>
                    <a:pt x="1990" y="4304"/>
                  </a:cubicBezTo>
                  <a:cubicBezTo>
                    <a:pt x="2017" y="4304"/>
                    <a:pt x="2044" y="4250"/>
                    <a:pt x="2070" y="4223"/>
                  </a:cubicBezTo>
                  <a:cubicBezTo>
                    <a:pt x="2124" y="4196"/>
                    <a:pt x="2124" y="4116"/>
                    <a:pt x="2124" y="4089"/>
                  </a:cubicBezTo>
                  <a:cubicBezTo>
                    <a:pt x="2044" y="3712"/>
                    <a:pt x="2044" y="3336"/>
                    <a:pt x="2124" y="2987"/>
                  </a:cubicBezTo>
                  <a:cubicBezTo>
                    <a:pt x="2259" y="2153"/>
                    <a:pt x="2743" y="1400"/>
                    <a:pt x="3468" y="890"/>
                  </a:cubicBezTo>
                  <a:cubicBezTo>
                    <a:pt x="3996" y="545"/>
                    <a:pt x="4615" y="338"/>
                    <a:pt x="5257" y="338"/>
                  </a:cubicBezTo>
                  <a:close/>
                  <a:moveTo>
                    <a:pt x="5289" y="0"/>
                  </a:moveTo>
                  <a:cubicBezTo>
                    <a:pt x="4564" y="0"/>
                    <a:pt x="3853" y="207"/>
                    <a:pt x="3253" y="621"/>
                  </a:cubicBezTo>
                  <a:cubicBezTo>
                    <a:pt x="2501" y="1159"/>
                    <a:pt x="1963" y="1965"/>
                    <a:pt x="1775" y="2906"/>
                  </a:cubicBezTo>
                  <a:cubicBezTo>
                    <a:pt x="1721" y="3255"/>
                    <a:pt x="1721" y="3578"/>
                    <a:pt x="1748" y="3954"/>
                  </a:cubicBezTo>
                  <a:cubicBezTo>
                    <a:pt x="941" y="4116"/>
                    <a:pt x="323" y="4734"/>
                    <a:pt x="216" y="5541"/>
                  </a:cubicBezTo>
                  <a:cubicBezTo>
                    <a:pt x="0" y="6616"/>
                    <a:pt x="753" y="7664"/>
                    <a:pt x="1829" y="7853"/>
                  </a:cubicBezTo>
                  <a:cubicBezTo>
                    <a:pt x="1963" y="7880"/>
                    <a:pt x="2044" y="7880"/>
                    <a:pt x="2178" y="7880"/>
                  </a:cubicBezTo>
                  <a:cubicBezTo>
                    <a:pt x="2931" y="7880"/>
                    <a:pt x="3576" y="7530"/>
                    <a:pt x="3925" y="6885"/>
                  </a:cubicBezTo>
                  <a:cubicBezTo>
                    <a:pt x="4167" y="6992"/>
                    <a:pt x="4409" y="7046"/>
                    <a:pt x="4651" y="7073"/>
                  </a:cubicBezTo>
                  <a:cubicBezTo>
                    <a:pt x="4876" y="7118"/>
                    <a:pt x="5103" y="7140"/>
                    <a:pt x="5328" y="7140"/>
                  </a:cubicBezTo>
                  <a:cubicBezTo>
                    <a:pt x="6044" y="7140"/>
                    <a:pt x="6746" y="6918"/>
                    <a:pt x="7340" y="6508"/>
                  </a:cubicBezTo>
                  <a:cubicBezTo>
                    <a:pt x="8093" y="5971"/>
                    <a:pt x="8630" y="5164"/>
                    <a:pt x="8818" y="4223"/>
                  </a:cubicBezTo>
                  <a:cubicBezTo>
                    <a:pt x="8980" y="3282"/>
                    <a:pt x="8765" y="2315"/>
                    <a:pt x="8227" y="1535"/>
                  </a:cubicBezTo>
                  <a:cubicBezTo>
                    <a:pt x="7689" y="755"/>
                    <a:pt x="6883" y="218"/>
                    <a:pt x="5942" y="56"/>
                  </a:cubicBezTo>
                  <a:cubicBezTo>
                    <a:pt x="5725" y="19"/>
                    <a:pt x="5506" y="0"/>
                    <a:pt x="528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509;p41">
              <a:extLst>
                <a:ext uri="{FF2B5EF4-FFF2-40B4-BE49-F238E27FC236}">
                  <a16:creationId xmlns:a16="http://schemas.microsoft.com/office/drawing/2014/main" id="{C27DE3DA-CA7A-F8DB-63AB-17FE1522E0E5}"/>
                </a:ext>
              </a:extLst>
            </p:cNvPr>
            <p:cNvSpPr/>
            <p:nvPr/>
          </p:nvSpPr>
          <p:spPr>
            <a:xfrm flipH="1">
              <a:off x="7408640" y="3110027"/>
              <a:ext cx="449507" cy="326877"/>
            </a:xfrm>
            <a:custGeom>
              <a:avLst/>
              <a:gdLst/>
              <a:ahLst/>
              <a:cxnLst/>
              <a:rect l="l" t="t" r="r" b="b"/>
              <a:pathLst>
                <a:path w="16561" h="12043" extrusionOk="0">
                  <a:moveTo>
                    <a:pt x="6754" y="1"/>
                  </a:moveTo>
                  <a:cubicBezTo>
                    <a:pt x="6121" y="1"/>
                    <a:pt x="5476" y="101"/>
                    <a:pt x="4840" y="311"/>
                  </a:cubicBezTo>
                  <a:cubicBezTo>
                    <a:pt x="1667" y="1360"/>
                    <a:pt x="0" y="4747"/>
                    <a:pt x="1049" y="7892"/>
                  </a:cubicBezTo>
                  <a:cubicBezTo>
                    <a:pt x="1868" y="10434"/>
                    <a:pt x="4223" y="12010"/>
                    <a:pt x="6744" y="12010"/>
                  </a:cubicBezTo>
                  <a:cubicBezTo>
                    <a:pt x="7370" y="12010"/>
                    <a:pt x="8005" y="11913"/>
                    <a:pt x="8630" y="11710"/>
                  </a:cubicBezTo>
                  <a:cubicBezTo>
                    <a:pt x="9302" y="11468"/>
                    <a:pt x="9921" y="11172"/>
                    <a:pt x="10431" y="10715"/>
                  </a:cubicBezTo>
                  <a:cubicBezTo>
                    <a:pt x="10994" y="11559"/>
                    <a:pt x="11946" y="12042"/>
                    <a:pt x="12953" y="12042"/>
                  </a:cubicBezTo>
                  <a:cubicBezTo>
                    <a:pt x="13293" y="12042"/>
                    <a:pt x="13640" y="11987"/>
                    <a:pt x="13980" y="11871"/>
                  </a:cubicBezTo>
                  <a:cubicBezTo>
                    <a:pt x="15674" y="11307"/>
                    <a:pt x="16561" y="9479"/>
                    <a:pt x="16023" y="7812"/>
                  </a:cubicBezTo>
                  <a:cubicBezTo>
                    <a:pt x="15597" y="6457"/>
                    <a:pt x="14327" y="5594"/>
                    <a:pt x="13002" y="5594"/>
                  </a:cubicBezTo>
                  <a:cubicBezTo>
                    <a:pt x="12907" y="5594"/>
                    <a:pt x="12812" y="5598"/>
                    <a:pt x="12717" y="5607"/>
                  </a:cubicBezTo>
                  <a:cubicBezTo>
                    <a:pt x="12663" y="5123"/>
                    <a:pt x="12582" y="4613"/>
                    <a:pt x="12448" y="4102"/>
                  </a:cubicBezTo>
                  <a:cubicBezTo>
                    <a:pt x="11610" y="1588"/>
                    <a:pt x="9277" y="1"/>
                    <a:pt x="67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510;p41">
              <a:extLst>
                <a:ext uri="{FF2B5EF4-FFF2-40B4-BE49-F238E27FC236}">
                  <a16:creationId xmlns:a16="http://schemas.microsoft.com/office/drawing/2014/main" id="{A88FE613-05FE-A646-3E60-49F57E5F4BED}"/>
                </a:ext>
              </a:extLst>
            </p:cNvPr>
            <p:cNvSpPr/>
            <p:nvPr/>
          </p:nvSpPr>
          <p:spPr>
            <a:xfrm flipH="1">
              <a:off x="7412277" y="3104409"/>
              <a:ext cx="452438" cy="336594"/>
            </a:xfrm>
            <a:custGeom>
              <a:avLst/>
              <a:gdLst/>
              <a:ahLst/>
              <a:cxnLst/>
              <a:rect l="l" t="t" r="r" b="b"/>
              <a:pathLst>
                <a:path w="16669" h="12401" extrusionOk="0">
                  <a:moveTo>
                    <a:pt x="6952" y="423"/>
                  </a:moveTo>
                  <a:cubicBezTo>
                    <a:pt x="7847" y="423"/>
                    <a:pt x="8733" y="626"/>
                    <a:pt x="9544" y="1056"/>
                  </a:cubicBezTo>
                  <a:cubicBezTo>
                    <a:pt x="10969" y="1755"/>
                    <a:pt x="11964" y="2965"/>
                    <a:pt x="12475" y="4443"/>
                  </a:cubicBezTo>
                  <a:cubicBezTo>
                    <a:pt x="12609" y="4873"/>
                    <a:pt x="12717" y="5384"/>
                    <a:pt x="12744" y="5895"/>
                  </a:cubicBezTo>
                  <a:cubicBezTo>
                    <a:pt x="12744" y="5922"/>
                    <a:pt x="12770" y="5949"/>
                    <a:pt x="12824" y="6003"/>
                  </a:cubicBezTo>
                  <a:cubicBezTo>
                    <a:pt x="12851" y="6029"/>
                    <a:pt x="12905" y="6029"/>
                    <a:pt x="12959" y="6029"/>
                  </a:cubicBezTo>
                  <a:cubicBezTo>
                    <a:pt x="13055" y="6020"/>
                    <a:pt x="13151" y="6016"/>
                    <a:pt x="13246" y="6016"/>
                  </a:cubicBezTo>
                  <a:cubicBezTo>
                    <a:pt x="14534" y="6016"/>
                    <a:pt x="15703" y="6848"/>
                    <a:pt x="16104" y="8099"/>
                  </a:cubicBezTo>
                  <a:cubicBezTo>
                    <a:pt x="16373" y="8879"/>
                    <a:pt x="16319" y="9686"/>
                    <a:pt x="15943" y="10438"/>
                  </a:cubicBezTo>
                  <a:cubicBezTo>
                    <a:pt x="15566" y="11137"/>
                    <a:pt x="14921" y="11675"/>
                    <a:pt x="14168" y="11944"/>
                  </a:cubicBezTo>
                  <a:cubicBezTo>
                    <a:pt x="13842" y="12055"/>
                    <a:pt x="13508" y="12109"/>
                    <a:pt x="13180" y="12109"/>
                  </a:cubicBezTo>
                  <a:cubicBezTo>
                    <a:pt x="12236" y="12109"/>
                    <a:pt x="11332" y="11666"/>
                    <a:pt x="10754" y="10869"/>
                  </a:cubicBezTo>
                  <a:cubicBezTo>
                    <a:pt x="10727" y="10842"/>
                    <a:pt x="10700" y="10788"/>
                    <a:pt x="10620" y="10788"/>
                  </a:cubicBezTo>
                  <a:cubicBezTo>
                    <a:pt x="10593" y="10788"/>
                    <a:pt x="10566" y="10788"/>
                    <a:pt x="10485" y="10815"/>
                  </a:cubicBezTo>
                  <a:cubicBezTo>
                    <a:pt x="9948" y="11272"/>
                    <a:pt x="9383" y="11568"/>
                    <a:pt x="8738" y="11756"/>
                  </a:cubicBezTo>
                  <a:cubicBezTo>
                    <a:pt x="8126" y="11961"/>
                    <a:pt x="7504" y="12059"/>
                    <a:pt x="6891" y="12059"/>
                  </a:cubicBezTo>
                  <a:cubicBezTo>
                    <a:pt x="4462" y="12059"/>
                    <a:pt x="2193" y="10520"/>
                    <a:pt x="1398" y="8073"/>
                  </a:cubicBezTo>
                  <a:cubicBezTo>
                    <a:pt x="915" y="6594"/>
                    <a:pt x="1022" y="5035"/>
                    <a:pt x="1721" y="3637"/>
                  </a:cubicBezTo>
                  <a:cubicBezTo>
                    <a:pt x="2420" y="2212"/>
                    <a:pt x="3630" y="1217"/>
                    <a:pt x="5108" y="706"/>
                  </a:cubicBezTo>
                  <a:cubicBezTo>
                    <a:pt x="5712" y="520"/>
                    <a:pt x="6334" y="423"/>
                    <a:pt x="6952" y="423"/>
                  </a:cubicBezTo>
                  <a:close/>
                  <a:moveTo>
                    <a:pt x="6991" y="0"/>
                  </a:moveTo>
                  <a:cubicBezTo>
                    <a:pt x="6332" y="0"/>
                    <a:pt x="5671" y="104"/>
                    <a:pt x="5028" y="303"/>
                  </a:cubicBezTo>
                  <a:cubicBezTo>
                    <a:pt x="1802" y="1378"/>
                    <a:pt x="0" y="4873"/>
                    <a:pt x="1076" y="8099"/>
                  </a:cubicBezTo>
                  <a:cubicBezTo>
                    <a:pt x="1940" y="10691"/>
                    <a:pt x="4365" y="12363"/>
                    <a:pt x="6958" y="12363"/>
                  </a:cubicBezTo>
                  <a:cubicBezTo>
                    <a:pt x="7593" y="12363"/>
                    <a:pt x="8238" y="12263"/>
                    <a:pt x="8872" y="12051"/>
                  </a:cubicBezTo>
                  <a:cubicBezTo>
                    <a:pt x="9491" y="11836"/>
                    <a:pt x="10055" y="11568"/>
                    <a:pt x="10593" y="11164"/>
                  </a:cubicBezTo>
                  <a:cubicBezTo>
                    <a:pt x="11265" y="11971"/>
                    <a:pt x="12206" y="12401"/>
                    <a:pt x="13227" y="12401"/>
                  </a:cubicBezTo>
                  <a:cubicBezTo>
                    <a:pt x="13550" y="12401"/>
                    <a:pt x="13926" y="12374"/>
                    <a:pt x="14249" y="12186"/>
                  </a:cubicBezTo>
                  <a:cubicBezTo>
                    <a:pt x="15109" y="11917"/>
                    <a:pt x="15808" y="11299"/>
                    <a:pt x="16212" y="10492"/>
                  </a:cubicBezTo>
                  <a:cubicBezTo>
                    <a:pt x="16615" y="9686"/>
                    <a:pt x="16669" y="8772"/>
                    <a:pt x="16400" y="7911"/>
                  </a:cubicBezTo>
                  <a:cubicBezTo>
                    <a:pt x="15961" y="6517"/>
                    <a:pt x="14704" y="5594"/>
                    <a:pt x="13272" y="5594"/>
                  </a:cubicBezTo>
                  <a:cubicBezTo>
                    <a:pt x="13213" y="5594"/>
                    <a:pt x="13153" y="5596"/>
                    <a:pt x="13093" y="5599"/>
                  </a:cubicBezTo>
                  <a:cubicBezTo>
                    <a:pt x="13039" y="5115"/>
                    <a:pt x="12959" y="4658"/>
                    <a:pt x="12824" y="4201"/>
                  </a:cubicBezTo>
                  <a:cubicBezTo>
                    <a:pt x="12286" y="2669"/>
                    <a:pt x="11211" y="1378"/>
                    <a:pt x="9733" y="653"/>
                  </a:cubicBezTo>
                  <a:cubicBezTo>
                    <a:pt x="8864" y="210"/>
                    <a:pt x="7930" y="0"/>
                    <a:pt x="69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511;p41">
              <a:extLst>
                <a:ext uri="{FF2B5EF4-FFF2-40B4-BE49-F238E27FC236}">
                  <a16:creationId xmlns:a16="http://schemas.microsoft.com/office/drawing/2014/main" id="{9F925158-DEE0-5E64-49C1-140CF8974A29}"/>
                </a:ext>
              </a:extLst>
            </p:cNvPr>
            <p:cNvSpPr/>
            <p:nvPr/>
          </p:nvSpPr>
          <p:spPr>
            <a:xfrm flipH="1">
              <a:off x="5623776" y="2999367"/>
              <a:ext cx="454637" cy="325656"/>
            </a:xfrm>
            <a:custGeom>
              <a:avLst/>
              <a:gdLst/>
              <a:ahLst/>
              <a:cxnLst/>
              <a:rect l="l" t="t" r="r" b="b"/>
              <a:pathLst>
                <a:path w="16750" h="11998" extrusionOk="0">
                  <a:moveTo>
                    <a:pt x="9936" y="1"/>
                  </a:moveTo>
                  <a:cubicBezTo>
                    <a:pt x="7631" y="1"/>
                    <a:pt x="5437" y="1336"/>
                    <a:pt x="4463" y="3582"/>
                  </a:cubicBezTo>
                  <a:cubicBezTo>
                    <a:pt x="4194" y="4227"/>
                    <a:pt x="4033" y="4899"/>
                    <a:pt x="3952" y="5571"/>
                  </a:cubicBezTo>
                  <a:cubicBezTo>
                    <a:pt x="3843" y="5560"/>
                    <a:pt x="3733" y="5555"/>
                    <a:pt x="3624" y="5555"/>
                  </a:cubicBezTo>
                  <a:cubicBezTo>
                    <a:pt x="2394" y="5555"/>
                    <a:pt x="1218" y="6243"/>
                    <a:pt x="700" y="7453"/>
                  </a:cubicBezTo>
                  <a:cubicBezTo>
                    <a:pt x="1" y="9066"/>
                    <a:pt x="726" y="10975"/>
                    <a:pt x="2339" y="11674"/>
                  </a:cubicBezTo>
                  <a:cubicBezTo>
                    <a:pt x="2764" y="11862"/>
                    <a:pt x="3206" y="11950"/>
                    <a:pt x="3640" y="11950"/>
                  </a:cubicBezTo>
                  <a:cubicBezTo>
                    <a:pt x="4636" y="11950"/>
                    <a:pt x="5593" y="11484"/>
                    <a:pt x="6211" y="10679"/>
                  </a:cubicBezTo>
                  <a:cubicBezTo>
                    <a:pt x="6614" y="10975"/>
                    <a:pt x="7044" y="11244"/>
                    <a:pt x="7528" y="11486"/>
                  </a:cubicBezTo>
                  <a:cubicBezTo>
                    <a:pt x="8308" y="11834"/>
                    <a:pt x="9125" y="11998"/>
                    <a:pt x="9931" y="11998"/>
                  </a:cubicBezTo>
                  <a:cubicBezTo>
                    <a:pt x="12237" y="11998"/>
                    <a:pt x="14449" y="10652"/>
                    <a:pt x="15405" y="8421"/>
                  </a:cubicBezTo>
                  <a:cubicBezTo>
                    <a:pt x="16749" y="5383"/>
                    <a:pt x="15378" y="1834"/>
                    <a:pt x="12367" y="517"/>
                  </a:cubicBezTo>
                  <a:cubicBezTo>
                    <a:pt x="11575" y="167"/>
                    <a:pt x="10749" y="1"/>
                    <a:pt x="99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512;p41">
              <a:extLst>
                <a:ext uri="{FF2B5EF4-FFF2-40B4-BE49-F238E27FC236}">
                  <a16:creationId xmlns:a16="http://schemas.microsoft.com/office/drawing/2014/main" id="{94064AA5-8C36-0AB0-B92D-82BE25DEBBF8}"/>
                </a:ext>
              </a:extLst>
            </p:cNvPr>
            <p:cNvSpPr/>
            <p:nvPr/>
          </p:nvSpPr>
          <p:spPr>
            <a:xfrm flipH="1">
              <a:off x="5617940" y="2994373"/>
              <a:ext cx="456835" cy="335726"/>
            </a:xfrm>
            <a:custGeom>
              <a:avLst/>
              <a:gdLst/>
              <a:ahLst/>
              <a:cxnLst/>
              <a:rect l="l" t="t" r="r" b="b"/>
              <a:pathLst>
                <a:path w="16831" h="12369" extrusionOk="0">
                  <a:moveTo>
                    <a:pt x="9815" y="327"/>
                  </a:moveTo>
                  <a:cubicBezTo>
                    <a:pt x="10617" y="327"/>
                    <a:pt x="11415" y="495"/>
                    <a:pt x="12153" y="835"/>
                  </a:cubicBezTo>
                  <a:cubicBezTo>
                    <a:pt x="15110" y="2153"/>
                    <a:pt x="16454" y="5567"/>
                    <a:pt x="15164" y="8524"/>
                  </a:cubicBezTo>
                  <a:cubicBezTo>
                    <a:pt x="14186" y="10719"/>
                    <a:pt x="12038" y="12025"/>
                    <a:pt x="9787" y="12025"/>
                  </a:cubicBezTo>
                  <a:cubicBezTo>
                    <a:pt x="9005" y="12025"/>
                    <a:pt x="8210" y="11868"/>
                    <a:pt x="7448" y="11535"/>
                  </a:cubicBezTo>
                  <a:cubicBezTo>
                    <a:pt x="7018" y="11320"/>
                    <a:pt x="6588" y="11051"/>
                    <a:pt x="6184" y="10756"/>
                  </a:cubicBezTo>
                  <a:cubicBezTo>
                    <a:pt x="6157" y="10729"/>
                    <a:pt x="6104" y="10729"/>
                    <a:pt x="6077" y="10729"/>
                  </a:cubicBezTo>
                  <a:cubicBezTo>
                    <a:pt x="6023" y="10729"/>
                    <a:pt x="5942" y="10756"/>
                    <a:pt x="5915" y="10756"/>
                  </a:cubicBezTo>
                  <a:cubicBezTo>
                    <a:pt x="5336" y="11522"/>
                    <a:pt x="4418" y="11951"/>
                    <a:pt x="3479" y="11951"/>
                  </a:cubicBezTo>
                  <a:cubicBezTo>
                    <a:pt x="3068" y="11951"/>
                    <a:pt x="2652" y="11868"/>
                    <a:pt x="2259" y="11696"/>
                  </a:cubicBezTo>
                  <a:cubicBezTo>
                    <a:pt x="1506" y="11347"/>
                    <a:pt x="942" y="10782"/>
                    <a:pt x="646" y="10003"/>
                  </a:cubicBezTo>
                  <a:cubicBezTo>
                    <a:pt x="377" y="9277"/>
                    <a:pt x="377" y="8443"/>
                    <a:pt x="700" y="7691"/>
                  </a:cubicBezTo>
                  <a:cubicBezTo>
                    <a:pt x="1195" y="6577"/>
                    <a:pt x="2282" y="5874"/>
                    <a:pt x="3479" y="5874"/>
                  </a:cubicBezTo>
                  <a:cubicBezTo>
                    <a:pt x="3583" y="5874"/>
                    <a:pt x="3687" y="5879"/>
                    <a:pt x="3792" y="5890"/>
                  </a:cubicBezTo>
                  <a:cubicBezTo>
                    <a:pt x="3872" y="5890"/>
                    <a:pt x="3899" y="5890"/>
                    <a:pt x="3926" y="5836"/>
                  </a:cubicBezTo>
                  <a:cubicBezTo>
                    <a:pt x="3953" y="5836"/>
                    <a:pt x="4007" y="5782"/>
                    <a:pt x="4007" y="5755"/>
                  </a:cubicBezTo>
                  <a:cubicBezTo>
                    <a:pt x="4034" y="5083"/>
                    <a:pt x="4195" y="4438"/>
                    <a:pt x="4464" y="3819"/>
                  </a:cubicBezTo>
                  <a:cubicBezTo>
                    <a:pt x="5109" y="2395"/>
                    <a:pt x="6238" y="1319"/>
                    <a:pt x="7690" y="728"/>
                  </a:cubicBezTo>
                  <a:cubicBezTo>
                    <a:pt x="8375" y="461"/>
                    <a:pt x="9097" y="327"/>
                    <a:pt x="9815" y="327"/>
                  </a:cubicBezTo>
                  <a:close/>
                  <a:moveTo>
                    <a:pt x="9816" y="0"/>
                  </a:moveTo>
                  <a:cubicBezTo>
                    <a:pt x="9068" y="0"/>
                    <a:pt x="8313" y="142"/>
                    <a:pt x="7582" y="432"/>
                  </a:cubicBezTo>
                  <a:cubicBezTo>
                    <a:pt x="6050" y="1024"/>
                    <a:pt x="4840" y="2180"/>
                    <a:pt x="4168" y="3685"/>
                  </a:cubicBezTo>
                  <a:cubicBezTo>
                    <a:pt x="3899" y="4250"/>
                    <a:pt x="3711" y="4895"/>
                    <a:pt x="3657" y="5540"/>
                  </a:cubicBezTo>
                  <a:cubicBezTo>
                    <a:pt x="3594" y="5536"/>
                    <a:pt x="3531" y="5534"/>
                    <a:pt x="3469" y="5534"/>
                  </a:cubicBezTo>
                  <a:cubicBezTo>
                    <a:pt x="2167" y="5534"/>
                    <a:pt x="943" y="6325"/>
                    <a:pt x="404" y="7556"/>
                  </a:cubicBezTo>
                  <a:cubicBezTo>
                    <a:pt x="28" y="8390"/>
                    <a:pt x="1" y="9304"/>
                    <a:pt x="324" y="10137"/>
                  </a:cubicBezTo>
                  <a:cubicBezTo>
                    <a:pt x="646" y="10971"/>
                    <a:pt x="1264" y="11643"/>
                    <a:pt x="2125" y="12019"/>
                  </a:cubicBezTo>
                  <a:cubicBezTo>
                    <a:pt x="2575" y="12227"/>
                    <a:pt x="3046" y="12326"/>
                    <a:pt x="3508" y="12326"/>
                  </a:cubicBezTo>
                  <a:cubicBezTo>
                    <a:pt x="4481" y="12326"/>
                    <a:pt x="5421" y="11888"/>
                    <a:pt x="6077" y="11105"/>
                  </a:cubicBezTo>
                  <a:cubicBezTo>
                    <a:pt x="6480" y="11374"/>
                    <a:pt x="6883" y="11643"/>
                    <a:pt x="7287" y="11831"/>
                  </a:cubicBezTo>
                  <a:cubicBezTo>
                    <a:pt x="8093" y="12180"/>
                    <a:pt x="8926" y="12369"/>
                    <a:pt x="9787" y="12369"/>
                  </a:cubicBezTo>
                  <a:cubicBezTo>
                    <a:pt x="12153" y="12369"/>
                    <a:pt x="14411" y="10997"/>
                    <a:pt x="15459" y="8659"/>
                  </a:cubicBezTo>
                  <a:cubicBezTo>
                    <a:pt x="16830" y="5540"/>
                    <a:pt x="15432" y="1911"/>
                    <a:pt x="12287" y="540"/>
                  </a:cubicBezTo>
                  <a:cubicBezTo>
                    <a:pt x="11501" y="183"/>
                    <a:pt x="10663" y="0"/>
                    <a:pt x="981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513;p41">
              <a:extLst>
                <a:ext uri="{FF2B5EF4-FFF2-40B4-BE49-F238E27FC236}">
                  <a16:creationId xmlns:a16="http://schemas.microsoft.com/office/drawing/2014/main" id="{885637E3-F69A-960F-7CF5-CC1599B92891}"/>
                </a:ext>
              </a:extLst>
            </p:cNvPr>
            <p:cNvSpPr/>
            <p:nvPr/>
          </p:nvSpPr>
          <p:spPr>
            <a:xfrm flipH="1">
              <a:off x="6012701" y="2998797"/>
              <a:ext cx="86150" cy="86123"/>
            </a:xfrm>
            <a:custGeom>
              <a:avLst/>
              <a:gdLst/>
              <a:ahLst/>
              <a:cxnLst/>
              <a:rect l="l" t="t" r="r" b="b"/>
              <a:pathLst>
                <a:path w="3174" h="3173" extrusionOk="0">
                  <a:moveTo>
                    <a:pt x="1587" y="0"/>
                  </a:moveTo>
                  <a:cubicBezTo>
                    <a:pt x="727" y="0"/>
                    <a:pt x="1" y="699"/>
                    <a:pt x="1" y="1586"/>
                  </a:cubicBezTo>
                  <a:cubicBezTo>
                    <a:pt x="1" y="2447"/>
                    <a:pt x="727" y="3173"/>
                    <a:pt x="1587" y="3173"/>
                  </a:cubicBezTo>
                  <a:cubicBezTo>
                    <a:pt x="2474" y="3173"/>
                    <a:pt x="3173" y="2447"/>
                    <a:pt x="3173" y="1586"/>
                  </a:cubicBezTo>
                  <a:cubicBezTo>
                    <a:pt x="3173" y="699"/>
                    <a:pt x="2474" y="0"/>
                    <a:pt x="15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514;p41">
              <a:extLst>
                <a:ext uri="{FF2B5EF4-FFF2-40B4-BE49-F238E27FC236}">
                  <a16:creationId xmlns:a16="http://schemas.microsoft.com/office/drawing/2014/main" id="{425E44DE-4046-9B7A-3FF0-8CF69480FEEA}"/>
                </a:ext>
              </a:extLst>
            </p:cNvPr>
            <p:cNvSpPr/>
            <p:nvPr/>
          </p:nvSpPr>
          <p:spPr>
            <a:xfrm flipH="1">
              <a:off x="6008331" y="2994400"/>
              <a:ext cx="94890" cy="94890"/>
            </a:xfrm>
            <a:custGeom>
              <a:avLst/>
              <a:gdLst/>
              <a:ahLst/>
              <a:cxnLst/>
              <a:rect l="l" t="t" r="r" b="b"/>
              <a:pathLst>
                <a:path w="3496" h="3496" extrusionOk="0">
                  <a:moveTo>
                    <a:pt x="1748" y="324"/>
                  </a:moveTo>
                  <a:cubicBezTo>
                    <a:pt x="2528" y="324"/>
                    <a:pt x="3173" y="969"/>
                    <a:pt x="3173" y="1748"/>
                  </a:cubicBezTo>
                  <a:cubicBezTo>
                    <a:pt x="3173" y="2528"/>
                    <a:pt x="2528" y="3146"/>
                    <a:pt x="1748" y="3146"/>
                  </a:cubicBezTo>
                  <a:cubicBezTo>
                    <a:pt x="968" y="3146"/>
                    <a:pt x="350" y="2528"/>
                    <a:pt x="350" y="1748"/>
                  </a:cubicBezTo>
                  <a:cubicBezTo>
                    <a:pt x="350" y="969"/>
                    <a:pt x="968" y="324"/>
                    <a:pt x="1748" y="324"/>
                  </a:cubicBezTo>
                  <a:close/>
                  <a:moveTo>
                    <a:pt x="1748" y="1"/>
                  </a:moveTo>
                  <a:cubicBezTo>
                    <a:pt x="780" y="1"/>
                    <a:pt x="0" y="781"/>
                    <a:pt x="0" y="1748"/>
                  </a:cubicBezTo>
                  <a:cubicBezTo>
                    <a:pt x="0" y="2716"/>
                    <a:pt x="780" y="3496"/>
                    <a:pt x="1748" y="3496"/>
                  </a:cubicBezTo>
                  <a:cubicBezTo>
                    <a:pt x="2689" y="3496"/>
                    <a:pt x="3495" y="2716"/>
                    <a:pt x="3495" y="1748"/>
                  </a:cubicBezTo>
                  <a:cubicBezTo>
                    <a:pt x="3495" y="781"/>
                    <a:pt x="2716" y="1"/>
                    <a:pt x="1748" y="1"/>
                  </a:cubicBezTo>
                  <a:close/>
                </a:path>
              </a:pathLst>
            </a:custGeom>
            <a:solidFill>
              <a:srgbClr val="502A1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515;p41">
              <a:extLst>
                <a:ext uri="{FF2B5EF4-FFF2-40B4-BE49-F238E27FC236}">
                  <a16:creationId xmlns:a16="http://schemas.microsoft.com/office/drawing/2014/main" id="{BF92E156-76FA-A532-C241-6FB0043F3CCC}"/>
                </a:ext>
              </a:extLst>
            </p:cNvPr>
            <p:cNvSpPr/>
            <p:nvPr/>
          </p:nvSpPr>
          <p:spPr>
            <a:xfrm flipH="1">
              <a:off x="6111961" y="2345722"/>
              <a:ext cx="155445" cy="248110"/>
            </a:xfrm>
            <a:custGeom>
              <a:avLst/>
              <a:gdLst/>
              <a:ahLst/>
              <a:cxnLst/>
              <a:rect l="l" t="t" r="r" b="b"/>
              <a:pathLst>
                <a:path w="5727" h="9141" extrusionOk="0">
                  <a:moveTo>
                    <a:pt x="2850" y="0"/>
                  </a:moveTo>
                  <a:cubicBezTo>
                    <a:pt x="2850" y="0"/>
                    <a:pt x="1" y="4705"/>
                    <a:pt x="1" y="6291"/>
                  </a:cubicBezTo>
                  <a:cubicBezTo>
                    <a:pt x="1" y="7850"/>
                    <a:pt x="1291" y="9141"/>
                    <a:pt x="2850" y="9141"/>
                  </a:cubicBezTo>
                  <a:cubicBezTo>
                    <a:pt x="4436" y="9141"/>
                    <a:pt x="5727" y="7850"/>
                    <a:pt x="5727" y="6291"/>
                  </a:cubicBezTo>
                  <a:cubicBezTo>
                    <a:pt x="5727" y="4705"/>
                    <a:pt x="2850" y="0"/>
                    <a:pt x="2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516;p41">
              <a:extLst>
                <a:ext uri="{FF2B5EF4-FFF2-40B4-BE49-F238E27FC236}">
                  <a16:creationId xmlns:a16="http://schemas.microsoft.com/office/drawing/2014/main" id="{9AAAA283-C77E-165B-B527-3B097482862C}"/>
                </a:ext>
              </a:extLst>
            </p:cNvPr>
            <p:cNvSpPr/>
            <p:nvPr/>
          </p:nvSpPr>
          <p:spPr>
            <a:xfrm flipH="1">
              <a:off x="6104660" y="2339316"/>
              <a:ext cx="170048" cy="261817"/>
            </a:xfrm>
            <a:custGeom>
              <a:avLst/>
              <a:gdLst/>
              <a:ahLst/>
              <a:cxnLst/>
              <a:rect l="l" t="t" r="r" b="b"/>
              <a:pathLst>
                <a:path w="6265" h="9646" extrusionOk="0">
                  <a:moveTo>
                    <a:pt x="3119" y="747"/>
                  </a:moveTo>
                  <a:cubicBezTo>
                    <a:pt x="4033" y="2252"/>
                    <a:pt x="5754" y="5371"/>
                    <a:pt x="5754" y="6554"/>
                  </a:cubicBezTo>
                  <a:cubicBezTo>
                    <a:pt x="5754" y="8006"/>
                    <a:pt x="4571" y="9188"/>
                    <a:pt x="3119" y="9188"/>
                  </a:cubicBezTo>
                  <a:cubicBezTo>
                    <a:pt x="1694" y="9188"/>
                    <a:pt x="512" y="8006"/>
                    <a:pt x="512" y="6554"/>
                  </a:cubicBezTo>
                  <a:cubicBezTo>
                    <a:pt x="512" y="5425"/>
                    <a:pt x="2259" y="2252"/>
                    <a:pt x="3119" y="747"/>
                  </a:cubicBezTo>
                  <a:close/>
                  <a:moveTo>
                    <a:pt x="3109" y="1"/>
                  </a:moveTo>
                  <a:cubicBezTo>
                    <a:pt x="3025" y="1"/>
                    <a:pt x="2945" y="34"/>
                    <a:pt x="2904" y="102"/>
                  </a:cubicBezTo>
                  <a:cubicBezTo>
                    <a:pt x="2797" y="317"/>
                    <a:pt x="1" y="4887"/>
                    <a:pt x="1" y="6527"/>
                  </a:cubicBezTo>
                  <a:cubicBezTo>
                    <a:pt x="1" y="8248"/>
                    <a:pt x="1426" y="9645"/>
                    <a:pt x="3119" y="9645"/>
                  </a:cubicBezTo>
                  <a:cubicBezTo>
                    <a:pt x="4840" y="9645"/>
                    <a:pt x="6265" y="8248"/>
                    <a:pt x="6211" y="6527"/>
                  </a:cubicBezTo>
                  <a:cubicBezTo>
                    <a:pt x="6211" y="4887"/>
                    <a:pt x="3469" y="317"/>
                    <a:pt x="3334" y="102"/>
                  </a:cubicBezTo>
                  <a:cubicBezTo>
                    <a:pt x="3281" y="34"/>
                    <a:pt x="3193" y="1"/>
                    <a:pt x="3109" y="1"/>
                  </a:cubicBezTo>
                  <a:close/>
                </a:path>
              </a:pathLst>
            </a:custGeom>
            <a:solidFill>
              <a:srgbClr val="3F170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517;p41">
              <a:extLst>
                <a:ext uri="{FF2B5EF4-FFF2-40B4-BE49-F238E27FC236}">
                  <a16:creationId xmlns:a16="http://schemas.microsoft.com/office/drawing/2014/main" id="{F167B1F2-AAFA-A684-E893-FA6DDC0370CA}"/>
                </a:ext>
              </a:extLst>
            </p:cNvPr>
            <p:cNvSpPr/>
            <p:nvPr/>
          </p:nvSpPr>
          <p:spPr>
            <a:xfrm flipH="1">
              <a:off x="6130201" y="2491531"/>
              <a:ext cx="67151" cy="82595"/>
            </a:xfrm>
            <a:custGeom>
              <a:avLst/>
              <a:gdLst/>
              <a:ahLst/>
              <a:cxnLst/>
              <a:rect l="l" t="t" r="r" b="b"/>
              <a:pathLst>
                <a:path w="2474" h="3043" extrusionOk="0">
                  <a:moveTo>
                    <a:pt x="2059" y="1"/>
                  </a:moveTo>
                  <a:cubicBezTo>
                    <a:pt x="2045" y="1"/>
                    <a:pt x="2031" y="2"/>
                    <a:pt x="2017" y="5"/>
                  </a:cubicBezTo>
                  <a:cubicBezTo>
                    <a:pt x="1882" y="32"/>
                    <a:pt x="1802" y="166"/>
                    <a:pt x="1829" y="301"/>
                  </a:cubicBezTo>
                  <a:cubicBezTo>
                    <a:pt x="1936" y="838"/>
                    <a:pt x="1855" y="1295"/>
                    <a:pt x="1613" y="1645"/>
                  </a:cubicBezTo>
                  <a:cubicBezTo>
                    <a:pt x="1183" y="2317"/>
                    <a:pt x="242" y="2532"/>
                    <a:pt x="242" y="2532"/>
                  </a:cubicBezTo>
                  <a:cubicBezTo>
                    <a:pt x="108" y="2559"/>
                    <a:pt x="0" y="2693"/>
                    <a:pt x="54" y="2828"/>
                  </a:cubicBezTo>
                  <a:cubicBezTo>
                    <a:pt x="54" y="2962"/>
                    <a:pt x="135" y="3043"/>
                    <a:pt x="269" y="3043"/>
                  </a:cubicBezTo>
                  <a:cubicBezTo>
                    <a:pt x="323" y="3043"/>
                    <a:pt x="323" y="3043"/>
                    <a:pt x="377" y="2989"/>
                  </a:cubicBezTo>
                  <a:cubicBezTo>
                    <a:pt x="404" y="2989"/>
                    <a:pt x="1479" y="2774"/>
                    <a:pt x="2071" y="1914"/>
                  </a:cubicBezTo>
                  <a:cubicBezTo>
                    <a:pt x="2393" y="1457"/>
                    <a:pt x="2474" y="892"/>
                    <a:pt x="2339" y="220"/>
                  </a:cubicBezTo>
                  <a:cubicBezTo>
                    <a:pt x="2291" y="100"/>
                    <a:pt x="2178" y="1"/>
                    <a:pt x="20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" grpId="0" animBg="1"/>
      <p:bldP spid="838" grpId="0" animBg="1"/>
      <p:bldP spid="841" grpId="0" animBg="1"/>
      <p:bldP spid="842" grpId="0"/>
      <p:bldP spid="845" grpId="0"/>
      <p:bldP spid="846" grpId="0"/>
      <p:bldP spid="849" grpId="0"/>
      <p:bldP spid="850" grpId="0"/>
      <p:bldP spid="851" grpId="0"/>
      <p:bldP spid="8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3"/>
          <p:cNvSpPr/>
          <p:nvPr/>
        </p:nvSpPr>
        <p:spPr>
          <a:xfrm>
            <a:off x="1783408" y="140169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3"/>
          <p:cNvSpPr/>
          <p:nvPr/>
        </p:nvSpPr>
        <p:spPr>
          <a:xfrm>
            <a:off x="1783408" y="2078308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3"/>
          <p:cNvSpPr/>
          <p:nvPr/>
        </p:nvSpPr>
        <p:spPr>
          <a:xfrm>
            <a:off x="1783408" y="2754921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3"/>
          <p:cNvSpPr/>
          <p:nvPr/>
        </p:nvSpPr>
        <p:spPr>
          <a:xfrm>
            <a:off x="1783408" y="3431533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3"/>
          <p:cNvSpPr/>
          <p:nvPr/>
        </p:nvSpPr>
        <p:spPr>
          <a:xfrm>
            <a:off x="1783408" y="410814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3"/>
          <p:cNvSpPr/>
          <p:nvPr/>
        </p:nvSpPr>
        <p:spPr>
          <a:xfrm flipH="1">
            <a:off x="301166" y="2572199"/>
            <a:ext cx="786104" cy="766107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3"/>
          <p:cNvSpPr txBox="1">
            <a:spLocks noGrp="1"/>
          </p:cNvSpPr>
          <p:nvPr>
            <p:ph type="title"/>
          </p:nvPr>
        </p:nvSpPr>
        <p:spPr>
          <a:xfrm>
            <a:off x="720000" y="3534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1. Trước khi nói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849" name="Google Shape;849;p33"/>
          <p:cNvSpPr txBox="1"/>
          <p:nvPr/>
        </p:nvSpPr>
        <p:spPr>
          <a:xfrm>
            <a:off x="1351766" y="2602828"/>
            <a:ext cx="1957876" cy="68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Xác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định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mục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đích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nói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người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nói</a:t>
            </a:r>
            <a:endParaRPr sz="2400" dirty="0">
              <a:solidFill>
                <a:schemeClr val="dk1"/>
              </a:solidFill>
              <a:latin typeface="#9Slide03 Ample" panose="02000000000000000000" pitchFamily="2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850" name="Google Shape;850;p33"/>
          <p:cNvSpPr txBox="1"/>
          <p:nvPr/>
        </p:nvSpPr>
        <p:spPr>
          <a:xfrm>
            <a:off x="140796" y="2798155"/>
            <a:ext cx="1050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</a:t>
            </a:r>
            <a:endParaRPr sz="2700" b="1" dirty="0">
              <a:solidFill>
                <a:schemeClr val="l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" name="Google Shape;1359;p62">
            <a:extLst>
              <a:ext uri="{FF2B5EF4-FFF2-40B4-BE49-F238E27FC236}">
                <a16:creationId xmlns:a16="http://schemas.microsoft.com/office/drawing/2014/main" id="{4F4C22EE-7D07-4A15-56E3-BDB46B73F6F9}"/>
              </a:ext>
            </a:extLst>
          </p:cNvPr>
          <p:cNvSpPr txBox="1"/>
          <p:nvPr/>
        </p:nvSpPr>
        <p:spPr>
          <a:xfrm>
            <a:off x="4875288" y="1286069"/>
            <a:ext cx="3896851" cy="1789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Google Shape;1364;p62">
            <a:extLst>
              <a:ext uri="{FF2B5EF4-FFF2-40B4-BE49-F238E27FC236}">
                <a16:creationId xmlns:a16="http://schemas.microsoft.com/office/drawing/2014/main" id="{DC395DDD-B1AD-C5F9-EE6E-E3E6276683C8}"/>
              </a:ext>
            </a:extLst>
          </p:cNvPr>
          <p:cNvSpPr txBox="1"/>
          <p:nvPr/>
        </p:nvSpPr>
        <p:spPr>
          <a:xfrm>
            <a:off x="4875288" y="3422828"/>
            <a:ext cx="3780545" cy="8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oogle Shape;1343;p62">
            <a:extLst>
              <a:ext uri="{FF2B5EF4-FFF2-40B4-BE49-F238E27FC236}">
                <a16:creationId xmlns:a16="http://schemas.microsoft.com/office/drawing/2014/main" id="{EC59430C-0CFB-D507-BD15-3CD7101C18F7}"/>
              </a:ext>
            </a:extLst>
          </p:cNvPr>
          <p:cNvGrpSpPr/>
          <p:nvPr/>
        </p:nvGrpSpPr>
        <p:grpSpPr>
          <a:xfrm>
            <a:off x="3889189" y="1807815"/>
            <a:ext cx="681685" cy="636429"/>
            <a:chOff x="2753994" y="2951255"/>
            <a:chExt cx="417773" cy="399128"/>
          </a:xfrm>
        </p:grpSpPr>
        <p:sp>
          <p:nvSpPr>
            <p:cNvPr id="7" name="Google Shape;1344;p62">
              <a:extLst>
                <a:ext uri="{FF2B5EF4-FFF2-40B4-BE49-F238E27FC236}">
                  <a16:creationId xmlns:a16="http://schemas.microsoft.com/office/drawing/2014/main" id="{E37B676F-3B34-2061-75AB-7767484DB3A8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45;p62">
              <a:extLst>
                <a:ext uri="{FF2B5EF4-FFF2-40B4-BE49-F238E27FC236}">
                  <a16:creationId xmlns:a16="http://schemas.microsoft.com/office/drawing/2014/main" id="{C7F6B01C-AFE7-203A-CB0D-4DAEDA28E00A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46;p62">
              <a:extLst>
                <a:ext uri="{FF2B5EF4-FFF2-40B4-BE49-F238E27FC236}">
                  <a16:creationId xmlns:a16="http://schemas.microsoft.com/office/drawing/2014/main" id="{57912AA6-28FF-2FA7-16B3-D08A25CBADA0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47;p62">
              <a:extLst>
                <a:ext uri="{FF2B5EF4-FFF2-40B4-BE49-F238E27FC236}">
                  <a16:creationId xmlns:a16="http://schemas.microsoft.com/office/drawing/2014/main" id="{3E33A971-FCC2-D862-BED2-B18604892925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48;p62">
              <a:extLst>
                <a:ext uri="{FF2B5EF4-FFF2-40B4-BE49-F238E27FC236}">
                  <a16:creationId xmlns:a16="http://schemas.microsoft.com/office/drawing/2014/main" id="{6A69215F-9C85-CDD8-E026-007F6A74E0B2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49;p62">
              <a:extLst>
                <a:ext uri="{FF2B5EF4-FFF2-40B4-BE49-F238E27FC236}">
                  <a16:creationId xmlns:a16="http://schemas.microsoft.com/office/drawing/2014/main" id="{CAF56DDF-E96C-1527-4D85-29FCABA2525B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0;p62">
              <a:extLst>
                <a:ext uri="{FF2B5EF4-FFF2-40B4-BE49-F238E27FC236}">
                  <a16:creationId xmlns:a16="http://schemas.microsoft.com/office/drawing/2014/main" id="{536657FF-7FDC-DFB7-6B17-D6EAAAE7F99E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1;p62">
              <a:extLst>
                <a:ext uri="{FF2B5EF4-FFF2-40B4-BE49-F238E27FC236}">
                  <a16:creationId xmlns:a16="http://schemas.microsoft.com/office/drawing/2014/main" id="{44C9B61A-2DC2-C27C-5D44-D5E178C20365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2;p62">
              <a:extLst>
                <a:ext uri="{FF2B5EF4-FFF2-40B4-BE49-F238E27FC236}">
                  <a16:creationId xmlns:a16="http://schemas.microsoft.com/office/drawing/2014/main" id="{52D733FF-9F0D-D1C7-7D2A-BBFDFDE33214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3;p62">
              <a:extLst>
                <a:ext uri="{FF2B5EF4-FFF2-40B4-BE49-F238E27FC236}">
                  <a16:creationId xmlns:a16="http://schemas.microsoft.com/office/drawing/2014/main" id="{44C50DEF-81B7-5A86-227A-3C5244E835D8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4;p62">
              <a:extLst>
                <a:ext uri="{FF2B5EF4-FFF2-40B4-BE49-F238E27FC236}">
                  <a16:creationId xmlns:a16="http://schemas.microsoft.com/office/drawing/2014/main" id="{5C3227F0-9F23-6454-30C6-8C7A5BE91872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343;p62">
            <a:extLst>
              <a:ext uri="{FF2B5EF4-FFF2-40B4-BE49-F238E27FC236}">
                <a16:creationId xmlns:a16="http://schemas.microsoft.com/office/drawing/2014/main" id="{34BF3FF2-CA07-38E2-E907-51CF694A468E}"/>
              </a:ext>
            </a:extLst>
          </p:cNvPr>
          <p:cNvGrpSpPr/>
          <p:nvPr/>
        </p:nvGrpSpPr>
        <p:grpSpPr>
          <a:xfrm>
            <a:off x="3889189" y="3729806"/>
            <a:ext cx="681685" cy="636429"/>
            <a:chOff x="2753994" y="2951255"/>
            <a:chExt cx="417773" cy="399128"/>
          </a:xfrm>
        </p:grpSpPr>
        <p:sp>
          <p:nvSpPr>
            <p:cNvPr id="19" name="Google Shape;1344;p62">
              <a:extLst>
                <a:ext uri="{FF2B5EF4-FFF2-40B4-BE49-F238E27FC236}">
                  <a16:creationId xmlns:a16="http://schemas.microsoft.com/office/drawing/2014/main" id="{B0BA215A-5AB6-D82C-E520-E6A13D72FDFB}"/>
                </a:ext>
              </a:extLst>
            </p:cNvPr>
            <p:cNvSpPr/>
            <p:nvPr/>
          </p:nvSpPr>
          <p:spPr>
            <a:xfrm>
              <a:off x="2765939" y="2957114"/>
              <a:ext cx="107010" cy="91953"/>
            </a:xfrm>
            <a:custGeom>
              <a:avLst/>
              <a:gdLst/>
              <a:ahLst/>
              <a:cxnLst/>
              <a:rect l="l" t="t" r="r" b="b"/>
              <a:pathLst>
                <a:path w="4712" h="4049" extrusionOk="0">
                  <a:moveTo>
                    <a:pt x="1339" y="1"/>
                  </a:moveTo>
                  <a:cubicBezTo>
                    <a:pt x="598" y="1"/>
                    <a:pt x="1" y="608"/>
                    <a:pt x="1" y="1348"/>
                  </a:cubicBezTo>
                  <a:cubicBezTo>
                    <a:pt x="1" y="2151"/>
                    <a:pt x="866" y="3221"/>
                    <a:pt x="1749" y="3855"/>
                  </a:cubicBezTo>
                  <a:cubicBezTo>
                    <a:pt x="1928" y="3984"/>
                    <a:pt x="2140" y="4049"/>
                    <a:pt x="2351" y="4049"/>
                  </a:cubicBezTo>
                  <a:cubicBezTo>
                    <a:pt x="2563" y="4049"/>
                    <a:pt x="2775" y="3984"/>
                    <a:pt x="2954" y="3855"/>
                  </a:cubicBezTo>
                  <a:cubicBezTo>
                    <a:pt x="3837" y="3221"/>
                    <a:pt x="4711" y="2151"/>
                    <a:pt x="4711" y="1348"/>
                  </a:cubicBezTo>
                  <a:cubicBezTo>
                    <a:pt x="4711" y="608"/>
                    <a:pt x="4104" y="1"/>
                    <a:pt x="3364" y="1"/>
                  </a:cubicBezTo>
                  <a:cubicBezTo>
                    <a:pt x="2963" y="1"/>
                    <a:pt x="2597" y="179"/>
                    <a:pt x="2356" y="465"/>
                  </a:cubicBezTo>
                  <a:cubicBezTo>
                    <a:pt x="2106" y="179"/>
                    <a:pt x="1740" y="1"/>
                    <a:pt x="1339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45;p62">
              <a:extLst>
                <a:ext uri="{FF2B5EF4-FFF2-40B4-BE49-F238E27FC236}">
                  <a16:creationId xmlns:a16="http://schemas.microsoft.com/office/drawing/2014/main" id="{E55E908C-8963-ADF6-3ACE-5E8F1D1DA534}"/>
                </a:ext>
              </a:extLst>
            </p:cNvPr>
            <p:cNvSpPr/>
            <p:nvPr/>
          </p:nvSpPr>
          <p:spPr>
            <a:xfrm>
              <a:off x="2753994" y="2959703"/>
              <a:ext cx="417773" cy="380597"/>
            </a:xfrm>
            <a:custGeom>
              <a:avLst/>
              <a:gdLst/>
              <a:ahLst/>
              <a:cxnLst/>
              <a:rect l="l" t="t" r="r" b="b"/>
              <a:pathLst>
                <a:path w="18396" h="16759" extrusionOk="0">
                  <a:moveTo>
                    <a:pt x="9198" y="1"/>
                  </a:moveTo>
                  <a:cubicBezTo>
                    <a:pt x="7055" y="1"/>
                    <a:pt x="4911" y="819"/>
                    <a:pt x="3274" y="2456"/>
                  </a:cubicBezTo>
                  <a:cubicBezTo>
                    <a:pt x="0" y="5730"/>
                    <a:pt x="0" y="11029"/>
                    <a:pt x="3274" y="14303"/>
                  </a:cubicBezTo>
                  <a:cubicBezTo>
                    <a:pt x="4911" y="15940"/>
                    <a:pt x="7055" y="16759"/>
                    <a:pt x="9198" y="16759"/>
                  </a:cubicBezTo>
                  <a:cubicBezTo>
                    <a:pt x="11341" y="16759"/>
                    <a:pt x="13485" y="15940"/>
                    <a:pt x="15122" y="14303"/>
                  </a:cubicBezTo>
                  <a:cubicBezTo>
                    <a:pt x="18396" y="11029"/>
                    <a:pt x="18396" y="5730"/>
                    <a:pt x="15122" y="2456"/>
                  </a:cubicBezTo>
                  <a:cubicBezTo>
                    <a:pt x="13485" y="819"/>
                    <a:pt x="11341" y="1"/>
                    <a:pt x="9198" y="1"/>
                  </a:cubicBezTo>
                  <a:close/>
                </a:path>
              </a:pathLst>
            </a:custGeom>
            <a:solidFill>
              <a:srgbClr val="81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46;p62">
              <a:extLst>
                <a:ext uri="{FF2B5EF4-FFF2-40B4-BE49-F238E27FC236}">
                  <a16:creationId xmlns:a16="http://schemas.microsoft.com/office/drawing/2014/main" id="{BEB749B7-8859-EA11-C484-E3C83D440D79}"/>
                </a:ext>
              </a:extLst>
            </p:cNvPr>
            <p:cNvSpPr/>
            <p:nvPr/>
          </p:nvSpPr>
          <p:spPr>
            <a:xfrm>
              <a:off x="2859754" y="3130959"/>
              <a:ext cx="55526" cy="44375"/>
            </a:xfrm>
            <a:custGeom>
              <a:avLst/>
              <a:gdLst/>
              <a:ahLst/>
              <a:cxnLst/>
              <a:rect l="l" t="t" r="r" b="b"/>
              <a:pathLst>
                <a:path w="2445" h="1954" extrusionOk="0">
                  <a:moveTo>
                    <a:pt x="1222" y="0"/>
                  </a:moveTo>
                  <a:cubicBezTo>
                    <a:pt x="544" y="0"/>
                    <a:pt x="0" y="437"/>
                    <a:pt x="0" y="972"/>
                  </a:cubicBezTo>
                  <a:cubicBezTo>
                    <a:pt x="0" y="1508"/>
                    <a:pt x="544" y="1945"/>
                    <a:pt x="1222" y="1954"/>
                  </a:cubicBezTo>
                  <a:cubicBezTo>
                    <a:pt x="1900" y="1954"/>
                    <a:pt x="2445" y="1517"/>
                    <a:pt x="2445" y="981"/>
                  </a:cubicBezTo>
                  <a:cubicBezTo>
                    <a:pt x="2445" y="437"/>
                    <a:pt x="1900" y="0"/>
                    <a:pt x="1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7;p62">
              <a:extLst>
                <a:ext uri="{FF2B5EF4-FFF2-40B4-BE49-F238E27FC236}">
                  <a16:creationId xmlns:a16="http://schemas.microsoft.com/office/drawing/2014/main" id="{E1E0F2CB-68C5-1AFD-2661-4B6D4939ACE6}"/>
                </a:ext>
              </a:extLst>
            </p:cNvPr>
            <p:cNvSpPr/>
            <p:nvPr/>
          </p:nvSpPr>
          <p:spPr>
            <a:xfrm>
              <a:off x="3010479" y="3131345"/>
              <a:ext cx="55526" cy="44194"/>
            </a:xfrm>
            <a:custGeom>
              <a:avLst/>
              <a:gdLst/>
              <a:ahLst/>
              <a:cxnLst/>
              <a:rect l="l" t="t" r="r" b="b"/>
              <a:pathLst>
                <a:path w="2445" h="1946" extrusionOk="0">
                  <a:moveTo>
                    <a:pt x="1223" y="1"/>
                  </a:moveTo>
                  <a:cubicBezTo>
                    <a:pt x="545" y="1"/>
                    <a:pt x="0" y="429"/>
                    <a:pt x="0" y="973"/>
                  </a:cubicBezTo>
                  <a:cubicBezTo>
                    <a:pt x="0" y="1509"/>
                    <a:pt x="545" y="1946"/>
                    <a:pt x="1223" y="1946"/>
                  </a:cubicBezTo>
                  <a:cubicBezTo>
                    <a:pt x="1892" y="1946"/>
                    <a:pt x="2445" y="1518"/>
                    <a:pt x="2445" y="973"/>
                  </a:cubicBezTo>
                  <a:cubicBezTo>
                    <a:pt x="2445" y="438"/>
                    <a:pt x="1901" y="1"/>
                    <a:pt x="12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48;p62">
              <a:extLst>
                <a:ext uri="{FF2B5EF4-FFF2-40B4-BE49-F238E27FC236}">
                  <a16:creationId xmlns:a16="http://schemas.microsoft.com/office/drawing/2014/main" id="{783CED22-5B01-0A1B-90BF-E3D8142D5624}"/>
                </a:ext>
              </a:extLst>
            </p:cNvPr>
            <p:cNvSpPr/>
            <p:nvPr/>
          </p:nvSpPr>
          <p:spPr>
            <a:xfrm>
              <a:off x="2777294" y="2989135"/>
              <a:ext cx="100514" cy="121385"/>
            </a:xfrm>
            <a:custGeom>
              <a:avLst/>
              <a:gdLst/>
              <a:ahLst/>
              <a:cxnLst/>
              <a:rect l="l" t="t" r="r" b="b"/>
              <a:pathLst>
                <a:path w="4426" h="5345" extrusionOk="0">
                  <a:moveTo>
                    <a:pt x="3703" y="0"/>
                  </a:moveTo>
                  <a:lnTo>
                    <a:pt x="3703" y="0"/>
                  </a:lnTo>
                  <a:cubicBezTo>
                    <a:pt x="1856" y="1160"/>
                    <a:pt x="500" y="3025"/>
                    <a:pt x="0" y="5219"/>
                  </a:cubicBezTo>
                  <a:cubicBezTo>
                    <a:pt x="468" y="4758"/>
                    <a:pt x="736" y="4574"/>
                    <a:pt x="1003" y="4574"/>
                  </a:cubicBezTo>
                  <a:cubicBezTo>
                    <a:pt x="1097" y="4574"/>
                    <a:pt x="1191" y="4597"/>
                    <a:pt x="1294" y="4639"/>
                  </a:cubicBezTo>
                  <a:cubicBezTo>
                    <a:pt x="1713" y="4820"/>
                    <a:pt x="1857" y="5345"/>
                    <a:pt x="2563" y="5345"/>
                  </a:cubicBezTo>
                  <a:cubicBezTo>
                    <a:pt x="2730" y="5345"/>
                    <a:pt x="2927" y="5316"/>
                    <a:pt x="3167" y="5246"/>
                  </a:cubicBezTo>
                  <a:cubicBezTo>
                    <a:pt x="4425" y="4880"/>
                    <a:pt x="4381" y="3381"/>
                    <a:pt x="3935" y="2623"/>
                  </a:cubicBezTo>
                  <a:cubicBezTo>
                    <a:pt x="3488" y="1847"/>
                    <a:pt x="3783" y="1026"/>
                    <a:pt x="3703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9;p62">
              <a:extLst>
                <a:ext uri="{FF2B5EF4-FFF2-40B4-BE49-F238E27FC236}">
                  <a16:creationId xmlns:a16="http://schemas.microsoft.com/office/drawing/2014/main" id="{47A8441A-7F82-AA06-5C88-8A51E49D173B}"/>
                </a:ext>
              </a:extLst>
            </p:cNvPr>
            <p:cNvSpPr/>
            <p:nvPr/>
          </p:nvSpPr>
          <p:spPr>
            <a:xfrm>
              <a:off x="2779928" y="3191504"/>
              <a:ext cx="106987" cy="126881"/>
            </a:xfrm>
            <a:custGeom>
              <a:avLst/>
              <a:gdLst/>
              <a:ahLst/>
              <a:cxnLst/>
              <a:rect l="l" t="t" r="r" b="b"/>
              <a:pathLst>
                <a:path w="4711" h="5587" extrusionOk="0">
                  <a:moveTo>
                    <a:pt x="2387" y="0"/>
                  </a:moveTo>
                  <a:cubicBezTo>
                    <a:pt x="1514" y="0"/>
                    <a:pt x="641" y="365"/>
                    <a:pt x="0" y="483"/>
                  </a:cubicBezTo>
                  <a:cubicBezTo>
                    <a:pt x="634" y="2696"/>
                    <a:pt x="2150" y="4533"/>
                    <a:pt x="4149" y="5586"/>
                  </a:cubicBezTo>
                  <a:cubicBezTo>
                    <a:pt x="4122" y="4596"/>
                    <a:pt x="4711" y="3499"/>
                    <a:pt x="4612" y="2080"/>
                  </a:cubicBezTo>
                  <a:cubicBezTo>
                    <a:pt x="4577" y="1465"/>
                    <a:pt x="4077" y="189"/>
                    <a:pt x="2721" y="19"/>
                  </a:cubicBezTo>
                  <a:cubicBezTo>
                    <a:pt x="2610" y="6"/>
                    <a:pt x="2499" y="0"/>
                    <a:pt x="2387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50;p62">
              <a:extLst>
                <a:ext uri="{FF2B5EF4-FFF2-40B4-BE49-F238E27FC236}">
                  <a16:creationId xmlns:a16="http://schemas.microsoft.com/office/drawing/2014/main" id="{8ED01EB3-326C-7A8A-AB0C-307FD804F65D}"/>
                </a:ext>
              </a:extLst>
            </p:cNvPr>
            <p:cNvSpPr/>
            <p:nvPr/>
          </p:nvSpPr>
          <p:spPr>
            <a:xfrm>
              <a:off x="2984953" y="2990952"/>
              <a:ext cx="162104" cy="116252"/>
            </a:xfrm>
            <a:custGeom>
              <a:avLst/>
              <a:gdLst/>
              <a:ahLst/>
              <a:cxnLst/>
              <a:rect l="l" t="t" r="r" b="b"/>
              <a:pathLst>
                <a:path w="7138" h="5119" extrusionOk="0">
                  <a:moveTo>
                    <a:pt x="3631" y="1"/>
                  </a:moveTo>
                  <a:cubicBezTo>
                    <a:pt x="3337" y="605"/>
                    <a:pt x="2917" y="1131"/>
                    <a:pt x="1961" y="1131"/>
                  </a:cubicBezTo>
                  <a:cubicBezTo>
                    <a:pt x="1901" y="1131"/>
                    <a:pt x="1839" y="1129"/>
                    <a:pt x="1776" y="1125"/>
                  </a:cubicBezTo>
                  <a:cubicBezTo>
                    <a:pt x="1751" y="1123"/>
                    <a:pt x="1726" y="1122"/>
                    <a:pt x="1700" y="1122"/>
                  </a:cubicBezTo>
                  <a:cubicBezTo>
                    <a:pt x="1104" y="1122"/>
                    <a:pt x="0" y="1507"/>
                    <a:pt x="0" y="2284"/>
                  </a:cubicBezTo>
                  <a:cubicBezTo>
                    <a:pt x="0" y="3049"/>
                    <a:pt x="356" y="4090"/>
                    <a:pt x="1507" y="4090"/>
                  </a:cubicBezTo>
                  <a:cubicBezTo>
                    <a:pt x="1579" y="4090"/>
                    <a:pt x="1653" y="4086"/>
                    <a:pt x="1731" y="4078"/>
                  </a:cubicBezTo>
                  <a:cubicBezTo>
                    <a:pt x="2652" y="3979"/>
                    <a:pt x="3204" y="3636"/>
                    <a:pt x="3676" y="3636"/>
                  </a:cubicBezTo>
                  <a:cubicBezTo>
                    <a:pt x="3886" y="3636"/>
                    <a:pt x="4079" y="3704"/>
                    <a:pt x="4282" y="3890"/>
                  </a:cubicBezTo>
                  <a:cubicBezTo>
                    <a:pt x="4767" y="4340"/>
                    <a:pt x="5134" y="5119"/>
                    <a:pt x="6117" y="5119"/>
                  </a:cubicBezTo>
                  <a:cubicBezTo>
                    <a:pt x="6400" y="5119"/>
                    <a:pt x="6734" y="5054"/>
                    <a:pt x="7137" y="4898"/>
                  </a:cubicBezTo>
                  <a:cubicBezTo>
                    <a:pt x="6611" y="2864"/>
                    <a:pt x="5344" y="1125"/>
                    <a:pt x="3631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51;p62">
              <a:extLst>
                <a:ext uri="{FF2B5EF4-FFF2-40B4-BE49-F238E27FC236}">
                  <a16:creationId xmlns:a16="http://schemas.microsoft.com/office/drawing/2014/main" id="{D438C522-DE83-5FA5-52B4-9A2B42137A8C}"/>
                </a:ext>
              </a:extLst>
            </p:cNvPr>
            <p:cNvSpPr/>
            <p:nvPr/>
          </p:nvSpPr>
          <p:spPr>
            <a:xfrm>
              <a:off x="3016157" y="3177355"/>
              <a:ext cx="135147" cy="132513"/>
            </a:xfrm>
            <a:custGeom>
              <a:avLst/>
              <a:gdLst/>
              <a:ahLst/>
              <a:cxnLst/>
              <a:rect l="l" t="t" r="r" b="b"/>
              <a:pathLst>
                <a:path w="5951" h="5835" extrusionOk="0">
                  <a:moveTo>
                    <a:pt x="5951" y="0"/>
                  </a:moveTo>
                  <a:lnTo>
                    <a:pt x="5951" y="0"/>
                  </a:lnTo>
                  <a:cubicBezTo>
                    <a:pt x="5145" y="291"/>
                    <a:pt x="4089" y="538"/>
                    <a:pt x="3275" y="538"/>
                  </a:cubicBezTo>
                  <a:cubicBezTo>
                    <a:pt x="3115" y="538"/>
                    <a:pt x="2965" y="529"/>
                    <a:pt x="2828" y="509"/>
                  </a:cubicBezTo>
                  <a:cubicBezTo>
                    <a:pt x="2637" y="481"/>
                    <a:pt x="2440" y="467"/>
                    <a:pt x="2243" y="467"/>
                  </a:cubicBezTo>
                  <a:cubicBezTo>
                    <a:pt x="1159" y="467"/>
                    <a:pt x="74" y="883"/>
                    <a:pt x="36" y="1713"/>
                  </a:cubicBezTo>
                  <a:cubicBezTo>
                    <a:pt x="0" y="2694"/>
                    <a:pt x="72" y="3256"/>
                    <a:pt x="1053" y="3809"/>
                  </a:cubicBezTo>
                  <a:cubicBezTo>
                    <a:pt x="1570" y="4095"/>
                    <a:pt x="1999" y="4924"/>
                    <a:pt x="2204" y="5834"/>
                  </a:cubicBezTo>
                  <a:cubicBezTo>
                    <a:pt x="4193" y="4550"/>
                    <a:pt x="5594" y="2444"/>
                    <a:pt x="595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52;p62">
              <a:extLst>
                <a:ext uri="{FF2B5EF4-FFF2-40B4-BE49-F238E27FC236}">
                  <a16:creationId xmlns:a16="http://schemas.microsoft.com/office/drawing/2014/main" id="{450AB59B-73BF-E406-0E14-CDBB77669F4A}"/>
                </a:ext>
              </a:extLst>
            </p:cNvPr>
            <p:cNvSpPr/>
            <p:nvPr/>
          </p:nvSpPr>
          <p:spPr>
            <a:xfrm>
              <a:off x="3010888" y="3252503"/>
              <a:ext cx="107191" cy="91953"/>
            </a:xfrm>
            <a:custGeom>
              <a:avLst/>
              <a:gdLst/>
              <a:ahLst/>
              <a:cxnLst/>
              <a:rect l="l" t="t" r="r" b="b"/>
              <a:pathLst>
                <a:path w="4720" h="4049" extrusionOk="0">
                  <a:moveTo>
                    <a:pt x="1347" y="1"/>
                  </a:moveTo>
                  <a:cubicBezTo>
                    <a:pt x="607" y="1"/>
                    <a:pt x="0" y="607"/>
                    <a:pt x="0" y="1348"/>
                  </a:cubicBezTo>
                  <a:cubicBezTo>
                    <a:pt x="0" y="2160"/>
                    <a:pt x="875" y="3221"/>
                    <a:pt x="1758" y="3855"/>
                  </a:cubicBezTo>
                  <a:cubicBezTo>
                    <a:pt x="1936" y="3984"/>
                    <a:pt x="2148" y="4049"/>
                    <a:pt x="2360" y="4049"/>
                  </a:cubicBezTo>
                  <a:cubicBezTo>
                    <a:pt x="2572" y="4049"/>
                    <a:pt x="2784" y="3984"/>
                    <a:pt x="2962" y="3855"/>
                  </a:cubicBezTo>
                  <a:cubicBezTo>
                    <a:pt x="3845" y="3221"/>
                    <a:pt x="4720" y="2160"/>
                    <a:pt x="4720" y="1348"/>
                  </a:cubicBezTo>
                  <a:cubicBezTo>
                    <a:pt x="4720" y="607"/>
                    <a:pt x="4113" y="1"/>
                    <a:pt x="3372" y="1"/>
                  </a:cubicBezTo>
                  <a:cubicBezTo>
                    <a:pt x="2971" y="1"/>
                    <a:pt x="2605" y="179"/>
                    <a:pt x="2355" y="465"/>
                  </a:cubicBezTo>
                  <a:cubicBezTo>
                    <a:pt x="2115" y="179"/>
                    <a:pt x="1749" y="1"/>
                    <a:pt x="134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53;p62">
              <a:extLst>
                <a:ext uri="{FF2B5EF4-FFF2-40B4-BE49-F238E27FC236}">
                  <a16:creationId xmlns:a16="http://schemas.microsoft.com/office/drawing/2014/main" id="{4B1B364C-8BD9-EC36-C588-DADFC266EDAE}"/>
                </a:ext>
              </a:extLst>
            </p:cNvPr>
            <p:cNvSpPr/>
            <p:nvPr/>
          </p:nvSpPr>
          <p:spPr>
            <a:xfrm>
              <a:off x="3059510" y="2968265"/>
              <a:ext cx="87956" cy="75602"/>
            </a:xfrm>
            <a:custGeom>
              <a:avLst/>
              <a:gdLst/>
              <a:ahLst/>
              <a:cxnLst/>
              <a:rect l="l" t="t" r="r" b="b"/>
              <a:pathLst>
                <a:path w="3873" h="3329" extrusionOk="0">
                  <a:moveTo>
                    <a:pt x="1107" y="1"/>
                  </a:moveTo>
                  <a:cubicBezTo>
                    <a:pt x="491" y="1"/>
                    <a:pt x="0" y="500"/>
                    <a:pt x="0" y="1107"/>
                  </a:cubicBezTo>
                  <a:cubicBezTo>
                    <a:pt x="0" y="1776"/>
                    <a:pt x="714" y="2650"/>
                    <a:pt x="1446" y="3167"/>
                  </a:cubicBezTo>
                  <a:cubicBezTo>
                    <a:pt x="1593" y="3275"/>
                    <a:pt x="1764" y="3328"/>
                    <a:pt x="1937" y="3328"/>
                  </a:cubicBezTo>
                  <a:cubicBezTo>
                    <a:pt x="2110" y="3328"/>
                    <a:pt x="2284" y="3275"/>
                    <a:pt x="2436" y="3167"/>
                  </a:cubicBezTo>
                  <a:cubicBezTo>
                    <a:pt x="3158" y="2650"/>
                    <a:pt x="3872" y="1776"/>
                    <a:pt x="3872" y="1107"/>
                  </a:cubicBezTo>
                  <a:cubicBezTo>
                    <a:pt x="3872" y="500"/>
                    <a:pt x="3381" y="1"/>
                    <a:pt x="2766" y="1"/>
                  </a:cubicBezTo>
                  <a:cubicBezTo>
                    <a:pt x="2436" y="1"/>
                    <a:pt x="2141" y="152"/>
                    <a:pt x="1936" y="384"/>
                  </a:cubicBezTo>
                  <a:cubicBezTo>
                    <a:pt x="1731" y="152"/>
                    <a:pt x="1437" y="1"/>
                    <a:pt x="1107" y="1"/>
                  </a:cubicBezTo>
                  <a:close/>
                </a:path>
              </a:pathLst>
            </a:custGeom>
            <a:solidFill>
              <a:srgbClr val="FD7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54;p62">
              <a:extLst>
                <a:ext uri="{FF2B5EF4-FFF2-40B4-BE49-F238E27FC236}">
                  <a16:creationId xmlns:a16="http://schemas.microsoft.com/office/drawing/2014/main" id="{B1F963BC-013D-3B49-05A9-92510951CF58}"/>
                </a:ext>
              </a:extLst>
            </p:cNvPr>
            <p:cNvSpPr/>
            <p:nvPr/>
          </p:nvSpPr>
          <p:spPr>
            <a:xfrm>
              <a:off x="2760080" y="2951255"/>
              <a:ext cx="398924" cy="399128"/>
            </a:xfrm>
            <a:custGeom>
              <a:avLst/>
              <a:gdLst/>
              <a:ahLst/>
              <a:cxnLst/>
              <a:rect l="l" t="t" r="r" b="b"/>
              <a:pathLst>
                <a:path w="17566" h="17575" extrusionOk="0">
                  <a:moveTo>
                    <a:pt x="1597" y="518"/>
                  </a:moveTo>
                  <a:cubicBezTo>
                    <a:pt x="1909" y="518"/>
                    <a:pt x="2212" y="651"/>
                    <a:pt x="2418" y="892"/>
                  </a:cubicBezTo>
                  <a:cubicBezTo>
                    <a:pt x="2467" y="950"/>
                    <a:pt x="2538" y="979"/>
                    <a:pt x="2609" y="979"/>
                  </a:cubicBezTo>
                  <a:cubicBezTo>
                    <a:pt x="2681" y="979"/>
                    <a:pt x="2752" y="950"/>
                    <a:pt x="2801" y="892"/>
                  </a:cubicBezTo>
                  <a:cubicBezTo>
                    <a:pt x="3024" y="637"/>
                    <a:pt x="3323" y="518"/>
                    <a:pt x="3619" y="518"/>
                  </a:cubicBezTo>
                  <a:cubicBezTo>
                    <a:pt x="4058" y="518"/>
                    <a:pt x="4488" y="780"/>
                    <a:pt x="4648" y="1249"/>
                  </a:cubicBezTo>
                  <a:cubicBezTo>
                    <a:pt x="3577" y="1865"/>
                    <a:pt x="2650" y="2694"/>
                    <a:pt x="1918" y="3720"/>
                  </a:cubicBezTo>
                  <a:cubicBezTo>
                    <a:pt x="1204" y="3131"/>
                    <a:pt x="509" y="2248"/>
                    <a:pt x="509" y="1606"/>
                  </a:cubicBezTo>
                  <a:cubicBezTo>
                    <a:pt x="509" y="1008"/>
                    <a:pt x="999" y="518"/>
                    <a:pt x="1597" y="518"/>
                  </a:cubicBezTo>
                  <a:close/>
                  <a:moveTo>
                    <a:pt x="15951" y="1008"/>
                  </a:moveTo>
                  <a:cubicBezTo>
                    <a:pt x="16424" y="1008"/>
                    <a:pt x="16798" y="1392"/>
                    <a:pt x="16798" y="1856"/>
                  </a:cubicBezTo>
                  <a:cubicBezTo>
                    <a:pt x="16798" y="2355"/>
                    <a:pt x="16218" y="3176"/>
                    <a:pt x="15469" y="3711"/>
                  </a:cubicBezTo>
                  <a:cubicBezTo>
                    <a:pt x="15367" y="3787"/>
                    <a:pt x="15246" y="3825"/>
                    <a:pt x="15125" y="3825"/>
                  </a:cubicBezTo>
                  <a:cubicBezTo>
                    <a:pt x="15003" y="3825"/>
                    <a:pt x="14880" y="3787"/>
                    <a:pt x="14773" y="3711"/>
                  </a:cubicBezTo>
                  <a:cubicBezTo>
                    <a:pt x="14033" y="3176"/>
                    <a:pt x="13444" y="2355"/>
                    <a:pt x="13444" y="1856"/>
                  </a:cubicBezTo>
                  <a:cubicBezTo>
                    <a:pt x="13444" y="1392"/>
                    <a:pt x="13819" y="1008"/>
                    <a:pt x="14292" y="1008"/>
                  </a:cubicBezTo>
                  <a:cubicBezTo>
                    <a:pt x="14532" y="1008"/>
                    <a:pt x="14764" y="1115"/>
                    <a:pt x="14925" y="1303"/>
                  </a:cubicBezTo>
                  <a:cubicBezTo>
                    <a:pt x="14978" y="1361"/>
                    <a:pt x="15050" y="1390"/>
                    <a:pt x="15121" y="1390"/>
                  </a:cubicBezTo>
                  <a:cubicBezTo>
                    <a:pt x="15193" y="1390"/>
                    <a:pt x="15264" y="1361"/>
                    <a:pt x="15317" y="1303"/>
                  </a:cubicBezTo>
                  <a:cubicBezTo>
                    <a:pt x="15478" y="1115"/>
                    <a:pt x="15710" y="1008"/>
                    <a:pt x="15951" y="1008"/>
                  </a:cubicBezTo>
                  <a:close/>
                  <a:moveTo>
                    <a:pt x="13167" y="2685"/>
                  </a:moveTo>
                  <a:cubicBezTo>
                    <a:pt x="13462" y="3230"/>
                    <a:pt x="13970" y="3765"/>
                    <a:pt x="14479" y="4131"/>
                  </a:cubicBezTo>
                  <a:cubicBezTo>
                    <a:pt x="14672" y="4269"/>
                    <a:pt x="14897" y="4339"/>
                    <a:pt x="15124" y="4339"/>
                  </a:cubicBezTo>
                  <a:cubicBezTo>
                    <a:pt x="15306" y="4339"/>
                    <a:pt x="15489" y="4294"/>
                    <a:pt x="15656" y="4202"/>
                  </a:cubicBezTo>
                  <a:cubicBezTo>
                    <a:pt x="16138" y="4907"/>
                    <a:pt x="16495" y="5674"/>
                    <a:pt x="16736" y="6477"/>
                  </a:cubicBezTo>
                  <a:cubicBezTo>
                    <a:pt x="16461" y="6566"/>
                    <a:pt x="16227" y="6604"/>
                    <a:pt x="16024" y="6604"/>
                  </a:cubicBezTo>
                  <a:cubicBezTo>
                    <a:pt x="15168" y="6604"/>
                    <a:pt x="14866" y="5920"/>
                    <a:pt x="14354" y="5451"/>
                  </a:cubicBezTo>
                  <a:cubicBezTo>
                    <a:pt x="14093" y="5210"/>
                    <a:pt x="13847" y="5126"/>
                    <a:pt x="13589" y="5126"/>
                  </a:cubicBezTo>
                  <a:cubicBezTo>
                    <a:pt x="13061" y="5126"/>
                    <a:pt x="12480" y="5477"/>
                    <a:pt x="11606" y="5567"/>
                  </a:cubicBezTo>
                  <a:cubicBezTo>
                    <a:pt x="11539" y="5574"/>
                    <a:pt x="11474" y="5578"/>
                    <a:pt x="11411" y="5578"/>
                  </a:cubicBezTo>
                  <a:cubicBezTo>
                    <a:pt x="11097" y="5578"/>
                    <a:pt x="10834" y="5486"/>
                    <a:pt x="10634" y="5308"/>
                  </a:cubicBezTo>
                  <a:cubicBezTo>
                    <a:pt x="10340" y="5041"/>
                    <a:pt x="10161" y="4568"/>
                    <a:pt x="10161" y="4032"/>
                  </a:cubicBezTo>
                  <a:cubicBezTo>
                    <a:pt x="10161" y="3863"/>
                    <a:pt x="10232" y="3720"/>
                    <a:pt x="10384" y="3577"/>
                  </a:cubicBezTo>
                  <a:cubicBezTo>
                    <a:pt x="10704" y="3274"/>
                    <a:pt x="11279" y="3130"/>
                    <a:pt x="11613" y="3130"/>
                  </a:cubicBezTo>
                  <a:cubicBezTo>
                    <a:pt x="11632" y="3130"/>
                    <a:pt x="11651" y="3130"/>
                    <a:pt x="11669" y="3131"/>
                  </a:cubicBezTo>
                  <a:cubicBezTo>
                    <a:pt x="11730" y="3135"/>
                    <a:pt x="11790" y="3137"/>
                    <a:pt x="11849" y="3137"/>
                  </a:cubicBezTo>
                  <a:cubicBezTo>
                    <a:pt x="12383" y="3137"/>
                    <a:pt x="12822" y="2991"/>
                    <a:pt x="13167" y="2685"/>
                  </a:cubicBezTo>
                  <a:close/>
                  <a:moveTo>
                    <a:pt x="4220" y="2132"/>
                  </a:moveTo>
                  <a:lnTo>
                    <a:pt x="4220" y="2132"/>
                  </a:lnTo>
                  <a:cubicBezTo>
                    <a:pt x="4211" y="2962"/>
                    <a:pt x="4050" y="3693"/>
                    <a:pt x="4469" y="4425"/>
                  </a:cubicBezTo>
                  <a:cubicBezTo>
                    <a:pt x="4701" y="4818"/>
                    <a:pt x="4817" y="5478"/>
                    <a:pt x="4612" y="5995"/>
                  </a:cubicBezTo>
                  <a:cubicBezTo>
                    <a:pt x="4478" y="6334"/>
                    <a:pt x="4220" y="6557"/>
                    <a:pt x="3854" y="6664"/>
                  </a:cubicBezTo>
                  <a:cubicBezTo>
                    <a:pt x="3641" y="6725"/>
                    <a:pt x="3470" y="6751"/>
                    <a:pt x="3328" y="6751"/>
                  </a:cubicBezTo>
                  <a:cubicBezTo>
                    <a:pt x="2726" y="6751"/>
                    <a:pt x="2650" y="6285"/>
                    <a:pt x="2159" y="6075"/>
                  </a:cubicBezTo>
                  <a:cubicBezTo>
                    <a:pt x="2019" y="6016"/>
                    <a:pt x="1888" y="5988"/>
                    <a:pt x="1761" y="5988"/>
                  </a:cubicBezTo>
                  <a:cubicBezTo>
                    <a:pt x="1581" y="5988"/>
                    <a:pt x="1409" y="6046"/>
                    <a:pt x="1231" y="6156"/>
                  </a:cubicBezTo>
                  <a:cubicBezTo>
                    <a:pt x="1766" y="4577"/>
                    <a:pt x="2801" y="3149"/>
                    <a:pt x="4220" y="2132"/>
                  </a:cubicBezTo>
                  <a:close/>
                  <a:moveTo>
                    <a:pt x="6325" y="7066"/>
                  </a:moveTo>
                  <a:cubicBezTo>
                    <a:pt x="5870" y="7066"/>
                    <a:pt x="5486" y="7440"/>
                    <a:pt x="5486" y="7904"/>
                  </a:cubicBezTo>
                  <a:cubicBezTo>
                    <a:pt x="5486" y="8047"/>
                    <a:pt x="5602" y="8163"/>
                    <a:pt x="5745" y="8163"/>
                  </a:cubicBezTo>
                  <a:cubicBezTo>
                    <a:pt x="5888" y="8163"/>
                    <a:pt x="6004" y="8047"/>
                    <a:pt x="6004" y="7904"/>
                  </a:cubicBezTo>
                  <a:cubicBezTo>
                    <a:pt x="6004" y="7726"/>
                    <a:pt x="6147" y="7583"/>
                    <a:pt x="6325" y="7583"/>
                  </a:cubicBezTo>
                  <a:cubicBezTo>
                    <a:pt x="6512" y="7583"/>
                    <a:pt x="6655" y="7735"/>
                    <a:pt x="6655" y="7913"/>
                  </a:cubicBezTo>
                  <a:cubicBezTo>
                    <a:pt x="6655" y="8056"/>
                    <a:pt x="6771" y="8163"/>
                    <a:pt x="6914" y="8163"/>
                  </a:cubicBezTo>
                  <a:cubicBezTo>
                    <a:pt x="7048" y="8163"/>
                    <a:pt x="7164" y="8056"/>
                    <a:pt x="7173" y="7913"/>
                  </a:cubicBezTo>
                  <a:cubicBezTo>
                    <a:pt x="7173" y="7449"/>
                    <a:pt x="6798" y="7066"/>
                    <a:pt x="6334" y="7066"/>
                  </a:cubicBezTo>
                  <a:close/>
                  <a:moveTo>
                    <a:pt x="11544" y="7208"/>
                  </a:moveTo>
                  <a:cubicBezTo>
                    <a:pt x="11410" y="7208"/>
                    <a:pt x="11294" y="7315"/>
                    <a:pt x="11294" y="7458"/>
                  </a:cubicBezTo>
                  <a:lnTo>
                    <a:pt x="11285" y="7940"/>
                  </a:lnTo>
                  <a:cubicBezTo>
                    <a:pt x="11285" y="8083"/>
                    <a:pt x="11401" y="8199"/>
                    <a:pt x="11544" y="8199"/>
                  </a:cubicBezTo>
                  <a:cubicBezTo>
                    <a:pt x="11687" y="8199"/>
                    <a:pt x="11803" y="8083"/>
                    <a:pt x="11803" y="7940"/>
                  </a:cubicBezTo>
                  <a:lnTo>
                    <a:pt x="11803" y="7458"/>
                  </a:lnTo>
                  <a:cubicBezTo>
                    <a:pt x="11803" y="7324"/>
                    <a:pt x="11696" y="7208"/>
                    <a:pt x="11553" y="7208"/>
                  </a:cubicBezTo>
                  <a:close/>
                  <a:moveTo>
                    <a:pt x="9102" y="7149"/>
                  </a:moveTo>
                  <a:cubicBezTo>
                    <a:pt x="9047" y="7149"/>
                    <a:pt x="8989" y="7157"/>
                    <a:pt x="8930" y="7173"/>
                  </a:cubicBezTo>
                  <a:lnTo>
                    <a:pt x="8457" y="7306"/>
                  </a:lnTo>
                  <a:cubicBezTo>
                    <a:pt x="8323" y="7342"/>
                    <a:pt x="8243" y="7485"/>
                    <a:pt x="8279" y="7619"/>
                  </a:cubicBezTo>
                  <a:cubicBezTo>
                    <a:pt x="8308" y="7729"/>
                    <a:pt x="8410" y="7809"/>
                    <a:pt x="8520" y="7809"/>
                  </a:cubicBezTo>
                  <a:cubicBezTo>
                    <a:pt x="8543" y="7809"/>
                    <a:pt x="8567" y="7805"/>
                    <a:pt x="8591" y="7797"/>
                  </a:cubicBezTo>
                  <a:lnTo>
                    <a:pt x="9064" y="7672"/>
                  </a:lnTo>
                  <a:cubicBezTo>
                    <a:pt x="9075" y="7669"/>
                    <a:pt x="9086" y="7667"/>
                    <a:pt x="9096" y="7667"/>
                  </a:cubicBezTo>
                  <a:cubicBezTo>
                    <a:pt x="9139" y="7667"/>
                    <a:pt x="9165" y="7695"/>
                    <a:pt x="9180" y="7717"/>
                  </a:cubicBezTo>
                  <a:cubicBezTo>
                    <a:pt x="9198" y="7753"/>
                    <a:pt x="9207" y="7797"/>
                    <a:pt x="9162" y="7842"/>
                  </a:cubicBezTo>
                  <a:cubicBezTo>
                    <a:pt x="9046" y="7949"/>
                    <a:pt x="8975" y="8100"/>
                    <a:pt x="8975" y="8261"/>
                  </a:cubicBezTo>
                  <a:cubicBezTo>
                    <a:pt x="8975" y="8413"/>
                    <a:pt x="9046" y="8564"/>
                    <a:pt x="9162" y="8671"/>
                  </a:cubicBezTo>
                  <a:cubicBezTo>
                    <a:pt x="9207" y="8716"/>
                    <a:pt x="9198" y="8761"/>
                    <a:pt x="9180" y="8796"/>
                  </a:cubicBezTo>
                  <a:cubicBezTo>
                    <a:pt x="9165" y="8818"/>
                    <a:pt x="9139" y="8846"/>
                    <a:pt x="9096" y="8846"/>
                  </a:cubicBezTo>
                  <a:cubicBezTo>
                    <a:pt x="9086" y="8846"/>
                    <a:pt x="9075" y="8844"/>
                    <a:pt x="9064" y="8841"/>
                  </a:cubicBezTo>
                  <a:lnTo>
                    <a:pt x="8591" y="8716"/>
                  </a:lnTo>
                  <a:cubicBezTo>
                    <a:pt x="8566" y="8708"/>
                    <a:pt x="8541" y="8704"/>
                    <a:pt x="8516" y="8704"/>
                  </a:cubicBezTo>
                  <a:cubicBezTo>
                    <a:pt x="8407" y="8704"/>
                    <a:pt x="8306" y="8778"/>
                    <a:pt x="8270" y="8894"/>
                  </a:cubicBezTo>
                  <a:cubicBezTo>
                    <a:pt x="8234" y="9028"/>
                    <a:pt x="8314" y="9171"/>
                    <a:pt x="8457" y="9207"/>
                  </a:cubicBezTo>
                  <a:lnTo>
                    <a:pt x="8921" y="9340"/>
                  </a:lnTo>
                  <a:cubicBezTo>
                    <a:pt x="8980" y="9357"/>
                    <a:pt x="9038" y="9364"/>
                    <a:pt x="9093" y="9364"/>
                  </a:cubicBezTo>
                  <a:cubicBezTo>
                    <a:pt x="9620" y="9364"/>
                    <a:pt x="9938" y="8683"/>
                    <a:pt x="9510" y="8288"/>
                  </a:cubicBezTo>
                  <a:cubicBezTo>
                    <a:pt x="9483" y="8270"/>
                    <a:pt x="9483" y="8243"/>
                    <a:pt x="9510" y="8225"/>
                  </a:cubicBezTo>
                  <a:cubicBezTo>
                    <a:pt x="9938" y="7830"/>
                    <a:pt x="9628" y="7149"/>
                    <a:pt x="9102" y="7149"/>
                  </a:cubicBezTo>
                  <a:close/>
                  <a:moveTo>
                    <a:pt x="16896" y="10340"/>
                  </a:moveTo>
                  <a:lnTo>
                    <a:pt x="16896" y="10340"/>
                  </a:lnTo>
                  <a:cubicBezTo>
                    <a:pt x="16682" y="11464"/>
                    <a:pt x="16218" y="12525"/>
                    <a:pt x="15540" y="13471"/>
                  </a:cubicBezTo>
                  <a:cubicBezTo>
                    <a:pt x="15229" y="13164"/>
                    <a:pt x="14826" y="13012"/>
                    <a:pt x="14421" y="13012"/>
                  </a:cubicBezTo>
                  <a:cubicBezTo>
                    <a:pt x="14060" y="13012"/>
                    <a:pt x="13698" y="13133"/>
                    <a:pt x="13399" y="13373"/>
                  </a:cubicBezTo>
                  <a:cubicBezTo>
                    <a:pt x="13115" y="13136"/>
                    <a:pt x="12756" y="13011"/>
                    <a:pt x="12390" y="13011"/>
                  </a:cubicBezTo>
                  <a:cubicBezTo>
                    <a:pt x="12217" y="13011"/>
                    <a:pt x="12043" y="13039"/>
                    <a:pt x="11874" y="13096"/>
                  </a:cubicBezTo>
                  <a:cubicBezTo>
                    <a:pt x="11633" y="12837"/>
                    <a:pt x="11535" y="12507"/>
                    <a:pt x="11571" y="11678"/>
                  </a:cubicBezTo>
                  <a:cubicBezTo>
                    <a:pt x="11580" y="11473"/>
                    <a:pt x="11678" y="11294"/>
                    <a:pt x="11865" y="11143"/>
                  </a:cubicBezTo>
                  <a:cubicBezTo>
                    <a:pt x="12213" y="10850"/>
                    <a:pt x="12839" y="10683"/>
                    <a:pt x="13499" y="10683"/>
                  </a:cubicBezTo>
                  <a:cubicBezTo>
                    <a:pt x="13685" y="10683"/>
                    <a:pt x="13874" y="10696"/>
                    <a:pt x="14060" y="10723"/>
                  </a:cubicBezTo>
                  <a:cubicBezTo>
                    <a:pt x="14207" y="10744"/>
                    <a:pt x="14365" y="10754"/>
                    <a:pt x="14531" y="10754"/>
                  </a:cubicBezTo>
                  <a:cubicBezTo>
                    <a:pt x="15277" y="10754"/>
                    <a:pt x="16174" y="10559"/>
                    <a:pt x="16896" y="10340"/>
                  </a:cubicBezTo>
                  <a:close/>
                  <a:moveTo>
                    <a:pt x="3255" y="10839"/>
                  </a:moveTo>
                  <a:cubicBezTo>
                    <a:pt x="3360" y="10839"/>
                    <a:pt x="3465" y="10844"/>
                    <a:pt x="3568" y="10857"/>
                  </a:cubicBezTo>
                  <a:cubicBezTo>
                    <a:pt x="4835" y="11009"/>
                    <a:pt x="5201" y="12258"/>
                    <a:pt x="5237" y="12677"/>
                  </a:cubicBezTo>
                  <a:cubicBezTo>
                    <a:pt x="5308" y="13872"/>
                    <a:pt x="4889" y="14818"/>
                    <a:pt x="4782" y="15737"/>
                  </a:cubicBezTo>
                  <a:cubicBezTo>
                    <a:pt x="3158" y="14773"/>
                    <a:pt x="1829" y="13203"/>
                    <a:pt x="1204" y="11258"/>
                  </a:cubicBezTo>
                  <a:cubicBezTo>
                    <a:pt x="1811" y="11103"/>
                    <a:pt x="2540" y="10839"/>
                    <a:pt x="3255" y="10839"/>
                  </a:cubicBezTo>
                  <a:close/>
                  <a:moveTo>
                    <a:pt x="1597" y="0"/>
                  </a:moveTo>
                  <a:cubicBezTo>
                    <a:pt x="714" y="0"/>
                    <a:pt x="0" y="723"/>
                    <a:pt x="0" y="1606"/>
                  </a:cubicBezTo>
                  <a:cubicBezTo>
                    <a:pt x="0" y="2462"/>
                    <a:pt x="812" y="3488"/>
                    <a:pt x="1624" y="4148"/>
                  </a:cubicBezTo>
                  <a:cubicBezTo>
                    <a:pt x="749" y="5522"/>
                    <a:pt x="294" y="7110"/>
                    <a:pt x="294" y="8752"/>
                  </a:cubicBezTo>
                  <a:cubicBezTo>
                    <a:pt x="294" y="13524"/>
                    <a:pt x="4157" y="17387"/>
                    <a:pt x="8930" y="17387"/>
                  </a:cubicBezTo>
                  <a:cubicBezTo>
                    <a:pt x="10001" y="17387"/>
                    <a:pt x="11044" y="17200"/>
                    <a:pt x="12035" y="16816"/>
                  </a:cubicBezTo>
                  <a:cubicBezTo>
                    <a:pt x="12231" y="17004"/>
                    <a:pt x="12436" y="17173"/>
                    <a:pt x="12650" y="17334"/>
                  </a:cubicBezTo>
                  <a:cubicBezTo>
                    <a:pt x="12878" y="17494"/>
                    <a:pt x="13141" y="17575"/>
                    <a:pt x="13404" y="17575"/>
                  </a:cubicBezTo>
                  <a:cubicBezTo>
                    <a:pt x="13667" y="17575"/>
                    <a:pt x="13930" y="17494"/>
                    <a:pt x="14158" y="17334"/>
                  </a:cubicBezTo>
                  <a:cubicBezTo>
                    <a:pt x="14318" y="17218"/>
                    <a:pt x="14479" y="17084"/>
                    <a:pt x="14631" y="16950"/>
                  </a:cubicBezTo>
                  <a:cubicBezTo>
                    <a:pt x="14738" y="16852"/>
                    <a:pt x="14747" y="16691"/>
                    <a:pt x="14648" y="16584"/>
                  </a:cubicBezTo>
                  <a:cubicBezTo>
                    <a:pt x="14601" y="16527"/>
                    <a:pt x="14531" y="16498"/>
                    <a:pt x="14460" y="16498"/>
                  </a:cubicBezTo>
                  <a:cubicBezTo>
                    <a:pt x="14399" y="16498"/>
                    <a:pt x="14337" y="16521"/>
                    <a:pt x="14292" y="16566"/>
                  </a:cubicBezTo>
                  <a:cubicBezTo>
                    <a:pt x="14149" y="16691"/>
                    <a:pt x="13997" y="16807"/>
                    <a:pt x="13854" y="16914"/>
                  </a:cubicBezTo>
                  <a:cubicBezTo>
                    <a:pt x="13721" y="17013"/>
                    <a:pt x="13562" y="17062"/>
                    <a:pt x="13404" y="17062"/>
                  </a:cubicBezTo>
                  <a:cubicBezTo>
                    <a:pt x="13246" y="17062"/>
                    <a:pt x="13087" y="17013"/>
                    <a:pt x="12953" y="16914"/>
                  </a:cubicBezTo>
                  <a:cubicBezTo>
                    <a:pt x="11883" y="16147"/>
                    <a:pt x="11303" y="15157"/>
                    <a:pt x="11303" y="14613"/>
                  </a:cubicBezTo>
                  <a:cubicBezTo>
                    <a:pt x="11303" y="14015"/>
                    <a:pt x="11794" y="13524"/>
                    <a:pt x="12391" y="13524"/>
                  </a:cubicBezTo>
                  <a:cubicBezTo>
                    <a:pt x="12704" y="13524"/>
                    <a:pt x="13007" y="13667"/>
                    <a:pt x="13212" y="13899"/>
                  </a:cubicBezTo>
                  <a:cubicBezTo>
                    <a:pt x="13261" y="13957"/>
                    <a:pt x="13333" y="13986"/>
                    <a:pt x="13404" y="13986"/>
                  </a:cubicBezTo>
                  <a:cubicBezTo>
                    <a:pt x="13475" y="13986"/>
                    <a:pt x="13547" y="13957"/>
                    <a:pt x="13596" y="13899"/>
                  </a:cubicBezTo>
                  <a:cubicBezTo>
                    <a:pt x="13801" y="13667"/>
                    <a:pt x="14104" y="13524"/>
                    <a:pt x="14416" y="13524"/>
                  </a:cubicBezTo>
                  <a:cubicBezTo>
                    <a:pt x="15014" y="13524"/>
                    <a:pt x="15505" y="14015"/>
                    <a:pt x="15505" y="14613"/>
                  </a:cubicBezTo>
                  <a:cubicBezTo>
                    <a:pt x="15505" y="14916"/>
                    <a:pt x="15344" y="15309"/>
                    <a:pt x="15050" y="15728"/>
                  </a:cubicBezTo>
                  <a:cubicBezTo>
                    <a:pt x="14961" y="15844"/>
                    <a:pt x="14987" y="16004"/>
                    <a:pt x="15103" y="16085"/>
                  </a:cubicBezTo>
                  <a:cubicBezTo>
                    <a:pt x="15148" y="16116"/>
                    <a:pt x="15200" y="16131"/>
                    <a:pt x="15252" y="16131"/>
                  </a:cubicBezTo>
                  <a:cubicBezTo>
                    <a:pt x="15333" y="16131"/>
                    <a:pt x="15414" y="16093"/>
                    <a:pt x="15469" y="16022"/>
                  </a:cubicBezTo>
                  <a:cubicBezTo>
                    <a:pt x="15942" y="15353"/>
                    <a:pt x="16210" y="14631"/>
                    <a:pt x="15853" y="13917"/>
                  </a:cubicBezTo>
                  <a:cubicBezTo>
                    <a:pt x="16977" y="12418"/>
                    <a:pt x="17566" y="10634"/>
                    <a:pt x="17566" y="8752"/>
                  </a:cubicBezTo>
                  <a:cubicBezTo>
                    <a:pt x="17566" y="7003"/>
                    <a:pt x="17048" y="5326"/>
                    <a:pt x="16067" y="3890"/>
                  </a:cubicBezTo>
                  <a:cubicBezTo>
                    <a:pt x="16629" y="3417"/>
                    <a:pt x="17316" y="2596"/>
                    <a:pt x="17316" y="1856"/>
                  </a:cubicBezTo>
                  <a:cubicBezTo>
                    <a:pt x="17316" y="1106"/>
                    <a:pt x="16709" y="491"/>
                    <a:pt x="15951" y="491"/>
                  </a:cubicBezTo>
                  <a:cubicBezTo>
                    <a:pt x="15648" y="491"/>
                    <a:pt x="15362" y="598"/>
                    <a:pt x="15121" y="776"/>
                  </a:cubicBezTo>
                  <a:cubicBezTo>
                    <a:pt x="14874" y="587"/>
                    <a:pt x="14583" y="496"/>
                    <a:pt x="14295" y="496"/>
                  </a:cubicBezTo>
                  <a:cubicBezTo>
                    <a:pt x="13824" y="496"/>
                    <a:pt x="13360" y="738"/>
                    <a:pt x="13105" y="1187"/>
                  </a:cubicBezTo>
                  <a:cubicBezTo>
                    <a:pt x="11791" y="458"/>
                    <a:pt x="10351" y="112"/>
                    <a:pt x="8934" y="112"/>
                  </a:cubicBezTo>
                  <a:cubicBezTo>
                    <a:pt x="8321" y="112"/>
                    <a:pt x="7712" y="177"/>
                    <a:pt x="7119" y="303"/>
                  </a:cubicBezTo>
                  <a:cubicBezTo>
                    <a:pt x="6985" y="330"/>
                    <a:pt x="6896" y="473"/>
                    <a:pt x="6923" y="607"/>
                  </a:cubicBezTo>
                  <a:cubicBezTo>
                    <a:pt x="6946" y="733"/>
                    <a:pt x="7060" y="817"/>
                    <a:pt x="7178" y="817"/>
                  </a:cubicBezTo>
                  <a:cubicBezTo>
                    <a:pt x="7194" y="817"/>
                    <a:pt x="7210" y="815"/>
                    <a:pt x="7226" y="812"/>
                  </a:cubicBezTo>
                  <a:cubicBezTo>
                    <a:pt x="7786" y="693"/>
                    <a:pt x="8360" y="632"/>
                    <a:pt x="8938" y="632"/>
                  </a:cubicBezTo>
                  <a:cubicBezTo>
                    <a:pt x="10301" y="632"/>
                    <a:pt x="11682" y="972"/>
                    <a:pt x="12936" y="1686"/>
                  </a:cubicBezTo>
                  <a:cubicBezTo>
                    <a:pt x="12918" y="1847"/>
                    <a:pt x="12927" y="1990"/>
                    <a:pt x="12962" y="2168"/>
                  </a:cubicBezTo>
                  <a:cubicBezTo>
                    <a:pt x="12684" y="2487"/>
                    <a:pt x="12330" y="2626"/>
                    <a:pt x="11833" y="2626"/>
                  </a:cubicBezTo>
                  <a:cubicBezTo>
                    <a:pt x="11788" y="2626"/>
                    <a:pt x="11742" y="2625"/>
                    <a:pt x="11696" y="2623"/>
                  </a:cubicBezTo>
                  <a:cubicBezTo>
                    <a:pt x="11661" y="2620"/>
                    <a:pt x="11625" y="2619"/>
                    <a:pt x="11587" y="2619"/>
                  </a:cubicBezTo>
                  <a:cubicBezTo>
                    <a:pt x="11107" y="2619"/>
                    <a:pt x="10433" y="2830"/>
                    <a:pt x="10027" y="3203"/>
                  </a:cubicBezTo>
                  <a:cubicBezTo>
                    <a:pt x="9777" y="3444"/>
                    <a:pt x="9653" y="3729"/>
                    <a:pt x="9653" y="4032"/>
                  </a:cubicBezTo>
                  <a:cubicBezTo>
                    <a:pt x="9653" y="4354"/>
                    <a:pt x="9715" y="5165"/>
                    <a:pt x="10286" y="5692"/>
                  </a:cubicBezTo>
                  <a:cubicBezTo>
                    <a:pt x="10615" y="5988"/>
                    <a:pt x="11003" y="6094"/>
                    <a:pt x="11416" y="6094"/>
                  </a:cubicBezTo>
                  <a:cubicBezTo>
                    <a:pt x="11899" y="6094"/>
                    <a:pt x="12418" y="5949"/>
                    <a:pt x="12918" y="5790"/>
                  </a:cubicBezTo>
                  <a:cubicBezTo>
                    <a:pt x="13221" y="5694"/>
                    <a:pt x="13423" y="5640"/>
                    <a:pt x="13582" y="5640"/>
                  </a:cubicBezTo>
                  <a:cubicBezTo>
                    <a:pt x="13852" y="5640"/>
                    <a:pt x="14001" y="5797"/>
                    <a:pt x="14327" y="6174"/>
                  </a:cubicBezTo>
                  <a:cubicBezTo>
                    <a:pt x="14693" y="6593"/>
                    <a:pt x="15148" y="7119"/>
                    <a:pt x="16022" y="7119"/>
                  </a:cubicBezTo>
                  <a:cubicBezTo>
                    <a:pt x="16272" y="7119"/>
                    <a:pt x="16549" y="7075"/>
                    <a:pt x="16861" y="6976"/>
                  </a:cubicBezTo>
                  <a:cubicBezTo>
                    <a:pt x="16986" y="7556"/>
                    <a:pt x="17057" y="8145"/>
                    <a:pt x="17057" y="8752"/>
                  </a:cubicBezTo>
                  <a:cubicBezTo>
                    <a:pt x="17057" y="9091"/>
                    <a:pt x="17030" y="9430"/>
                    <a:pt x="16995" y="9769"/>
                  </a:cubicBezTo>
                  <a:cubicBezTo>
                    <a:pt x="16231" y="10023"/>
                    <a:pt x="15267" y="10240"/>
                    <a:pt x="14534" y="10240"/>
                  </a:cubicBezTo>
                  <a:cubicBezTo>
                    <a:pt x="14393" y="10240"/>
                    <a:pt x="14261" y="10232"/>
                    <a:pt x="14140" y="10215"/>
                  </a:cubicBezTo>
                  <a:cubicBezTo>
                    <a:pt x="13942" y="10185"/>
                    <a:pt x="13727" y="10169"/>
                    <a:pt x="13506" y="10169"/>
                  </a:cubicBezTo>
                  <a:cubicBezTo>
                    <a:pt x="12798" y="10169"/>
                    <a:pt x="12024" y="10333"/>
                    <a:pt x="11535" y="10741"/>
                  </a:cubicBezTo>
                  <a:cubicBezTo>
                    <a:pt x="11241" y="10991"/>
                    <a:pt x="11071" y="11303"/>
                    <a:pt x="11062" y="11660"/>
                  </a:cubicBezTo>
                  <a:cubicBezTo>
                    <a:pt x="11026" y="12311"/>
                    <a:pt x="11044" y="12864"/>
                    <a:pt x="11410" y="13346"/>
                  </a:cubicBezTo>
                  <a:cubicBezTo>
                    <a:pt x="11035" y="13640"/>
                    <a:pt x="10794" y="14095"/>
                    <a:pt x="10794" y="14613"/>
                  </a:cubicBezTo>
                  <a:cubicBezTo>
                    <a:pt x="10794" y="15246"/>
                    <a:pt x="11232" y="15924"/>
                    <a:pt x="11642" y="16406"/>
                  </a:cubicBezTo>
                  <a:cubicBezTo>
                    <a:pt x="10777" y="16718"/>
                    <a:pt x="9867" y="16870"/>
                    <a:pt x="8930" y="16870"/>
                  </a:cubicBezTo>
                  <a:cubicBezTo>
                    <a:pt x="7645" y="16870"/>
                    <a:pt x="6396" y="16575"/>
                    <a:pt x="5281" y="16013"/>
                  </a:cubicBezTo>
                  <a:cubicBezTo>
                    <a:pt x="5317" y="15103"/>
                    <a:pt x="5834" y="14033"/>
                    <a:pt x="5745" y="12641"/>
                  </a:cubicBezTo>
                  <a:cubicBezTo>
                    <a:pt x="5692" y="11847"/>
                    <a:pt x="5076" y="10518"/>
                    <a:pt x="3631" y="10349"/>
                  </a:cubicBezTo>
                  <a:cubicBezTo>
                    <a:pt x="3504" y="10333"/>
                    <a:pt x="3377" y="10326"/>
                    <a:pt x="3250" y="10326"/>
                  </a:cubicBezTo>
                  <a:cubicBezTo>
                    <a:pt x="2441" y="10326"/>
                    <a:pt x="1648" y="10612"/>
                    <a:pt x="1062" y="10759"/>
                  </a:cubicBezTo>
                  <a:cubicBezTo>
                    <a:pt x="892" y="10108"/>
                    <a:pt x="812" y="9439"/>
                    <a:pt x="812" y="8752"/>
                  </a:cubicBezTo>
                  <a:cubicBezTo>
                    <a:pt x="812" y="8163"/>
                    <a:pt x="874" y="7583"/>
                    <a:pt x="990" y="7021"/>
                  </a:cubicBezTo>
                  <a:cubicBezTo>
                    <a:pt x="1406" y="6611"/>
                    <a:pt x="1606" y="6500"/>
                    <a:pt x="1761" y="6500"/>
                  </a:cubicBezTo>
                  <a:cubicBezTo>
                    <a:pt x="1829" y="6500"/>
                    <a:pt x="1889" y="6521"/>
                    <a:pt x="1954" y="6548"/>
                  </a:cubicBezTo>
                  <a:cubicBezTo>
                    <a:pt x="2287" y="6686"/>
                    <a:pt x="2508" y="7271"/>
                    <a:pt x="3325" y="7271"/>
                  </a:cubicBezTo>
                  <a:cubicBezTo>
                    <a:pt x="3514" y="7271"/>
                    <a:pt x="3735" y="7239"/>
                    <a:pt x="3997" y="7164"/>
                  </a:cubicBezTo>
                  <a:cubicBezTo>
                    <a:pt x="4514" y="7012"/>
                    <a:pt x="4898" y="6673"/>
                    <a:pt x="5094" y="6191"/>
                  </a:cubicBezTo>
                  <a:cubicBezTo>
                    <a:pt x="5370" y="5487"/>
                    <a:pt x="5201" y="4648"/>
                    <a:pt x="4916" y="4166"/>
                  </a:cubicBezTo>
                  <a:cubicBezTo>
                    <a:pt x="4532" y="3506"/>
                    <a:pt x="4773" y="2775"/>
                    <a:pt x="4728" y="1802"/>
                  </a:cubicBezTo>
                  <a:cubicBezTo>
                    <a:pt x="5147" y="1544"/>
                    <a:pt x="5602" y="1329"/>
                    <a:pt x="6066" y="1151"/>
                  </a:cubicBezTo>
                  <a:cubicBezTo>
                    <a:pt x="6200" y="1097"/>
                    <a:pt x="6272" y="946"/>
                    <a:pt x="6218" y="812"/>
                  </a:cubicBezTo>
                  <a:cubicBezTo>
                    <a:pt x="6184" y="716"/>
                    <a:pt x="6086" y="651"/>
                    <a:pt x="5981" y="651"/>
                  </a:cubicBezTo>
                  <a:cubicBezTo>
                    <a:pt x="5950" y="651"/>
                    <a:pt x="5919" y="657"/>
                    <a:pt x="5888" y="669"/>
                  </a:cubicBezTo>
                  <a:cubicBezTo>
                    <a:pt x="5620" y="767"/>
                    <a:pt x="5362" y="883"/>
                    <a:pt x="5112" y="1008"/>
                  </a:cubicBezTo>
                  <a:cubicBezTo>
                    <a:pt x="4856" y="365"/>
                    <a:pt x="4247" y="5"/>
                    <a:pt x="3624" y="5"/>
                  </a:cubicBezTo>
                  <a:cubicBezTo>
                    <a:pt x="3271" y="5"/>
                    <a:pt x="2914" y="121"/>
                    <a:pt x="2614" y="366"/>
                  </a:cubicBezTo>
                  <a:cubicBezTo>
                    <a:pt x="2328" y="134"/>
                    <a:pt x="1972" y="0"/>
                    <a:pt x="1597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77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" grpId="0" animBg="1"/>
      <p:bldP spid="842" grpId="0"/>
      <p:bldP spid="849" grpId="0"/>
      <p:bldP spid="850" grpId="0"/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3"/>
          <p:cNvSpPr/>
          <p:nvPr/>
        </p:nvSpPr>
        <p:spPr>
          <a:xfrm>
            <a:off x="1783408" y="140169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3"/>
          <p:cNvSpPr/>
          <p:nvPr/>
        </p:nvSpPr>
        <p:spPr>
          <a:xfrm>
            <a:off x="1783408" y="2078308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3"/>
          <p:cNvSpPr/>
          <p:nvPr/>
        </p:nvSpPr>
        <p:spPr>
          <a:xfrm>
            <a:off x="1783408" y="2754921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3"/>
          <p:cNvSpPr/>
          <p:nvPr/>
        </p:nvSpPr>
        <p:spPr>
          <a:xfrm>
            <a:off x="1783408" y="3431533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3"/>
          <p:cNvSpPr/>
          <p:nvPr/>
        </p:nvSpPr>
        <p:spPr>
          <a:xfrm>
            <a:off x="1783408" y="410814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3"/>
          <p:cNvSpPr/>
          <p:nvPr/>
        </p:nvSpPr>
        <p:spPr>
          <a:xfrm flipH="1">
            <a:off x="301166" y="2572199"/>
            <a:ext cx="786104" cy="766107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3"/>
          <p:cNvSpPr txBox="1">
            <a:spLocks noGrp="1"/>
          </p:cNvSpPr>
          <p:nvPr>
            <p:ph type="title"/>
          </p:nvPr>
        </p:nvSpPr>
        <p:spPr>
          <a:xfrm>
            <a:off x="720000" y="3534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1. Trước khi nói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849" name="Google Shape;849;p33"/>
          <p:cNvSpPr txBox="1"/>
          <p:nvPr/>
        </p:nvSpPr>
        <p:spPr>
          <a:xfrm>
            <a:off x="1351766" y="2602828"/>
            <a:ext cx="1808877" cy="68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Chuẩn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bị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nội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dung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nói</a:t>
            </a:r>
            <a:endParaRPr sz="2400" dirty="0">
              <a:solidFill>
                <a:schemeClr val="dk1"/>
              </a:solidFill>
              <a:latin typeface="#9Slide03 Ample" panose="02000000000000000000" pitchFamily="2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850" name="Google Shape;850;p33"/>
          <p:cNvSpPr txBox="1"/>
          <p:nvPr/>
        </p:nvSpPr>
        <p:spPr>
          <a:xfrm>
            <a:off x="140796" y="2798155"/>
            <a:ext cx="1050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</a:t>
            </a:r>
            <a:endParaRPr sz="2700" b="1" dirty="0">
              <a:solidFill>
                <a:schemeClr val="l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" name="Google Shape;1359;p62">
            <a:extLst>
              <a:ext uri="{FF2B5EF4-FFF2-40B4-BE49-F238E27FC236}">
                <a16:creationId xmlns:a16="http://schemas.microsoft.com/office/drawing/2014/main" id="{4F4C22EE-7D07-4A15-56E3-BDB46B73F6F9}"/>
              </a:ext>
            </a:extLst>
          </p:cNvPr>
          <p:cNvSpPr txBox="1"/>
          <p:nvPr/>
        </p:nvSpPr>
        <p:spPr>
          <a:xfrm>
            <a:off x="4875288" y="1286069"/>
            <a:ext cx="3896851" cy="1789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latin typeface="#9Slide03 AmpleSoft" panose="02000000000000000000" pitchFamily="2" charset="0"/>
              </a:rPr>
              <a:t>Lựa chọn vấn đề: chọn vấn đề, tìm giải pháp, nêu nguyên nhân và chú ý khả năng thực hiện.</a:t>
            </a:r>
          </a:p>
        </p:txBody>
      </p:sp>
      <p:sp>
        <p:nvSpPr>
          <p:cNvPr id="2" name="Google Shape;1364;p62">
            <a:extLst>
              <a:ext uri="{FF2B5EF4-FFF2-40B4-BE49-F238E27FC236}">
                <a16:creationId xmlns:a16="http://schemas.microsoft.com/office/drawing/2014/main" id="{DC395DDD-B1AD-C5F9-EE6E-E3E6276683C8}"/>
              </a:ext>
            </a:extLst>
          </p:cNvPr>
          <p:cNvSpPr txBox="1"/>
          <p:nvPr/>
        </p:nvSpPr>
        <p:spPr>
          <a:xfrm>
            <a:off x="4869840" y="3168580"/>
            <a:ext cx="3780545" cy="8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latin typeface="#9Slide03 AmpleSoft" panose="02000000000000000000" pitchFamily="2" charset="0"/>
              </a:rPr>
              <a:t>Tìm ý và sắp xếp: Đặt câu hỏi và lần lượt giải đáp</a:t>
            </a:r>
            <a:r>
              <a:rPr lang="en-US" sz="2400" dirty="0">
                <a:latin typeface="#9Slide03 AmpleSoft" panose="02000000000000000000" pitchFamily="2" charset="0"/>
              </a:rPr>
              <a:t> </a:t>
            </a:r>
            <a:r>
              <a:rPr lang="vi-VN" sz="2400" dirty="0">
                <a:latin typeface="#9Slide03 AmpleSoft" panose="02000000000000000000" pitchFamily="2" charset="0"/>
              </a:rPr>
              <a:t>+ Sắp xếp thành đề cương và thực hiện</a:t>
            </a:r>
          </a:p>
        </p:txBody>
      </p:sp>
      <p:grpSp>
        <p:nvGrpSpPr>
          <p:cNvPr id="3" name="Google Shape;1365;p62">
            <a:extLst>
              <a:ext uri="{FF2B5EF4-FFF2-40B4-BE49-F238E27FC236}">
                <a16:creationId xmlns:a16="http://schemas.microsoft.com/office/drawing/2014/main" id="{38DAEA44-1F32-B576-E610-5BE9ACC46F03}"/>
              </a:ext>
            </a:extLst>
          </p:cNvPr>
          <p:cNvGrpSpPr/>
          <p:nvPr/>
        </p:nvGrpSpPr>
        <p:grpSpPr>
          <a:xfrm>
            <a:off x="3857783" y="1874404"/>
            <a:ext cx="601757" cy="572700"/>
            <a:chOff x="2130811" y="1696576"/>
            <a:chExt cx="369560" cy="399537"/>
          </a:xfrm>
        </p:grpSpPr>
        <p:sp>
          <p:nvSpPr>
            <p:cNvPr id="5" name="Google Shape;1366;p62">
              <a:extLst>
                <a:ext uri="{FF2B5EF4-FFF2-40B4-BE49-F238E27FC236}">
                  <a16:creationId xmlns:a16="http://schemas.microsoft.com/office/drawing/2014/main" id="{A7B9F1B3-B020-7CCC-6742-D6FA0FE804A6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67;p62">
              <a:extLst>
                <a:ext uri="{FF2B5EF4-FFF2-40B4-BE49-F238E27FC236}">
                  <a16:creationId xmlns:a16="http://schemas.microsoft.com/office/drawing/2014/main" id="{82E2E201-97D8-EE28-E5AC-FA6FD9D935A3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68;p62">
              <a:extLst>
                <a:ext uri="{FF2B5EF4-FFF2-40B4-BE49-F238E27FC236}">
                  <a16:creationId xmlns:a16="http://schemas.microsoft.com/office/drawing/2014/main" id="{D8442DA5-848E-D0A9-B516-34A04BC74F6C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1369;p62">
              <a:extLst>
                <a:ext uri="{FF2B5EF4-FFF2-40B4-BE49-F238E27FC236}">
                  <a16:creationId xmlns:a16="http://schemas.microsoft.com/office/drawing/2014/main" id="{52EE534C-F9D5-8090-617F-1582AD3477BD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1370;p62">
              <a:extLst>
                <a:ext uri="{FF2B5EF4-FFF2-40B4-BE49-F238E27FC236}">
                  <a16:creationId xmlns:a16="http://schemas.microsoft.com/office/drawing/2014/main" id="{C7E5C095-DB90-D4A6-A9E0-1AB36EA2CEA5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1371;p62">
              <a:extLst>
                <a:ext uri="{FF2B5EF4-FFF2-40B4-BE49-F238E27FC236}">
                  <a16:creationId xmlns:a16="http://schemas.microsoft.com/office/drawing/2014/main" id="{4B5A0A31-CEED-C43D-200E-30A1F2D921CB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1372;p62">
              <a:extLst>
                <a:ext uri="{FF2B5EF4-FFF2-40B4-BE49-F238E27FC236}">
                  <a16:creationId xmlns:a16="http://schemas.microsoft.com/office/drawing/2014/main" id="{CB812791-1480-E1D5-D70F-DD1A8B347DF3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373;p62">
              <a:extLst>
                <a:ext uri="{FF2B5EF4-FFF2-40B4-BE49-F238E27FC236}">
                  <a16:creationId xmlns:a16="http://schemas.microsoft.com/office/drawing/2014/main" id="{7F5340AF-61CE-C2CB-DA5C-07C7A1678070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374;p62">
              <a:extLst>
                <a:ext uri="{FF2B5EF4-FFF2-40B4-BE49-F238E27FC236}">
                  <a16:creationId xmlns:a16="http://schemas.microsoft.com/office/drawing/2014/main" id="{F1F47E98-EF53-D74C-4720-2C0DB65086CF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375;p62">
              <a:extLst>
                <a:ext uri="{FF2B5EF4-FFF2-40B4-BE49-F238E27FC236}">
                  <a16:creationId xmlns:a16="http://schemas.microsoft.com/office/drawing/2014/main" id="{AE672B38-9E06-3FBE-F103-02A23F862AB1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1365;p62">
            <a:extLst>
              <a:ext uri="{FF2B5EF4-FFF2-40B4-BE49-F238E27FC236}">
                <a16:creationId xmlns:a16="http://schemas.microsoft.com/office/drawing/2014/main" id="{68A5E70B-FB35-78BC-228B-5964DA36FF51}"/>
              </a:ext>
            </a:extLst>
          </p:cNvPr>
          <p:cNvGrpSpPr/>
          <p:nvPr/>
        </p:nvGrpSpPr>
        <p:grpSpPr>
          <a:xfrm>
            <a:off x="3868357" y="3808287"/>
            <a:ext cx="601757" cy="572700"/>
            <a:chOff x="2130811" y="1696576"/>
            <a:chExt cx="369560" cy="399537"/>
          </a:xfrm>
        </p:grpSpPr>
        <p:sp>
          <p:nvSpPr>
            <p:cNvPr id="808" name="Google Shape;1366;p62">
              <a:extLst>
                <a:ext uri="{FF2B5EF4-FFF2-40B4-BE49-F238E27FC236}">
                  <a16:creationId xmlns:a16="http://schemas.microsoft.com/office/drawing/2014/main" id="{20867F5B-926B-22B9-1977-75E3151A615A}"/>
                </a:ext>
              </a:extLst>
            </p:cNvPr>
            <p:cNvSpPr/>
            <p:nvPr/>
          </p:nvSpPr>
          <p:spPr>
            <a:xfrm>
              <a:off x="2324686" y="1702844"/>
              <a:ext cx="157244" cy="156835"/>
            </a:xfrm>
            <a:custGeom>
              <a:avLst/>
              <a:gdLst/>
              <a:ahLst/>
              <a:cxnLst/>
              <a:rect l="l" t="t" r="r" b="b"/>
              <a:pathLst>
                <a:path w="6924" h="6906" extrusionOk="0">
                  <a:moveTo>
                    <a:pt x="6074" y="1"/>
                  </a:moveTo>
                  <a:cubicBezTo>
                    <a:pt x="6069" y="1"/>
                    <a:pt x="6063" y="1"/>
                    <a:pt x="6058" y="1"/>
                  </a:cubicBezTo>
                  <a:cubicBezTo>
                    <a:pt x="4925" y="19"/>
                    <a:pt x="2882" y="260"/>
                    <a:pt x="1580" y="1562"/>
                  </a:cubicBezTo>
                  <a:cubicBezTo>
                    <a:pt x="268" y="2874"/>
                    <a:pt x="36" y="4916"/>
                    <a:pt x="10" y="6049"/>
                  </a:cubicBezTo>
                  <a:cubicBezTo>
                    <a:pt x="1" y="6517"/>
                    <a:pt x="385" y="6906"/>
                    <a:pt x="850" y="6906"/>
                  </a:cubicBezTo>
                  <a:cubicBezTo>
                    <a:pt x="855" y="6906"/>
                    <a:pt x="861" y="6906"/>
                    <a:pt x="866" y="6906"/>
                  </a:cubicBezTo>
                  <a:cubicBezTo>
                    <a:pt x="1999" y="6879"/>
                    <a:pt x="4042" y="6647"/>
                    <a:pt x="5353" y="5336"/>
                  </a:cubicBezTo>
                  <a:cubicBezTo>
                    <a:pt x="6656" y="4033"/>
                    <a:pt x="6897" y="1990"/>
                    <a:pt x="6915" y="857"/>
                  </a:cubicBezTo>
                  <a:cubicBezTo>
                    <a:pt x="6923" y="390"/>
                    <a:pt x="6540" y="1"/>
                    <a:pt x="6074" y="1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367;p62">
              <a:extLst>
                <a:ext uri="{FF2B5EF4-FFF2-40B4-BE49-F238E27FC236}">
                  <a16:creationId xmlns:a16="http://schemas.microsoft.com/office/drawing/2014/main" id="{09E2F71B-66FB-6D3A-0BC5-14547BA08B07}"/>
                </a:ext>
              </a:extLst>
            </p:cNvPr>
            <p:cNvSpPr/>
            <p:nvPr/>
          </p:nvSpPr>
          <p:spPr>
            <a:xfrm>
              <a:off x="2137284" y="1838604"/>
              <a:ext cx="182770" cy="105760"/>
            </a:xfrm>
            <a:custGeom>
              <a:avLst/>
              <a:gdLst/>
              <a:ahLst/>
              <a:cxnLst/>
              <a:rect l="l" t="t" r="r" b="b"/>
              <a:pathLst>
                <a:path w="8048" h="4657" extrusionOk="0">
                  <a:moveTo>
                    <a:pt x="4024" y="0"/>
                  </a:moveTo>
                  <a:cubicBezTo>
                    <a:pt x="2409" y="0"/>
                    <a:pt x="1009" y="1115"/>
                    <a:pt x="295" y="1802"/>
                  </a:cubicBezTo>
                  <a:cubicBezTo>
                    <a:pt x="1" y="2088"/>
                    <a:pt x="1" y="2569"/>
                    <a:pt x="295" y="2855"/>
                  </a:cubicBezTo>
                  <a:cubicBezTo>
                    <a:pt x="1009" y="3542"/>
                    <a:pt x="2409" y="4657"/>
                    <a:pt x="4024" y="4657"/>
                  </a:cubicBezTo>
                  <a:cubicBezTo>
                    <a:pt x="5639" y="4657"/>
                    <a:pt x="7039" y="3542"/>
                    <a:pt x="7753" y="2855"/>
                  </a:cubicBezTo>
                  <a:cubicBezTo>
                    <a:pt x="8048" y="2569"/>
                    <a:pt x="8048" y="2088"/>
                    <a:pt x="7753" y="1802"/>
                  </a:cubicBezTo>
                  <a:cubicBezTo>
                    <a:pt x="7039" y="1115"/>
                    <a:pt x="5639" y="0"/>
                    <a:pt x="4024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368;p62">
              <a:extLst>
                <a:ext uri="{FF2B5EF4-FFF2-40B4-BE49-F238E27FC236}">
                  <a16:creationId xmlns:a16="http://schemas.microsoft.com/office/drawing/2014/main" id="{9F37C5FF-C6A6-DC4A-B921-2DA1125900AD}"/>
                </a:ext>
              </a:extLst>
            </p:cNvPr>
            <p:cNvSpPr/>
            <p:nvPr/>
          </p:nvSpPr>
          <p:spPr>
            <a:xfrm>
              <a:off x="2187927" y="1885796"/>
              <a:ext cx="81483" cy="11786"/>
            </a:xfrm>
            <a:custGeom>
              <a:avLst/>
              <a:gdLst/>
              <a:ahLst/>
              <a:cxnLst/>
              <a:rect l="l" t="t" r="r" b="b"/>
              <a:pathLst>
                <a:path w="3588" h="519" extrusionOk="0">
                  <a:moveTo>
                    <a:pt x="278" y="1"/>
                  </a:moveTo>
                  <a:cubicBezTo>
                    <a:pt x="126" y="1"/>
                    <a:pt x="1" y="134"/>
                    <a:pt x="28" y="286"/>
                  </a:cubicBezTo>
                  <a:cubicBezTo>
                    <a:pt x="37" y="420"/>
                    <a:pt x="162" y="518"/>
                    <a:pt x="286" y="518"/>
                  </a:cubicBezTo>
                  <a:lnTo>
                    <a:pt x="3311" y="518"/>
                  </a:lnTo>
                  <a:cubicBezTo>
                    <a:pt x="3462" y="518"/>
                    <a:pt x="3587" y="384"/>
                    <a:pt x="3560" y="224"/>
                  </a:cubicBezTo>
                  <a:cubicBezTo>
                    <a:pt x="3552" y="99"/>
                    <a:pt x="3427" y="1"/>
                    <a:pt x="3302" y="1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369;p62">
              <a:extLst>
                <a:ext uri="{FF2B5EF4-FFF2-40B4-BE49-F238E27FC236}">
                  <a16:creationId xmlns:a16="http://schemas.microsoft.com/office/drawing/2014/main" id="{EF813406-F515-F32C-02DF-DE8FA81BCF33}"/>
                </a:ext>
              </a:extLst>
            </p:cNvPr>
            <p:cNvSpPr/>
            <p:nvPr/>
          </p:nvSpPr>
          <p:spPr>
            <a:xfrm>
              <a:off x="2209615" y="1717651"/>
              <a:ext cx="138599" cy="316668"/>
            </a:xfrm>
            <a:custGeom>
              <a:avLst/>
              <a:gdLst/>
              <a:ahLst/>
              <a:cxnLst/>
              <a:rect l="l" t="t" r="r" b="b"/>
              <a:pathLst>
                <a:path w="6103" h="13944" extrusionOk="0">
                  <a:moveTo>
                    <a:pt x="1241" y="0"/>
                  </a:moveTo>
                  <a:cubicBezTo>
                    <a:pt x="545" y="0"/>
                    <a:pt x="1" y="625"/>
                    <a:pt x="125" y="1338"/>
                  </a:cubicBezTo>
                  <a:cubicBezTo>
                    <a:pt x="215" y="1874"/>
                    <a:pt x="696" y="2266"/>
                    <a:pt x="1249" y="2266"/>
                  </a:cubicBezTo>
                  <a:cubicBezTo>
                    <a:pt x="2677" y="2275"/>
                    <a:pt x="3837" y="3435"/>
                    <a:pt x="3837" y="4871"/>
                  </a:cubicBezTo>
                  <a:lnTo>
                    <a:pt x="3837" y="12811"/>
                  </a:lnTo>
                  <a:cubicBezTo>
                    <a:pt x="3837" y="13435"/>
                    <a:pt x="4345" y="13944"/>
                    <a:pt x="4970" y="13944"/>
                  </a:cubicBezTo>
                  <a:cubicBezTo>
                    <a:pt x="5594" y="13944"/>
                    <a:pt x="6103" y="13435"/>
                    <a:pt x="6103" y="12811"/>
                  </a:cubicBezTo>
                  <a:lnTo>
                    <a:pt x="6103" y="4871"/>
                  </a:lnTo>
                  <a:cubicBezTo>
                    <a:pt x="6103" y="2186"/>
                    <a:pt x="3917" y="0"/>
                    <a:pt x="1241" y="0"/>
                  </a:cubicBezTo>
                  <a:close/>
                </a:path>
              </a:pathLst>
            </a:custGeom>
            <a:solidFill>
              <a:srgbClr val="D6EB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370;p62">
              <a:extLst>
                <a:ext uri="{FF2B5EF4-FFF2-40B4-BE49-F238E27FC236}">
                  <a16:creationId xmlns:a16="http://schemas.microsoft.com/office/drawing/2014/main" id="{3095A3E1-8BB9-90B3-8C68-0EA47C918F16}"/>
                </a:ext>
              </a:extLst>
            </p:cNvPr>
            <p:cNvSpPr/>
            <p:nvPr/>
          </p:nvSpPr>
          <p:spPr>
            <a:xfrm>
              <a:off x="2150456" y="1962782"/>
              <a:ext cx="343421" cy="127449"/>
            </a:xfrm>
            <a:custGeom>
              <a:avLst/>
              <a:gdLst/>
              <a:ahLst/>
              <a:cxnLst/>
              <a:rect l="l" t="t" r="r" b="b"/>
              <a:pathLst>
                <a:path w="15122" h="5612" extrusionOk="0">
                  <a:moveTo>
                    <a:pt x="7566" y="1"/>
                  </a:moveTo>
                  <a:cubicBezTo>
                    <a:pt x="6227" y="1"/>
                    <a:pt x="5014" y="482"/>
                    <a:pt x="4140" y="1276"/>
                  </a:cubicBezTo>
                  <a:cubicBezTo>
                    <a:pt x="4028" y="1268"/>
                    <a:pt x="3916" y="1263"/>
                    <a:pt x="3806" y="1263"/>
                  </a:cubicBezTo>
                  <a:cubicBezTo>
                    <a:pt x="2122" y="1263"/>
                    <a:pt x="709" y="2267"/>
                    <a:pt x="224" y="3640"/>
                  </a:cubicBezTo>
                  <a:cubicBezTo>
                    <a:pt x="1" y="4247"/>
                    <a:pt x="340" y="4907"/>
                    <a:pt x="946" y="5121"/>
                  </a:cubicBezTo>
                  <a:cubicBezTo>
                    <a:pt x="1785" y="5425"/>
                    <a:pt x="2882" y="5612"/>
                    <a:pt x="3819" y="5612"/>
                  </a:cubicBezTo>
                  <a:cubicBezTo>
                    <a:pt x="4372" y="5612"/>
                    <a:pt x="4987" y="5541"/>
                    <a:pt x="5576" y="5425"/>
                  </a:cubicBezTo>
                  <a:cubicBezTo>
                    <a:pt x="6245" y="5541"/>
                    <a:pt x="6932" y="5612"/>
                    <a:pt x="7566" y="5612"/>
                  </a:cubicBezTo>
                  <a:cubicBezTo>
                    <a:pt x="8190" y="5612"/>
                    <a:pt x="8877" y="5541"/>
                    <a:pt x="9546" y="5425"/>
                  </a:cubicBezTo>
                  <a:cubicBezTo>
                    <a:pt x="10135" y="5541"/>
                    <a:pt x="10750" y="5612"/>
                    <a:pt x="11304" y="5612"/>
                  </a:cubicBezTo>
                  <a:cubicBezTo>
                    <a:pt x="12240" y="5612"/>
                    <a:pt x="13338" y="5425"/>
                    <a:pt x="14185" y="5121"/>
                  </a:cubicBezTo>
                  <a:cubicBezTo>
                    <a:pt x="14792" y="4907"/>
                    <a:pt x="15122" y="4247"/>
                    <a:pt x="14908" y="3640"/>
                  </a:cubicBezTo>
                  <a:cubicBezTo>
                    <a:pt x="14414" y="2267"/>
                    <a:pt x="13000" y="1263"/>
                    <a:pt x="11323" y="1263"/>
                  </a:cubicBezTo>
                  <a:cubicBezTo>
                    <a:pt x="11214" y="1263"/>
                    <a:pt x="11103" y="1268"/>
                    <a:pt x="10991" y="1276"/>
                  </a:cubicBezTo>
                  <a:cubicBezTo>
                    <a:pt x="10108" y="482"/>
                    <a:pt x="8895" y="1"/>
                    <a:pt x="7566" y="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371;p62">
              <a:extLst>
                <a:ext uri="{FF2B5EF4-FFF2-40B4-BE49-F238E27FC236}">
                  <a16:creationId xmlns:a16="http://schemas.microsoft.com/office/drawing/2014/main" id="{37E09783-2FE6-04B2-E7A5-86022EFD08B5}"/>
                </a:ext>
              </a:extLst>
            </p:cNvPr>
            <p:cNvSpPr/>
            <p:nvPr/>
          </p:nvSpPr>
          <p:spPr>
            <a:xfrm>
              <a:off x="2161606" y="1702867"/>
              <a:ext cx="112869" cy="83073"/>
            </a:xfrm>
            <a:custGeom>
              <a:avLst/>
              <a:gdLst/>
              <a:ahLst/>
              <a:cxnLst/>
              <a:rect l="l" t="t" r="r" b="b"/>
              <a:pathLst>
                <a:path w="4970" h="3658" extrusionOk="0">
                  <a:moveTo>
                    <a:pt x="3140" y="0"/>
                  </a:moveTo>
                  <a:cubicBezTo>
                    <a:pt x="1793" y="0"/>
                    <a:pt x="0" y="821"/>
                    <a:pt x="0" y="1829"/>
                  </a:cubicBezTo>
                  <a:cubicBezTo>
                    <a:pt x="0" y="2837"/>
                    <a:pt x="1793" y="3658"/>
                    <a:pt x="3140" y="3658"/>
                  </a:cubicBezTo>
                  <a:cubicBezTo>
                    <a:pt x="4149" y="3658"/>
                    <a:pt x="4969" y="2837"/>
                    <a:pt x="4969" y="1829"/>
                  </a:cubicBezTo>
                  <a:cubicBezTo>
                    <a:pt x="4969" y="821"/>
                    <a:pt x="4149" y="0"/>
                    <a:pt x="3140" y="0"/>
                  </a:cubicBezTo>
                  <a:close/>
                </a:path>
              </a:pathLst>
            </a:custGeom>
            <a:solidFill>
              <a:srgbClr val="A5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372;p62">
              <a:extLst>
                <a:ext uri="{FF2B5EF4-FFF2-40B4-BE49-F238E27FC236}">
                  <a16:creationId xmlns:a16="http://schemas.microsoft.com/office/drawing/2014/main" id="{C04B998F-861F-A205-91B6-B6790E15FD50}"/>
                </a:ext>
              </a:extLst>
            </p:cNvPr>
            <p:cNvSpPr/>
            <p:nvPr/>
          </p:nvSpPr>
          <p:spPr>
            <a:xfrm>
              <a:off x="2223195" y="2031457"/>
              <a:ext cx="52687" cy="41968"/>
            </a:xfrm>
            <a:custGeom>
              <a:avLst/>
              <a:gdLst/>
              <a:ahLst/>
              <a:cxnLst/>
              <a:rect l="l" t="t" r="r" b="b"/>
              <a:pathLst>
                <a:path w="2320" h="1848" extrusionOk="0">
                  <a:moveTo>
                    <a:pt x="1160" y="1"/>
                  </a:moveTo>
                  <a:cubicBezTo>
                    <a:pt x="518" y="1"/>
                    <a:pt x="0" y="420"/>
                    <a:pt x="0" y="929"/>
                  </a:cubicBezTo>
                  <a:cubicBezTo>
                    <a:pt x="0" y="1437"/>
                    <a:pt x="518" y="1848"/>
                    <a:pt x="1160" y="1848"/>
                  </a:cubicBezTo>
                  <a:cubicBezTo>
                    <a:pt x="1802" y="1848"/>
                    <a:pt x="2320" y="1437"/>
                    <a:pt x="2320" y="929"/>
                  </a:cubicBezTo>
                  <a:cubicBezTo>
                    <a:pt x="2320" y="420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373;p62">
              <a:extLst>
                <a:ext uri="{FF2B5EF4-FFF2-40B4-BE49-F238E27FC236}">
                  <a16:creationId xmlns:a16="http://schemas.microsoft.com/office/drawing/2014/main" id="{A543441A-B957-4971-7253-51D65D96A5E6}"/>
                </a:ext>
              </a:extLst>
            </p:cNvPr>
            <p:cNvSpPr/>
            <p:nvPr/>
          </p:nvSpPr>
          <p:spPr>
            <a:xfrm>
              <a:off x="2365813" y="2031457"/>
              <a:ext cx="52710" cy="41968"/>
            </a:xfrm>
            <a:custGeom>
              <a:avLst/>
              <a:gdLst/>
              <a:ahLst/>
              <a:cxnLst/>
              <a:rect l="l" t="t" r="r" b="b"/>
              <a:pathLst>
                <a:path w="2321" h="1848" extrusionOk="0">
                  <a:moveTo>
                    <a:pt x="1160" y="1"/>
                  </a:moveTo>
                  <a:cubicBezTo>
                    <a:pt x="518" y="1"/>
                    <a:pt x="1" y="420"/>
                    <a:pt x="1" y="929"/>
                  </a:cubicBezTo>
                  <a:cubicBezTo>
                    <a:pt x="1" y="1437"/>
                    <a:pt x="518" y="1848"/>
                    <a:pt x="1160" y="1848"/>
                  </a:cubicBezTo>
                  <a:cubicBezTo>
                    <a:pt x="1803" y="1848"/>
                    <a:pt x="2320" y="1437"/>
                    <a:pt x="2320" y="929"/>
                  </a:cubicBezTo>
                  <a:cubicBezTo>
                    <a:pt x="2320" y="420"/>
                    <a:pt x="1803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374;p62">
              <a:extLst>
                <a:ext uri="{FF2B5EF4-FFF2-40B4-BE49-F238E27FC236}">
                  <a16:creationId xmlns:a16="http://schemas.microsoft.com/office/drawing/2014/main" id="{20CC553A-15EF-5557-7C0D-6B1F1F1B93ED}"/>
                </a:ext>
              </a:extLst>
            </p:cNvPr>
            <p:cNvSpPr/>
            <p:nvPr/>
          </p:nvSpPr>
          <p:spPr>
            <a:xfrm>
              <a:off x="2289440" y="2027528"/>
              <a:ext cx="63020" cy="26662"/>
            </a:xfrm>
            <a:custGeom>
              <a:avLst/>
              <a:gdLst/>
              <a:ahLst/>
              <a:cxnLst/>
              <a:rect l="l" t="t" r="r" b="b"/>
              <a:pathLst>
                <a:path w="2775" h="1174" extrusionOk="0">
                  <a:moveTo>
                    <a:pt x="614" y="1"/>
                  </a:moveTo>
                  <a:cubicBezTo>
                    <a:pt x="478" y="1"/>
                    <a:pt x="358" y="46"/>
                    <a:pt x="259" y="192"/>
                  </a:cubicBezTo>
                  <a:cubicBezTo>
                    <a:pt x="0" y="575"/>
                    <a:pt x="580" y="1173"/>
                    <a:pt x="1383" y="1173"/>
                  </a:cubicBezTo>
                  <a:cubicBezTo>
                    <a:pt x="2186" y="1173"/>
                    <a:pt x="2775" y="575"/>
                    <a:pt x="2507" y="192"/>
                  </a:cubicBezTo>
                  <a:cubicBezTo>
                    <a:pt x="2412" y="46"/>
                    <a:pt x="2294" y="1"/>
                    <a:pt x="2158" y="1"/>
                  </a:cubicBezTo>
                  <a:cubicBezTo>
                    <a:pt x="1937" y="1"/>
                    <a:pt x="1671" y="120"/>
                    <a:pt x="1383" y="120"/>
                  </a:cubicBezTo>
                  <a:cubicBezTo>
                    <a:pt x="1101" y="120"/>
                    <a:pt x="837" y="1"/>
                    <a:pt x="614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375;p62">
              <a:extLst>
                <a:ext uri="{FF2B5EF4-FFF2-40B4-BE49-F238E27FC236}">
                  <a16:creationId xmlns:a16="http://schemas.microsoft.com/office/drawing/2014/main" id="{6B3CEDA1-EF2F-965A-7A64-2F7FC3C08D6D}"/>
                </a:ext>
              </a:extLst>
            </p:cNvPr>
            <p:cNvSpPr/>
            <p:nvPr/>
          </p:nvSpPr>
          <p:spPr>
            <a:xfrm>
              <a:off x="2130811" y="1696576"/>
              <a:ext cx="369560" cy="399537"/>
            </a:xfrm>
            <a:custGeom>
              <a:avLst/>
              <a:gdLst/>
              <a:ahLst/>
              <a:cxnLst/>
              <a:rect l="l" t="t" r="r" b="b"/>
              <a:pathLst>
                <a:path w="16273" h="17593" extrusionOk="0">
                  <a:moveTo>
                    <a:pt x="4496" y="536"/>
                  </a:moveTo>
                  <a:cubicBezTo>
                    <a:pt x="5362" y="536"/>
                    <a:pt x="6067" y="1240"/>
                    <a:pt x="6067" y="2106"/>
                  </a:cubicBezTo>
                  <a:cubicBezTo>
                    <a:pt x="6067" y="2971"/>
                    <a:pt x="5362" y="3676"/>
                    <a:pt x="4496" y="3676"/>
                  </a:cubicBezTo>
                  <a:cubicBezTo>
                    <a:pt x="3872" y="3676"/>
                    <a:pt x="3123" y="3480"/>
                    <a:pt x="2543" y="3167"/>
                  </a:cubicBezTo>
                  <a:cubicBezTo>
                    <a:pt x="1954" y="2855"/>
                    <a:pt x="1615" y="2463"/>
                    <a:pt x="1615" y="2106"/>
                  </a:cubicBezTo>
                  <a:cubicBezTo>
                    <a:pt x="1615" y="1749"/>
                    <a:pt x="1954" y="1356"/>
                    <a:pt x="2543" y="1044"/>
                  </a:cubicBezTo>
                  <a:cubicBezTo>
                    <a:pt x="3123" y="732"/>
                    <a:pt x="3872" y="536"/>
                    <a:pt x="4496" y="536"/>
                  </a:cubicBezTo>
                  <a:close/>
                  <a:moveTo>
                    <a:pt x="4300" y="6513"/>
                  </a:moveTo>
                  <a:cubicBezTo>
                    <a:pt x="5380" y="6513"/>
                    <a:pt x="6361" y="7066"/>
                    <a:pt x="7030" y="7557"/>
                  </a:cubicBezTo>
                  <a:lnTo>
                    <a:pt x="7030" y="9608"/>
                  </a:lnTo>
                  <a:cubicBezTo>
                    <a:pt x="6361" y="10099"/>
                    <a:pt x="5380" y="10652"/>
                    <a:pt x="4300" y="10652"/>
                  </a:cubicBezTo>
                  <a:cubicBezTo>
                    <a:pt x="2766" y="10652"/>
                    <a:pt x="1419" y="9564"/>
                    <a:pt x="750" y="8921"/>
                  </a:cubicBezTo>
                  <a:cubicBezTo>
                    <a:pt x="553" y="8734"/>
                    <a:pt x="553" y="8431"/>
                    <a:pt x="750" y="8243"/>
                  </a:cubicBezTo>
                  <a:cubicBezTo>
                    <a:pt x="1419" y="7601"/>
                    <a:pt x="2766" y="6513"/>
                    <a:pt x="4300" y="6513"/>
                  </a:cubicBezTo>
                  <a:close/>
                  <a:moveTo>
                    <a:pt x="6495" y="1562"/>
                  </a:moveTo>
                  <a:cubicBezTo>
                    <a:pt x="8145" y="2266"/>
                    <a:pt x="9296" y="3899"/>
                    <a:pt x="9296" y="5799"/>
                  </a:cubicBezTo>
                  <a:lnTo>
                    <a:pt x="9296" y="11571"/>
                  </a:lnTo>
                  <a:cubicBezTo>
                    <a:pt x="9006" y="11526"/>
                    <a:pt x="8714" y="11504"/>
                    <a:pt x="8422" y="11504"/>
                  </a:cubicBezTo>
                  <a:cubicBezTo>
                    <a:pt x="8130" y="11504"/>
                    <a:pt x="7837" y="11526"/>
                    <a:pt x="7547" y="11571"/>
                  </a:cubicBezTo>
                  <a:lnTo>
                    <a:pt x="7547" y="5799"/>
                  </a:lnTo>
                  <a:cubicBezTo>
                    <a:pt x="7547" y="4782"/>
                    <a:pt x="7003" y="3845"/>
                    <a:pt x="6129" y="3337"/>
                  </a:cubicBezTo>
                  <a:cubicBezTo>
                    <a:pt x="6522" y="2819"/>
                    <a:pt x="6646" y="2168"/>
                    <a:pt x="6495" y="1562"/>
                  </a:cubicBezTo>
                  <a:close/>
                  <a:moveTo>
                    <a:pt x="5395" y="14231"/>
                  </a:moveTo>
                  <a:cubicBezTo>
                    <a:pt x="5336" y="14231"/>
                    <a:pt x="5277" y="14251"/>
                    <a:pt x="5228" y="14292"/>
                  </a:cubicBezTo>
                  <a:cubicBezTo>
                    <a:pt x="5121" y="14390"/>
                    <a:pt x="5103" y="14551"/>
                    <a:pt x="5201" y="14658"/>
                  </a:cubicBezTo>
                  <a:cubicBezTo>
                    <a:pt x="5380" y="14863"/>
                    <a:pt x="5638" y="14979"/>
                    <a:pt x="5906" y="14979"/>
                  </a:cubicBezTo>
                  <a:cubicBezTo>
                    <a:pt x="6174" y="14979"/>
                    <a:pt x="6432" y="14863"/>
                    <a:pt x="6611" y="14658"/>
                  </a:cubicBezTo>
                  <a:cubicBezTo>
                    <a:pt x="6700" y="14551"/>
                    <a:pt x="6691" y="14390"/>
                    <a:pt x="6584" y="14292"/>
                  </a:cubicBezTo>
                  <a:cubicBezTo>
                    <a:pt x="6535" y="14251"/>
                    <a:pt x="6476" y="14231"/>
                    <a:pt x="6416" y="14231"/>
                  </a:cubicBezTo>
                  <a:cubicBezTo>
                    <a:pt x="6344" y="14231"/>
                    <a:pt x="6272" y="14260"/>
                    <a:pt x="6218" y="14319"/>
                  </a:cubicBezTo>
                  <a:cubicBezTo>
                    <a:pt x="6138" y="14408"/>
                    <a:pt x="6031" y="14461"/>
                    <a:pt x="5906" y="14461"/>
                  </a:cubicBezTo>
                  <a:cubicBezTo>
                    <a:pt x="5781" y="14461"/>
                    <a:pt x="5665" y="14408"/>
                    <a:pt x="5585" y="14319"/>
                  </a:cubicBezTo>
                  <a:cubicBezTo>
                    <a:pt x="5536" y="14260"/>
                    <a:pt x="5466" y="14231"/>
                    <a:pt x="5395" y="14231"/>
                  </a:cubicBezTo>
                  <a:close/>
                  <a:moveTo>
                    <a:pt x="10321" y="14231"/>
                  </a:moveTo>
                  <a:cubicBezTo>
                    <a:pt x="10261" y="14231"/>
                    <a:pt x="10201" y="14251"/>
                    <a:pt x="10152" y="14292"/>
                  </a:cubicBezTo>
                  <a:cubicBezTo>
                    <a:pt x="10045" y="14390"/>
                    <a:pt x="10036" y="14551"/>
                    <a:pt x="10126" y="14658"/>
                  </a:cubicBezTo>
                  <a:cubicBezTo>
                    <a:pt x="10304" y="14863"/>
                    <a:pt x="10563" y="14979"/>
                    <a:pt x="10830" y="14979"/>
                  </a:cubicBezTo>
                  <a:cubicBezTo>
                    <a:pt x="11107" y="14979"/>
                    <a:pt x="11366" y="14863"/>
                    <a:pt x="11544" y="14658"/>
                  </a:cubicBezTo>
                  <a:cubicBezTo>
                    <a:pt x="11633" y="14551"/>
                    <a:pt x="11624" y="14390"/>
                    <a:pt x="11517" y="14292"/>
                  </a:cubicBezTo>
                  <a:cubicBezTo>
                    <a:pt x="11469" y="14251"/>
                    <a:pt x="11409" y="14231"/>
                    <a:pt x="11349" y="14231"/>
                  </a:cubicBezTo>
                  <a:cubicBezTo>
                    <a:pt x="11277" y="14231"/>
                    <a:pt x="11205" y="14260"/>
                    <a:pt x="11152" y="14319"/>
                  </a:cubicBezTo>
                  <a:cubicBezTo>
                    <a:pt x="11071" y="14408"/>
                    <a:pt x="10955" y="14461"/>
                    <a:pt x="10830" y="14461"/>
                  </a:cubicBezTo>
                  <a:cubicBezTo>
                    <a:pt x="10714" y="14461"/>
                    <a:pt x="10598" y="14408"/>
                    <a:pt x="10518" y="14319"/>
                  </a:cubicBezTo>
                  <a:cubicBezTo>
                    <a:pt x="10465" y="14260"/>
                    <a:pt x="10393" y="14231"/>
                    <a:pt x="10321" y="14231"/>
                  </a:cubicBezTo>
                  <a:close/>
                  <a:moveTo>
                    <a:pt x="7592" y="14827"/>
                  </a:moveTo>
                  <a:cubicBezTo>
                    <a:pt x="7770" y="14827"/>
                    <a:pt x="8056" y="14952"/>
                    <a:pt x="8368" y="14952"/>
                  </a:cubicBezTo>
                  <a:cubicBezTo>
                    <a:pt x="8547" y="14952"/>
                    <a:pt x="8716" y="14916"/>
                    <a:pt x="8859" y="14881"/>
                  </a:cubicBezTo>
                  <a:cubicBezTo>
                    <a:pt x="9002" y="14849"/>
                    <a:pt x="9090" y="14833"/>
                    <a:pt x="9149" y="14833"/>
                  </a:cubicBezTo>
                  <a:cubicBezTo>
                    <a:pt x="9223" y="14833"/>
                    <a:pt x="9252" y="14858"/>
                    <a:pt x="9287" y="14907"/>
                  </a:cubicBezTo>
                  <a:cubicBezTo>
                    <a:pt x="9385" y="15068"/>
                    <a:pt x="9002" y="15496"/>
                    <a:pt x="8368" y="15496"/>
                  </a:cubicBezTo>
                  <a:cubicBezTo>
                    <a:pt x="7931" y="15496"/>
                    <a:pt x="7574" y="15273"/>
                    <a:pt x="7467" y="15068"/>
                  </a:cubicBezTo>
                  <a:cubicBezTo>
                    <a:pt x="7414" y="14970"/>
                    <a:pt x="7449" y="14925"/>
                    <a:pt x="7458" y="14907"/>
                  </a:cubicBezTo>
                  <a:cubicBezTo>
                    <a:pt x="7494" y="14854"/>
                    <a:pt x="7521" y="14827"/>
                    <a:pt x="7592" y="14827"/>
                  </a:cubicBezTo>
                  <a:close/>
                  <a:moveTo>
                    <a:pt x="7590" y="14320"/>
                  </a:moveTo>
                  <a:cubicBezTo>
                    <a:pt x="7385" y="14320"/>
                    <a:pt x="7188" y="14387"/>
                    <a:pt x="7030" y="14622"/>
                  </a:cubicBezTo>
                  <a:cubicBezTo>
                    <a:pt x="6896" y="14818"/>
                    <a:pt x="6887" y="15077"/>
                    <a:pt x="7012" y="15309"/>
                  </a:cubicBezTo>
                  <a:cubicBezTo>
                    <a:pt x="7235" y="15719"/>
                    <a:pt x="7788" y="16005"/>
                    <a:pt x="8368" y="16005"/>
                  </a:cubicBezTo>
                  <a:cubicBezTo>
                    <a:pt x="8948" y="16005"/>
                    <a:pt x="9510" y="15719"/>
                    <a:pt x="9724" y="15309"/>
                  </a:cubicBezTo>
                  <a:cubicBezTo>
                    <a:pt x="9849" y="15077"/>
                    <a:pt x="9849" y="14818"/>
                    <a:pt x="9706" y="14622"/>
                  </a:cubicBezTo>
                  <a:cubicBezTo>
                    <a:pt x="9548" y="14387"/>
                    <a:pt x="9351" y="14320"/>
                    <a:pt x="9147" y="14320"/>
                  </a:cubicBezTo>
                  <a:cubicBezTo>
                    <a:pt x="8878" y="14320"/>
                    <a:pt x="8596" y="14435"/>
                    <a:pt x="8368" y="14435"/>
                  </a:cubicBezTo>
                  <a:cubicBezTo>
                    <a:pt x="8140" y="14435"/>
                    <a:pt x="7858" y="14320"/>
                    <a:pt x="7590" y="14320"/>
                  </a:cubicBezTo>
                  <a:close/>
                  <a:moveTo>
                    <a:pt x="14638" y="0"/>
                  </a:moveTo>
                  <a:cubicBezTo>
                    <a:pt x="14633" y="0"/>
                    <a:pt x="14627" y="0"/>
                    <a:pt x="14622" y="0"/>
                  </a:cubicBezTo>
                  <a:cubicBezTo>
                    <a:pt x="13471" y="27"/>
                    <a:pt x="11321" y="268"/>
                    <a:pt x="9938" y="1651"/>
                  </a:cubicBezTo>
                  <a:cubicBezTo>
                    <a:pt x="9555" y="2034"/>
                    <a:pt x="9234" y="2498"/>
                    <a:pt x="8984" y="3034"/>
                  </a:cubicBezTo>
                  <a:cubicBezTo>
                    <a:pt x="8315" y="2008"/>
                    <a:pt x="7316" y="1285"/>
                    <a:pt x="6218" y="937"/>
                  </a:cubicBezTo>
                  <a:cubicBezTo>
                    <a:pt x="5835" y="375"/>
                    <a:pt x="5192" y="0"/>
                    <a:pt x="4470" y="0"/>
                  </a:cubicBezTo>
                  <a:cubicBezTo>
                    <a:pt x="3105" y="0"/>
                    <a:pt x="1053" y="839"/>
                    <a:pt x="1053" y="2097"/>
                  </a:cubicBezTo>
                  <a:cubicBezTo>
                    <a:pt x="1053" y="3364"/>
                    <a:pt x="3105" y="4202"/>
                    <a:pt x="4470" y="4202"/>
                  </a:cubicBezTo>
                  <a:cubicBezTo>
                    <a:pt x="4960" y="4202"/>
                    <a:pt x="5406" y="4033"/>
                    <a:pt x="5763" y="3747"/>
                  </a:cubicBezTo>
                  <a:cubicBezTo>
                    <a:pt x="6539" y="4149"/>
                    <a:pt x="7030" y="4952"/>
                    <a:pt x="7030" y="5826"/>
                  </a:cubicBezTo>
                  <a:lnTo>
                    <a:pt x="7030" y="6932"/>
                  </a:lnTo>
                  <a:cubicBezTo>
                    <a:pt x="7030" y="6932"/>
                    <a:pt x="5192" y="6004"/>
                    <a:pt x="4309" y="6004"/>
                  </a:cubicBezTo>
                  <a:cubicBezTo>
                    <a:pt x="2596" y="6004"/>
                    <a:pt x="1124" y="7173"/>
                    <a:pt x="402" y="7869"/>
                  </a:cubicBezTo>
                  <a:cubicBezTo>
                    <a:pt x="0" y="8261"/>
                    <a:pt x="0" y="8904"/>
                    <a:pt x="402" y="9296"/>
                  </a:cubicBezTo>
                  <a:cubicBezTo>
                    <a:pt x="1124" y="9992"/>
                    <a:pt x="2596" y="11161"/>
                    <a:pt x="4309" y="11161"/>
                  </a:cubicBezTo>
                  <a:cubicBezTo>
                    <a:pt x="5192" y="11161"/>
                    <a:pt x="6129" y="10848"/>
                    <a:pt x="7030" y="10233"/>
                  </a:cubicBezTo>
                  <a:lnTo>
                    <a:pt x="7030" y="11633"/>
                  </a:lnTo>
                  <a:cubicBezTo>
                    <a:pt x="6254" y="11830"/>
                    <a:pt x="5522" y="12204"/>
                    <a:pt x="4907" y="12731"/>
                  </a:cubicBezTo>
                  <a:cubicBezTo>
                    <a:pt x="4827" y="12726"/>
                    <a:pt x="4747" y="12724"/>
                    <a:pt x="4668" y="12724"/>
                  </a:cubicBezTo>
                  <a:cubicBezTo>
                    <a:pt x="2934" y="12724"/>
                    <a:pt x="1385" y="13738"/>
                    <a:pt x="839" y="15273"/>
                  </a:cubicBezTo>
                  <a:cubicBezTo>
                    <a:pt x="580" y="16014"/>
                    <a:pt x="982" y="16825"/>
                    <a:pt x="1722" y="17084"/>
                  </a:cubicBezTo>
                  <a:cubicBezTo>
                    <a:pt x="1865" y="17138"/>
                    <a:pt x="2016" y="17182"/>
                    <a:pt x="2177" y="17236"/>
                  </a:cubicBezTo>
                  <a:cubicBezTo>
                    <a:pt x="2199" y="17242"/>
                    <a:pt x="2220" y="17244"/>
                    <a:pt x="2242" y="17244"/>
                  </a:cubicBezTo>
                  <a:cubicBezTo>
                    <a:pt x="2354" y="17244"/>
                    <a:pt x="2461" y="17170"/>
                    <a:pt x="2498" y="17057"/>
                  </a:cubicBezTo>
                  <a:cubicBezTo>
                    <a:pt x="2534" y="16915"/>
                    <a:pt x="2454" y="16772"/>
                    <a:pt x="2320" y="16736"/>
                  </a:cubicBezTo>
                  <a:cubicBezTo>
                    <a:pt x="2168" y="16692"/>
                    <a:pt x="2025" y="16647"/>
                    <a:pt x="1892" y="16602"/>
                  </a:cubicBezTo>
                  <a:cubicBezTo>
                    <a:pt x="1419" y="16433"/>
                    <a:pt x="1160" y="15916"/>
                    <a:pt x="1329" y="15443"/>
                  </a:cubicBezTo>
                  <a:cubicBezTo>
                    <a:pt x="1773" y="14187"/>
                    <a:pt x="3082" y="13245"/>
                    <a:pt x="4665" y="13245"/>
                  </a:cubicBezTo>
                  <a:cubicBezTo>
                    <a:pt x="4768" y="13245"/>
                    <a:pt x="4873" y="13249"/>
                    <a:pt x="4978" y="13257"/>
                  </a:cubicBezTo>
                  <a:cubicBezTo>
                    <a:pt x="5050" y="13257"/>
                    <a:pt x="5121" y="13230"/>
                    <a:pt x="5174" y="13186"/>
                  </a:cubicBezTo>
                  <a:cubicBezTo>
                    <a:pt x="6075" y="12378"/>
                    <a:pt x="7251" y="11975"/>
                    <a:pt x="8426" y="11975"/>
                  </a:cubicBezTo>
                  <a:cubicBezTo>
                    <a:pt x="9602" y="11975"/>
                    <a:pt x="10777" y="12378"/>
                    <a:pt x="11678" y="13186"/>
                  </a:cubicBezTo>
                  <a:cubicBezTo>
                    <a:pt x="11731" y="13230"/>
                    <a:pt x="11803" y="13257"/>
                    <a:pt x="11874" y="13257"/>
                  </a:cubicBezTo>
                  <a:cubicBezTo>
                    <a:pt x="11979" y="13249"/>
                    <a:pt x="12084" y="13245"/>
                    <a:pt x="12187" y="13245"/>
                  </a:cubicBezTo>
                  <a:cubicBezTo>
                    <a:pt x="13778" y="13245"/>
                    <a:pt x="15087" y="14194"/>
                    <a:pt x="15523" y="15443"/>
                  </a:cubicBezTo>
                  <a:cubicBezTo>
                    <a:pt x="15692" y="15916"/>
                    <a:pt x="15434" y="16433"/>
                    <a:pt x="14961" y="16602"/>
                  </a:cubicBezTo>
                  <a:cubicBezTo>
                    <a:pt x="14131" y="16897"/>
                    <a:pt x="13070" y="17075"/>
                    <a:pt x="12169" y="17075"/>
                  </a:cubicBezTo>
                  <a:cubicBezTo>
                    <a:pt x="11642" y="17075"/>
                    <a:pt x="11053" y="17013"/>
                    <a:pt x="10465" y="16897"/>
                  </a:cubicBezTo>
                  <a:cubicBezTo>
                    <a:pt x="10447" y="16892"/>
                    <a:pt x="10431" y="16890"/>
                    <a:pt x="10416" y="16890"/>
                  </a:cubicBezTo>
                  <a:cubicBezTo>
                    <a:pt x="10400" y="16890"/>
                    <a:pt x="10384" y="16892"/>
                    <a:pt x="10367" y="16897"/>
                  </a:cubicBezTo>
                  <a:cubicBezTo>
                    <a:pt x="9693" y="17017"/>
                    <a:pt x="9064" y="17077"/>
                    <a:pt x="8433" y="17077"/>
                  </a:cubicBezTo>
                  <a:cubicBezTo>
                    <a:pt x="7802" y="17077"/>
                    <a:pt x="7168" y="17017"/>
                    <a:pt x="6486" y="16897"/>
                  </a:cubicBezTo>
                  <a:cubicBezTo>
                    <a:pt x="6468" y="16892"/>
                    <a:pt x="6452" y="16890"/>
                    <a:pt x="6437" y="16890"/>
                  </a:cubicBezTo>
                  <a:cubicBezTo>
                    <a:pt x="6421" y="16890"/>
                    <a:pt x="6406" y="16892"/>
                    <a:pt x="6388" y="16897"/>
                  </a:cubicBezTo>
                  <a:cubicBezTo>
                    <a:pt x="5774" y="17022"/>
                    <a:pt x="5226" y="17077"/>
                    <a:pt x="4697" y="17077"/>
                  </a:cubicBezTo>
                  <a:cubicBezTo>
                    <a:pt x="4287" y="17077"/>
                    <a:pt x="3888" y="17044"/>
                    <a:pt x="3479" y="16986"/>
                  </a:cubicBezTo>
                  <a:cubicBezTo>
                    <a:pt x="3464" y="16983"/>
                    <a:pt x="3448" y="16982"/>
                    <a:pt x="3432" y="16982"/>
                  </a:cubicBezTo>
                  <a:cubicBezTo>
                    <a:pt x="3308" y="16982"/>
                    <a:pt x="3201" y="17073"/>
                    <a:pt x="3185" y="17200"/>
                  </a:cubicBezTo>
                  <a:cubicBezTo>
                    <a:pt x="3167" y="17343"/>
                    <a:pt x="3265" y="17468"/>
                    <a:pt x="3399" y="17495"/>
                  </a:cubicBezTo>
                  <a:cubicBezTo>
                    <a:pt x="3831" y="17556"/>
                    <a:pt x="4249" y="17590"/>
                    <a:pt x="4675" y="17590"/>
                  </a:cubicBezTo>
                  <a:cubicBezTo>
                    <a:pt x="5235" y="17590"/>
                    <a:pt x="5808" y="17532"/>
                    <a:pt x="6441" y="17405"/>
                  </a:cubicBezTo>
                  <a:cubicBezTo>
                    <a:pt x="7133" y="17530"/>
                    <a:pt x="7779" y="17593"/>
                    <a:pt x="8426" y="17593"/>
                  </a:cubicBezTo>
                  <a:cubicBezTo>
                    <a:pt x="9073" y="17593"/>
                    <a:pt x="9720" y="17530"/>
                    <a:pt x="10411" y="17405"/>
                  </a:cubicBezTo>
                  <a:cubicBezTo>
                    <a:pt x="11018" y="17530"/>
                    <a:pt x="11624" y="17593"/>
                    <a:pt x="12169" y="17593"/>
                  </a:cubicBezTo>
                  <a:cubicBezTo>
                    <a:pt x="13123" y="17593"/>
                    <a:pt x="14256" y="17396"/>
                    <a:pt x="15130" y="17084"/>
                  </a:cubicBezTo>
                  <a:cubicBezTo>
                    <a:pt x="15880" y="16825"/>
                    <a:pt x="16272" y="16014"/>
                    <a:pt x="16014" y="15273"/>
                  </a:cubicBezTo>
                  <a:cubicBezTo>
                    <a:pt x="15492" y="13810"/>
                    <a:pt x="13985" y="12725"/>
                    <a:pt x="12179" y="12725"/>
                  </a:cubicBezTo>
                  <a:cubicBezTo>
                    <a:pt x="12102" y="12725"/>
                    <a:pt x="12024" y="12727"/>
                    <a:pt x="11946" y="12731"/>
                  </a:cubicBezTo>
                  <a:cubicBezTo>
                    <a:pt x="11330" y="12204"/>
                    <a:pt x="9778" y="11633"/>
                    <a:pt x="9778" y="11633"/>
                  </a:cubicBezTo>
                  <a:lnTo>
                    <a:pt x="9778" y="7423"/>
                  </a:lnTo>
                  <a:cubicBezTo>
                    <a:pt x="9778" y="7423"/>
                    <a:pt x="12829" y="7039"/>
                    <a:pt x="14069" y="5799"/>
                  </a:cubicBezTo>
                  <a:cubicBezTo>
                    <a:pt x="14390" y="5478"/>
                    <a:pt x="14666" y="5103"/>
                    <a:pt x="14889" y="4675"/>
                  </a:cubicBezTo>
                  <a:cubicBezTo>
                    <a:pt x="14961" y="4550"/>
                    <a:pt x="14907" y="4390"/>
                    <a:pt x="14782" y="4327"/>
                  </a:cubicBezTo>
                  <a:cubicBezTo>
                    <a:pt x="14744" y="4305"/>
                    <a:pt x="14704" y="4295"/>
                    <a:pt x="14663" y="4295"/>
                  </a:cubicBezTo>
                  <a:cubicBezTo>
                    <a:pt x="14572" y="4295"/>
                    <a:pt x="14484" y="4347"/>
                    <a:pt x="14435" y="4434"/>
                  </a:cubicBezTo>
                  <a:cubicBezTo>
                    <a:pt x="14229" y="4818"/>
                    <a:pt x="13988" y="5148"/>
                    <a:pt x="13703" y="5433"/>
                  </a:cubicBezTo>
                  <a:cubicBezTo>
                    <a:pt x="13203" y="5933"/>
                    <a:pt x="9813" y="6905"/>
                    <a:pt x="9813" y="6905"/>
                  </a:cubicBezTo>
                  <a:lnTo>
                    <a:pt x="9813" y="5826"/>
                  </a:lnTo>
                  <a:cubicBezTo>
                    <a:pt x="9813" y="5041"/>
                    <a:pt x="9635" y="4291"/>
                    <a:pt x="9305" y="3596"/>
                  </a:cubicBezTo>
                  <a:cubicBezTo>
                    <a:pt x="9555" y="2962"/>
                    <a:pt x="9885" y="2436"/>
                    <a:pt x="10304" y="2017"/>
                  </a:cubicBezTo>
                  <a:cubicBezTo>
                    <a:pt x="11562" y="759"/>
                    <a:pt x="13560" y="545"/>
                    <a:pt x="14631" y="518"/>
                  </a:cubicBezTo>
                  <a:cubicBezTo>
                    <a:pt x="14970" y="518"/>
                    <a:pt x="15237" y="785"/>
                    <a:pt x="15228" y="1116"/>
                  </a:cubicBezTo>
                  <a:cubicBezTo>
                    <a:pt x="15220" y="1669"/>
                    <a:pt x="15157" y="2498"/>
                    <a:pt x="14907" y="3346"/>
                  </a:cubicBezTo>
                  <a:cubicBezTo>
                    <a:pt x="14872" y="3462"/>
                    <a:pt x="14925" y="3587"/>
                    <a:pt x="15032" y="3649"/>
                  </a:cubicBezTo>
                  <a:cubicBezTo>
                    <a:pt x="15073" y="3671"/>
                    <a:pt x="15115" y="3681"/>
                    <a:pt x="15157" y="3681"/>
                  </a:cubicBezTo>
                  <a:cubicBezTo>
                    <a:pt x="15270" y="3681"/>
                    <a:pt x="15374" y="3606"/>
                    <a:pt x="15407" y="3489"/>
                  </a:cubicBezTo>
                  <a:cubicBezTo>
                    <a:pt x="15666" y="2588"/>
                    <a:pt x="15737" y="1704"/>
                    <a:pt x="15746" y="1124"/>
                  </a:cubicBezTo>
                  <a:cubicBezTo>
                    <a:pt x="15755" y="505"/>
                    <a:pt x="15264" y="0"/>
                    <a:pt x="14638" y="0"/>
                  </a:cubicBezTo>
                  <a:close/>
                </a:path>
              </a:pathLst>
            </a:custGeom>
            <a:solidFill>
              <a:srgbClr val="222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623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" grpId="0" animBg="1"/>
      <p:bldP spid="842" grpId="0"/>
      <p:bldP spid="849" grpId="0"/>
      <p:bldP spid="850" grpId="0"/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3"/>
          <p:cNvSpPr/>
          <p:nvPr/>
        </p:nvSpPr>
        <p:spPr>
          <a:xfrm>
            <a:off x="1783408" y="140169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3"/>
          <p:cNvSpPr/>
          <p:nvPr/>
        </p:nvSpPr>
        <p:spPr>
          <a:xfrm>
            <a:off x="1783408" y="2078308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33"/>
          <p:cNvSpPr/>
          <p:nvPr/>
        </p:nvSpPr>
        <p:spPr>
          <a:xfrm>
            <a:off x="1783408" y="2754921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33"/>
          <p:cNvSpPr/>
          <p:nvPr/>
        </p:nvSpPr>
        <p:spPr>
          <a:xfrm>
            <a:off x="1783408" y="3431533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3"/>
          <p:cNvSpPr/>
          <p:nvPr/>
        </p:nvSpPr>
        <p:spPr>
          <a:xfrm>
            <a:off x="1783408" y="4108146"/>
            <a:ext cx="301200" cy="3012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33"/>
          <p:cNvSpPr/>
          <p:nvPr/>
        </p:nvSpPr>
        <p:spPr>
          <a:xfrm flipH="1">
            <a:off x="301166" y="2572199"/>
            <a:ext cx="786104" cy="766107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33"/>
          <p:cNvSpPr txBox="1">
            <a:spLocks noGrp="1"/>
          </p:cNvSpPr>
          <p:nvPr>
            <p:ph type="title"/>
          </p:nvPr>
        </p:nvSpPr>
        <p:spPr>
          <a:xfrm>
            <a:off x="720000" y="35347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0000"/>
                </a:solidFill>
              </a:rPr>
              <a:t>1. Trước khi nói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849" name="Google Shape;849;p33"/>
          <p:cNvSpPr txBox="1"/>
          <p:nvPr/>
        </p:nvSpPr>
        <p:spPr>
          <a:xfrm>
            <a:off x="1351766" y="2602828"/>
            <a:ext cx="1808877" cy="68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Tập</a:t>
            </a:r>
            <a:r>
              <a:rPr lang="en-US" sz="2400" dirty="0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#9Slide03 Ample" panose="02000000000000000000" pitchFamily="2" charset="0"/>
                <a:ea typeface="Quicksand Medium"/>
                <a:cs typeface="Quicksand Medium"/>
                <a:sym typeface="Quicksand Medium"/>
              </a:rPr>
              <a:t>luyện</a:t>
            </a:r>
            <a:endParaRPr sz="2400" dirty="0">
              <a:solidFill>
                <a:schemeClr val="dk1"/>
              </a:solidFill>
              <a:latin typeface="#9Slide03 Ample" panose="02000000000000000000" pitchFamily="2" charset="0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850" name="Google Shape;850;p33"/>
          <p:cNvSpPr txBox="1"/>
          <p:nvPr/>
        </p:nvSpPr>
        <p:spPr>
          <a:xfrm>
            <a:off x="140796" y="2798155"/>
            <a:ext cx="10506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</a:t>
            </a:r>
            <a:endParaRPr sz="2700" b="1" dirty="0">
              <a:solidFill>
                <a:schemeClr val="l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" name="Google Shape;1359;p62">
            <a:extLst>
              <a:ext uri="{FF2B5EF4-FFF2-40B4-BE49-F238E27FC236}">
                <a16:creationId xmlns:a16="http://schemas.microsoft.com/office/drawing/2014/main" id="{4F4C22EE-7D07-4A15-56E3-BDB46B73F6F9}"/>
              </a:ext>
            </a:extLst>
          </p:cNvPr>
          <p:cNvSpPr txBox="1"/>
          <p:nvPr/>
        </p:nvSpPr>
        <p:spPr>
          <a:xfrm>
            <a:off x="4895666" y="1728560"/>
            <a:ext cx="3896851" cy="73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2400" dirty="0">
                <a:latin typeface="#9Slide03 AmpleSoft" panose="02000000000000000000" pitchFamily="2" charset="0"/>
              </a:rPr>
              <a:t>Nói một mình</a:t>
            </a:r>
          </a:p>
        </p:txBody>
      </p:sp>
      <p:sp>
        <p:nvSpPr>
          <p:cNvPr id="2" name="Google Shape;1364;p62">
            <a:extLst>
              <a:ext uri="{FF2B5EF4-FFF2-40B4-BE49-F238E27FC236}">
                <a16:creationId xmlns:a16="http://schemas.microsoft.com/office/drawing/2014/main" id="{DC395DDD-B1AD-C5F9-EE6E-E3E6276683C8}"/>
              </a:ext>
            </a:extLst>
          </p:cNvPr>
          <p:cNvSpPr txBox="1"/>
          <p:nvPr/>
        </p:nvSpPr>
        <p:spPr>
          <a:xfrm>
            <a:off x="4895666" y="3552811"/>
            <a:ext cx="3780545" cy="8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400" dirty="0">
                <a:latin typeface="#9Slide03 AmpleSoft" panose="02000000000000000000" pitchFamily="2" charset="0"/>
              </a:rPr>
              <a:t>Nói trước nhóm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26043-6C0A-4D5E-C4EB-63DFEA365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082" y="1487745"/>
            <a:ext cx="1075096" cy="10750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EA4B05-C573-043F-1AE4-41B8E6001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082" y="3284741"/>
            <a:ext cx="1075096" cy="10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7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" grpId="0" animBg="1"/>
      <p:bldP spid="849" grpId="0"/>
      <p:bldP spid="850" grpId="0"/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3"/>
          <p:cNvSpPr txBox="1">
            <a:spLocks noGrp="1"/>
          </p:cNvSpPr>
          <p:nvPr>
            <p:ph type="title"/>
          </p:nvPr>
        </p:nvSpPr>
        <p:spPr>
          <a:xfrm>
            <a:off x="720000" y="2336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0000"/>
                </a:solidFill>
              </a:rPr>
              <a:t>2. Trình bày bài nói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EEA13-6399-1418-0862-35110816759C}"/>
              </a:ext>
            </a:extLst>
          </p:cNvPr>
          <p:cNvSpPr txBox="1"/>
          <p:nvPr/>
        </p:nvSpPr>
        <p:spPr>
          <a:xfrm>
            <a:off x="494543" y="1291268"/>
            <a:ext cx="58665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a. Mở đầu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: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Nêu tình trạng báo động về ô nhiễm.</a:t>
            </a:r>
          </a:p>
          <a:p>
            <a:pPr algn="just"/>
            <a:endParaRPr lang="en-US" sz="2200" b="1" i="0" dirty="0">
              <a:solidFill>
                <a:srgbClr val="000000"/>
              </a:solidFill>
              <a:effectLst/>
              <a:latin typeface="#9Slide03 AmpleSoft" panose="02000000000000000000" pitchFamily="2" charset="0"/>
            </a:endParaRPr>
          </a:p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b. Triển khai</a:t>
            </a:r>
            <a:endParaRPr lang="vi-VN" sz="2200" b="0" i="0" dirty="0">
              <a:solidFill>
                <a:srgbClr val="000000"/>
              </a:solidFill>
              <a:effectLst/>
              <a:latin typeface="#9Slide03 AmpleSoft" panose="02000000000000000000" pitchFamily="2" charset="0"/>
            </a:endParaRPr>
          </a:p>
          <a:p>
            <a:pPr marL="230188" algn="just"/>
            <a:r>
              <a:rPr lang="vi-VN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- Lần lượt trình bày các ý theo đề cương đã chuẩn bị.</a:t>
            </a:r>
          </a:p>
          <a:p>
            <a:pPr marL="230188" algn="just"/>
            <a:r>
              <a:rPr lang="vi-VN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- Nêu các câu hỏi đã được đặt ra nhằm giúp người nghe hiểu rõ.</a:t>
            </a:r>
          </a:p>
          <a:p>
            <a:pPr algn="just"/>
            <a:endParaRPr lang="en-US" sz="2200" b="1" i="0" dirty="0">
              <a:solidFill>
                <a:srgbClr val="000000"/>
              </a:solidFill>
              <a:effectLst/>
              <a:latin typeface="#9Slide03 AmpleSoft" panose="02000000000000000000" pitchFamily="2" charset="0"/>
            </a:endParaRPr>
          </a:p>
          <a:p>
            <a:pPr algn="just"/>
            <a:r>
              <a:rPr lang="vi-VN" sz="2200" b="1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c. Kết luận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: 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 Tóm lược nội dung đã trình bày.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F7C26-F852-1054-C91C-6BD878E26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30"/>
          <a:stretch/>
        </p:blipFill>
        <p:spPr>
          <a:xfrm>
            <a:off x="6024451" y="1048972"/>
            <a:ext cx="3657607" cy="34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3"/>
          <p:cNvSpPr txBox="1">
            <a:spLocks noGrp="1"/>
          </p:cNvSpPr>
          <p:nvPr>
            <p:ph type="title"/>
          </p:nvPr>
        </p:nvSpPr>
        <p:spPr>
          <a:xfrm>
            <a:off x="720000" y="2336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0000"/>
                </a:solidFill>
              </a:rPr>
              <a:t>3. </a:t>
            </a:r>
            <a:r>
              <a:rPr lang="en-US" sz="2800" dirty="0">
                <a:solidFill>
                  <a:srgbClr val="FF0000"/>
                </a:solidFill>
              </a:rPr>
              <a:t>Sau</a:t>
            </a:r>
            <a:r>
              <a:rPr lang="en" sz="2800" dirty="0">
                <a:solidFill>
                  <a:srgbClr val="FF0000"/>
                </a:solidFill>
              </a:rPr>
              <a:t> khi nói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EEA13-6399-1418-0862-35110816759C}"/>
              </a:ext>
            </a:extLst>
          </p:cNvPr>
          <p:cNvSpPr txBox="1"/>
          <p:nvPr/>
        </p:nvSpPr>
        <p:spPr>
          <a:xfrm>
            <a:off x="3137482" y="1161492"/>
            <a:ext cx="5556605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latin typeface="#9Slide03 AmpleSoft" panose="02000000000000000000" pitchFamily="2" charset="0"/>
              </a:rPr>
              <a:t>- Người nghe:</a:t>
            </a:r>
          </a:p>
          <a:p>
            <a:pPr indent="285750" algn="just"/>
            <a:r>
              <a:rPr lang="vi-VN" sz="2400" dirty="0">
                <a:latin typeface="#9Slide03 AmpleSoft" panose="02000000000000000000" pitchFamily="2" charset="0"/>
              </a:rPr>
              <a:t>+ Nhận xét trọng tâm, không vụn vặt.</a:t>
            </a:r>
          </a:p>
          <a:p>
            <a:pPr indent="285750" algn="just"/>
            <a:r>
              <a:rPr lang="vi-VN" sz="2400" dirty="0">
                <a:latin typeface="#9Slide03 AmpleSoft" panose="02000000000000000000" pitchFamily="2" charset="0"/>
              </a:rPr>
              <a:t>+ Nêu điều tâm đắc của em.</a:t>
            </a:r>
          </a:p>
          <a:p>
            <a:pPr indent="285750" algn="just"/>
            <a:r>
              <a:rPr lang="vi-VN" sz="2400" dirty="0">
                <a:latin typeface="#9Slide03 AmpleSoft" panose="02000000000000000000" pitchFamily="2" charset="0"/>
              </a:rPr>
              <a:t>+ Bổ sung ý kiến cho bạn.</a:t>
            </a:r>
          </a:p>
          <a:p>
            <a:pPr algn="just"/>
            <a:endParaRPr lang="en-US" sz="1000" b="1" dirty="0">
              <a:latin typeface="#9Slide03 AmpleSoft" panose="02000000000000000000" pitchFamily="2" charset="0"/>
            </a:endParaRPr>
          </a:p>
          <a:p>
            <a:pPr algn="just"/>
            <a:r>
              <a:rPr lang="vi-VN" sz="2400" b="1" dirty="0">
                <a:latin typeface="#9Slide03 AmpleSoft" panose="02000000000000000000" pitchFamily="2" charset="0"/>
              </a:rPr>
              <a:t>- Người nói:</a:t>
            </a:r>
          </a:p>
          <a:p>
            <a:pPr marL="285750" algn="just"/>
            <a:r>
              <a:rPr lang="vi-VN" sz="2400" dirty="0">
                <a:latin typeface="#9Slide03 AmpleSoft" panose="02000000000000000000" pitchFamily="2" charset="0"/>
              </a:rPr>
              <a:t>+ Lắng nghe, phản hồi những ý kiến của người nghe với tinh thần cầu thị</a:t>
            </a:r>
          </a:p>
          <a:p>
            <a:pPr marL="285750" algn="just"/>
            <a:r>
              <a:rPr lang="vi-VN" sz="2400" dirty="0">
                <a:latin typeface="#9Slide03 AmpleSoft" panose="02000000000000000000" pitchFamily="2" charset="0"/>
              </a:rPr>
              <a:t>+ Làm rõ vấn đề người nghe thắc mắc.</a:t>
            </a:r>
          </a:p>
          <a:p>
            <a:pPr marL="285750" algn="just"/>
            <a:r>
              <a:rPr lang="vi-VN" sz="2400" dirty="0">
                <a:latin typeface="#9Slide03 AmpleSoft" panose="02000000000000000000" pitchFamily="2" charset="0"/>
              </a:rPr>
              <a:t>+ Rút kinh nghiệm cho bản thân.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8A2E6-C35C-5F3D-8D04-7219B9875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235" y="614939"/>
            <a:ext cx="4294892" cy="42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4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402628" y="2063610"/>
            <a:ext cx="5446757" cy="1009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II. THỰC HÀNH</a:t>
            </a:r>
            <a:endParaRPr sz="6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grpSp>
        <p:nvGrpSpPr>
          <p:cNvPr id="2" name="Google Shape;1339;p48">
            <a:extLst>
              <a:ext uri="{FF2B5EF4-FFF2-40B4-BE49-F238E27FC236}">
                <a16:creationId xmlns:a16="http://schemas.microsoft.com/office/drawing/2014/main" id="{2ECAACB4-ECFD-C44B-D474-AA9D44DBA827}"/>
              </a:ext>
            </a:extLst>
          </p:cNvPr>
          <p:cNvGrpSpPr/>
          <p:nvPr/>
        </p:nvGrpSpPr>
        <p:grpSpPr>
          <a:xfrm rot="-486501" flipH="1">
            <a:off x="5795894" y="1198987"/>
            <a:ext cx="2766155" cy="2738823"/>
            <a:chOff x="4769400" y="3416975"/>
            <a:chExt cx="687375" cy="680600"/>
          </a:xfrm>
        </p:grpSpPr>
        <p:sp>
          <p:nvSpPr>
            <p:cNvPr id="3" name="Google Shape;1340;p48">
              <a:extLst>
                <a:ext uri="{FF2B5EF4-FFF2-40B4-BE49-F238E27FC236}">
                  <a16:creationId xmlns:a16="http://schemas.microsoft.com/office/drawing/2014/main" id="{84E45F62-407D-73B2-4268-DDB704AF6219}"/>
                </a:ext>
              </a:extLst>
            </p:cNvPr>
            <p:cNvSpPr/>
            <p:nvPr/>
          </p:nvSpPr>
          <p:spPr>
            <a:xfrm>
              <a:off x="4769400" y="3420200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5"/>
                  </a:moveTo>
                  <a:cubicBezTo>
                    <a:pt x="6926" y="6075"/>
                    <a:pt x="7400" y="6494"/>
                    <a:pt x="6926" y="7835"/>
                  </a:cubicBezTo>
                  <a:cubicBezTo>
                    <a:pt x="6455" y="9175"/>
                    <a:pt x="4738" y="10544"/>
                    <a:pt x="4738" y="10544"/>
                  </a:cubicBezTo>
                  <a:cubicBezTo>
                    <a:pt x="4738" y="10544"/>
                    <a:pt x="3983" y="8805"/>
                    <a:pt x="5275" y="7620"/>
                  </a:cubicBezTo>
                  <a:cubicBezTo>
                    <a:pt x="6566" y="6433"/>
                    <a:pt x="6926" y="6075"/>
                    <a:pt x="6926" y="6075"/>
                  </a:cubicBezTo>
                  <a:close/>
                  <a:moveTo>
                    <a:pt x="16246" y="1"/>
                  </a:moveTo>
                  <a:cubicBezTo>
                    <a:pt x="16246" y="1"/>
                    <a:pt x="12116" y="192"/>
                    <a:pt x="7314" y="3922"/>
                  </a:cubicBezTo>
                  <a:cubicBezTo>
                    <a:pt x="2515" y="7652"/>
                    <a:pt x="2357" y="15136"/>
                    <a:pt x="2357" y="15136"/>
                  </a:cubicBezTo>
                  <a:lnTo>
                    <a:pt x="1345" y="12517"/>
                  </a:lnTo>
                  <a:lnTo>
                    <a:pt x="1345" y="12517"/>
                  </a:lnTo>
                  <a:cubicBezTo>
                    <a:pt x="1345" y="12517"/>
                    <a:pt x="0" y="16731"/>
                    <a:pt x="2820" y="21519"/>
                  </a:cubicBezTo>
                  <a:cubicBezTo>
                    <a:pt x="5692" y="26397"/>
                    <a:pt x="8830" y="26762"/>
                    <a:pt x="10023" y="27015"/>
                  </a:cubicBezTo>
                  <a:cubicBezTo>
                    <a:pt x="10067" y="27025"/>
                    <a:pt x="10546" y="27095"/>
                    <a:pt x="11305" y="27095"/>
                  </a:cubicBezTo>
                  <a:cubicBezTo>
                    <a:pt x="13212" y="27095"/>
                    <a:pt x="16890" y="26650"/>
                    <a:pt x="19884" y="23672"/>
                  </a:cubicBezTo>
                  <a:cubicBezTo>
                    <a:pt x="27494" y="16096"/>
                    <a:pt x="20193" y="7571"/>
                    <a:pt x="20193" y="7571"/>
                  </a:cubicBezTo>
                  <a:lnTo>
                    <a:pt x="20193" y="7571"/>
                  </a:lnTo>
                  <a:cubicBezTo>
                    <a:pt x="20170" y="8259"/>
                    <a:pt x="18168" y="9276"/>
                    <a:pt x="18168" y="9276"/>
                  </a:cubicBezTo>
                  <a:cubicBezTo>
                    <a:pt x="18418" y="6196"/>
                    <a:pt x="16246" y="1"/>
                    <a:pt x="16246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341;p48">
              <a:extLst>
                <a:ext uri="{FF2B5EF4-FFF2-40B4-BE49-F238E27FC236}">
                  <a16:creationId xmlns:a16="http://schemas.microsoft.com/office/drawing/2014/main" id="{35DF076B-B051-37F9-FC2E-EA3F37D3F1FC}"/>
                </a:ext>
              </a:extLst>
            </p:cNvPr>
            <p:cNvSpPr/>
            <p:nvPr/>
          </p:nvSpPr>
          <p:spPr>
            <a:xfrm>
              <a:off x="4769400" y="3416975"/>
              <a:ext cx="687375" cy="677375"/>
            </a:xfrm>
            <a:custGeom>
              <a:avLst/>
              <a:gdLst/>
              <a:ahLst/>
              <a:cxnLst/>
              <a:rect l="l" t="t" r="r" b="b"/>
              <a:pathLst>
                <a:path w="27495" h="27095" extrusionOk="0">
                  <a:moveTo>
                    <a:pt x="6926" y="6074"/>
                  </a:moveTo>
                  <a:cubicBezTo>
                    <a:pt x="6926" y="6074"/>
                    <a:pt x="7400" y="6494"/>
                    <a:pt x="6926" y="7834"/>
                  </a:cubicBezTo>
                  <a:cubicBezTo>
                    <a:pt x="6455" y="9175"/>
                    <a:pt x="4738" y="10543"/>
                    <a:pt x="4738" y="10543"/>
                  </a:cubicBezTo>
                  <a:cubicBezTo>
                    <a:pt x="4738" y="10543"/>
                    <a:pt x="3983" y="8804"/>
                    <a:pt x="5275" y="7619"/>
                  </a:cubicBezTo>
                  <a:cubicBezTo>
                    <a:pt x="6566" y="6432"/>
                    <a:pt x="6926" y="6074"/>
                    <a:pt x="6926" y="6074"/>
                  </a:cubicBezTo>
                  <a:close/>
                  <a:moveTo>
                    <a:pt x="16246" y="0"/>
                  </a:moveTo>
                  <a:cubicBezTo>
                    <a:pt x="16246" y="0"/>
                    <a:pt x="12116" y="192"/>
                    <a:pt x="7314" y="3921"/>
                  </a:cubicBezTo>
                  <a:cubicBezTo>
                    <a:pt x="2515" y="7651"/>
                    <a:pt x="2357" y="15136"/>
                    <a:pt x="2357" y="15136"/>
                  </a:cubicBezTo>
                  <a:lnTo>
                    <a:pt x="1345" y="12516"/>
                  </a:lnTo>
                  <a:lnTo>
                    <a:pt x="1345" y="12516"/>
                  </a:lnTo>
                  <a:cubicBezTo>
                    <a:pt x="1345" y="12517"/>
                    <a:pt x="0" y="16730"/>
                    <a:pt x="2820" y="21518"/>
                  </a:cubicBezTo>
                  <a:cubicBezTo>
                    <a:pt x="5692" y="26397"/>
                    <a:pt x="8830" y="26761"/>
                    <a:pt x="10023" y="27015"/>
                  </a:cubicBezTo>
                  <a:cubicBezTo>
                    <a:pt x="10067" y="27024"/>
                    <a:pt x="10546" y="27094"/>
                    <a:pt x="11305" y="27094"/>
                  </a:cubicBezTo>
                  <a:cubicBezTo>
                    <a:pt x="13212" y="27094"/>
                    <a:pt x="16890" y="26650"/>
                    <a:pt x="19884" y="23671"/>
                  </a:cubicBezTo>
                  <a:cubicBezTo>
                    <a:pt x="27494" y="16093"/>
                    <a:pt x="20196" y="7568"/>
                    <a:pt x="20195" y="7568"/>
                  </a:cubicBezTo>
                  <a:lnTo>
                    <a:pt x="20195" y="7568"/>
                  </a:lnTo>
                  <a:cubicBezTo>
                    <a:pt x="20170" y="8258"/>
                    <a:pt x="18168" y="9275"/>
                    <a:pt x="18168" y="9275"/>
                  </a:cubicBezTo>
                  <a:cubicBezTo>
                    <a:pt x="18418" y="6195"/>
                    <a:pt x="16246" y="0"/>
                    <a:pt x="16246" y="0"/>
                  </a:cubicBezTo>
                  <a:close/>
                </a:path>
              </a:pathLst>
            </a:custGeom>
            <a:solidFill>
              <a:srgbClr val="FFD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1342;p48">
              <a:extLst>
                <a:ext uri="{FF2B5EF4-FFF2-40B4-BE49-F238E27FC236}">
                  <a16:creationId xmlns:a16="http://schemas.microsoft.com/office/drawing/2014/main" id="{AEAA5917-DE3A-B332-E7F7-94195D871E1F}"/>
                </a:ext>
              </a:extLst>
            </p:cNvPr>
            <p:cNvSpPr/>
            <p:nvPr/>
          </p:nvSpPr>
          <p:spPr>
            <a:xfrm>
              <a:off x="5049650" y="3595775"/>
              <a:ext cx="42650" cy="39275"/>
            </a:xfrm>
            <a:custGeom>
              <a:avLst/>
              <a:gdLst/>
              <a:ahLst/>
              <a:cxnLst/>
              <a:rect l="l" t="t" r="r" b="b"/>
              <a:pathLst>
                <a:path w="1706" h="1571" extrusionOk="0">
                  <a:moveTo>
                    <a:pt x="9" y="0"/>
                  </a:moveTo>
                  <a:lnTo>
                    <a:pt x="0" y="1565"/>
                  </a:lnTo>
                  <a:lnTo>
                    <a:pt x="1697" y="1571"/>
                  </a:lnTo>
                  <a:lnTo>
                    <a:pt x="1705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43;p48">
              <a:extLst>
                <a:ext uri="{FF2B5EF4-FFF2-40B4-BE49-F238E27FC236}">
                  <a16:creationId xmlns:a16="http://schemas.microsoft.com/office/drawing/2014/main" id="{2638D1A2-DB9F-FF2B-1F09-B0AE76E17CC9}"/>
                </a:ext>
              </a:extLst>
            </p:cNvPr>
            <p:cNvSpPr/>
            <p:nvPr/>
          </p:nvSpPr>
          <p:spPr>
            <a:xfrm>
              <a:off x="5014000" y="3569650"/>
              <a:ext cx="115375" cy="33450"/>
            </a:xfrm>
            <a:custGeom>
              <a:avLst/>
              <a:gdLst/>
              <a:ahLst/>
              <a:cxnLst/>
              <a:rect l="l" t="t" r="r" b="b"/>
              <a:pathLst>
                <a:path w="4615" h="1338" extrusionOk="0">
                  <a:moveTo>
                    <a:pt x="243" y="1"/>
                  </a:moveTo>
                  <a:cubicBezTo>
                    <a:pt x="109" y="1"/>
                    <a:pt x="2" y="108"/>
                    <a:pt x="2" y="238"/>
                  </a:cubicBezTo>
                  <a:lnTo>
                    <a:pt x="0" y="1079"/>
                  </a:lnTo>
                  <a:cubicBezTo>
                    <a:pt x="0" y="1214"/>
                    <a:pt x="107" y="1320"/>
                    <a:pt x="237" y="1320"/>
                  </a:cubicBezTo>
                  <a:lnTo>
                    <a:pt x="4371" y="1337"/>
                  </a:lnTo>
                  <a:cubicBezTo>
                    <a:pt x="4504" y="1337"/>
                    <a:pt x="4612" y="1231"/>
                    <a:pt x="4612" y="1101"/>
                  </a:cubicBezTo>
                  <a:lnTo>
                    <a:pt x="4614" y="259"/>
                  </a:lnTo>
                  <a:cubicBezTo>
                    <a:pt x="4614" y="127"/>
                    <a:pt x="4508" y="20"/>
                    <a:pt x="4378" y="20"/>
                  </a:cubicBezTo>
                  <a:lnTo>
                    <a:pt x="243" y="1"/>
                  </a:lnTo>
                  <a:close/>
                </a:path>
              </a:pathLst>
            </a:custGeom>
            <a:solidFill>
              <a:srgbClr val="496C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44;p48">
              <a:extLst>
                <a:ext uri="{FF2B5EF4-FFF2-40B4-BE49-F238E27FC236}">
                  <a16:creationId xmlns:a16="http://schemas.microsoft.com/office/drawing/2014/main" id="{AAD5E179-0661-02D8-E3DF-BB808DE72749}"/>
                </a:ext>
              </a:extLst>
            </p:cNvPr>
            <p:cNvSpPr/>
            <p:nvPr/>
          </p:nvSpPr>
          <p:spPr>
            <a:xfrm>
              <a:off x="4853050" y="3633000"/>
              <a:ext cx="434400" cy="434375"/>
            </a:xfrm>
            <a:custGeom>
              <a:avLst/>
              <a:gdLst/>
              <a:ahLst/>
              <a:cxnLst/>
              <a:rect l="l" t="t" r="r" b="b"/>
              <a:pathLst>
                <a:path w="17376" h="17375" extrusionOk="0">
                  <a:moveTo>
                    <a:pt x="8689" y="1"/>
                  </a:moveTo>
                  <a:cubicBezTo>
                    <a:pt x="6383" y="1"/>
                    <a:pt x="4175" y="915"/>
                    <a:pt x="2545" y="2546"/>
                  </a:cubicBezTo>
                  <a:cubicBezTo>
                    <a:pt x="916" y="4174"/>
                    <a:pt x="0" y="6384"/>
                    <a:pt x="0" y="8688"/>
                  </a:cubicBezTo>
                  <a:cubicBezTo>
                    <a:pt x="0" y="10991"/>
                    <a:pt x="916" y="13201"/>
                    <a:pt x="2545" y="14830"/>
                  </a:cubicBezTo>
                  <a:cubicBezTo>
                    <a:pt x="4175" y="16460"/>
                    <a:pt x="6383" y="17374"/>
                    <a:pt x="8689" y="17374"/>
                  </a:cubicBezTo>
                  <a:cubicBezTo>
                    <a:pt x="10993" y="17374"/>
                    <a:pt x="13201" y="16460"/>
                    <a:pt x="14831" y="14830"/>
                  </a:cubicBezTo>
                  <a:cubicBezTo>
                    <a:pt x="16459" y="13201"/>
                    <a:pt x="17376" y="10991"/>
                    <a:pt x="17376" y="8688"/>
                  </a:cubicBezTo>
                  <a:cubicBezTo>
                    <a:pt x="17376" y="6384"/>
                    <a:pt x="16459" y="4174"/>
                    <a:pt x="14831" y="2546"/>
                  </a:cubicBezTo>
                  <a:cubicBezTo>
                    <a:pt x="13201" y="915"/>
                    <a:pt x="10993" y="1"/>
                    <a:pt x="8689" y="1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345;p48">
              <a:extLst>
                <a:ext uri="{FF2B5EF4-FFF2-40B4-BE49-F238E27FC236}">
                  <a16:creationId xmlns:a16="http://schemas.microsoft.com/office/drawing/2014/main" id="{BC5C7B1B-E4F9-94F5-5130-074840918068}"/>
                </a:ext>
              </a:extLst>
            </p:cNvPr>
            <p:cNvSpPr/>
            <p:nvPr/>
          </p:nvSpPr>
          <p:spPr>
            <a:xfrm>
              <a:off x="4831875" y="3642275"/>
              <a:ext cx="461275" cy="416400"/>
            </a:xfrm>
            <a:custGeom>
              <a:avLst/>
              <a:gdLst/>
              <a:ahLst/>
              <a:cxnLst/>
              <a:rect l="l" t="t" r="r" b="b"/>
              <a:pathLst>
                <a:path w="18451" h="16656" extrusionOk="0">
                  <a:moveTo>
                    <a:pt x="11695" y="120"/>
                  </a:moveTo>
                  <a:cubicBezTo>
                    <a:pt x="11767" y="120"/>
                    <a:pt x="11891" y="232"/>
                    <a:pt x="11933" y="257"/>
                  </a:cubicBezTo>
                  <a:lnTo>
                    <a:pt x="11933" y="257"/>
                  </a:lnTo>
                  <a:cubicBezTo>
                    <a:pt x="11910" y="268"/>
                    <a:pt x="11882" y="274"/>
                    <a:pt x="11854" y="274"/>
                  </a:cubicBezTo>
                  <a:cubicBezTo>
                    <a:pt x="11759" y="274"/>
                    <a:pt x="11653" y="216"/>
                    <a:pt x="11656" y="137"/>
                  </a:cubicBezTo>
                  <a:cubicBezTo>
                    <a:pt x="11666" y="125"/>
                    <a:pt x="11679" y="120"/>
                    <a:pt x="11695" y="120"/>
                  </a:cubicBezTo>
                  <a:close/>
                  <a:moveTo>
                    <a:pt x="8940" y="963"/>
                  </a:moveTo>
                  <a:cubicBezTo>
                    <a:pt x="8734" y="963"/>
                    <a:pt x="8522" y="1065"/>
                    <a:pt x="8374" y="1145"/>
                  </a:cubicBezTo>
                  <a:cubicBezTo>
                    <a:pt x="8451" y="1238"/>
                    <a:pt x="8599" y="1284"/>
                    <a:pt x="8745" y="1284"/>
                  </a:cubicBezTo>
                  <a:cubicBezTo>
                    <a:pt x="8951" y="1284"/>
                    <a:pt x="9153" y="1190"/>
                    <a:pt x="9139" y="1000"/>
                  </a:cubicBezTo>
                  <a:cubicBezTo>
                    <a:pt x="9075" y="974"/>
                    <a:pt x="9008" y="963"/>
                    <a:pt x="8940" y="963"/>
                  </a:cubicBezTo>
                  <a:close/>
                  <a:moveTo>
                    <a:pt x="11902" y="1179"/>
                  </a:moveTo>
                  <a:cubicBezTo>
                    <a:pt x="12118" y="1179"/>
                    <a:pt x="12096" y="1350"/>
                    <a:pt x="12002" y="1350"/>
                  </a:cubicBezTo>
                  <a:cubicBezTo>
                    <a:pt x="11956" y="1350"/>
                    <a:pt x="11892" y="1308"/>
                    <a:pt x="11830" y="1185"/>
                  </a:cubicBezTo>
                  <a:lnTo>
                    <a:pt x="11830" y="1185"/>
                  </a:lnTo>
                  <a:cubicBezTo>
                    <a:pt x="11857" y="1181"/>
                    <a:pt x="11880" y="1179"/>
                    <a:pt x="11902" y="1179"/>
                  </a:cubicBezTo>
                  <a:close/>
                  <a:moveTo>
                    <a:pt x="4843" y="1198"/>
                  </a:moveTo>
                  <a:cubicBezTo>
                    <a:pt x="4831" y="1198"/>
                    <a:pt x="4827" y="1211"/>
                    <a:pt x="4834" y="1245"/>
                  </a:cubicBezTo>
                  <a:cubicBezTo>
                    <a:pt x="4847" y="1243"/>
                    <a:pt x="4872" y="1227"/>
                    <a:pt x="4887" y="1221"/>
                  </a:cubicBezTo>
                  <a:lnTo>
                    <a:pt x="4887" y="1221"/>
                  </a:lnTo>
                  <a:cubicBezTo>
                    <a:pt x="4891" y="1223"/>
                    <a:pt x="4894" y="1226"/>
                    <a:pt x="4898" y="1228"/>
                  </a:cubicBezTo>
                  <a:lnTo>
                    <a:pt x="4898" y="1228"/>
                  </a:lnTo>
                  <a:cubicBezTo>
                    <a:pt x="4898" y="1228"/>
                    <a:pt x="4899" y="1227"/>
                    <a:pt x="4899" y="1227"/>
                  </a:cubicBezTo>
                  <a:lnTo>
                    <a:pt x="4899" y="1227"/>
                  </a:lnTo>
                  <a:cubicBezTo>
                    <a:pt x="4899" y="1227"/>
                    <a:pt x="4899" y="1228"/>
                    <a:pt x="4898" y="1228"/>
                  </a:cubicBezTo>
                  <a:cubicBezTo>
                    <a:pt x="4898" y="1228"/>
                    <a:pt x="4898" y="1228"/>
                    <a:pt x="4898" y="1228"/>
                  </a:cubicBezTo>
                  <a:lnTo>
                    <a:pt x="4898" y="1228"/>
                  </a:lnTo>
                  <a:cubicBezTo>
                    <a:pt x="4864" y="1277"/>
                    <a:pt x="4731" y="1289"/>
                    <a:pt x="4675" y="1390"/>
                  </a:cubicBezTo>
                  <a:cubicBezTo>
                    <a:pt x="4687" y="1393"/>
                    <a:pt x="4701" y="1394"/>
                    <a:pt x="4715" y="1394"/>
                  </a:cubicBezTo>
                  <a:cubicBezTo>
                    <a:pt x="4895" y="1394"/>
                    <a:pt x="5146" y="1213"/>
                    <a:pt x="4905" y="1213"/>
                  </a:cubicBezTo>
                  <a:cubicBezTo>
                    <a:pt x="4904" y="1218"/>
                    <a:pt x="4902" y="1223"/>
                    <a:pt x="4899" y="1227"/>
                  </a:cubicBezTo>
                  <a:lnTo>
                    <a:pt x="4899" y="1227"/>
                  </a:lnTo>
                  <a:cubicBezTo>
                    <a:pt x="4901" y="1221"/>
                    <a:pt x="4899" y="1219"/>
                    <a:pt x="4896" y="1219"/>
                  </a:cubicBezTo>
                  <a:cubicBezTo>
                    <a:pt x="4894" y="1219"/>
                    <a:pt x="4891" y="1220"/>
                    <a:pt x="4887" y="1221"/>
                  </a:cubicBezTo>
                  <a:lnTo>
                    <a:pt x="4887" y="1221"/>
                  </a:lnTo>
                  <a:cubicBezTo>
                    <a:pt x="4869" y="1208"/>
                    <a:pt x="4853" y="1198"/>
                    <a:pt x="4843" y="1198"/>
                  </a:cubicBezTo>
                  <a:close/>
                  <a:moveTo>
                    <a:pt x="6155" y="1328"/>
                  </a:moveTo>
                  <a:cubicBezTo>
                    <a:pt x="6138" y="1328"/>
                    <a:pt x="6111" y="1334"/>
                    <a:pt x="6071" y="1350"/>
                  </a:cubicBezTo>
                  <a:cubicBezTo>
                    <a:pt x="6015" y="1384"/>
                    <a:pt x="6019" y="1456"/>
                    <a:pt x="6088" y="1465"/>
                  </a:cubicBezTo>
                  <a:cubicBezTo>
                    <a:pt x="6110" y="1448"/>
                    <a:pt x="6227" y="1328"/>
                    <a:pt x="6155" y="1328"/>
                  </a:cubicBezTo>
                  <a:close/>
                  <a:moveTo>
                    <a:pt x="4471" y="1398"/>
                  </a:moveTo>
                  <a:cubicBezTo>
                    <a:pt x="4404" y="1398"/>
                    <a:pt x="4347" y="1409"/>
                    <a:pt x="4329" y="1490"/>
                  </a:cubicBezTo>
                  <a:cubicBezTo>
                    <a:pt x="4408" y="1458"/>
                    <a:pt x="4489" y="1427"/>
                    <a:pt x="4568" y="1399"/>
                  </a:cubicBezTo>
                  <a:lnTo>
                    <a:pt x="4568" y="1399"/>
                  </a:lnTo>
                  <a:cubicBezTo>
                    <a:pt x="4561" y="1399"/>
                    <a:pt x="4553" y="1399"/>
                    <a:pt x="4545" y="1399"/>
                  </a:cubicBezTo>
                  <a:cubicBezTo>
                    <a:pt x="4520" y="1399"/>
                    <a:pt x="4495" y="1398"/>
                    <a:pt x="4471" y="1398"/>
                  </a:cubicBezTo>
                  <a:close/>
                  <a:moveTo>
                    <a:pt x="11320" y="284"/>
                  </a:moveTo>
                  <a:lnTo>
                    <a:pt x="11320" y="284"/>
                  </a:lnTo>
                  <a:cubicBezTo>
                    <a:pt x="11577" y="384"/>
                    <a:pt x="11845" y="748"/>
                    <a:pt x="12126" y="748"/>
                  </a:cubicBezTo>
                  <a:cubicBezTo>
                    <a:pt x="12199" y="748"/>
                    <a:pt x="12272" y="723"/>
                    <a:pt x="12347" y="664"/>
                  </a:cubicBezTo>
                  <a:cubicBezTo>
                    <a:pt x="12355" y="661"/>
                    <a:pt x="12363" y="660"/>
                    <a:pt x="12371" y="660"/>
                  </a:cubicBezTo>
                  <a:cubicBezTo>
                    <a:pt x="12420" y="660"/>
                    <a:pt x="12469" y="708"/>
                    <a:pt x="12434" y="772"/>
                  </a:cubicBezTo>
                  <a:cubicBezTo>
                    <a:pt x="12343" y="1000"/>
                    <a:pt x="12733" y="830"/>
                    <a:pt x="12630" y="1135"/>
                  </a:cubicBezTo>
                  <a:cubicBezTo>
                    <a:pt x="12630" y="1207"/>
                    <a:pt x="12929" y="1209"/>
                    <a:pt x="12673" y="1350"/>
                  </a:cubicBezTo>
                  <a:cubicBezTo>
                    <a:pt x="12609" y="1385"/>
                    <a:pt x="12574" y="1476"/>
                    <a:pt x="12499" y="1476"/>
                  </a:cubicBezTo>
                  <a:cubicBezTo>
                    <a:pt x="12480" y="1476"/>
                    <a:pt x="12457" y="1470"/>
                    <a:pt x="12430" y="1454"/>
                  </a:cubicBezTo>
                  <a:cubicBezTo>
                    <a:pt x="12424" y="1450"/>
                    <a:pt x="12417" y="1449"/>
                    <a:pt x="12411" y="1449"/>
                  </a:cubicBezTo>
                  <a:cubicBezTo>
                    <a:pt x="12366" y="1449"/>
                    <a:pt x="12334" y="1545"/>
                    <a:pt x="12292" y="1545"/>
                  </a:cubicBezTo>
                  <a:cubicBezTo>
                    <a:pt x="12274" y="1545"/>
                    <a:pt x="12254" y="1528"/>
                    <a:pt x="12231" y="1480"/>
                  </a:cubicBezTo>
                  <a:lnTo>
                    <a:pt x="12231" y="1480"/>
                  </a:lnTo>
                  <a:cubicBezTo>
                    <a:pt x="12650" y="840"/>
                    <a:pt x="11207" y="749"/>
                    <a:pt x="11320" y="284"/>
                  </a:cubicBezTo>
                  <a:close/>
                  <a:moveTo>
                    <a:pt x="10438" y="1531"/>
                  </a:moveTo>
                  <a:cubicBezTo>
                    <a:pt x="10429" y="1531"/>
                    <a:pt x="10420" y="1539"/>
                    <a:pt x="10420" y="1552"/>
                  </a:cubicBezTo>
                  <a:cubicBezTo>
                    <a:pt x="10425" y="1561"/>
                    <a:pt x="10432" y="1566"/>
                    <a:pt x="10439" y="1566"/>
                  </a:cubicBezTo>
                  <a:cubicBezTo>
                    <a:pt x="10448" y="1566"/>
                    <a:pt x="10457" y="1558"/>
                    <a:pt x="10457" y="1544"/>
                  </a:cubicBezTo>
                  <a:cubicBezTo>
                    <a:pt x="10452" y="1535"/>
                    <a:pt x="10445" y="1531"/>
                    <a:pt x="10438" y="1531"/>
                  </a:cubicBezTo>
                  <a:close/>
                  <a:moveTo>
                    <a:pt x="4342" y="1499"/>
                  </a:moveTo>
                  <a:lnTo>
                    <a:pt x="4342" y="1499"/>
                  </a:lnTo>
                  <a:cubicBezTo>
                    <a:pt x="4287" y="1516"/>
                    <a:pt x="4234" y="1531"/>
                    <a:pt x="4191" y="1571"/>
                  </a:cubicBezTo>
                  <a:cubicBezTo>
                    <a:pt x="4205" y="1577"/>
                    <a:pt x="4218" y="1580"/>
                    <a:pt x="4229" y="1580"/>
                  </a:cubicBezTo>
                  <a:cubicBezTo>
                    <a:pt x="4284" y="1580"/>
                    <a:pt x="4301" y="1515"/>
                    <a:pt x="4342" y="1499"/>
                  </a:cubicBezTo>
                  <a:close/>
                  <a:moveTo>
                    <a:pt x="4313" y="1669"/>
                  </a:moveTo>
                  <a:cubicBezTo>
                    <a:pt x="4300" y="1669"/>
                    <a:pt x="4289" y="1675"/>
                    <a:pt x="4283" y="1693"/>
                  </a:cubicBezTo>
                  <a:cubicBezTo>
                    <a:pt x="4289" y="1693"/>
                    <a:pt x="4295" y="1692"/>
                    <a:pt x="4301" y="1692"/>
                  </a:cubicBezTo>
                  <a:cubicBezTo>
                    <a:pt x="4321" y="1692"/>
                    <a:pt x="4341" y="1694"/>
                    <a:pt x="4359" y="1694"/>
                  </a:cubicBezTo>
                  <a:cubicBezTo>
                    <a:pt x="4373" y="1694"/>
                    <a:pt x="4386" y="1693"/>
                    <a:pt x="4398" y="1691"/>
                  </a:cubicBezTo>
                  <a:cubicBezTo>
                    <a:pt x="4371" y="1691"/>
                    <a:pt x="4338" y="1669"/>
                    <a:pt x="4313" y="1669"/>
                  </a:cubicBezTo>
                  <a:close/>
                  <a:moveTo>
                    <a:pt x="3829" y="1857"/>
                  </a:moveTo>
                  <a:cubicBezTo>
                    <a:pt x="3824" y="1863"/>
                    <a:pt x="3820" y="1874"/>
                    <a:pt x="3816" y="1883"/>
                  </a:cubicBezTo>
                  <a:lnTo>
                    <a:pt x="3816" y="1883"/>
                  </a:lnTo>
                  <a:cubicBezTo>
                    <a:pt x="3824" y="1878"/>
                    <a:pt x="3830" y="1871"/>
                    <a:pt x="3829" y="1857"/>
                  </a:cubicBezTo>
                  <a:close/>
                  <a:moveTo>
                    <a:pt x="3816" y="1883"/>
                  </a:moveTo>
                  <a:lnTo>
                    <a:pt x="3816" y="1883"/>
                  </a:lnTo>
                  <a:cubicBezTo>
                    <a:pt x="3811" y="1887"/>
                    <a:pt x="3804" y="1890"/>
                    <a:pt x="3797" y="1893"/>
                  </a:cubicBezTo>
                  <a:cubicBezTo>
                    <a:pt x="3800" y="1896"/>
                    <a:pt x="3802" y="1897"/>
                    <a:pt x="3804" y="1897"/>
                  </a:cubicBezTo>
                  <a:cubicBezTo>
                    <a:pt x="3809" y="1897"/>
                    <a:pt x="3813" y="1891"/>
                    <a:pt x="3816" y="1883"/>
                  </a:cubicBezTo>
                  <a:close/>
                  <a:moveTo>
                    <a:pt x="4573" y="2159"/>
                  </a:moveTo>
                  <a:cubicBezTo>
                    <a:pt x="4572" y="2159"/>
                    <a:pt x="4571" y="2159"/>
                    <a:pt x="4570" y="2160"/>
                  </a:cubicBezTo>
                  <a:cubicBezTo>
                    <a:pt x="4513" y="2215"/>
                    <a:pt x="4532" y="2252"/>
                    <a:pt x="4566" y="2252"/>
                  </a:cubicBezTo>
                  <a:cubicBezTo>
                    <a:pt x="4591" y="2252"/>
                    <a:pt x="4625" y="2231"/>
                    <a:pt x="4643" y="2181"/>
                  </a:cubicBezTo>
                  <a:cubicBezTo>
                    <a:pt x="4607" y="2172"/>
                    <a:pt x="4583" y="2159"/>
                    <a:pt x="4573" y="2159"/>
                  </a:cubicBezTo>
                  <a:close/>
                  <a:moveTo>
                    <a:pt x="10659" y="1500"/>
                  </a:moveTo>
                  <a:cubicBezTo>
                    <a:pt x="10594" y="1500"/>
                    <a:pt x="10567" y="1528"/>
                    <a:pt x="10601" y="1597"/>
                  </a:cubicBezTo>
                  <a:cubicBezTo>
                    <a:pt x="10687" y="1857"/>
                    <a:pt x="11111" y="1723"/>
                    <a:pt x="11247" y="1957"/>
                  </a:cubicBezTo>
                  <a:cubicBezTo>
                    <a:pt x="11053" y="2243"/>
                    <a:pt x="11375" y="2113"/>
                    <a:pt x="11430" y="2253"/>
                  </a:cubicBezTo>
                  <a:cubicBezTo>
                    <a:pt x="11415" y="2301"/>
                    <a:pt x="11434" y="2319"/>
                    <a:pt x="11470" y="2319"/>
                  </a:cubicBezTo>
                  <a:cubicBezTo>
                    <a:pt x="11580" y="2319"/>
                    <a:pt x="11852" y="2150"/>
                    <a:pt x="11831" y="2096"/>
                  </a:cubicBezTo>
                  <a:cubicBezTo>
                    <a:pt x="11859" y="1984"/>
                    <a:pt x="10930" y="1500"/>
                    <a:pt x="10659" y="1500"/>
                  </a:cubicBezTo>
                  <a:close/>
                  <a:moveTo>
                    <a:pt x="10758" y="1863"/>
                  </a:moveTo>
                  <a:cubicBezTo>
                    <a:pt x="10678" y="1863"/>
                    <a:pt x="10614" y="1926"/>
                    <a:pt x="10621" y="2096"/>
                  </a:cubicBezTo>
                  <a:cubicBezTo>
                    <a:pt x="10753" y="2126"/>
                    <a:pt x="10698" y="2333"/>
                    <a:pt x="10829" y="2333"/>
                  </a:cubicBezTo>
                  <a:cubicBezTo>
                    <a:pt x="10834" y="2333"/>
                    <a:pt x="10840" y="2333"/>
                    <a:pt x="10847" y="2332"/>
                  </a:cubicBezTo>
                  <a:cubicBezTo>
                    <a:pt x="11228" y="2218"/>
                    <a:pt x="10949" y="1863"/>
                    <a:pt x="10758" y="1863"/>
                  </a:cubicBezTo>
                  <a:close/>
                  <a:moveTo>
                    <a:pt x="11771" y="2363"/>
                  </a:moveTo>
                  <a:cubicBezTo>
                    <a:pt x="11765" y="2363"/>
                    <a:pt x="11773" y="2369"/>
                    <a:pt x="11795" y="2381"/>
                  </a:cubicBezTo>
                  <a:lnTo>
                    <a:pt x="11801" y="2371"/>
                  </a:lnTo>
                  <a:cubicBezTo>
                    <a:pt x="11785" y="2365"/>
                    <a:pt x="11775" y="2363"/>
                    <a:pt x="11771" y="2363"/>
                  </a:cubicBezTo>
                  <a:close/>
                  <a:moveTo>
                    <a:pt x="7099" y="188"/>
                  </a:moveTo>
                  <a:cubicBezTo>
                    <a:pt x="6632" y="188"/>
                    <a:pt x="6084" y="338"/>
                    <a:pt x="5794" y="623"/>
                  </a:cubicBezTo>
                  <a:cubicBezTo>
                    <a:pt x="5862" y="603"/>
                    <a:pt x="5895" y="594"/>
                    <a:pt x="5901" y="594"/>
                  </a:cubicBezTo>
                  <a:cubicBezTo>
                    <a:pt x="5941" y="594"/>
                    <a:pt x="4869" y="958"/>
                    <a:pt x="5080" y="1094"/>
                  </a:cubicBezTo>
                  <a:cubicBezTo>
                    <a:pt x="5097" y="1105"/>
                    <a:pt x="5116" y="1110"/>
                    <a:pt x="5135" y="1110"/>
                  </a:cubicBezTo>
                  <a:cubicBezTo>
                    <a:pt x="5296" y="1110"/>
                    <a:pt x="5508" y="768"/>
                    <a:pt x="5615" y="768"/>
                  </a:cubicBezTo>
                  <a:cubicBezTo>
                    <a:pt x="5638" y="768"/>
                    <a:pt x="5656" y="784"/>
                    <a:pt x="5668" y="823"/>
                  </a:cubicBezTo>
                  <a:cubicBezTo>
                    <a:pt x="5631" y="909"/>
                    <a:pt x="5637" y="937"/>
                    <a:pt x="5679" y="937"/>
                  </a:cubicBezTo>
                  <a:cubicBezTo>
                    <a:pt x="5700" y="937"/>
                    <a:pt x="5730" y="930"/>
                    <a:pt x="5768" y="919"/>
                  </a:cubicBezTo>
                  <a:cubicBezTo>
                    <a:pt x="5824" y="897"/>
                    <a:pt x="5865" y="888"/>
                    <a:pt x="5897" y="888"/>
                  </a:cubicBezTo>
                  <a:cubicBezTo>
                    <a:pt x="6094" y="888"/>
                    <a:pt x="5898" y="1252"/>
                    <a:pt x="6117" y="1252"/>
                  </a:cubicBezTo>
                  <a:cubicBezTo>
                    <a:pt x="6137" y="1252"/>
                    <a:pt x="6159" y="1249"/>
                    <a:pt x="6186" y="1243"/>
                  </a:cubicBezTo>
                  <a:lnTo>
                    <a:pt x="6186" y="1243"/>
                  </a:lnTo>
                  <a:cubicBezTo>
                    <a:pt x="6346" y="1273"/>
                    <a:pt x="6226" y="1554"/>
                    <a:pt x="6103" y="1614"/>
                  </a:cubicBezTo>
                  <a:cubicBezTo>
                    <a:pt x="5978" y="1834"/>
                    <a:pt x="6381" y="2372"/>
                    <a:pt x="6672" y="2372"/>
                  </a:cubicBezTo>
                  <a:cubicBezTo>
                    <a:pt x="6685" y="2372"/>
                    <a:pt x="6699" y="2371"/>
                    <a:pt x="6712" y="2368"/>
                  </a:cubicBezTo>
                  <a:cubicBezTo>
                    <a:pt x="6770" y="2388"/>
                    <a:pt x="6819" y="2397"/>
                    <a:pt x="6860" y="2397"/>
                  </a:cubicBezTo>
                  <a:cubicBezTo>
                    <a:pt x="7193" y="2397"/>
                    <a:pt x="7051" y="1832"/>
                    <a:pt x="7155" y="1599"/>
                  </a:cubicBezTo>
                  <a:cubicBezTo>
                    <a:pt x="7263" y="1460"/>
                    <a:pt x="8234" y="773"/>
                    <a:pt x="7920" y="773"/>
                  </a:cubicBezTo>
                  <a:cubicBezTo>
                    <a:pt x="7911" y="773"/>
                    <a:pt x="7901" y="773"/>
                    <a:pt x="7891" y="774"/>
                  </a:cubicBezTo>
                  <a:cubicBezTo>
                    <a:pt x="8042" y="376"/>
                    <a:pt x="7621" y="188"/>
                    <a:pt x="7099" y="188"/>
                  </a:cubicBezTo>
                  <a:close/>
                  <a:moveTo>
                    <a:pt x="3735" y="2801"/>
                  </a:moveTo>
                  <a:lnTo>
                    <a:pt x="3735" y="2801"/>
                  </a:lnTo>
                  <a:cubicBezTo>
                    <a:pt x="3831" y="2816"/>
                    <a:pt x="3812" y="2865"/>
                    <a:pt x="3792" y="2940"/>
                  </a:cubicBezTo>
                  <a:cubicBezTo>
                    <a:pt x="3684" y="2891"/>
                    <a:pt x="3711" y="2882"/>
                    <a:pt x="3735" y="2801"/>
                  </a:cubicBezTo>
                  <a:close/>
                  <a:moveTo>
                    <a:pt x="3835" y="3153"/>
                  </a:moveTo>
                  <a:lnTo>
                    <a:pt x="3835" y="3153"/>
                  </a:lnTo>
                  <a:cubicBezTo>
                    <a:pt x="3814" y="3176"/>
                    <a:pt x="3820" y="3189"/>
                    <a:pt x="3850" y="3198"/>
                  </a:cubicBezTo>
                  <a:cubicBezTo>
                    <a:pt x="3867" y="3178"/>
                    <a:pt x="3863" y="3161"/>
                    <a:pt x="3835" y="3153"/>
                  </a:cubicBezTo>
                  <a:close/>
                  <a:moveTo>
                    <a:pt x="4035" y="3095"/>
                  </a:moveTo>
                  <a:lnTo>
                    <a:pt x="4035" y="3095"/>
                  </a:lnTo>
                  <a:cubicBezTo>
                    <a:pt x="4014" y="3140"/>
                    <a:pt x="3967" y="3202"/>
                    <a:pt x="4037" y="3204"/>
                  </a:cubicBezTo>
                  <a:cubicBezTo>
                    <a:pt x="4097" y="3163"/>
                    <a:pt x="4091" y="3121"/>
                    <a:pt x="4035" y="3095"/>
                  </a:cubicBezTo>
                  <a:close/>
                  <a:moveTo>
                    <a:pt x="6041" y="4014"/>
                  </a:moveTo>
                  <a:lnTo>
                    <a:pt x="6041" y="4014"/>
                  </a:lnTo>
                  <a:cubicBezTo>
                    <a:pt x="5938" y="4046"/>
                    <a:pt x="6002" y="4133"/>
                    <a:pt x="5992" y="4163"/>
                  </a:cubicBezTo>
                  <a:cubicBezTo>
                    <a:pt x="6039" y="4120"/>
                    <a:pt x="6073" y="4080"/>
                    <a:pt x="6041" y="4014"/>
                  </a:cubicBezTo>
                  <a:close/>
                  <a:moveTo>
                    <a:pt x="16925" y="4090"/>
                  </a:moveTo>
                  <a:lnTo>
                    <a:pt x="16925" y="4090"/>
                  </a:lnTo>
                  <a:cubicBezTo>
                    <a:pt x="16972" y="4110"/>
                    <a:pt x="16969" y="4133"/>
                    <a:pt x="16952" y="4176"/>
                  </a:cubicBezTo>
                  <a:cubicBezTo>
                    <a:pt x="16914" y="4163"/>
                    <a:pt x="16927" y="4129"/>
                    <a:pt x="16925" y="4090"/>
                  </a:cubicBezTo>
                  <a:close/>
                  <a:moveTo>
                    <a:pt x="6002" y="4169"/>
                  </a:moveTo>
                  <a:cubicBezTo>
                    <a:pt x="5593" y="4653"/>
                    <a:pt x="5889" y="4495"/>
                    <a:pt x="6290" y="4557"/>
                  </a:cubicBezTo>
                  <a:cubicBezTo>
                    <a:pt x="6580" y="4374"/>
                    <a:pt x="6130" y="4174"/>
                    <a:pt x="6002" y="4169"/>
                  </a:cubicBezTo>
                  <a:close/>
                  <a:moveTo>
                    <a:pt x="16513" y="4390"/>
                  </a:moveTo>
                  <a:cubicBezTo>
                    <a:pt x="16523" y="4390"/>
                    <a:pt x="16596" y="4505"/>
                    <a:pt x="16761" y="4792"/>
                  </a:cubicBezTo>
                  <a:cubicBezTo>
                    <a:pt x="17134" y="5162"/>
                    <a:pt x="17404" y="5668"/>
                    <a:pt x="17566" y="6183"/>
                  </a:cubicBezTo>
                  <a:cubicBezTo>
                    <a:pt x="17229" y="5804"/>
                    <a:pt x="16480" y="4390"/>
                    <a:pt x="16513" y="4390"/>
                  </a:cubicBezTo>
                  <a:close/>
                  <a:moveTo>
                    <a:pt x="4119" y="9093"/>
                  </a:moveTo>
                  <a:cubicBezTo>
                    <a:pt x="3868" y="9093"/>
                    <a:pt x="3643" y="9149"/>
                    <a:pt x="3686" y="9312"/>
                  </a:cubicBezTo>
                  <a:cubicBezTo>
                    <a:pt x="3700" y="9342"/>
                    <a:pt x="3739" y="9354"/>
                    <a:pt x="3780" y="9354"/>
                  </a:cubicBezTo>
                  <a:cubicBezTo>
                    <a:pt x="3826" y="9354"/>
                    <a:pt x="3875" y="9338"/>
                    <a:pt x="3893" y="9312"/>
                  </a:cubicBezTo>
                  <a:cubicBezTo>
                    <a:pt x="3938" y="9258"/>
                    <a:pt x="3989" y="9239"/>
                    <a:pt x="4046" y="9239"/>
                  </a:cubicBezTo>
                  <a:cubicBezTo>
                    <a:pt x="4178" y="9239"/>
                    <a:pt x="4336" y="9344"/>
                    <a:pt x="4489" y="9344"/>
                  </a:cubicBezTo>
                  <a:cubicBezTo>
                    <a:pt x="4553" y="9344"/>
                    <a:pt x="4616" y="9326"/>
                    <a:pt x="4677" y="9273"/>
                  </a:cubicBezTo>
                  <a:cubicBezTo>
                    <a:pt x="4853" y="9197"/>
                    <a:pt x="4462" y="9093"/>
                    <a:pt x="4119" y="9093"/>
                  </a:cubicBezTo>
                  <a:close/>
                  <a:moveTo>
                    <a:pt x="5848" y="9078"/>
                  </a:moveTo>
                  <a:cubicBezTo>
                    <a:pt x="5625" y="9078"/>
                    <a:pt x="5107" y="9212"/>
                    <a:pt x="5054" y="9269"/>
                  </a:cubicBezTo>
                  <a:cubicBezTo>
                    <a:pt x="5073" y="9430"/>
                    <a:pt x="5130" y="9487"/>
                    <a:pt x="5208" y="9487"/>
                  </a:cubicBezTo>
                  <a:cubicBezTo>
                    <a:pt x="5393" y="9487"/>
                    <a:pt x="5698" y="9161"/>
                    <a:pt x="5895" y="9161"/>
                  </a:cubicBezTo>
                  <a:cubicBezTo>
                    <a:pt x="5903" y="9161"/>
                    <a:pt x="5911" y="9161"/>
                    <a:pt x="5919" y="9163"/>
                  </a:cubicBezTo>
                  <a:cubicBezTo>
                    <a:pt x="5983" y="9101"/>
                    <a:pt x="5941" y="9078"/>
                    <a:pt x="5848" y="9078"/>
                  </a:cubicBezTo>
                  <a:close/>
                  <a:moveTo>
                    <a:pt x="4595" y="9573"/>
                  </a:moveTo>
                  <a:cubicBezTo>
                    <a:pt x="4555" y="9573"/>
                    <a:pt x="4518" y="9591"/>
                    <a:pt x="4511" y="9629"/>
                  </a:cubicBezTo>
                  <a:cubicBezTo>
                    <a:pt x="4526" y="9667"/>
                    <a:pt x="4562" y="9681"/>
                    <a:pt x="4602" y="9681"/>
                  </a:cubicBezTo>
                  <a:cubicBezTo>
                    <a:pt x="4643" y="9681"/>
                    <a:pt x="4688" y="9666"/>
                    <a:pt x="4717" y="9649"/>
                  </a:cubicBezTo>
                  <a:cubicBezTo>
                    <a:pt x="4704" y="9601"/>
                    <a:pt x="4647" y="9573"/>
                    <a:pt x="4595" y="9573"/>
                  </a:cubicBezTo>
                  <a:close/>
                  <a:moveTo>
                    <a:pt x="8744" y="10921"/>
                  </a:moveTo>
                  <a:cubicBezTo>
                    <a:pt x="8755" y="10921"/>
                    <a:pt x="8769" y="10937"/>
                    <a:pt x="8784" y="10959"/>
                  </a:cubicBezTo>
                  <a:cubicBezTo>
                    <a:pt x="8777" y="10983"/>
                    <a:pt x="8767" y="10994"/>
                    <a:pt x="8757" y="10994"/>
                  </a:cubicBezTo>
                  <a:cubicBezTo>
                    <a:pt x="8746" y="10994"/>
                    <a:pt x="8734" y="10981"/>
                    <a:pt x="8724" y="10957"/>
                  </a:cubicBezTo>
                  <a:cubicBezTo>
                    <a:pt x="8728" y="10931"/>
                    <a:pt x="8735" y="10921"/>
                    <a:pt x="8744" y="10921"/>
                  </a:cubicBezTo>
                  <a:close/>
                  <a:moveTo>
                    <a:pt x="4774" y="1504"/>
                  </a:moveTo>
                  <a:cubicBezTo>
                    <a:pt x="4615" y="1504"/>
                    <a:pt x="4470" y="1580"/>
                    <a:pt x="4415" y="1763"/>
                  </a:cubicBezTo>
                  <a:cubicBezTo>
                    <a:pt x="4409" y="1762"/>
                    <a:pt x="4404" y="1762"/>
                    <a:pt x="4399" y="1762"/>
                  </a:cubicBezTo>
                  <a:cubicBezTo>
                    <a:pt x="4235" y="1762"/>
                    <a:pt x="4219" y="2345"/>
                    <a:pt x="3961" y="2467"/>
                  </a:cubicBezTo>
                  <a:cubicBezTo>
                    <a:pt x="4062" y="2035"/>
                    <a:pt x="4094" y="1882"/>
                    <a:pt x="4070" y="1882"/>
                  </a:cubicBezTo>
                  <a:cubicBezTo>
                    <a:pt x="4026" y="1882"/>
                    <a:pt x="3797" y="2389"/>
                    <a:pt x="3464" y="2648"/>
                  </a:cubicBezTo>
                  <a:cubicBezTo>
                    <a:pt x="3446" y="2649"/>
                    <a:pt x="3431" y="2650"/>
                    <a:pt x="3417" y="2650"/>
                  </a:cubicBezTo>
                  <a:cubicBezTo>
                    <a:pt x="3077" y="2650"/>
                    <a:pt x="3881" y="2160"/>
                    <a:pt x="3814" y="1904"/>
                  </a:cubicBezTo>
                  <a:lnTo>
                    <a:pt x="3814" y="1904"/>
                  </a:lnTo>
                  <a:cubicBezTo>
                    <a:pt x="1876" y="3383"/>
                    <a:pt x="1" y="6857"/>
                    <a:pt x="1497" y="9691"/>
                  </a:cubicBezTo>
                  <a:cubicBezTo>
                    <a:pt x="1615" y="9869"/>
                    <a:pt x="1681" y="9936"/>
                    <a:pt x="1710" y="9936"/>
                  </a:cubicBezTo>
                  <a:cubicBezTo>
                    <a:pt x="1772" y="9936"/>
                    <a:pt x="1652" y="9613"/>
                    <a:pt x="1501" y="9423"/>
                  </a:cubicBezTo>
                  <a:cubicBezTo>
                    <a:pt x="1369" y="9128"/>
                    <a:pt x="1327" y="9012"/>
                    <a:pt x="1343" y="9012"/>
                  </a:cubicBezTo>
                  <a:cubicBezTo>
                    <a:pt x="1396" y="9012"/>
                    <a:pt x="2028" y="10149"/>
                    <a:pt x="2277" y="10437"/>
                  </a:cubicBezTo>
                  <a:cubicBezTo>
                    <a:pt x="2441" y="10576"/>
                    <a:pt x="2613" y="10599"/>
                    <a:pt x="2782" y="10599"/>
                  </a:cubicBezTo>
                  <a:cubicBezTo>
                    <a:pt x="2866" y="10599"/>
                    <a:pt x="2950" y="10593"/>
                    <a:pt x="3032" y="10593"/>
                  </a:cubicBezTo>
                  <a:cubicBezTo>
                    <a:pt x="3155" y="10593"/>
                    <a:pt x="3274" y="10606"/>
                    <a:pt x="3383" y="10674"/>
                  </a:cubicBezTo>
                  <a:cubicBezTo>
                    <a:pt x="3594" y="10787"/>
                    <a:pt x="3865" y="10693"/>
                    <a:pt x="4044" y="10889"/>
                  </a:cubicBezTo>
                  <a:cubicBezTo>
                    <a:pt x="4145" y="11024"/>
                    <a:pt x="4448" y="11205"/>
                    <a:pt x="4670" y="11205"/>
                  </a:cubicBezTo>
                  <a:cubicBezTo>
                    <a:pt x="4775" y="11205"/>
                    <a:pt x="4862" y="11165"/>
                    <a:pt x="4901" y="11059"/>
                  </a:cubicBezTo>
                  <a:cubicBezTo>
                    <a:pt x="4956" y="10981"/>
                    <a:pt x="5222" y="10989"/>
                    <a:pt x="4999" y="10874"/>
                  </a:cubicBezTo>
                  <a:lnTo>
                    <a:pt x="4999" y="10874"/>
                  </a:lnTo>
                  <a:cubicBezTo>
                    <a:pt x="4867" y="10953"/>
                    <a:pt x="4763" y="10985"/>
                    <a:pt x="4678" y="10985"/>
                  </a:cubicBezTo>
                  <a:cubicBezTo>
                    <a:pt x="4267" y="10985"/>
                    <a:pt x="4303" y="10227"/>
                    <a:pt x="3916" y="10227"/>
                  </a:cubicBezTo>
                  <a:cubicBezTo>
                    <a:pt x="3892" y="10227"/>
                    <a:pt x="3865" y="10230"/>
                    <a:pt x="3837" y="10237"/>
                  </a:cubicBezTo>
                  <a:cubicBezTo>
                    <a:pt x="3784" y="10267"/>
                    <a:pt x="3742" y="10280"/>
                    <a:pt x="3707" y="10280"/>
                  </a:cubicBezTo>
                  <a:cubicBezTo>
                    <a:pt x="3490" y="10280"/>
                    <a:pt x="3610" y="9741"/>
                    <a:pt x="3532" y="9553"/>
                  </a:cubicBezTo>
                  <a:cubicBezTo>
                    <a:pt x="3522" y="9552"/>
                    <a:pt x="3512" y="9551"/>
                    <a:pt x="3502" y="9551"/>
                  </a:cubicBezTo>
                  <a:cubicBezTo>
                    <a:pt x="3164" y="9551"/>
                    <a:pt x="3279" y="10211"/>
                    <a:pt x="3047" y="10211"/>
                  </a:cubicBezTo>
                  <a:cubicBezTo>
                    <a:pt x="2997" y="10211"/>
                    <a:pt x="2930" y="10180"/>
                    <a:pt x="2840" y="10105"/>
                  </a:cubicBezTo>
                  <a:cubicBezTo>
                    <a:pt x="2567" y="9727"/>
                    <a:pt x="2200" y="8726"/>
                    <a:pt x="2776" y="8530"/>
                  </a:cubicBezTo>
                  <a:lnTo>
                    <a:pt x="2776" y="8530"/>
                  </a:lnTo>
                  <a:cubicBezTo>
                    <a:pt x="2819" y="8533"/>
                    <a:pt x="2866" y="8540"/>
                    <a:pt x="2908" y="8540"/>
                  </a:cubicBezTo>
                  <a:cubicBezTo>
                    <a:pt x="2995" y="8540"/>
                    <a:pt x="3061" y="8509"/>
                    <a:pt x="3034" y="8346"/>
                  </a:cubicBezTo>
                  <a:cubicBezTo>
                    <a:pt x="3155" y="8242"/>
                    <a:pt x="3254" y="8200"/>
                    <a:pt x="3341" y="8200"/>
                  </a:cubicBezTo>
                  <a:cubicBezTo>
                    <a:pt x="3612" y="8200"/>
                    <a:pt x="3759" y="8605"/>
                    <a:pt x="4054" y="8775"/>
                  </a:cubicBezTo>
                  <a:cubicBezTo>
                    <a:pt x="3443" y="7818"/>
                    <a:pt x="4199" y="7477"/>
                    <a:pt x="4114" y="6635"/>
                  </a:cubicBezTo>
                  <a:cubicBezTo>
                    <a:pt x="4481" y="6205"/>
                    <a:pt x="4549" y="5587"/>
                    <a:pt x="5077" y="5214"/>
                  </a:cubicBezTo>
                  <a:cubicBezTo>
                    <a:pt x="5095" y="5207"/>
                    <a:pt x="5109" y="5204"/>
                    <a:pt x="5119" y="5204"/>
                  </a:cubicBezTo>
                  <a:cubicBezTo>
                    <a:pt x="5205" y="5204"/>
                    <a:pt x="5070" y="5409"/>
                    <a:pt x="5117" y="5409"/>
                  </a:cubicBezTo>
                  <a:cubicBezTo>
                    <a:pt x="5133" y="5409"/>
                    <a:pt x="5169" y="5386"/>
                    <a:pt x="5239" y="5327"/>
                  </a:cubicBezTo>
                  <a:cubicBezTo>
                    <a:pt x="5466" y="5108"/>
                    <a:pt x="5701" y="4897"/>
                    <a:pt x="5596" y="4897"/>
                  </a:cubicBezTo>
                  <a:cubicBezTo>
                    <a:pt x="5552" y="4897"/>
                    <a:pt x="5452" y="4933"/>
                    <a:pt x="5269" y="5018"/>
                  </a:cubicBezTo>
                  <a:cubicBezTo>
                    <a:pt x="5066" y="4901"/>
                    <a:pt x="5149" y="4643"/>
                    <a:pt x="5059" y="4643"/>
                  </a:cubicBezTo>
                  <a:cubicBezTo>
                    <a:pt x="5018" y="4643"/>
                    <a:pt x="4941" y="4697"/>
                    <a:pt x="4783" y="4843"/>
                  </a:cubicBezTo>
                  <a:cubicBezTo>
                    <a:pt x="4727" y="4922"/>
                    <a:pt x="4575" y="5116"/>
                    <a:pt x="4556" y="5116"/>
                  </a:cubicBezTo>
                  <a:cubicBezTo>
                    <a:pt x="4549" y="5116"/>
                    <a:pt x="4560" y="5089"/>
                    <a:pt x="4600" y="5022"/>
                  </a:cubicBezTo>
                  <a:cubicBezTo>
                    <a:pt x="4699" y="4584"/>
                    <a:pt x="4938" y="4535"/>
                    <a:pt x="5126" y="4535"/>
                  </a:cubicBezTo>
                  <a:cubicBezTo>
                    <a:pt x="5180" y="4535"/>
                    <a:pt x="5230" y="4539"/>
                    <a:pt x="5271" y="4539"/>
                  </a:cubicBezTo>
                  <a:cubicBezTo>
                    <a:pt x="5336" y="4539"/>
                    <a:pt x="5379" y="4529"/>
                    <a:pt x="5384" y="4478"/>
                  </a:cubicBezTo>
                  <a:cubicBezTo>
                    <a:pt x="5131" y="4385"/>
                    <a:pt x="6591" y="3758"/>
                    <a:pt x="5749" y="3658"/>
                  </a:cubicBezTo>
                  <a:lnTo>
                    <a:pt x="5749" y="3658"/>
                  </a:lnTo>
                  <a:cubicBezTo>
                    <a:pt x="5730" y="3720"/>
                    <a:pt x="5617" y="3782"/>
                    <a:pt x="5576" y="3782"/>
                  </a:cubicBezTo>
                  <a:cubicBezTo>
                    <a:pt x="5554" y="3782"/>
                    <a:pt x="5553" y="3763"/>
                    <a:pt x="5602" y="3715"/>
                  </a:cubicBezTo>
                  <a:cubicBezTo>
                    <a:pt x="5730" y="3686"/>
                    <a:pt x="5789" y="3639"/>
                    <a:pt x="5693" y="3545"/>
                  </a:cubicBezTo>
                  <a:lnTo>
                    <a:pt x="5693" y="3545"/>
                  </a:lnTo>
                  <a:cubicBezTo>
                    <a:pt x="5665" y="3550"/>
                    <a:pt x="5639" y="3553"/>
                    <a:pt x="5616" y="3553"/>
                  </a:cubicBezTo>
                  <a:cubicBezTo>
                    <a:pt x="5299" y="3553"/>
                    <a:pt x="5392" y="3101"/>
                    <a:pt x="5207" y="3101"/>
                  </a:cubicBezTo>
                  <a:cubicBezTo>
                    <a:pt x="5137" y="3101"/>
                    <a:pt x="5028" y="3166"/>
                    <a:pt x="4841" y="3345"/>
                  </a:cubicBezTo>
                  <a:cubicBezTo>
                    <a:pt x="4670" y="3047"/>
                    <a:pt x="4535" y="2932"/>
                    <a:pt x="4428" y="2932"/>
                  </a:cubicBezTo>
                  <a:cubicBezTo>
                    <a:pt x="4164" y="2932"/>
                    <a:pt x="4067" y="3631"/>
                    <a:pt x="4014" y="4056"/>
                  </a:cubicBezTo>
                  <a:cubicBezTo>
                    <a:pt x="3844" y="4268"/>
                    <a:pt x="3781" y="4821"/>
                    <a:pt x="3709" y="4821"/>
                  </a:cubicBezTo>
                  <a:cubicBezTo>
                    <a:pt x="3674" y="4821"/>
                    <a:pt x="3637" y="4688"/>
                    <a:pt x="3583" y="4319"/>
                  </a:cubicBezTo>
                  <a:cubicBezTo>
                    <a:pt x="3566" y="4299"/>
                    <a:pt x="3541" y="4293"/>
                    <a:pt x="3510" y="4293"/>
                  </a:cubicBezTo>
                  <a:cubicBezTo>
                    <a:pt x="3464" y="4293"/>
                    <a:pt x="3407" y="4307"/>
                    <a:pt x="3352" y="4307"/>
                  </a:cubicBezTo>
                  <a:cubicBezTo>
                    <a:pt x="3290" y="4307"/>
                    <a:pt x="3230" y="4289"/>
                    <a:pt x="3189" y="4216"/>
                  </a:cubicBezTo>
                  <a:cubicBezTo>
                    <a:pt x="3179" y="4207"/>
                    <a:pt x="3165" y="4203"/>
                    <a:pt x="3150" y="4203"/>
                  </a:cubicBezTo>
                  <a:cubicBezTo>
                    <a:pt x="3116" y="4203"/>
                    <a:pt x="3075" y="4220"/>
                    <a:pt x="3041" y="4220"/>
                  </a:cubicBezTo>
                  <a:cubicBezTo>
                    <a:pt x="3006" y="4220"/>
                    <a:pt x="2980" y="4202"/>
                    <a:pt x="2980" y="4129"/>
                  </a:cubicBezTo>
                  <a:cubicBezTo>
                    <a:pt x="2997" y="3573"/>
                    <a:pt x="3462" y="3036"/>
                    <a:pt x="3942" y="2969"/>
                  </a:cubicBezTo>
                  <a:cubicBezTo>
                    <a:pt x="4148" y="2957"/>
                    <a:pt x="4082" y="2895"/>
                    <a:pt x="3993" y="2797"/>
                  </a:cubicBezTo>
                  <a:cubicBezTo>
                    <a:pt x="4078" y="2528"/>
                    <a:pt x="4340" y="1976"/>
                    <a:pt x="4683" y="1936"/>
                  </a:cubicBezTo>
                  <a:lnTo>
                    <a:pt x="4683" y="1936"/>
                  </a:lnTo>
                  <a:cubicBezTo>
                    <a:pt x="5101" y="2224"/>
                    <a:pt x="4074" y="2712"/>
                    <a:pt x="4406" y="2712"/>
                  </a:cubicBezTo>
                  <a:cubicBezTo>
                    <a:pt x="4453" y="2648"/>
                    <a:pt x="4493" y="2621"/>
                    <a:pt x="4535" y="2621"/>
                  </a:cubicBezTo>
                  <a:cubicBezTo>
                    <a:pt x="4581" y="2621"/>
                    <a:pt x="4628" y="2654"/>
                    <a:pt x="4685" y="2705"/>
                  </a:cubicBezTo>
                  <a:cubicBezTo>
                    <a:pt x="4783" y="2777"/>
                    <a:pt x="4842" y="2803"/>
                    <a:pt x="4880" y="2803"/>
                  </a:cubicBezTo>
                  <a:cubicBezTo>
                    <a:pt x="4981" y="2803"/>
                    <a:pt x="4937" y="2620"/>
                    <a:pt x="5074" y="2620"/>
                  </a:cubicBezTo>
                  <a:cubicBezTo>
                    <a:pt x="5098" y="2620"/>
                    <a:pt x="5128" y="2626"/>
                    <a:pt x="5165" y="2639"/>
                  </a:cubicBezTo>
                  <a:cubicBezTo>
                    <a:pt x="5293" y="2481"/>
                    <a:pt x="4864" y="2211"/>
                    <a:pt x="5152" y="2211"/>
                  </a:cubicBezTo>
                  <a:cubicBezTo>
                    <a:pt x="5178" y="2242"/>
                    <a:pt x="5209" y="2255"/>
                    <a:pt x="5241" y="2255"/>
                  </a:cubicBezTo>
                  <a:cubicBezTo>
                    <a:pt x="5400" y="2255"/>
                    <a:pt x="5591" y="1942"/>
                    <a:pt x="5369" y="1942"/>
                  </a:cubicBezTo>
                  <a:cubicBezTo>
                    <a:pt x="5358" y="1942"/>
                    <a:pt x="5346" y="1943"/>
                    <a:pt x="5333" y="1944"/>
                  </a:cubicBezTo>
                  <a:cubicBezTo>
                    <a:pt x="5167" y="1917"/>
                    <a:pt x="5205" y="1825"/>
                    <a:pt x="5199" y="1689"/>
                  </a:cubicBezTo>
                  <a:cubicBezTo>
                    <a:pt x="5089" y="1574"/>
                    <a:pt x="4925" y="1504"/>
                    <a:pt x="4774" y="1504"/>
                  </a:cubicBezTo>
                  <a:close/>
                  <a:moveTo>
                    <a:pt x="17973" y="9941"/>
                  </a:moveTo>
                  <a:lnTo>
                    <a:pt x="17973" y="9941"/>
                  </a:lnTo>
                  <a:cubicBezTo>
                    <a:pt x="17760" y="10446"/>
                    <a:pt x="17489" y="11102"/>
                    <a:pt x="17477" y="11592"/>
                  </a:cubicBezTo>
                  <a:cubicBezTo>
                    <a:pt x="17696" y="11172"/>
                    <a:pt x="18044" y="10254"/>
                    <a:pt x="17973" y="9941"/>
                  </a:cubicBezTo>
                  <a:close/>
                  <a:moveTo>
                    <a:pt x="11303" y="1"/>
                  </a:moveTo>
                  <a:cubicBezTo>
                    <a:pt x="10967" y="1"/>
                    <a:pt x="10662" y="72"/>
                    <a:pt x="10408" y="229"/>
                  </a:cubicBezTo>
                  <a:cubicBezTo>
                    <a:pt x="11244" y="654"/>
                    <a:pt x="10576" y="1187"/>
                    <a:pt x="11707" y="1187"/>
                  </a:cubicBezTo>
                  <a:cubicBezTo>
                    <a:pt x="11743" y="1187"/>
                    <a:pt x="11781" y="1187"/>
                    <a:pt x="11821" y="1186"/>
                  </a:cubicBezTo>
                  <a:lnTo>
                    <a:pt x="11821" y="1186"/>
                  </a:lnTo>
                  <a:cubicBezTo>
                    <a:pt x="11665" y="1432"/>
                    <a:pt x="12121" y="1467"/>
                    <a:pt x="12119" y="1665"/>
                  </a:cubicBezTo>
                  <a:cubicBezTo>
                    <a:pt x="11857" y="1836"/>
                    <a:pt x="12134" y="2253"/>
                    <a:pt x="11795" y="2381"/>
                  </a:cubicBezTo>
                  <a:cubicBezTo>
                    <a:pt x="11901" y="2535"/>
                    <a:pt x="11682" y="2452"/>
                    <a:pt x="11614" y="2586"/>
                  </a:cubicBezTo>
                  <a:cubicBezTo>
                    <a:pt x="11844" y="2620"/>
                    <a:pt x="12611" y="2999"/>
                    <a:pt x="12168" y="3191"/>
                  </a:cubicBezTo>
                  <a:cubicBezTo>
                    <a:pt x="11193" y="3238"/>
                    <a:pt x="11905" y="4102"/>
                    <a:pt x="12433" y="4102"/>
                  </a:cubicBezTo>
                  <a:cubicBezTo>
                    <a:pt x="12641" y="4102"/>
                    <a:pt x="12821" y="3967"/>
                    <a:pt x="12856" y="3594"/>
                  </a:cubicBezTo>
                  <a:cubicBezTo>
                    <a:pt x="12609" y="3355"/>
                    <a:pt x="12967" y="3291"/>
                    <a:pt x="12901" y="2959"/>
                  </a:cubicBezTo>
                  <a:cubicBezTo>
                    <a:pt x="13040" y="2861"/>
                    <a:pt x="13186" y="2819"/>
                    <a:pt x="13336" y="2819"/>
                  </a:cubicBezTo>
                  <a:cubicBezTo>
                    <a:pt x="13623" y="2819"/>
                    <a:pt x="13922" y="2975"/>
                    <a:pt x="14210" y="3189"/>
                  </a:cubicBezTo>
                  <a:cubicBezTo>
                    <a:pt x="14265" y="3253"/>
                    <a:pt x="14286" y="3332"/>
                    <a:pt x="14180" y="3385"/>
                  </a:cubicBezTo>
                  <a:cubicBezTo>
                    <a:pt x="14079" y="3438"/>
                    <a:pt x="14163" y="3491"/>
                    <a:pt x="14249" y="3491"/>
                  </a:cubicBezTo>
                  <a:cubicBezTo>
                    <a:pt x="14318" y="3491"/>
                    <a:pt x="14389" y="3457"/>
                    <a:pt x="14367" y="3359"/>
                  </a:cubicBezTo>
                  <a:cubicBezTo>
                    <a:pt x="14416" y="2786"/>
                    <a:pt x="13717" y="2863"/>
                    <a:pt x="13434" y="2565"/>
                  </a:cubicBezTo>
                  <a:cubicBezTo>
                    <a:pt x="13468" y="2560"/>
                    <a:pt x="13501" y="2558"/>
                    <a:pt x="13534" y="2558"/>
                  </a:cubicBezTo>
                  <a:cubicBezTo>
                    <a:pt x="14040" y="2558"/>
                    <a:pt x="14467" y="3027"/>
                    <a:pt x="14860" y="3323"/>
                  </a:cubicBezTo>
                  <a:cubicBezTo>
                    <a:pt x="14874" y="3325"/>
                    <a:pt x="14886" y="3326"/>
                    <a:pt x="14897" y="3326"/>
                  </a:cubicBezTo>
                  <a:cubicBezTo>
                    <a:pt x="15099" y="3326"/>
                    <a:pt x="14823" y="3013"/>
                    <a:pt x="14710" y="2987"/>
                  </a:cubicBezTo>
                  <a:cubicBezTo>
                    <a:pt x="14708" y="2880"/>
                    <a:pt x="14736" y="2840"/>
                    <a:pt x="14782" y="2840"/>
                  </a:cubicBezTo>
                  <a:cubicBezTo>
                    <a:pt x="14917" y="2840"/>
                    <a:pt x="15207" y="3196"/>
                    <a:pt x="15309" y="3266"/>
                  </a:cubicBezTo>
                  <a:cubicBezTo>
                    <a:pt x="15365" y="3242"/>
                    <a:pt x="15424" y="3232"/>
                    <a:pt x="15483" y="3232"/>
                  </a:cubicBezTo>
                  <a:cubicBezTo>
                    <a:pt x="15961" y="3232"/>
                    <a:pt x="16451" y="3922"/>
                    <a:pt x="15791" y="3971"/>
                  </a:cubicBezTo>
                  <a:cubicBezTo>
                    <a:pt x="15613" y="3920"/>
                    <a:pt x="15496" y="3898"/>
                    <a:pt x="15415" y="3898"/>
                  </a:cubicBezTo>
                  <a:cubicBezTo>
                    <a:pt x="15217" y="3898"/>
                    <a:pt x="15237" y="4032"/>
                    <a:pt x="15113" y="4212"/>
                  </a:cubicBezTo>
                  <a:cubicBezTo>
                    <a:pt x="14039" y="4163"/>
                    <a:pt x="14303" y="3732"/>
                    <a:pt x="13826" y="3594"/>
                  </a:cubicBezTo>
                  <a:cubicBezTo>
                    <a:pt x="13312" y="3728"/>
                    <a:pt x="13048" y="4154"/>
                    <a:pt x="12562" y="4203"/>
                  </a:cubicBezTo>
                  <a:cubicBezTo>
                    <a:pt x="12385" y="4301"/>
                    <a:pt x="12381" y="4766"/>
                    <a:pt x="12400" y="4996"/>
                  </a:cubicBezTo>
                  <a:cubicBezTo>
                    <a:pt x="12428" y="5501"/>
                    <a:pt x="11833" y="6279"/>
                    <a:pt x="12130" y="6748"/>
                  </a:cubicBezTo>
                  <a:cubicBezTo>
                    <a:pt x="12910" y="7613"/>
                    <a:pt x="11725" y="7479"/>
                    <a:pt x="13702" y="8540"/>
                  </a:cubicBezTo>
                  <a:cubicBezTo>
                    <a:pt x="13751" y="8578"/>
                    <a:pt x="13792" y="8593"/>
                    <a:pt x="13829" y="8593"/>
                  </a:cubicBezTo>
                  <a:cubicBezTo>
                    <a:pt x="13988" y="8593"/>
                    <a:pt x="14064" y="8313"/>
                    <a:pt x="14254" y="8313"/>
                  </a:cubicBezTo>
                  <a:cubicBezTo>
                    <a:pt x="14272" y="8313"/>
                    <a:pt x="14290" y="8316"/>
                    <a:pt x="14310" y="8321"/>
                  </a:cubicBezTo>
                  <a:cubicBezTo>
                    <a:pt x="14647" y="8287"/>
                    <a:pt x="14822" y="8016"/>
                    <a:pt x="15091" y="8016"/>
                  </a:cubicBezTo>
                  <a:cubicBezTo>
                    <a:pt x="15182" y="8016"/>
                    <a:pt x="15284" y="8047"/>
                    <a:pt x="15407" y="8129"/>
                  </a:cubicBezTo>
                  <a:cubicBezTo>
                    <a:pt x="15463" y="8109"/>
                    <a:pt x="15508" y="8100"/>
                    <a:pt x="15545" y="8100"/>
                  </a:cubicBezTo>
                  <a:cubicBezTo>
                    <a:pt x="15802" y="8100"/>
                    <a:pt x="15675" y="8531"/>
                    <a:pt x="15684" y="8747"/>
                  </a:cubicBezTo>
                  <a:cubicBezTo>
                    <a:pt x="15802" y="9150"/>
                    <a:pt x="16185" y="9455"/>
                    <a:pt x="16117" y="9934"/>
                  </a:cubicBezTo>
                  <a:cubicBezTo>
                    <a:pt x="16103" y="10486"/>
                    <a:pt x="15760" y="12893"/>
                    <a:pt x="16156" y="12893"/>
                  </a:cubicBezTo>
                  <a:cubicBezTo>
                    <a:pt x="16242" y="12893"/>
                    <a:pt x="16361" y="12781"/>
                    <a:pt x="16526" y="12515"/>
                  </a:cubicBezTo>
                  <a:cubicBezTo>
                    <a:pt x="18186" y="10184"/>
                    <a:pt x="18451" y="6782"/>
                    <a:pt x="17148" y="4406"/>
                  </a:cubicBezTo>
                  <a:cubicBezTo>
                    <a:pt x="16412" y="2483"/>
                    <a:pt x="13292" y="1"/>
                    <a:pt x="11303" y="1"/>
                  </a:cubicBezTo>
                  <a:close/>
                  <a:moveTo>
                    <a:pt x="6729" y="10051"/>
                  </a:moveTo>
                  <a:cubicBezTo>
                    <a:pt x="6625" y="10051"/>
                    <a:pt x="6531" y="10101"/>
                    <a:pt x="6461" y="10239"/>
                  </a:cubicBezTo>
                  <a:cubicBezTo>
                    <a:pt x="6437" y="10242"/>
                    <a:pt x="6412" y="10243"/>
                    <a:pt x="6386" y="10243"/>
                  </a:cubicBezTo>
                  <a:cubicBezTo>
                    <a:pt x="6249" y="10243"/>
                    <a:pt x="6082" y="10209"/>
                    <a:pt x="5944" y="10209"/>
                  </a:cubicBezTo>
                  <a:cubicBezTo>
                    <a:pt x="5752" y="10209"/>
                    <a:pt x="5614" y="10274"/>
                    <a:pt x="5683" y="10586"/>
                  </a:cubicBezTo>
                  <a:cubicBezTo>
                    <a:pt x="5623" y="10361"/>
                    <a:pt x="5559" y="10272"/>
                    <a:pt x="5492" y="10272"/>
                  </a:cubicBezTo>
                  <a:cubicBezTo>
                    <a:pt x="5357" y="10272"/>
                    <a:pt x="5215" y="10644"/>
                    <a:pt x="5101" y="10972"/>
                  </a:cubicBezTo>
                  <a:cubicBezTo>
                    <a:pt x="5508" y="11366"/>
                    <a:pt x="5086" y="12076"/>
                    <a:pt x="5487" y="12411"/>
                  </a:cubicBezTo>
                  <a:cubicBezTo>
                    <a:pt x="5459" y="12654"/>
                    <a:pt x="5551" y="12890"/>
                    <a:pt x="5779" y="12943"/>
                  </a:cubicBezTo>
                  <a:cubicBezTo>
                    <a:pt x="6797" y="13804"/>
                    <a:pt x="7648" y="13570"/>
                    <a:pt x="8278" y="14868"/>
                  </a:cubicBezTo>
                  <a:cubicBezTo>
                    <a:pt x="8700" y="15561"/>
                    <a:pt x="9769" y="16655"/>
                    <a:pt x="10537" y="16655"/>
                  </a:cubicBezTo>
                  <a:cubicBezTo>
                    <a:pt x="10659" y="16655"/>
                    <a:pt x="10773" y="16628"/>
                    <a:pt x="10876" y="16566"/>
                  </a:cubicBezTo>
                  <a:cubicBezTo>
                    <a:pt x="10442" y="16554"/>
                    <a:pt x="10141" y="16161"/>
                    <a:pt x="9945" y="15840"/>
                  </a:cubicBezTo>
                  <a:cubicBezTo>
                    <a:pt x="9593" y="15454"/>
                    <a:pt x="10548" y="15262"/>
                    <a:pt x="9866" y="14942"/>
                  </a:cubicBezTo>
                  <a:lnTo>
                    <a:pt x="9866" y="14942"/>
                  </a:lnTo>
                  <a:cubicBezTo>
                    <a:pt x="9868" y="14942"/>
                    <a:pt x="9870" y="14942"/>
                    <a:pt x="9873" y="14942"/>
                  </a:cubicBezTo>
                  <a:cubicBezTo>
                    <a:pt x="10603" y="14942"/>
                    <a:pt x="10108" y="13848"/>
                    <a:pt x="10452" y="13489"/>
                  </a:cubicBezTo>
                  <a:cubicBezTo>
                    <a:pt x="11217" y="13178"/>
                    <a:pt x="10842" y="12470"/>
                    <a:pt x="10876" y="11891"/>
                  </a:cubicBezTo>
                  <a:cubicBezTo>
                    <a:pt x="11329" y="11251"/>
                    <a:pt x="11002" y="10809"/>
                    <a:pt x="10445" y="10809"/>
                  </a:cubicBezTo>
                  <a:cubicBezTo>
                    <a:pt x="10343" y="10809"/>
                    <a:pt x="10234" y="10824"/>
                    <a:pt x="10120" y="10855"/>
                  </a:cubicBezTo>
                  <a:cubicBezTo>
                    <a:pt x="10015" y="10885"/>
                    <a:pt x="9885" y="10878"/>
                    <a:pt x="9809" y="10940"/>
                  </a:cubicBezTo>
                  <a:cubicBezTo>
                    <a:pt x="9775" y="10967"/>
                    <a:pt x="9750" y="10977"/>
                    <a:pt x="9729" y="10977"/>
                  </a:cubicBezTo>
                  <a:cubicBezTo>
                    <a:pt x="9651" y="10977"/>
                    <a:pt x="9643" y="10828"/>
                    <a:pt x="9563" y="10828"/>
                  </a:cubicBezTo>
                  <a:cubicBezTo>
                    <a:pt x="9554" y="10828"/>
                    <a:pt x="9545" y="10829"/>
                    <a:pt x="9534" y="10834"/>
                  </a:cubicBezTo>
                  <a:cubicBezTo>
                    <a:pt x="9506" y="10852"/>
                    <a:pt x="9469" y="10857"/>
                    <a:pt x="9428" y="10857"/>
                  </a:cubicBezTo>
                  <a:cubicBezTo>
                    <a:pt x="9372" y="10857"/>
                    <a:pt x="9309" y="10847"/>
                    <a:pt x="9255" y="10847"/>
                  </a:cubicBezTo>
                  <a:cubicBezTo>
                    <a:pt x="9178" y="10847"/>
                    <a:pt x="9120" y="10868"/>
                    <a:pt x="9129" y="10972"/>
                  </a:cubicBezTo>
                  <a:cubicBezTo>
                    <a:pt x="9124" y="10980"/>
                    <a:pt x="9117" y="10984"/>
                    <a:pt x="9108" y="10984"/>
                  </a:cubicBezTo>
                  <a:cubicBezTo>
                    <a:pt x="8997" y="10984"/>
                    <a:pt x="8594" y="10423"/>
                    <a:pt x="8368" y="10360"/>
                  </a:cubicBezTo>
                  <a:cubicBezTo>
                    <a:pt x="8280" y="10314"/>
                    <a:pt x="8194" y="10298"/>
                    <a:pt x="8107" y="10298"/>
                  </a:cubicBezTo>
                  <a:cubicBezTo>
                    <a:pt x="7921" y="10298"/>
                    <a:pt x="7737" y="10371"/>
                    <a:pt x="7548" y="10371"/>
                  </a:cubicBezTo>
                  <a:cubicBezTo>
                    <a:pt x="7510" y="10371"/>
                    <a:pt x="7471" y="10368"/>
                    <a:pt x="7432" y="10360"/>
                  </a:cubicBezTo>
                  <a:cubicBezTo>
                    <a:pt x="7231" y="10285"/>
                    <a:pt x="6955" y="10051"/>
                    <a:pt x="6729" y="10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1346;p48">
              <a:extLst>
                <a:ext uri="{FF2B5EF4-FFF2-40B4-BE49-F238E27FC236}">
                  <a16:creationId xmlns:a16="http://schemas.microsoft.com/office/drawing/2014/main" id="{48BF693A-D48B-FFA3-53F6-E0BCD016EA48}"/>
                </a:ext>
              </a:extLst>
            </p:cNvPr>
            <p:cNvSpPr/>
            <p:nvPr/>
          </p:nvSpPr>
          <p:spPr>
            <a:xfrm>
              <a:off x="5137700" y="3700850"/>
              <a:ext cx="102275" cy="112275"/>
            </a:xfrm>
            <a:custGeom>
              <a:avLst/>
              <a:gdLst/>
              <a:ahLst/>
              <a:cxnLst/>
              <a:rect l="l" t="t" r="r" b="b"/>
              <a:pathLst>
                <a:path w="4091" h="4491" extrusionOk="0">
                  <a:moveTo>
                    <a:pt x="1399" y="1"/>
                  </a:moveTo>
                  <a:cubicBezTo>
                    <a:pt x="1197" y="1"/>
                    <a:pt x="1005" y="48"/>
                    <a:pt x="834" y="147"/>
                  </a:cubicBezTo>
                  <a:cubicBezTo>
                    <a:pt x="76" y="584"/>
                    <a:pt x="1" y="1880"/>
                    <a:pt x="672" y="3039"/>
                  </a:cubicBezTo>
                  <a:cubicBezTo>
                    <a:pt x="1191" y="3937"/>
                    <a:pt x="2003" y="4490"/>
                    <a:pt x="2695" y="4490"/>
                  </a:cubicBezTo>
                  <a:cubicBezTo>
                    <a:pt x="2896" y="4490"/>
                    <a:pt x="3087" y="4444"/>
                    <a:pt x="3257" y="4345"/>
                  </a:cubicBezTo>
                  <a:cubicBezTo>
                    <a:pt x="4018" y="3906"/>
                    <a:pt x="4091" y="2611"/>
                    <a:pt x="3421" y="1451"/>
                  </a:cubicBezTo>
                  <a:cubicBezTo>
                    <a:pt x="2903" y="554"/>
                    <a:pt x="2091" y="1"/>
                    <a:pt x="1399" y="1"/>
                  </a:cubicBezTo>
                  <a:close/>
                </a:path>
              </a:pathLst>
            </a:custGeom>
            <a:solidFill>
              <a:srgbClr val="FFFFFF">
                <a:alpha val="4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47;p48">
              <a:extLst>
                <a:ext uri="{FF2B5EF4-FFF2-40B4-BE49-F238E27FC236}">
                  <a16:creationId xmlns:a16="http://schemas.microsoft.com/office/drawing/2014/main" id="{6E79BA77-FA48-D8AD-6233-5B27FD029A72}"/>
                </a:ext>
              </a:extLst>
            </p:cNvPr>
            <p:cNvSpPr/>
            <p:nvPr/>
          </p:nvSpPr>
          <p:spPr>
            <a:xfrm>
              <a:off x="4841275" y="3626300"/>
              <a:ext cx="457250" cy="456250"/>
            </a:xfrm>
            <a:custGeom>
              <a:avLst/>
              <a:gdLst/>
              <a:ahLst/>
              <a:cxnLst/>
              <a:rect l="l" t="t" r="r" b="b"/>
              <a:pathLst>
                <a:path w="18290" h="18250" extrusionOk="0">
                  <a:moveTo>
                    <a:pt x="9144" y="979"/>
                  </a:moveTo>
                  <a:cubicBezTo>
                    <a:pt x="9155" y="979"/>
                    <a:pt x="9167" y="979"/>
                    <a:pt x="9179" y="979"/>
                  </a:cubicBezTo>
                  <a:cubicBezTo>
                    <a:pt x="13678" y="1000"/>
                    <a:pt x="17307" y="4663"/>
                    <a:pt x="17288" y="9160"/>
                  </a:cubicBezTo>
                  <a:cubicBezTo>
                    <a:pt x="17269" y="13646"/>
                    <a:pt x="13629" y="17269"/>
                    <a:pt x="9146" y="17269"/>
                  </a:cubicBezTo>
                  <a:cubicBezTo>
                    <a:pt x="9133" y="17269"/>
                    <a:pt x="9120" y="17269"/>
                    <a:pt x="9107" y="17269"/>
                  </a:cubicBezTo>
                  <a:cubicBezTo>
                    <a:pt x="4608" y="17248"/>
                    <a:pt x="980" y="13584"/>
                    <a:pt x="997" y="9088"/>
                  </a:cubicBezTo>
                  <a:cubicBezTo>
                    <a:pt x="1019" y="4601"/>
                    <a:pt x="4663" y="979"/>
                    <a:pt x="9144" y="979"/>
                  </a:cubicBezTo>
                  <a:close/>
                  <a:moveTo>
                    <a:pt x="9146" y="0"/>
                  </a:moveTo>
                  <a:cubicBezTo>
                    <a:pt x="4124" y="0"/>
                    <a:pt x="43" y="4059"/>
                    <a:pt x="21" y="9086"/>
                  </a:cubicBezTo>
                  <a:cubicBezTo>
                    <a:pt x="0" y="14126"/>
                    <a:pt x="4064" y="18228"/>
                    <a:pt x="9104" y="18250"/>
                  </a:cubicBezTo>
                  <a:cubicBezTo>
                    <a:pt x="9118" y="18250"/>
                    <a:pt x="9131" y="18250"/>
                    <a:pt x="9144" y="18250"/>
                  </a:cubicBezTo>
                  <a:cubicBezTo>
                    <a:pt x="14166" y="18250"/>
                    <a:pt x="18247" y="14194"/>
                    <a:pt x="18269" y="9167"/>
                  </a:cubicBezTo>
                  <a:cubicBezTo>
                    <a:pt x="18290" y="4126"/>
                    <a:pt x="14226" y="24"/>
                    <a:pt x="9185" y="0"/>
                  </a:cubicBezTo>
                  <a:cubicBezTo>
                    <a:pt x="9172" y="0"/>
                    <a:pt x="9159" y="0"/>
                    <a:pt x="9146" y="0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348;p48">
              <a:extLst>
                <a:ext uri="{FF2B5EF4-FFF2-40B4-BE49-F238E27FC236}">
                  <a16:creationId xmlns:a16="http://schemas.microsoft.com/office/drawing/2014/main" id="{A83AAF85-E9B1-E7FF-B800-C8BB21430FED}"/>
                </a:ext>
              </a:extLst>
            </p:cNvPr>
            <p:cNvSpPr/>
            <p:nvPr/>
          </p:nvSpPr>
          <p:spPr>
            <a:xfrm>
              <a:off x="4998400" y="3841700"/>
              <a:ext cx="76100" cy="45325"/>
            </a:xfrm>
            <a:custGeom>
              <a:avLst/>
              <a:gdLst/>
              <a:ahLst/>
              <a:cxnLst/>
              <a:rect l="l" t="t" r="r" b="b"/>
              <a:pathLst>
                <a:path w="3044" h="1813" extrusionOk="0">
                  <a:moveTo>
                    <a:pt x="2773" y="0"/>
                  </a:moveTo>
                  <a:cubicBezTo>
                    <a:pt x="2763" y="0"/>
                    <a:pt x="2753" y="3"/>
                    <a:pt x="2745" y="9"/>
                  </a:cubicBezTo>
                  <a:lnTo>
                    <a:pt x="47" y="1716"/>
                  </a:lnTo>
                  <a:cubicBezTo>
                    <a:pt x="0" y="1746"/>
                    <a:pt x="27" y="1813"/>
                    <a:pt x="72" y="1813"/>
                  </a:cubicBezTo>
                  <a:cubicBezTo>
                    <a:pt x="79" y="1813"/>
                    <a:pt x="86" y="1811"/>
                    <a:pt x="94" y="1808"/>
                  </a:cubicBezTo>
                  <a:lnTo>
                    <a:pt x="3003" y="478"/>
                  </a:lnTo>
                  <a:cubicBezTo>
                    <a:pt x="3033" y="465"/>
                    <a:pt x="3043" y="433"/>
                    <a:pt x="3028" y="406"/>
                  </a:cubicBezTo>
                  <a:lnTo>
                    <a:pt x="2817" y="28"/>
                  </a:lnTo>
                  <a:cubicBezTo>
                    <a:pt x="2809" y="10"/>
                    <a:pt x="2791" y="0"/>
                    <a:pt x="2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49;p48">
              <a:extLst>
                <a:ext uri="{FF2B5EF4-FFF2-40B4-BE49-F238E27FC236}">
                  <a16:creationId xmlns:a16="http://schemas.microsoft.com/office/drawing/2014/main" id="{71023F8D-F5A9-0701-5819-1BCA82B26548}"/>
                </a:ext>
              </a:extLst>
            </p:cNvPr>
            <p:cNvSpPr/>
            <p:nvPr/>
          </p:nvSpPr>
          <p:spPr>
            <a:xfrm>
              <a:off x="5063075" y="3837100"/>
              <a:ext cx="83500" cy="148150"/>
            </a:xfrm>
            <a:custGeom>
              <a:avLst/>
              <a:gdLst/>
              <a:ahLst/>
              <a:cxnLst/>
              <a:rect l="l" t="t" r="r" b="b"/>
              <a:pathLst>
                <a:path w="3340" h="5926" extrusionOk="0">
                  <a:moveTo>
                    <a:pt x="444" y="0"/>
                  </a:moveTo>
                  <a:cubicBezTo>
                    <a:pt x="438" y="0"/>
                    <a:pt x="432" y="1"/>
                    <a:pt x="426" y="4"/>
                  </a:cubicBezTo>
                  <a:lnTo>
                    <a:pt x="36" y="195"/>
                  </a:lnTo>
                  <a:cubicBezTo>
                    <a:pt x="9" y="208"/>
                    <a:pt x="0" y="247"/>
                    <a:pt x="19" y="279"/>
                  </a:cubicBezTo>
                  <a:lnTo>
                    <a:pt x="3227" y="5892"/>
                  </a:lnTo>
                  <a:cubicBezTo>
                    <a:pt x="3241" y="5916"/>
                    <a:pt x="3260" y="5926"/>
                    <a:pt x="3278" y="5926"/>
                  </a:cubicBezTo>
                  <a:cubicBezTo>
                    <a:pt x="3312" y="5926"/>
                    <a:pt x="3340" y="5890"/>
                    <a:pt x="3316" y="5843"/>
                  </a:cubicBezTo>
                  <a:lnTo>
                    <a:pt x="501" y="38"/>
                  </a:lnTo>
                  <a:cubicBezTo>
                    <a:pt x="489" y="16"/>
                    <a:pt x="46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0;p48">
              <a:extLst>
                <a:ext uri="{FF2B5EF4-FFF2-40B4-BE49-F238E27FC236}">
                  <a16:creationId xmlns:a16="http://schemas.microsoft.com/office/drawing/2014/main" id="{E9903840-EEBC-19C7-A2E9-25287A949598}"/>
                </a:ext>
              </a:extLst>
            </p:cNvPr>
            <p:cNvSpPr/>
            <p:nvPr/>
          </p:nvSpPr>
          <p:spPr>
            <a:xfrm>
              <a:off x="5069300" y="36695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6"/>
                    <a:pt x="24" y="532"/>
                    <a:pt x="54" y="532"/>
                  </a:cubicBezTo>
                  <a:cubicBezTo>
                    <a:pt x="81" y="532"/>
                    <a:pt x="107" y="506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1;p48">
              <a:extLst>
                <a:ext uri="{FF2B5EF4-FFF2-40B4-BE49-F238E27FC236}">
                  <a16:creationId xmlns:a16="http://schemas.microsoft.com/office/drawing/2014/main" id="{84A72421-8473-2562-6645-6BF11D225D1D}"/>
                </a:ext>
              </a:extLst>
            </p:cNvPr>
            <p:cNvSpPr/>
            <p:nvPr/>
          </p:nvSpPr>
          <p:spPr>
            <a:xfrm>
              <a:off x="4977275" y="3693750"/>
              <a:ext cx="8250" cy="11850"/>
            </a:xfrm>
            <a:custGeom>
              <a:avLst/>
              <a:gdLst/>
              <a:ahLst/>
              <a:cxnLst/>
              <a:rect l="l" t="t" r="r" b="b"/>
              <a:pathLst>
                <a:path w="330" h="474" extrusionOk="0">
                  <a:moveTo>
                    <a:pt x="59" y="1"/>
                  </a:moveTo>
                  <a:cubicBezTo>
                    <a:pt x="50" y="1"/>
                    <a:pt x="41" y="3"/>
                    <a:pt x="33" y="7"/>
                  </a:cubicBezTo>
                  <a:cubicBezTo>
                    <a:pt x="9" y="20"/>
                    <a:pt x="1" y="52"/>
                    <a:pt x="16" y="79"/>
                  </a:cubicBezTo>
                  <a:lnTo>
                    <a:pt x="225" y="446"/>
                  </a:lnTo>
                  <a:cubicBezTo>
                    <a:pt x="233" y="463"/>
                    <a:pt x="252" y="474"/>
                    <a:pt x="272" y="474"/>
                  </a:cubicBezTo>
                  <a:cubicBezTo>
                    <a:pt x="282" y="474"/>
                    <a:pt x="289" y="471"/>
                    <a:pt x="297" y="465"/>
                  </a:cubicBezTo>
                  <a:cubicBezTo>
                    <a:pt x="321" y="452"/>
                    <a:pt x="329" y="420"/>
                    <a:pt x="316" y="393"/>
                  </a:cubicBezTo>
                  <a:lnTo>
                    <a:pt x="105" y="26"/>
                  </a:lnTo>
                  <a:cubicBezTo>
                    <a:pt x="97" y="10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2;p48">
              <a:extLst>
                <a:ext uri="{FF2B5EF4-FFF2-40B4-BE49-F238E27FC236}">
                  <a16:creationId xmlns:a16="http://schemas.microsoft.com/office/drawing/2014/main" id="{028C0FD4-6BD1-D835-B3D8-EA5A4CD81E97}"/>
                </a:ext>
              </a:extLst>
            </p:cNvPr>
            <p:cNvSpPr/>
            <p:nvPr/>
          </p:nvSpPr>
          <p:spPr>
            <a:xfrm>
              <a:off x="4909825" y="3760600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3" y="0"/>
                  </a:moveTo>
                  <a:cubicBezTo>
                    <a:pt x="45" y="0"/>
                    <a:pt x="28" y="10"/>
                    <a:pt x="18" y="27"/>
                  </a:cubicBezTo>
                  <a:cubicBezTo>
                    <a:pt x="1" y="50"/>
                    <a:pt x="9" y="82"/>
                    <a:pt x="35" y="99"/>
                  </a:cubicBezTo>
                  <a:lnTo>
                    <a:pt x="402" y="312"/>
                  </a:lnTo>
                  <a:cubicBezTo>
                    <a:pt x="408" y="317"/>
                    <a:pt x="419" y="321"/>
                    <a:pt x="427" y="321"/>
                  </a:cubicBezTo>
                  <a:cubicBezTo>
                    <a:pt x="444" y="321"/>
                    <a:pt x="461" y="312"/>
                    <a:pt x="472" y="293"/>
                  </a:cubicBezTo>
                  <a:cubicBezTo>
                    <a:pt x="489" y="270"/>
                    <a:pt x="480" y="238"/>
                    <a:pt x="455" y="221"/>
                  </a:cubicBezTo>
                  <a:lnTo>
                    <a:pt x="88" y="7"/>
                  </a:lnTo>
                  <a:cubicBezTo>
                    <a:pt x="80" y="3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3;p48">
              <a:extLst>
                <a:ext uri="{FF2B5EF4-FFF2-40B4-BE49-F238E27FC236}">
                  <a16:creationId xmlns:a16="http://schemas.microsoft.com/office/drawing/2014/main" id="{E3BD423A-8555-E166-95BB-0B406A58DD0E}"/>
                </a:ext>
              </a:extLst>
            </p:cNvPr>
            <p:cNvSpPr/>
            <p:nvPr/>
          </p:nvSpPr>
          <p:spPr>
            <a:xfrm>
              <a:off x="4885000" y="38522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1" y="24"/>
                    <a:pt x="1" y="54"/>
                  </a:cubicBezTo>
                  <a:cubicBezTo>
                    <a:pt x="1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6" y="109"/>
                    <a:pt x="531" y="86"/>
                    <a:pt x="531" y="56"/>
                  </a:cubicBezTo>
                  <a:cubicBezTo>
                    <a:pt x="531" y="26"/>
                    <a:pt x="506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54;p48">
              <a:extLst>
                <a:ext uri="{FF2B5EF4-FFF2-40B4-BE49-F238E27FC236}">
                  <a16:creationId xmlns:a16="http://schemas.microsoft.com/office/drawing/2014/main" id="{87407DD3-D589-92FD-B863-6119ADD1E8E5}"/>
                </a:ext>
              </a:extLst>
            </p:cNvPr>
            <p:cNvSpPr/>
            <p:nvPr/>
          </p:nvSpPr>
          <p:spPr>
            <a:xfrm>
              <a:off x="4909025" y="3938925"/>
              <a:ext cx="12175" cy="7925"/>
            </a:xfrm>
            <a:custGeom>
              <a:avLst/>
              <a:gdLst/>
              <a:ahLst/>
              <a:cxnLst/>
              <a:rect l="l" t="t" r="r" b="b"/>
              <a:pathLst>
                <a:path w="487" h="317" extrusionOk="0">
                  <a:moveTo>
                    <a:pt x="429" y="0"/>
                  </a:moveTo>
                  <a:cubicBezTo>
                    <a:pt x="420" y="0"/>
                    <a:pt x="410" y="2"/>
                    <a:pt x="402" y="8"/>
                  </a:cubicBezTo>
                  <a:lnTo>
                    <a:pt x="33" y="216"/>
                  </a:lnTo>
                  <a:cubicBezTo>
                    <a:pt x="9" y="231"/>
                    <a:pt x="1" y="263"/>
                    <a:pt x="14" y="289"/>
                  </a:cubicBezTo>
                  <a:cubicBezTo>
                    <a:pt x="22" y="306"/>
                    <a:pt x="41" y="317"/>
                    <a:pt x="61" y="317"/>
                  </a:cubicBezTo>
                  <a:cubicBezTo>
                    <a:pt x="67" y="317"/>
                    <a:pt x="78" y="312"/>
                    <a:pt x="86" y="308"/>
                  </a:cubicBezTo>
                  <a:lnTo>
                    <a:pt x="455" y="97"/>
                  </a:lnTo>
                  <a:cubicBezTo>
                    <a:pt x="478" y="84"/>
                    <a:pt x="487" y="52"/>
                    <a:pt x="472" y="25"/>
                  </a:cubicBezTo>
                  <a:cubicBezTo>
                    <a:pt x="463" y="9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55;p48">
              <a:extLst>
                <a:ext uri="{FF2B5EF4-FFF2-40B4-BE49-F238E27FC236}">
                  <a16:creationId xmlns:a16="http://schemas.microsoft.com/office/drawing/2014/main" id="{D4324DCC-F238-3BA2-9DEA-398F797102FF}"/>
                </a:ext>
              </a:extLst>
            </p:cNvPr>
            <p:cNvSpPr/>
            <p:nvPr/>
          </p:nvSpPr>
          <p:spPr>
            <a:xfrm>
              <a:off x="4975850" y="4002475"/>
              <a:ext cx="8400" cy="11825"/>
            </a:xfrm>
            <a:custGeom>
              <a:avLst/>
              <a:gdLst/>
              <a:ahLst/>
              <a:cxnLst/>
              <a:rect l="l" t="t" r="r" b="b"/>
              <a:pathLst>
                <a:path w="336" h="473" extrusionOk="0">
                  <a:moveTo>
                    <a:pt x="276" y="1"/>
                  </a:moveTo>
                  <a:cubicBezTo>
                    <a:pt x="258" y="1"/>
                    <a:pt x="240" y="10"/>
                    <a:pt x="228" y="27"/>
                  </a:cubicBezTo>
                  <a:lnTo>
                    <a:pt x="15" y="392"/>
                  </a:lnTo>
                  <a:cubicBezTo>
                    <a:pt x="0" y="415"/>
                    <a:pt x="9" y="447"/>
                    <a:pt x="35" y="464"/>
                  </a:cubicBezTo>
                  <a:cubicBezTo>
                    <a:pt x="43" y="468"/>
                    <a:pt x="54" y="473"/>
                    <a:pt x="62" y="473"/>
                  </a:cubicBezTo>
                  <a:cubicBezTo>
                    <a:pt x="79" y="473"/>
                    <a:pt x="98" y="464"/>
                    <a:pt x="107" y="445"/>
                  </a:cubicBezTo>
                  <a:lnTo>
                    <a:pt x="320" y="80"/>
                  </a:lnTo>
                  <a:cubicBezTo>
                    <a:pt x="335" y="57"/>
                    <a:pt x="329" y="25"/>
                    <a:pt x="301" y="8"/>
                  </a:cubicBezTo>
                  <a:cubicBezTo>
                    <a:pt x="293" y="3"/>
                    <a:pt x="284" y="1"/>
                    <a:pt x="27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56;p48">
              <a:extLst>
                <a:ext uri="{FF2B5EF4-FFF2-40B4-BE49-F238E27FC236}">
                  <a16:creationId xmlns:a16="http://schemas.microsoft.com/office/drawing/2014/main" id="{78204CB1-D9CC-306D-62E8-A9BC9A280CD6}"/>
                </a:ext>
              </a:extLst>
            </p:cNvPr>
            <p:cNvSpPr/>
            <p:nvPr/>
          </p:nvSpPr>
          <p:spPr>
            <a:xfrm>
              <a:off x="5067700" y="4026050"/>
              <a:ext cx="2750" cy="13300"/>
            </a:xfrm>
            <a:custGeom>
              <a:avLst/>
              <a:gdLst/>
              <a:ahLst/>
              <a:cxnLst/>
              <a:rect l="l" t="t" r="r" b="b"/>
              <a:pathLst>
                <a:path w="110" h="532" extrusionOk="0">
                  <a:moveTo>
                    <a:pt x="56" y="1"/>
                  </a:moveTo>
                  <a:cubicBezTo>
                    <a:pt x="26" y="1"/>
                    <a:pt x="3" y="24"/>
                    <a:pt x="3" y="54"/>
                  </a:cubicBezTo>
                  <a:lnTo>
                    <a:pt x="1" y="478"/>
                  </a:lnTo>
                  <a:cubicBezTo>
                    <a:pt x="1" y="508"/>
                    <a:pt x="24" y="531"/>
                    <a:pt x="54" y="531"/>
                  </a:cubicBezTo>
                  <a:cubicBezTo>
                    <a:pt x="82" y="531"/>
                    <a:pt x="107" y="508"/>
                    <a:pt x="107" y="478"/>
                  </a:cubicBezTo>
                  <a:lnTo>
                    <a:pt x="109" y="54"/>
                  </a:lnTo>
                  <a:cubicBezTo>
                    <a:pt x="109" y="24"/>
                    <a:pt x="86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57;p48">
              <a:extLst>
                <a:ext uri="{FF2B5EF4-FFF2-40B4-BE49-F238E27FC236}">
                  <a16:creationId xmlns:a16="http://schemas.microsoft.com/office/drawing/2014/main" id="{8DFCDF42-F5CA-124F-3CD9-04EF37A27730}"/>
                </a:ext>
              </a:extLst>
            </p:cNvPr>
            <p:cNvSpPr/>
            <p:nvPr/>
          </p:nvSpPr>
          <p:spPr>
            <a:xfrm>
              <a:off x="5154175" y="4003325"/>
              <a:ext cx="8225" cy="11825"/>
            </a:xfrm>
            <a:custGeom>
              <a:avLst/>
              <a:gdLst/>
              <a:ahLst/>
              <a:cxnLst/>
              <a:rect l="l" t="t" r="r" b="b"/>
              <a:pathLst>
                <a:path w="329" h="473" extrusionOk="0">
                  <a:moveTo>
                    <a:pt x="59" y="0"/>
                  </a:moveTo>
                  <a:cubicBezTo>
                    <a:pt x="50" y="0"/>
                    <a:pt x="41" y="2"/>
                    <a:pt x="32" y="6"/>
                  </a:cubicBezTo>
                  <a:cubicBezTo>
                    <a:pt x="9" y="21"/>
                    <a:pt x="0" y="53"/>
                    <a:pt x="15" y="78"/>
                  </a:cubicBezTo>
                  <a:lnTo>
                    <a:pt x="224" y="447"/>
                  </a:lnTo>
                  <a:cubicBezTo>
                    <a:pt x="233" y="462"/>
                    <a:pt x="252" y="473"/>
                    <a:pt x="271" y="473"/>
                  </a:cubicBezTo>
                  <a:cubicBezTo>
                    <a:pt x="278" y="473"/>
                    <a:pt x="288" y="471"/>
                    <a:pt x="297" y="464"/>
                  </a:cubicBezTo>
                  <a:cubicBezTo>
                    <a:pt x="320" y="451"/>
                    <a:pt x="329" y="419"/>
                    <a:pt x="316" y="394"/>
                  </a:cubicBezTo>
                  <a:lnTo>
                    <a:pt x="105" y="25"/>
                  </a:lnTo>
                  <a:cubicBezTo>
                    <a:pt x="96" y="9"/>
                    <a:pt x="78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58;p48">
              <a:extLst>
                <a:ext uri="{FF2B5EF4-FFF2-40B4-BE49-F238E27FC236}">
                  <a16:creationId xmlns:a16="http://schemas.microsoft.com/office/drawing/2014/main" id="{859E64FB-DEDA-5E65-7ADF-CE354D1F6E1E}"/>
                </a:ext>
              </a:extLst>
            </p:cNvPr>
            <p:cNvSpPr/>
            <p:nvPr/>
          </p:nvSpPr>
          <p:spPr>
            <a:xfrm>
              <a:off x="5217725" y="3940275"/>
              <a:ext cx="12225" cy="8025"/>
            </a:xfrm>
            <a:custGeom>
              <a:avLst/>
              <a:gdLst/>
              <a:ahLst/>
              <a:cxnLst/>
              <a:rect l="l" t="t" r="r" b="b"/>
              <a:pathLst>
                <a:path w="489" h="321" extrusionOk="0">
                  <a:moveTo>
                    <a:pt x="62" y="0"/>
                  </a:moveTo>
                  <a:cubicBezTo>
                    <a:pt x="44" y="0"/>
                    <a:pt x="27" y="10"/>
                    <a:pt x="16" y="28"/>
                  </a:cubicBezTo>
                  <a:cubicBezTo>
                    <a:pt x="1" y="52"/>
                    <a:pt x="9" y="84"/>
                    <a:pt x="35" y="98"/>
                  </a:cubicBezTo>
                  <a:lnTo>
                    <a:pt x="399" y="312"/>
                  </a:lnTo>
                  <a:cubicBezTo>
                    <a:pt x="408" y="318"/>
                    <a:pt x="419" y="320"/>
                    <a:pt x="427" y="320"/>
                  </a:cubicBezTo>
                  <a:cubicBezTo>
                    <a:pt x="446" y="320"/>
                    <a:pt x="463" y="309"/>
                    <a:pt x="472" y="295"/>
                  </a:cubicBezTo>
                  <a:cubicBezTo>
                    <a:pt x="489" y="269"/>
                    <a:pt x="480" y="237"/>
                    <a:pt x="453" y="222"/>
                  </a:cubicBezTo>
                  <a:lnTo>
                    <a:pt x="88" y="9"/>
                  </a:lnTo>
                  <a:cubicBezTo>
                    <a:pt x="80" y="3"/>
                    <a:pt x="71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59;p48">
              <a:extLst>
                <a:ext uri="{FF2B5EF4-FFF2-40B4-BE49-F238E27FC236}">
                  <a16:creationId xmlns:a16="http://schemas.microsoft.com/office/drawing/2014/main" id="{49D9AF59-C346-87C2-956B-723D832CCE7D}"/>
                </a:ext>
              </a:extLst>
            </p:cNvPr>
            <p:cNvSpPr/>
            <p:nvPr/>
          </p:nvSpPr>
          <p:spPr>
            <a:xfrm>
              <a:off x="5241500" y="3853850"/>
              <a:ext cx="13300" cy="2750"/>
            </a:xfrm>
            <a:custGeom>
              <a:avLst/>
              <a:gdLst/>
              <a:ahLst/>
              <a:cxnLst/>
              <a:rect l="l" t="t" r="r" b="b"/>
              <a:pathLst>
                <a:path w="532" h="110" extrusionOk="0">
                  <a:moveTo>
                    <a:pt x="54" y="1"/>
                  </a:moveTo>
                  <a:cubicBezTo>
                    <a:pt x="24" y="1"/>
                    <a:pt x="0" y="24"/>
                    <a:pt x="0" y="54"/>
                  </a:cubicBezTo>
                  <a:cubicBezTo>
                    <a:pt x="0" y="82"/>
                    <a:pt x="24" y="107"/>
                    <a:pt x="54" y="107"/>
                  </a:cubicBezTo>
                  <a:lnTo>
                    <a:pt x="478" y="109"/>
                  </a:lnTo>
                  <a:cubicBezTo>
                    <a:pt x="508" y="109"/>
                    <a:pt x="531" y="86"/>
                    <a:pt x="531" y="56"/>
                  </a:cubicBezTo>
                  <a:cubicBezTo>
                    <a:pt x="531" y="26"/>
                    <a:pt x="508" y="3"/>
                    <a:pt x="478" y="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0;p48">
              <a:extLst>
                <a:ext uri="{FF2B5EF4-FFF2-40B4-BE49-F238E27FC236}">
                  <a16:creationId xmlns:a16="http://schemas.microsoft.com/office/drawing/2014/main" id="{EE745E33-6826-1162-EB49-562B41C5CC5A}"/>
                </a:ext>
              </a:extLst>
            </p:cNvPr>
            <p:cNvSpPr/>
            <p:nvPr/>
          </p:nvSpPr>
          <p:spPr>
            <a:xfrm>
              <a:off x="5218600" y="3762025"/>
              <a:ext cx="12150" cy="7950"/>
            </a:xfrm>
            <a:custGeom>
              <a:avLst/>
              <a:gdLst/>
              <a:ahLst/>
              <a:cxnLst/>
              <a:rect l="l" t="t" r="r" b="b"/>
              <a:pathLst>
                <a:path w="486" h="318" extrusionOk="0">
                  <a:moveTo>
                    <a:pt x="428" y="1"/>
                  </a:moveTo>
                  <a:cubicBezTo>
                    <a:pt x="419" y="1"/>
                    <a:pt x="409" y="3"/>
                    <a:pt x="401" y="8"/>
                  </a:cubicBezTo>
                  <a:lnTo>
                    <a:pt x="32" y="217"/>
                  </a:lnTo>
                  <a:cubicBezTo>
                    <a:pt x="9" y="232"/>
                    <a:pt x="0" y="264"/>
                    <a:pt x="13" y="289"/>
                  </a:cubicBezTo>
                  <a:cubicBezTo>
                    <a:pt x="21" y="306"/>
                    <a:pt x="41" y="317"/>
                    <a:pt x="60" y="317"/>
                  </a:cubicBezTo>
                  <a:cubicBezTo>
                    <a:pt x="66" y="317"/>
                    <a:pt x="75" y="317"/>
                    <a:pt x="85" y="309"/>
                  </a:cubicBezTo>
                  <a:lnTo>
                    <a:pt x="454" y="98"/>
                  </a:lnTo>
                  <a:cubicBezTo>
                    <a:pt x="477" y="85"/>
                    <a:pt x="486" y="53"/>
                    <a:pt x="471" y="25"/>
                  </a:cubicBezTo>
                  <a:cubicBezTo>
                    <a:pt x="463" y="10"/>
                    <a:pt x="446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1;p48">
              <a:extLst>
                <a:ext uri="{FF2B5EF4-FFF2-40B4-BE49-F238E27FC236}">
                  <a16:creationId xmlns:a16="http://schemas.microsoft.com/office/drawing/2014/main" id="{D4BF9D1E-CACB-A914-9E83-461E0CBB3D80}"/>
                </a:ext>
              </a:extLst>
            </p:cNvPr>
            <p:cNvSpPr/>
            <p:nvPr/>
          </p:nvSpPr>
          <p:spPr>
            <a:xfrm>
              <a:off x="5155450" y="3694600"/>
              <a:ext cx="8450" cy="11800"/>
            </a:xfrm>
            <a:custGeom>
              <a:avLst/>
              <a:gdLst/>
              <a:ahLst/>
              <a:cxnLst/>
              <a:rect l="l" t="t" r="r" b="b"/>
              <a:pathLst>
                <a:path w="338" h="472" extrusionOk="0">
                  <a:moveTo>
                    <a:pt x="274" y="0"/>
                  </a:moveTo>
                  <a:cubicBezTo>
                    <a:pt x="257" y="0"/>
                    <a:pt x="240" y="10"/>
                    <a:pt x="231" y="26"/>
                  </a:cubicBezTo>
                  <a:lnTo>
                    <a:pt x="18" y="393"/>
                  </a:lnTo>
                  <a:cubicBezTo>
                    <a:pt x="1" y="416"/>
                    <a:pt x="9" y="448"/>
                    <a:pt x="35" y="463"/>
                  </a:cubicBezTo>
                  <a:cubicBezTo>
                    <a:pt x="43" y="469"/>
                    <a:pt x="54" y="472"/>
                    <a:pt x="62" y="472"/>
                  </a:cubicBezTo>
                  <a:cubicBezTo>
                    <a:pt x="82" y="472"/>
                    <a:pt x="99" y="461"/>
                    <a:pt x="107" y="446"/>
                  </a:cubicBezTo>
                  <a:lnTo>
                    <a:pt x="320" y="79"/>
                  </a:lnTo>
                  <a:cubicBezTo>
                    <a:pt x="337" y="56"/>
                    <a:pt x="329" y="24"/>
                    <a:pt x="301" y="9"/>
                  </a:cubicBezTo>
                  <a:cubicBezTo>
                    <a:pt x="293" y="3"/>
                    <a:pt x="283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2;p48">
              <a:extLst>
                <a:ext uri="{FF2B5EF4-FFF2-40B4-BE49-F238E27FC236}">
                  <a16:creationId xmlns:a16="http://schemas.microsoft.com/office/drawing/2014/main" id="{9A385D10-06C1-F9C3-F85E-F6C6492752EF}"/>
                </a:ext>
              </a:extLst>
            </p:cNvPr>
            <p:cNvSpPr/>
            <p:nvPr/>
          </p:nvSpPr>
          <p:spPr>
            <a:xfrm>
              <a:off x="4866200" y="3650800"/>
              <a:ext cx="407825" cy="209625"/>
            </a:xfrm>
            <a:custGeom>
              <a:avLst/>
              <a:gdLst/>
              <a:ahLst/>
              <a:cxnLst/>
              <a:rect l="l" t="t" r="r" b="b"/>
              <a:pathLst>
                <a:path w="16313" h="8385" extrusionOk="0">
                  <a:moveTo>
                    <a:pt x="8143" y="1"/>
                  </a:moveTo>
                  <a:cubicBezTo>
                    <a:pt x="3662" y="1"/>
                    <a:pt x="20" y="3624"/>
                    <a:pt x="0" y="8110"/>
                  </a:cubicBezTo>
                  <a:cubicBezTo>
                    <a:pt x="0" y="8178"/>
                    <a:pt x="0" y="8246"/>
                    <a:pt x="5" y="8312"/>
                  </a:cubicBezTo>
                  <a:cubicBezTo>
                    <a:pt x="139" y="3929"/>
                    <a:pt x="3736" y="423"/>
                    <a:pt x="8142" y="423"/>
                  </a:cubicBezTo>
                  <a:cubicBezTo>
                    <a:pt x="8155" y="423"/>
                    <a:pt x="8169" y="423"/>
                    <a:pt x="8182" y="423"/>
                  </a:cubicBezTo>
                  <a:cubicBezTo>
                    <a:pt x="12606" y="442"/>
                    <a:pt x="16193" y="3988"/>
                    <a:pt x="16289" y="8385"/>
                  </a:cubicBezTo>
                  <a:cubicBezTo>
                    <a:pt x="16291" y="8319"/>
                    <a:pt x="16291" y="8248"/>
                    <a:pt x="16291" y="8182"/>
                  </a:cubicBezTo>
                  <a:cubicBezTo>
                    <a:pt x="16312" y="3683"/>
                    <a:pt x="12681" y="20"/>
                    <a:pt x="8182" y="1"/>
                  </a:cubicBezTo>
                  <a:cubicBezTo>
                    <a:pt x="8169" y="1"/>
                    <a:pt x="8156" y="1"/>
                    <a:pt x="8143" y="1"/>
                  </a:cubicBezTo>
                  <a:close/>
                </a:path>
              </a:pathLst>
            </a:custGeom>
            <a:solidFill>
              <a:srgbClr val="2A4260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3;p48">
              <a:extLst>
                <a:ext uri="{FF2B5EF4-FFF2-40B4-BE49-F238E27FC236}">
                  <a16:creationId xmlns:a16="http://schemas.microsoft.com/office/drawing/2014/main" id="{F5A1DBC7-8F16-4628-2A81-B1EAD5101BC6}"/>
                </a:ext>
              </a:extLst>
            </p:cNvPr>
            <p:cNvSpPr/>
            <p:nvPr/>
          </p:nvSpPr>
          <p:spPr>
            <a:xfrm>
              <a:off x="5053950" y="3828600"/>
              <a:ext cx="35450" cy="33325"/>
            </a:xfrm>
            <a:custGeom>
              <a:avLst/>
              <a:gdLst/>
              <a:ahLst/>
              <a:cxnLst/>
              <a:rect l="l" t="t" r="r" b="b"/>
              <a:pathLst>
                <a:path w="1418" h="1333" extrusionOk="0">
                  <a:moveTo>
                    <a:pt x="708" y="1"/>
                  </a:moveTo>
                  <a:cubicBezTo>
                    <a:pt x="380" y="1"/>
                    <a:pt x="95" y="244"/>
                    <a:pt x="50" y="578"/>
                  </a:cubicBezTo>
                  <a:cubicBezTo>
                    <a:pt x="1" y="942"/>
                    <a:pt x="256" y="1277"/>
                    <a:pt x="621" y="1326"/>
                  </a:cubicBezTo>
                  <a:cubicBezTo>
                    <a:pt x="651" y="1330"/>
                    <a:pt x="681" y="1332"/>
                    <a:pt x="710" y="1332"/>
                  </a:cubicBezTo>
                  <a:cubicBezTo>
                    <a:pt x="1039" y="1332"/>
                    <a:pt x="1324" y="1089"/>
                    <a:pt x="1369" y="755"/>
                  </a:cubicBezTo>
                  <a:cubicBezTo>
                    <a:pt x="1418" y="390"/>
                    <a:pt x="1162" y="56"/>
                    <a:pt x="798" y="7"/>
                  </a:cubicBezTo>
                  <a:cubicBezTo>
                    <a:pt x="768" y="3"/>
                    <a:pt x="738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64;p48">
              <a:extLst>
                <a:ext uri="{FF2B5EF4-FFF2-40B4-BE49-F238E27FC236}">
                  <a16:creationId xmlns:a16="http://schemas.microsoft.com/office/drawing/2014/main" id="{35C1CC97-41C5-8542-F3A6-5BD9CB29F7C3}"/>
                </a:ext>
              </a:extLst>
            </p:cNvPr>
            <p:cNvSpPr/>
            <p:nvPr/>
          </p:nvSpPr>
          <p:spPr>
            <a:xfrm>
              <a:off x="4984225" y="3758100"/>
              <a:ext cx="30500" cy="21375"/>
            </a:xfrm>
            <a:custGeom>
              <a:avLst/>
              <a:gdLst/>
              <a:ahLst/>
              <a:cxnLst/>
              <a:rect l="l" t="t" r="r" b="b"/>
              <a:pathLst>
                <a:path w="1220" h="855" extrusionOk="0">
                  <a:moveTo>
                    <a:pt x="575" y="1"/>
                  </a:moveTo>
                  <a:cubicBezTo>
                    <a:pt x="279" y="1"/>
                    <a:pt x="35" y="164"/>
                    <a:pt x="17" y="382"/>
                  </a:cubicBezTo>
                  <a:cubicBezTo>
                    <a:pt x="0" y="617"/>
                    <a:pt x="252" y="826"/>
                    <a:pt x="575" y="851"/>
                  </a:cubicBezTo>
                  <a:cubicBezTo>
                    <a:pt x="599" y="853"/>
                    <a:pt x="622" y="854"/>
                    <a:pt x="645" y="854"/>
                  </a:cubicBezTo>
                  <a:cubicBezTo>
                    <a:pt x="940" y="854"/>
                    <a:pt x="1182" y="692"/>
                    <a:pt x="1200" y="474"/>
                  </a:cubicBezTo>
                  <a:cubicBezTo>
                    <a:pt x="1219" y="240"/>
                    <a:pt x="965" y="31"/>
                    <a:pt x="639" y="3"/>
                  </a:cubicBezTo>
                  <a:cubicBezTo>
                    <a:pt x="618" y="1"/>
                    <a:pt x="596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5;p48">
              <a:extLst>
                <a:ext uri="{FF2B5EF4-FFF2-40B4-BE49-F238E27FC236}">
                  <a16:creationId xmlns:a16="http://schemas.microsoft.com/office/drawing/2014/main" id="{DC77CB25-628B-1572-39D7-BE2632EE02AD}"/>
                </a:ext>
              </a:extLst>
            </p:cNvPr>
            <p:cNvSpPr/>
            <p:nvPr/>
          </p:nvSpPr>
          <p:spPr>
            <a:xfrm>
              <a:off x="5084175" y="3787350"/>
              <a:ext cx="30550" cy="21400"/>
            </a:xfrm>
            <a:custGeom>
              <a:avLst/>
              <a:gdLst/>
              <a:ahLst/>
              <a:cxnLst/>
              <a:rect l="l" t="t" r="r" b="b"/>
              <a:pathLst>
                <a:path w="1222" h="856" extrusionOk="0">
                  <a:moveTo>
                    <a:pt x="579" y="1"/>
                  </a:moveTo>
                  <a:cubicBezTo>
                    <a:pt x="281" y="1"/>
                    <a:pt x="35" y="164"/>
                    <a:pt x="19" y="382"/>
                  </a:cubicBezTo>
                  <a:cubicBezTo>
                    <a:pt x="0" y="617"/>
                    <a:pt x="252" y="828"/>
                    <a:pt x="580" y="853"/>
                  </a:cubicBezTo>
                  <a:cubicBezTo>
                    <a:pt x="600" y="855"/>
                    <a:pt x="620" y="856"/>
                    <a:pt x="640" y="856"/>
                  </a:cubicBezTo>
                  <a:cubicBezTo>
                    <a:pt x="940" y="856"/>
                    <a:pt x="1186" y="694"/>
                    <a:pt x="1204" y="474"/>
                  </a:cubicBezTo>
                  <a:cubicBezTo>
                    <a:pt x="1221" y="238"/>
                    <a:pt x="972" y="29"/>
                    <a:pt x="644" y="3"/>
                  </a:cubicBezTo>
                  <a:cubicBezTo>
                    <a:pt x="622" y="1"/>
                    <a:pt x="600" y="1"/>
                    <a:pt x="5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66;p48">
              <a:extLst>
                <a:ext uri="{FF2B5EF4-FFF2-40B4-BE49-F238E27FC236}">
                  <a16:creationId xmlns:a16="http://schemas.microsoft.com/office/drawing/2014/main" id="{1ABC1BE7-1225-6586-B7DC-0CEFA73D44B0}"/>
                </a:ext>
              </a:extLst>
            </p:cNvPr>
            <p:cNvSpPr/>
            <p:nvPr/>
          </p:nvSpPr>
          <p:spPr>
            <a:xfrm>
              <a:off x="5026150" y="3774450"/>
              <a:ext cx="48350" cy="40400"/>
            </a:xfrm>
            <a:custGeom>
              <a:avLst/>
              <a:gdLst/>
              <a:ahLst/>
              <a:cxnLst/>
              <a:rect l="l" t="t" r="r" b="b"/>
              <a:pathLst>
                <a:path w="1934" h="1616" extrusionOk="0">
                  <a:moveTo>
                    <a:pt x="1418" y="1"/>
                  </a:moveTo>
                  <a:cubicBezTo>
                    <a:pt x="1379" y="1"/>
                    <a:pt x="1339" y="7"/>
                    <a:pt x="1300" y="18"/>
                  </a:cubicBezTo>
                  <a:cubicBezTo>
                    <a:pt x="1123" y="67"/>
                    <a:pt x="951" y="153"/>
                    <a:pt x="791" y="246"/>
                  </a:cubicBezTo>
                  <a:cubicBezTo>
                    <a:pt x="612" y="349"/>
                    <a:pt x="444" y="474"/>
                    <a:pt x="294" y="615"/>
                  </a:cubicBezTo>
                  <a:cubicBezTo>
                    <a:pt x="220" y="687"/>
                    <a:pt x="149" y="762"/>
                    <a:pt x="81" y="843"/>
                  </a:cubicBezTo>
                  <a:cubicBezTo>
                    <a:pt x="45" y="888"/>
                    <a:pt x="0" y="928"/>
                    <a:pt x="28" y="988"/>
                  </a:cubicBezTo>
                  <a:cubicBezTo>
                    <a:pt x="32" y="996"/>
                    <a:pt x="36" y="1005"/>
                    <a:pt x="43" y="1009"/>
                  </a:cubicBezTo>
                  <a:cubicBezTo>
                    <a:pt x="43" y="1031"/>
                    <a:pt x="49" y="1050"/>
                    <a:pt x="75" y="1063"/>
                  </a:cubicBezTo>
                  <a:cubicBezTo>
                    <a:pt x="162" y="1112"/>
                    <a:pt x="258" y="1137"/>
                    <a:pt x="356" y="1146"/>
                  </a:cubicBezTo>
                  <a:cubicBezTo>
                    <a:pt x="374" y="1147"/>
                    <a:pt x="392" y="1147"/>
                    <a:pt x="410" y="1147"/>
                  </a:cubicBezTo>
                  <a:cubicBezTo>
                    <a:pt x="435" y="1147"/>
                    <a:pt x="461" y="1146"/>
                    <a:pt x="486" y="1144"/>
                  </a:cubicBezTo>
                  <a:cubicBezTo>
                    <a:pt x="537" y="1137"/>
                    <a:pt x="588" y="1120"/>
                    <a:pt x="640" y="1114"/>
                  </a:cubicBezTo>
                  <a:cubicBezTo>
                    <a:pt x="645" y="1113"/>
                    <a:pt x="650" y="1113"/>
                    <a:pt x="655" y="1113"/>
                  </a:cubicBezTo>
                  <a:cubicBezTo>
                    <a:pt x="733" y="1113"/>
                    <a:pt x="792" y="1187"/>
                    <a:pt x="842" y="1239"/>
                  </a:cubicBezTo>
                  <a:cubicBezTo>
                    <a:pt x="906" y="1305"/>
                    <a:pt x="972" y="1372"/>
                    <a:pt x="1045" y="1429"/>
                  </a:cubicBezTo>
                  <a:cubicBezTo>
                    <a:pt x="1173" y="1531"/>
                    <a:pt x="1332" y="1615"/>
                    <a:pt x="1502" y="1615"/>
                  </a:cubicBezTo>
                  <a:cubicBezTo>
                    <a:pt x="1510" y="1615"/>
                    <a:pt x="1518" y="1615"/>
                    <a:pt x="1526" y="1614"/>
                  </a:cubicBezTo>
                  <a:cubicBezTo>
                    <a:pt x="1690" y="1606"/>
                    <a:pt x="1846" y="1521"/>
                    <a:pt x="1897" y="1357"/>
                  </a:cubicBezTo>
                  <a:cubicBezTo>
                    <a:pt x="1925" y="1263"/>
                    <a:pt x="1931" y="1156"/>
                    <a:pt x="1931" y="1058"/>
                  </a:cubicBezTo>
                  <a:cubicBezTo>
                    <a:pt x="1933" y="960"/>
                    <a:pt x="1929" y="858"/>
                    <a:pt x="1914" y="758"/>
                  </a:cubicBezTo>
                  <a:cubicBezTo>
                    <a:pt x="1888" y="570"/>
                    <a:pt x="1844" y="370"/>
                    <a:pt x="1744" y="208"/>
                  </a:cubicBezTo>
                  <a:cubicBezTo>
                    <a:pt x="1701" y="138"/>
                    <a:pt x="1646" y="76"/>
                    <a:pt x="1573" y="37"/>
                  </a:cubicBezTo>
                  <a:cubicBezTo>
                    <a:pt x="1523" y="12"/>
                    <a:pt x="1471" y="1"/>
                    <a:pt x="14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67;p48">
              <a:extLst>
                <a:ext uri="{FF2B5EF4-FFF2-40B4-BE49-F238E27FC236}">
                  <a16:creationId xmlns:a16="http://schemas.microsoft.com/office/drawing/2014/main" id="{682260A2-E050-581A-AECF-838ABB24CA99}"/>
                </a:ext>
              </a:extLst>
            </p:cNvPr>
            <p:cNvSpPr/>
            <p:nvPr/>
          </p:nvSpPr>
          <p:spPr>
            <a:xfrm>
              <a:off x="5001750" y="3733900"/>
              <a:ext cx="18300" cy="21975"/>
            </a:xfrm>
            <a:custGeom>
              <a:avLst/>
              <a:gdLst/>
              <a:ahLst/>
              <a:cxnLst/>
              <a:rect l="l" t="t" r="r" b="b"/>
              <a:pathLst>
                <a:path w="732" h="879" extrusionOk="0">
                  <a:moveTo>
                    <a:pt x="396" y="0"/>
                  </a:moveTo>
                  <a:cubicBezTo>
                    <a:pt x="232" y="0"/>
                    <a:pt x="78" y="163"/>
                    <a:pt x="41" y="385"/>
                  </a:cubicBezTo>
                  <a:cubicBezTo>
                    <a:pt x="0" y="626"/>
                    <a:pt x="115" y="847"/>
                    <a:pt x="294" y="875"/>
                  </a:cubicBezTo>
                  <a:cubicBezTo>
                    <a:pt x="308" y="877"/>
                    <a:pt x="321" y="879"/>
                    <a:pt x="335" y="879"/>
                  </a:cubicBezTo>
                  <a:cubicBezTo>
                    <a:pt x="498" y="879"/>
                    <a:pt x="653" y="716"/>
                    <a:pt x="691" y="492"/>
                  </a:cubicBezTo>
                  <a:cubicBezTo>
                    <a:pt x="731" y="253"/>
                    <a:pt x="616" y="31"/>
                    <a:pt x="437" y="4"/>
                  </a:cubicBezTo>
                  <a:cubicBezTo>
                    <a:pt x="423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68;p48">
              <a:extLst>
                <a:ext uri="{FF2B5EF4-FFF2-40B4-BE49-F238E27FC236}">
                  <a16:creationId xmlns:a16="http://schemas.microsoft.com/office/drawing/2014/main" id="{3561ED34-2F17-8875-6FF4-F1AA4239B6BE}"/>
                </a:ext>
              </a:extLst>
            </p:cNvPr>
            <p:cNvSpPr/>
            <p:nvPr/>
          </p:nvSpPr>
          <p:spPr>
            <a:xfrm>
              <a:off x="5090500" y="3761700"/>
              <a:ext cx="18300" cy="22050"/>
            </a:xfrm>
            <a:custGeom>
              <a:avLst/>
              <a:gdLst/>
              <a:ahLst/>
              <a:cxnLst/>
              <a:rect l="l" t="t" r="r" b="b"/>
              <a:pathLst>
                <a:path w="732" h="882" extrusionOk="0">
                  <a:moveTo>
                    <a:pt x="397" y="1"/>
                  </a:moveTo>
                  <a:cubicBezTo>
                    <a:pt x="234" y="1"/>
                    <a:pt x="79" y="163"/>
                    <a:pt x="41" y="388"/>
                  </a:cubicBezTo>
                  <a:cubicBezTo>
                    <a:pt x="1" y="628"/>
                    <a:pt x="116" y="848"/>
                    <a:pt x="295" y="878"/>
                  </a:cubicBezTo>
                  <a:cubicBezTo>
                    <a:pt x="308" y="880"/>
                    <a:pt x="322" y="881"/>
                    <a:pt x="336" y="881"/>
                  </a:cubicBezTo>
                  <a:cubicBezTo>
                    <a:pt x="500" y="881"/>
                    <a:pt x="654" y="719"/>
                    <a:pt x="691" y="494"/>
                  </a:cubicBezTo>
                  <a:cubicBezTo>
                    <a:pt x="732" y="255"/>
                    <a:pt x="617" y="34"/>
                    <a:pt x="438" y="4"/>
                  </a:cubicBezTo>
                  <a:cubicBezTo>
                    <a:pt x="424" y="2"/>
                    <a:pt x="4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1369;p48">
              <a:extLst>
                <a:ext uri="{FF2B5EF4-FFF2-40B4-BE49-F238E27FC236}">
                  <a16:creationId xmlns:a16="http://schemas.microsoft.com/office/drawing/2014/main" id="{69E32230-3507-3646-D508-68D5FAFE54A6}"/>
                </a:ext>
              </a:extLst>
            </p:cNvPr>
            <p:cNvSpPr/>
            <p:nvPr/>
          </p:nvSpPr>
          <p:spPr>
            <a:xfrm>
              <a:off x="5017525" y="3758450"/>
              <a:ext cx="60600" cy="58100"/>
            </a:xfrm>
            <a:custGeom>
              <a:avLst/>
              <a:gdLst/>
              <a:ahLst/>
              <a:cxnLst/>
              <a:rect l="l" t="t" r="r" b="b"/>
              <a:pathLst>
                <a:path w="2424" h="2324" extrusionOk="0">
                  <a:moveTo>
                    <a:pt x="1916" y="750"/>
                  </a:moveTo>
                  <a:cubicBezTo>
                    <a:pt x="2018" y="901"/>
                    <a:pt x="2099" y="1067"/>
                    <a:pt x="2167" y="1234"/>
                  </a:cubicBezTo>
                  <a:cubicBezTo>
                    <a:pt x="2255" y="1457"/>
                    <a:pt x="2317" y="1709"/>
                    <a:pt x="2214" y="1926"/>
                  </a:cubicBezTo>
                  <a:cubicBezTo>
                    <a:pt x="2172" y="2020"/>
                    <a:pt x="2103" y="2105"/>
                    <a:pt x="2010" y="2154"/>
                  </a:cubicBezTo>
                  <a:cubicBezTo>
                    <a:pt x="1961" y="2180"/>
                    <a:pt x="1907" y="2191"/>
                    <a:pt x="1852" y="2191"/>
                  </a:cubicBezTo>
                  <a:cubicBezTo>
                    <a:pt x="1786" y="2191"/>
                    <a:pt x="1719" y="2175"/>
                    <a:pt x="1658" y="2148"/>
                  </a:cubicBezTo>
                  <a:cubicBezTo>
                    <a:pt x="1411" y="2041"/>
                    <a:pt x="1236" y="1815"/>
                    <a:pt x="980" y="1720"/>
                  </a:cubicBezTo>
                  <a:cubicBezTo>
                    <a:pt x="978" y="1720"/>
                    <a:pt x="976" y="1717"/>
                    <a:pt x="976" y="1717"/>
                  </a:cubicBezTo>
                  <a:cubicBezTo>
                    <a:pt x="968" y="1713"/>
                    <a:pt x="959" y="1711"/>
                    <a:pt x="950" y="1711"/>
                  </a:cubicBezTo>
                  <a:cubicBezTo>
                    <a:pt x="941" y="1711"/>
                    <a:pt x="931" y="1713"/>
                    <a:pt x="921" y="1717"/>
                  </a:cubicBezTo>
                  <a:cubicBezTo>
                    <a:pt x="865" y="1743"/>
                    <a:pt x="806" y="1755"/>
                    <a:pt x="747" y="1755"/>
                  </a:cubicBezTo>
                  <a:cubicBezTo>
                    <a:pt x="653" y="1755"/>
                    <a:pt x="559" y="1726"/>
                    <a:pt x="475" y="1679"/>
                  </a:cubicBezTo>
                  <a:cubicBezTo>
                    <a:pt x="526" y="1391"/>
                    <a:pt x="776" y="1157"/>
                    <a:pt x="1021" y="1016"/>
                  </a:cubicBezTo>
                  <a:cubicBezTo>
                    <a:pt x="1294" y="859"/>
                    <a:pt x="1613" y="812"/>
                    <a:pt x="1916" y="750"/>
                  </a:cubicBezTo>
                  <a:close/>
                  <a:moveTo>
                    <a:pt x="923" y="1"/>
                  </a:moveTo>
                  <a:cubicBezTo>
                    <a:pt x="906" y="1"/>
                    <a:pt x="889" y="1"/>
                    <a:pt x="872" y="2"/>
                  </a:cubicBezTo>
                  <a:cubicBezTo>
                    <a:pt x="654" y="13"/>
                    <a:pt x="437" y="89"/>
                    <a:pt x="283" y="249"/>
                  </a:cubicBezTo>
                  <a:cubicBezTo>
                    <a:pt x="104" y="432"/>
                    <a:pt x="26" y="697"/>
                    <a:pt x="13" y="946"/>
                  </a:cubicBezTo>
                  <a:cubicBezTo>
                    <a:pt x="0" y="1195"/>
                    <a:pt x="62" y="1455"/>
                    <a:pt x="224" y="1647"/>
                  </a:cubicBezTo>
                  <a:cubicBezTo>
                    <a:pt x="352" y="1796"/>
                    <a:pt x="547" y="1890"/>
                    <a:pt x="744" y="1890"/>
                  </a:cubicBezTo>
                  <a:cubicBezTo>
                    <a:pt x="772" y="1890"/>
                    <a:pt x="801" y="1888"/>
                    <a:pt x="829" y="1884"/>
                  </a:cubicBezTo>
                  <a:cubicBezTo>
                    <a:pt x="872" y="1879"/>
                    <a:pt x="912" y="1867"/>
                    <a:pt x="948" y="1852"/>
                  </a:cubicBezTo>
                  <a:cubicBezTo>
                    <a:pt x="1193" y="1945"/>
                    <a:pt x="1362" y="2169"/>
                    <a:pt x="1605" y="2272"/>
                  </a:cubicBezTo>
                  <a:cubicBezTo>
                    <a:pt x="1683" y="2304"/>
                    <a:pt x="1766" y="2324"/>
                    <a:pt x="1851" y="2324"/>
                  </a:cubicBezTo>
                  <a:cubicBezTo>
                    <a:pt x="1895" y="2324"/>
                    <a:pt x="1940" y="2318"/>
                    <a:pt x="1984" y="2306"/>
                  </a:cubicBezTo>
                  <a:cubicBezTo>
                    <a:pt x="2095" y="2274"/>
                    <a:pt x="2184" y="2201"/>
                    <a:pt x="2255" y="2112"/>
                  </a:cubicBezTo>
                  <a:cubicBezTo>
                    <a:pt x="2415" y="1903"/>
                    <a:pt x="2423" y="1636"/>
                    <a:pt x="2355" y="1391"/>
                  </a:cubicBezTo>
                  <a:cubicBezTo>
                    <a:pt x="2289" y="1148"/>
                    <a:pt x="2170" y="908"/>
                    <a:pt x="2031" y="697"/>
                  </a:cubicBezTo>
                  <a:cubicBezTo>
                    <a:pt x="2035" y="665"/>
                    <a:pt x="2014" y="626"/>
                    <a:pt x="1978" y="620"/>
                  </a:cubicBezTo>
                  <a:cubicBezTo>
                    <a:pt x="1852" y="441"/>
                    <a:pt x="1699" y="283"/>
                    <a:pt x="1511" y="168"/>
                  </a:cubicBezTo>
                  <a:cubicBezTo>
                    <a:pt x="1336" y="60"/>
                    <a:pt x="1130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370;p48">
              <a:extLst>
                <a:ext uri="{FF2B5EF4-FFF2-40B4-BE49-F238E27FC236}">
                  <a16:creationId xmlns:a16="http://schemas.microsoft.com/office/drawing/2014/main" id="{79AEB3C4-6724-B2E5-24E8-91467B82FE52}"/>
                </a:ext>
              </a:extLst>
            </p:cNvPr>
            <p:cNvSpPr/>
            <p:nvPr/>
          </p:nvSpPr>
          <p:spPr>
            <a:xfrm>
              <a:off x="5008275" y="3706650"/>
              <a:ext cx="29200" cy="15475"/>
            </a:xfrm>
            <a:custGeom>
              <a:avLst/>
              <a:gdLst/>
              <a:ahLst/>
              <a:cxnLst/>
              <a:rect l="l" t="t" r="r" b="b"/>
              <a:pathLst>
                <a:path w="1168" h="619" extrusionOk="0">
                  <a:moveTo>
                    <a:pt x="1098" y="0"/>
                  </a:moveTo>
                  <a:cubicBezTo>
                    <a:pt x="1075" y="0"/>
                    <a:pt x="1050" y="11"/>
                    <a:pt x="1039" y="32"/>
                  </a:cubicBezTo>
                  <a:cubicBezTo>
                    <a:pt x="965" y="194"/>
                    <a:pt x="843" y="328"/>
                    <a:pt x="683" y="409"/>
                  </a:cubicBezTo>
                  <a:cubicBezTo>
                    <a:pt x="577" y="464"/>
                    <a:pt x="460" y="490"/>
                    <a:pt x="344" y="490"/>
                  </a:cubicBezTo>
                  <a:cubicBezTo>
                    <a:pt x="264" y="490"/>
                    <a:pt x="184" y="478"/>
                    <a:pt x="108" y="454"/>
                  </a:cubicBezTo>
                  <a:cubicBezTo>
                    <a:pt x="100" y="452"/>
                    <a:pt x="93" y="451"/>
                    <a:pt x="87" y="451"/>
                  </a:cubicBezTo>
                  <a:cubicBezTo>
                    <a:pt x="22" y="451"/>
                    <a:pt x="0" y="556"/>
                    <a:pt x="72" y="578"/>
                  </a:cubicBezTo>
                  <a:cubicBezTo>
                    <a:pt x="159" y="605"/>
                    <a:pt x="248" y="618"/>
                    <a:pt x="336" y="618"/>
                  </a:cubicBezTo>
                  <a:cubicBezTo>
                    <a:pt x="679" y="618"/>
                    <a:pt x="1008" y="420"/>
                    <a:pt x="1154" y="96"/>
                  </a:cubicBezTo>
                  <a:cubicBezTo>
                    <a:pt x="1167" y="64"/>
                    <a:pt x="1163" y="28"/>
                    <a:pt x="1131" y="9"/>
                  </a:cubicBezTo>
                  <a:cubicBezTo>
                    <a:pt x="1121" y="3"/>
                    <a:pt x="1110" y="0"/>
                    <a:pt x="10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1371;p48">
              <a:extLst>
                <a:ext uri="{FF2B5EF4-FFF2-40B4-BE49-F238E27FC236}">
                  <a16:creationId xmlns:a16="http://schemas.microsoft.com/office/drawing/2014/main" id="{FB3AE942-F0C5-BABB-8C5B-AAA40CDD5FFD}"/>
                </a:ext>
              </a:extLst>
            </p:cNvPr>
            <p:cNvSpPr/>
            <p:nvPr/>
          </p:nvSpPr>
          <p:spPr>
            <a:xfrm>
              <a:off x="5100750" y="3733100"/>
              <a:ext cx="22025" cy="21150"/>
            </a:xfrm>
            <a:custGeom>
              <a:avLst/>
              <a:gdLst/>
              <a:ahLst/>
              <a:cxnLst/>
              <a:rect l="l" t="t" r="r" b="b"/>
              <a:pathLst>
                <a:path w="881" h="846" extrusionOk="0">
                  <a:moveTo>
                    <a:pt x="79" y="0"/>
                  </a:moveTo>
                  <a:cubicBezTo>
                    <a:pt x="41" y="0"/>
                    <a:pt x="0" y="33"/>
                    <a:pt x="11" y="82"/>
                  </a:cubicBezTo>
                  <a:cubicBezTo>
                    <a:pt x="47" y="272"/>
                    <a:pt x="141" y="447"/>
                    <a:pt x="273" y="585"/>
                  </a:cubicBezTo>
                  <a:cubicBezTo>
                    <a:pt x="341" y="656"/>
                    <a:pt x="418" y="713"/>
                    <a:pt x="501" y="762"/>
                  </a:cubicBezTo>
                  <a:cubicBezTo>
                    <a:pt x="574" y="805"/>
                    <a:pt x="659" y="846"/>
                    <a:pt x="744" y="846"/>
                  </a:cubicBezTo>
                  <a:cubicBezTo>
                    <a:pt x="766" y="846"/>
                    <a:pt x="788" y="843"/>
                    <a:pt x="810" y="837"/>
                  </a:cubicBezTo>
                  <a:cubicBezTo>
                    <a:pt x="881" y="817"/>
                    <a:pt x="857" y="707"/>
                    <a:pt x="789" y="707"/>
                  </a:cubicBezTo>
                  <a:cubicBezTo>
                    <a:pt x="783" y="707"/>
                    <a:pt x="778" y="707"/>
                    <a:pt x="771" y="709"/>
                  </a:cubicBezTo>
                  <a:cubicBezTo>
                    <a:pt x="760" y="712"/>
                    <a:pt x="749" y="713"/>
                    <a:pt x="737" y="713"/>
                  </a:cubicBezTo>
                  <a:cubicBezTo>
                    <a:pt x="666" y="713"/>
                    <a:pt x="585" y="663"/>
                    <a:pt x="528" y="628"/>
                  </a:cubicBezTo>
                  <a:cubicBezTo>
                    <a:pt x="460" y="585"/>
                    <a:pt x="398" y="532"/>
                    <a:pt x="345" y="475"/>
                  </a:cubicBezTo>
                  <a:cubicBezTo>
                    <a:pt x="236" y="355"/>
                    <a:pt x="164" y="204"/>
                    <a:pt x="134" y="48"/>
                  </a:cubicBezTo>
                  <a:cubicBezTo>
                    <a:pt x="128" y="15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58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07;p44">
            <a:extLst>
              <a:ext uri="{FF2B5EF4-FFF2-40B4-BE49-F238E27FC236}">
                <a16:creationId xmlns:a16="http://schemas.microsoft.com/office/drawing/2014/main" id="{0C31C8D1-9038-3A69-A59B-A08427FEDA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515" y="913065"/>
            <a:ext cx="1618109" cy="31327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</a:t>
            </a:r>
            <a:r>
              <a:rPr lang="en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hực hành nói nghe theo nhóm</a:t>
            </a:r>
            <a:endParaRPr sz="32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C2E7A6D-1C92-E719-1CDB-51B4E01DC3EA}"/>
              </a:ext>
            </a:extLst>
          </p:cNvPr>
          <p:cNvGrpSpPr/>
          <p:nvPr/>
        </p:nvGrpSpPr>
        <p:grpSpPr>
          <a:xfrm>
            <a:off x="2233029" y="1691287"/>
            <a:ext cx="6991849" cy="662789"/>
            <a:chOff x="3952861" y="2066436"/>
            <a:chExt cx="6991849" cy="662789"/>
          </a:xfrm>
        </p:grpSpPr>
        <p:sp>
          <p:nvSpPr>
            <p:cNvPr id="4" name="Google Shape;1309;p44">
              <a:extLst>
                <a:ext uri="{FF2B5EF4-FFF2-40B4-BE49-F238E27FC236}">
                  <a16:creationId xmlns:a16="http://schemas.microsoft.com/office/drawing/2014/main" id="{139AF194-8AA5-67A1-DA1B-CEF74F40D4D7}"/>
                </a:ext>
              </a:extLst>
            </p:cNvPr>
            <p:cNvSpPr txBox="1">
              <a:spLocks/>
            </p:cNvSpPr>
            <p:nvPr/>
          </p:nvSpPr>
          <p:spPr>
            <a:xfrm>
              <a:off x="4743429" y="2179413"/>
              <a:ext cx="6201281" cy="449234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(N2)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Cống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rãnh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tắc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nghẽn</a:t>
              </a:r>
              <a:endPara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1362;p44">
              <a:extLst>
                <a:ext uri="{FF2B5EF4-FFF2-40B4-BE49-F238E27FC236}">
                  <a16:creationId xmlns:a16="http://schemas.microsoft.com/office/drawing/2014/main" id="{F80734CD-C332-1C61-83C6-27C9F8A105E1}"/>
                </a:ext>
              </a:extLst>
            </p:cNvPr>
            <p:cNvSpPr/>
            <p:nvPr/>
          </p:nvSpPr>
          <p:spPr>
            <a:xfrm flipH="1">
              <a:off x="3952861" y="2066436"/>
              <a:ext cx="689009" cy="662789"/>
            </a:xfrm>
            <a:custGeom>
              <a:avLst/>
              <a:gdLst/>
              <a:ahLst/>
              <a:cxnLst/>
              <a:rect l="l" t="t" r="r" b="b"/>
              <a:pathLst>
                <a:path w="15479" h="14727" extrusionOk="0">
                  <a:moveTo>
                    <a:pt x="7476" y="0"/>
                  </a:moveTo>
                  <a:cubicBezTo>
                    <a:pt x="7165" y="0"/>
                    <a:pt x="6866" y="20"/>
                    <a:pt x="6585" y="62"/>
                  </a:cubicBezTo>
                  <a:cubicBezTo>
                    <a:pt x="3275" y="550"/>
                    <a:pt x="155" y="4300"/>
                    <a:pt x="48" y="7551"/>
                  </a:cubicBezTo>
                  <a:cubicBezTo>
                    <a:pt x="1" y="8825"/>
                    <a:pt x="322" y="10134"/>
                    <a:pt x="1060" y="11194"/>
                  </a:cubicBezTo>
                  <a:cubicBezTo>
                    <a:pt x="1715" y="12134"/>
                    <a:pt x="2668" y="12813"/>
                    <a:pt x="3668" y="13361"/>
                  </a:cubicBezTo>
                  <a:cubicBezTo>
                    <a:pt x="5136" y="14178"/>
                    <a:pt x="6841" y="14726"/>
                    <a:pt x="8500" y="14726"/>
                  </a:cubicBezTo>
                  <a:cubicBezTo>
                    <a:pt x="9450" y="14726"/>
                    <a:pt x="10385" y="14547"/>
                    <a:pt x="11252" y="14135"/>
                  </a:cubicBezTo>
                  <a:cubicBezTo>
                    <a:pt x="13967" y="12849"/>
                    <a:pt x="15264" y="9646"/>
                    <a:pt x="15431" y="6658"/>
                  </a:cubicBezTo>
                  <a:cubicBezTo>
                    <a:pt x="15479" y="5943"/>
                    <a:pt x="15467" y="5205"/>
                    <a:pt x="15276" y="4526"/>
                  </a:cubicBezTo>
                  <a:cubicBezTo>
                    <a:pt x="14469" y="1782"/>
                    <a:pt x="10412" y="0"/>
                    <a:pt x="7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364;p44">
              <a:extLst>
                <a:ext uri="{FF2B5EF4-FFF2-40B4-BE49-F238E27FC236}">
                  <a16:creationId xmlns:a16="http://schemas.microsoft.com/office/drawing/2014/main" id="{B52F4202-373F-3B0A-1352-AA9EF2E2F307}"/>
                </a:ext>
              </a:extLst>
            </p:cNvPr>
            <p:cNvGrpSpPr/>
            <p:nvPr/>
          </p:nvGrpSpPr>
          <p:grpSpPr>
            <a:xfrm>
              <a:off x="4084568" y="2184827"/>
              <a:ext cx="425612" cy="426002"/>
              <a:chOff x="7717625" y="2908234"/>
              <a:chExt cx="399374" cy="399739"/>
            </a:xfrm>
          </p:grpSpPr>
          <p:sp>
            <p:nvSpPr>
              <p:cNvPr id="13" name="Google Shape;1365;p44">
                <a:extLst>
                  <a:ext uri="{FF2B5EF4-FFF2-40B4-BE49-F238E27FC236}">
                    <a16:creationId xmlns:a16="http://schemas.microsoft.com/office/drawing/2014/main" id="{681293EA-485A-BDCC-ABF5-88095FAF56B7}"/>
                  </a:ext>
                </a:extLst>
              </p:cNvPr>
              <p:cNvSpPr/>
              <p:nvPr/>
            </p:nvSpPr>
            <p:spPr>
              <a:xfrm>
                <a:off x="7731683" y="2908769"/>
                <a:ext cx="265631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448" h="3162" extrusionOk="0">
                    <a:moveTo>
                      <a:pt x="7964" y="0"/>
                    </a:moveTo>
                    <a:cubicBezTo>
                      <a:pt x="7890" y="0"/>
                      <a:pt x="7815" y="6"/>
                      <a:pt x="7739" y="18"/>
                    </a:cubicBezTo>
                    <a:lnTo>
                      <a:pt x="2691" y="732"/>
                    </a:lnTo>
                    <a:cubicBezTo>
                      <a:pt x="2655" y="732"/>
                      <a:pt x="2631" y="744"/>
                      <a:pt x="2608" y="744"/>
                    </a:cubicBezTo>
                    <a:cubicBezTo>
                      <a:pt x="1441" y="935"/>
                      <a:pt x="429" y="1828"/>
                      <a:pt x="0" y="2935"/>
                    </a:cubicBezTo>
                    <a:lnTo>
                      <a:pt x="9299" y="3161"/>
                    </a:lnTo>
                    <a:lnTo>
                      <a:pt x="9382" y="1530"/>
                    </a:lnTo>
                    <a:cubicBezTo>
                      <a:pt x="9448" y="690"/>
                      <a:pt x="8774" y="0"/>
                      <a:pt x="79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66;p44">
                <a:extLst>
                  <a:ext uri="{FF2B5EF4-FFF2-40B4-BE49-F238E27FC236}">
                    <a16:creationId xmlns:a16="http://schemas.microsoft.com/office/drawing/2014/main" id="{CF2F973E-1694-B841-0070-F2B2F7946F4D}"/>
                  </a:ext>
                </a:extLst>
              </p:cNvPr>
              <p:cNvSpPr/>
              <p:nvPr/>
            </p:nvSpPr>
            <p:spPr>
              <a:xfrm>
                <a:off x="7932199" y="2908234"/>
                <a:ext cx="65508" cy="90109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3205" extrusionOk="0">
                    <a:moveTo>
                      <a:pt x="811" y="1"/>
                    </a:moveTo>
                    <a:cubicBezTo>
                      <a:pt x="748" y="1"/>
                      <a:pt x="684" y="5"/>
                      <a:pt x="619" y="13"/>
                    </a:cubicBezTo>
                    <a:lnTo>
                      <a:pt x="0" y="109"/>
                    </a:lnTo>
                    <a:cubicBezTo>
                      <a:pt x="548" y="335"/>
                      <a:pt x="953" y="894"/>
                      <a:pt x="905" y="1549"/>
                    </a:cubicBezTo>
                    <a:lnTo>
                      <a:pt x="810" y="3157"/>
                    </a:lnTo>
                    <a:lnTo>
                      <a:pt x="2179" y="3204"/>
                    </a:lnTo>
                    <a:lnTo>
                      <a:pt x="2274" y="1561"/>
                    </a:lnTo>
                    <a:cubicBezTo>
                      <a:pt x="2329" y="699"/>
                      <a:pt x="1635" y="1"/>
                      <a:pt x="811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67;p44">
                <a:extLst>
                  <a:ext uri="{FF2B5EF4-FFF2-40B4-BE49-F238E27FC236}">
                    <a16:creationId xmlns:a16="http://schemas.microsoft.com/office/drawing/2014/main" id="{5F25C9A0-5D52-182E-A97B-7157ADDD359B}"/>
                  </a:ext>
                </a:extLst>
              </p:cNvPr>
              <p:cNvSpPr/>
              <p:nvPr/>
            </p:nvSpPr>
            <p:spPr>
              <a:xfrm>
                <a:off x="7768485" y="3008352"/>
                <a:ext cx="223992" cy="298947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10633" extrusionOk="0">
                    <a:moveTo>
                      <a:pt x="1" y="0"/>
                    </a:moveTo>
                    <a:lnTo>
                      <a:pt x="525" y="10633"/>
                    </a:lnTo>
                    <a:lnTo>
                      <a:pt x="6680" y="10633"/>
                    </a:lnTo>
                    <a:cubicBezTo>
                      <a:pt x="7097" y="10633"/>
                      <a:pt x="7454" y="10311"/>
                      <a:pt x="7466" y="9894"/>
                    </a:cubicBezTo>
                    <a:lnTo>
                      <a:pt x="7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368;p44">
                <a:extLst>
                  <a:ext uri="{FF2B5EF4-FFF2-40B4-BE49-F238E27FC236}">
                    <a16:creationId xmlns:a16="http://schemas.microsoft.com/office/drawing/2014/main" id="{D8348370-1FB4-FC76-7B64-90B96A8B193F}"/>
                  </a:ext>
                </a:extLst>
              </p:cNvPr>
              <p:cNvSpPr/>
              <p:nvPr/>
            </p:nvSpPr>
            <p:spPr>
              <a:xfrm>
                <a:off x="7920812" y="3008352"/>
                <a:ext cx="70990" cy="298947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0633" extrusionOk="0">
                    <a:moveTo>
                      <a:pt x="1274" y="0"/>
                    </a:moveTo>
                    <a:lnTo>
                      <a:pt x="786" y="9894"/>
                    </a:lnTo>
                    <a:cubicBezTo>
                      <a:pt x="774" y="10311"/>
                      <a:pt x="417" y="10633"/>
                      <a:pt x="0" y="10633"/>
                    </a:cubicBezTo>
                    <a:lnTo>
                      <a:pt x="1250" y="10633"/>
                    </a:lnTo>
                    <a:cubicBezTo>
                      <a:pt x="1667" y="10633"/>
                      <a:pt x="2024" y="10311"/>
                      <a:pt x="2036" y="9894"/>
                    </a:cubicBezTo>
                    <a:lnTo>
                      <a:pt x="2524" y="0"/>
                    </a:ln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69;p44">
                <a:extLst>
                  <a:ext uri="{FF2B5EF4-FFF2-40B4-BE49-F238E27FC236}">
                    <a16:creationId xmlns:a16="http://schemas.microsoft.com/office/drawing/2014/main" id="{2EE2834C-DB72-9F9B-E295-C0AF455A5391}"/>
                  </a:ext>
                </a:extLst>
              </p:cNvPr>
              <p:cNvSpPr/>
              <p:nvPr/>
            </p:nvSpPr>
            <p:spPr>
              <a:xfrm>
                <a:off x="7732020" y="2990611"/>
                <a:ext cx="279182" cy="35172"/>
              </a:xfrm>
              <a:custGeom>
                <a:avLst/>
                <a:gdLst/>
                <a:ahLst/>
                <a:cxnLst/>
                <a:rect l="l" t="t" r="r" b="b"/>
                <a:pathLst>
                  <a:path w="9930" h="1251" extrusionOk="0">
                    <a:moveTo>
                      <a:pt x="0" y="0"/>
                    </a:moveTo>
                    <a:lnTo>
                      <a:pt x="607" y="1250"/>
                    </a:lnTo>
                    <a:lnTo>
                      <a:pt x="9454" y="1250"/>
                    </a:lnTo>
                    <a:cubicBezTo>
                      <a:pt x="9716" y="1250"/>
                      <a:pt x="9930" y="1036"/>
                      <a:pt x="9930" y="774"/>
                    </a:cubicBezTo>
                    <a:lnTo>
                      <a:pt x="9930" y="477"/>
                    </a:lnTo>
                    <a:cubicBezTo>
                      <a:pt x="9930" y="215"/>
                      <a:pt x="9704" y="0"/>
                      <a:pt x="9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70;p44">
                <a:extLst>
                  <a:ext uri="{FF2B5EF4-FFF2-40B4-BE49-F238E27FC236}">
                    <a16:creationId xmlns:a16="http://schemas.microsoft.com/office/drawing/2014/main" id="{E6D7B569-01A8-43DF-A2CA-135EC66CB410}"/>
                  </a:ext>
                </a:extLst>
              </p:cNvPr>
              <p:cNvSpPr/>
              <p:nvPr/>
            </p:nvSpPr>
            <p:spPr>
              <a:xfrm>
                <a:off x="7959302" y="2990274"/>
                <a:ext cx="52238" cy="351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251" extrusionOk="0">
                    <a:moveTo>
                      <a:pt x="0" y="0"/>
                    </a:moveTo>
                    <a:cubicBezTo>
                      <a:pt x="262" y="0"/>
                      <a:pt x="477" y="227"/>
                      <a:pt x="477" y="477"/>
                    </a:cubicBezTo>
                    <a:lnTo>
                      <a:pt x="477" y="774"/>
                    </a:lnTo>
                    <a:cubicBezTo>
                      <a:pt x="477" y="1048"/>
                      <a:pt x="250" y="1251"/>
                      <a:pt x="0" y="1251"/>
                    </a:cubicBezTo>
                    <a:lnTo>
                      <a:pt x="1370" y="1251"/>
                    </a:lnTo>
                    <a:cubicBezTo>
                      <a:pt x="1632" y="1251"/>
                      <a:pt x="1846" y="1024"/>
                      <a:pt x="1846" y="774"/>
                    </a:cubicBezTo>
                    <a:lnTo>
                      <a:pt x="1846" y="477"/>
                    </a:lnTo>
                    <a:cubicBezTo>
                      <a:pt x="1858" y="227"/>
                      <a:pt x="1632" y="0"/>
                      <a:pt x="1370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371;p44">
                <a:extLst>
                  <a:ext uri="{FF2B5EF4-FFF2-40B4-BE49-F238E27FC236}">
                    <a16:creationId xmlns:a16="http://schemas.microsoft.com/office/drawing/2014/main" id="{E95CF34C-C6DE-6CFB-03C3-FF8E2F89A4DB}"/>
                  </a:ext>
                </a:extLst>
              </p:cNvPr>
              <p:cNvSpPr/>
              <p:nvPr/>
            </p:nvSpPr>
            <p:spPr>
              <a:xfrm>
                <a:off x="7738374" y="3222251"/>
                <a:ext cx="85385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037" extrusionOk="0">
                    <a:moveTo>
                      <a:pt x="1512" y="0"/>
                    </a:moveTo>
                    <a:cubicBezTo>
                      <a:pt x="667" y="0"/>
                      <a:pt x="0" y="679"/>
                      <a:pt x="0" y="1512"/>
                    </a:cubicBezTo>
                    <a:cubicBezTo>
                      <a:pt x="0" y="2358"/>
                      <a:pt x="679" y="3036"/>
                      <a:pt x="1512" y="3036"/>
                    </a:cubicBezTo>
                    <a:cubicBezTo>
                      <a:pt x="2370" y="3036"/>
                      <a:pt x="3036" y="2346"/>
                      <a:pt x="3036" y="1512"/>
                    </a:cubicBezTo>
                    <a:cubicBezTo>
                      <a:pt x="3036" y="679"/>
                      <a:pt x="2370" y="12"/>
                      <a:pt x="15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372;p44">
                <a:extLst>
                  <a:ext uri="{FF2B5EF4-FFF2-40B4-BE49-F238E27FC236}">
                    <a16:creationId xmlns:a16="http://schemas.microsoft.com/office/drawing/2014/main" id="{FBBA2135-AF7C-1DE7-9117-A6C7FA187CB9}"/>
                  </a:ext>
                </a:extLst>
              </p:cNvPr>
              <p:cNvSpPr/>
              <p:nvPr/>
            </p:nvSpPr>
            <p:spPr>
              <a:xfrm>
                <a:off x="7763481" y="3222588"/>
                <a:ext cx="60616" cy="8538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3037" extrusionOk="0">
                    <a:moveTo>
                      <a:pt x="643" y="0"/>
                    </a:moveTo>
                    <a:cubicBezTo>
                      <a:pt x="417" y="0"/>
                      <a:pt x="191" y="36"/>
                      <a:pt x="0" y="143"/>
                    </a:cubicBezTo>
                    <a:cubicBezTo>
                      <a:pt x="500" y="381"/>
                      <a:pt x="858" y="905"/>
                      <a:pt x="858" y="1512"/>
                    </a:cubicBezTo>
                    <a:cubicBezTo>
                      <a:pt x="858" y="2131"/>
                      <a:pt x="500" y="2643"/>
                      <a:pt x="0" y="2882"/>
                    </a:cubicBezTo>
                    <a:cubicBezTo>
                      <a:pt x="191" y="2977"/>
                      <a:pt x="417" y="3036"/>
                      <a:pt x="643" y="3036"/>
                    </a:cubicBezTo>
                    <a:cubicBezTo>
                      <a:pt x="1477" y="3036"/>
                      <a:pt x="2155" y="2370"/>
                      <a:pt x="2155" y="1512"/>
                    </a:cubicBezTo>
                    <a:cubicBezTo>
                      <a:pt x="2143" y="667"/>
                      <a:pt x="1477" y="0"/>
                      <a:pt x="64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373;p44">
                <a:extLst>
                  <a:ext uri="{FF2B5EF4-FFF2-40B4-BE49-F238E27FC236}">
                    <a16:creationId xmlns:a16="http://schemas.microsoft.com/office/drawing/2014/main" id="{609E703E-9347-EF38-3D87-7D343B28E62C}"/>
                  </a:ext>
                </a:extLst>
              </p:cNvPr>
              <p:cNvSpPr/>
              <p:nvPr/>
            </p:nvSpPr>
            <p:spPr>
              <a:xfrm>
                <a:off x="7769835" y="3253037"/>
                <a:ext cx="23448" cy="23476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5" extrusionOk="0">
                    <a:moveTo>
                      <a:pt x="417" y="1"/>
                    </a:moveTo>
                    <a:cubicBezTo>
                      <a:pt x="191" y="1"/>
                      <a:pt x="0" y="191"/>
                      <a:pt x="0" y="417"/>
                    </a:cubicBezTo>
                    <a:cubicBezTo>
                      <a:pt x="0" y="644"/>
                      <a:pt x="191" y="834"/>
                      <a:pt x="417" y="834"/>
                    </a:cubicBezTo>
                    <a:cubicBezTo>
                      <a:pt x="632" y="834"/>
                      <a:pt x="834" y="656"/>
                      <a:pt x="834" y="417"/>
                    </a:cubicBezTo>
                    <a:cubicBezTo>
                      <a:pt x="834" y="191"/>
                      <a:pt x="632" y="1"/>
                      <a:pt x="4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374;p44">
                <a:extLst>
                  <a:ext uri="{FF2B5EF4-FFF2-40B4-BE49-F238E27FC236}">
                    <a16:creationId xmlns:a16="http://schemas.microsoft.com/office/drawing/2014/main" id="{90016E1C-A5F0-6690-6B00-494895A7E7E3}"/>
                  </a:ext>
                </a:extLst>
              </p:cNvPr>
              <p:cNvSpPr/>
              <p:nvPr/>
            </p:nvSpPr>
            <p:spPr>
              <a:xfrm>
                <a:off x="7717625" y="2970509"/>
                <a:ext cx="37168" cy="36859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11" extrusionOk="0">
                    <a:moveTo>
                      <a:pt x="655" y="1"/>
                    </a:moveTo>
                    <a:cubicBezTo>
                      <a:pt x="298" y="1"/>
                      <a:pt x="0" y="299"/>
                      <a:pt x="0" y="656"/>
                    </a:cubicBezTo>
                    <a:cubicBezTo>
                      <a:pt x="0" y="1013"/>
                      <a:pt x="298" y="1311"/>
                      <a:pt x="655" y="1311"/>
                    </a:cubicBezTo>
                    <a:cubicBezTo>
                      <a:pt x="1024" y="1311"/>
                      <a:pt x="1322" y="1013"/>
                      <a:pt x="1322" y="656"/>
                    </a:cubicBezTo>
                    <a:cubicBezTo>
                      <a:pt x="1322" y="299"/>
                      <a:pt x="1024" y="25"/>
                      <a:pt x="6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375;p44">
                <a:extLst>
                  <a:ext uri="{FF2B5EF4-FFF2-40B4-BE49-F238E27FC236}">
                    <a16:creationId xmlns:a16="http://schemas.microsoft.com/office/drawing/2014/main" id="{9EA0D25A-4397-15BA-EAE8-C156E20D3557}"/>
                  </a:ext>
                </a:extLst>
              </p:cNvPr>
              <p:cNvSpPr/>
              <p:nvPr/>
            </p:nvSpPr>
            <p:spPr>
              <a:xfrm>
                <a:off x="7814369" y="3114430"/>
                <a:ext cx="43522" cy="74364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645" extrusionOk="0">
                    <a:moveTo>
                      <a:pt x="1101" y="0"/>
                    </a:moveTo>
                    <a:cubicBezTo>
                      <a:pt x="1091" y="0"/>
                      <a:pt x="1082" y="1"/>
                      <a:pt x="1072" y="2"/>
                    </a:cubicBezTo>
                    <a:lnTo>
                      <a:pt x="536" y="109"/>
                    </a:lnTo>
                    <a:cubicBezTo>
                      <a:pt x="417" y="121"/>
                      <a:pt x="345" y="240"/>
                      <a:pt x="381" y="359"/>
                    </a:cubicBezTo>
                    <a:cubicBezTo>
                      <a:pt x="401" y="459"/>
                      <a:pt x="480" y="534"/>
                      <a:pt x="576" y="534"/>
                    </a:cubicBezTo>
                    <a:cubicBezTo>
                      <a:pt x="594" y="534"/>
                      <a:pt x="612" y="531"/>
                      <a:pt x="631" y="525"/>
                    </a:cubicBezTo>
                    <a:lnTo>
                      <a:pt x="679" y="525"/>
                    </a:lnTo>
                    <a:lnTo>
                      <a:pt x="155" y="1418"/>
                    </a:lnTo>
                    <a:cubicBezTo>
                      <a:pt x="0" y="1668"/>
                      <a:pt x="0" y="1966"/>
                      <a:pt x="155" y="2240"/>
                    </a:cubicBezTo>
                    <a:cubicBezTo>
                      <a:pt x="298" y="2490"/>
                      <a:pt x="572" y="2645"/>
                      <a:pt x="857" y="2645"/>
                    </a:cubicBezTo>
                    <a:lnTo>
                      <a:pt x="1334" y="2645"/>
                    </a:lnTo>
                    <a:cubicBezTo>
                      <a:pt x="1453" y="2645"/>
                      <a:pt x="1536" y="2550"/>
                      <a:pt x="1536" y="2430"/>
                    </a:cubicBezTo>
                    <a:cubicBezTo>
                      <a:pt x="1548" y="2299"/>
                      <a:pt x="1453" y="2192"/>
                      <a:pt x="1334" y="2192"/>
                    </a:cubicBezTo>
                    <a:lnTo>
                      <a:pt x="857" y="2192"/>
                    </a:lnTo>
                    <a:cubicBezTo>
                      <a:pt x="714" y="2192"/>
                      <a:pt x="583" y="2121"/>
                      <a:pt x="524" y="2002"/>
                    </a:cubicBezTo>
                    <a:cubicBezTo>
                      <a:pt x="464" y="1883"/>
                      <a:pt x="452" y="1728"/>
                      <a:pt x="524" y="1609"/>
                    </a:cubicBezTo>
                    <a:lnTo>
                      <a:pt x="1036" y="740"/>
                    </a:lnTo>
                    <a:lnTo>
                      <a:pt x="1036" y="764"/>
                    </a:lnTo>
                    <a:cubicBezTo>
                      <a:pt x="1048" y="835"/>
                      <a:pt x="1095" y="883"/>
                      <a:pt x="1155" y="918"/>
                    </a:cubicBezTo>
                    <a:cubicBezTo>
                      <a:pt x="1179" y="930"/>
                      <a:pt x="1214" y="930"/>
                      <a:pt x="1238" y="930"/>
                    </a:cubicBezTo>
                    <a:lnTo>
                      <a:pt x="1286" y="930"/>
                    </a:lnTo>
                    <a:cubicBezTo>
                      <a:pt x="1405" y="895"/>
                      <a:pt x="1476" y="776"/>
                      <a:pt x="1441" y="680"/>
                    </a:cubicBezTo>
                    <a:lnTo>
                      <a:pt x="1322" y="168"/>
                    </a:lnTo>
                    <a:cubicBezTo>
                      <a:pt x="1300" y="59"/>
                      <a:pt x="1208" y="0"/>
                      <a:pt x="1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376;p44">
                <a:extLst>
                  <a:ext uri="{FF2B5EF4-FFF2-40B4-BE49-F238E27FC236}">
                    <a16:creationId xmlns:a16="http://schemas.microsoft.com/office/drawing/2014/main" id="{D3AF7AE9-11B7-E00F-9223-621E28002B84}"/>
                  </a:ext>
                </a:extLst>
              </p:cNvPr>
              <p:cNvSpPr/>
              <p:nvPr/>
            </p:nvSpPr>
            <p:spPr>
              <a:xfrm>
                <a:off x="7849513" y="3069277"/>
                <a:ext cx="81702" cy="65958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2346" extrusionOk="0">
                    <a:moveTo>
                      <a:pt x="1072" y="0"/>
                    </a:moveTo>
                    <a:cubicBezTo>
                      <a:pt x="798" y="0"/>
                      <a:pt x="524" y="155"/>
                      <a:pt x="381" y="405"/>
                    </a:cubicBezTo>
                    <a:lnTo>
                      <a:pt x="60" y="941"/>
                    </a:lnTo>
                    <a:cubicBezTo>
                      <a:pt x="0" y="1048"/>
                      <a:pt x="36" y="1179"/>
                      <a:pt x="143" y="1239"/>
                    </a:cubicBezTo>
                    <a:cubicBezTo>
                      <a:pt x="177" y="1260"/>
                      <a:pt x="217" y="1270"/>
                      <a:pt x="257" y="1270"/>
                    </a:cubicBezTo>
                    <a:cubicBezTo>
                      <a:pt x="330" y="1270"/>
                      <a:pt x="402" y="1236"/>
                      <a:pt x="441" y="1167"/>
                    </a:cubicBezTo>
                    <a:lnTo>
                      <a:pt x="453" y="1155"/>
                    </a:lnTo>
                    <a:lnTo>
                      <a:pt x="762" y="643"/>
                    </a:lnTo>
                    <a:cubicBezTo>
                      <a:pt x="834" y="524"/>
                      <a:pt x="953" y="453"/>
                      <a:pt x="1096" y="453"/>
                    </a:cubicBezTo>
                    <a:cubicBezTo>
                      <a:pt x="1227" y="453"/>
                      <a:pt x="1357" y="524"/>
                      <a:pt x="1417" y="643"/>
                    </a:cubicBezTo>
                    <a:lnTo>
                      <a:pt x="2084" y="1822"/>
                    </a:lnTo>
                    <a:lnTo>
                      <a:pt x="2060" y="1822"/>
                    </a:lnTo>
                    <a:cubicBezTo>
                      <a:pt x="2043" y="1818"/>
                      <a:pt x="2026" y="1817"/>
                      <a:pt x="2010" y="1817"/>
                    </a:cubicBezTo>
                    <a:cubicBezTo>
                      <a:pt x="1973" y="1817"/>
                      <a:pt x="1939" y="1825"/>
                      <a:pt x="1905" y="1834"/>
                    </a:cubicBezTo>
                    <a:cubicBezTo>
                      <a:pt x="1869" y="1870"/>
                      <a:pt x="1822" y="1905"/>
                      <a:pt x="1810" y="1965"/>
                    </a:cubicBezTo>
                    <a:cubicBezTo>
                      <a:pt x="1774" y="2084"/>
                      <a:pt x="1846" y="2191"/>
                      <a:pt x="1965" y="2227"/>
                    </a:cubicBezTo>
                    <a:lnTo>
                      <a:pt x="2477" y="2346"/>
                    </a:lnTo>
                    <a:lnTo>
                      <a:pt x="2524" y="2346"/>
                    </a:lnTo>
                    <a:cubicBezTo>
                      <a:pt x="2608" y="2346"/>
                      <a:pt x="2703" y="2286"/>
                      <a:pt x="2727" y="2179"/>
                    </a:cubicBezTo>
                    <a:lnTo>
                      <a:pt x="2881" y="1655"/>
                    </a:lnTo>
                    <a:cubicBezTo>
                      <a:pt x="2905" y="1536"/>
                      <a:pt x="2846" y="1417"/>
                      <a:pt x="2727" y="1393"/>
                    </a:cubicBezTo>
                    <a:cubicBezTo>
                      <a:pt x="2704" y="1386"/>
                      <a:pt x="2680" y="1383"/>
                      <a:pt x="2658" y="1383"/>
                    </a:cubicBezTo>
                    <a:cubicBezTo>
                      <a:pt x="2565" y="1383"/>
                      <a:pt x="2484" y="1440"/>
                      <a:pt x="2465" y="1536"/>
                    </a:cubicBezTo>
                    <a:lnTo>
                      <a:pt x="2441" y="1572"/>
                    </a:lnTo>
                    <a:lnTo>
                      <a:pt x="1774" y="405"/>
                    </a:lnTo>
                    <a:cubicBezTo>
                      <a:pt x="1631" y="155"/>
                      <a:pt x="1357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377;p44">
                <a:extLst>
                  <a:ext uri="{FF2B5EF4-FFF2-40B4-BE49-F238E27FC236}">
                    <a16:creationId xmlns:a16="http://schemas.microsoft.com/office/drawing/2014/main" id="{41843200-9677-4451-8F75-76D04E3693AE}"/>
                  </a:ext>
                </a:extLst>
              </p:cNvPr>
              <p:cNvSpPr/>
              <p:nvPr/>
            </p:nvSpPr>
            <p:spPr>
              <a:xfrm>
                <a:off x="7868575" y="3141336"/>
                <a:ext cx="77710" cy="5749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045" extrusionOk="0">
                    <a:moveTo>
                      <a:pt x="2240" y="1"/>
                    </a:moveTo>
                    <a:cubicBezTo>
                      <a:pt x="2200" y="1"/>
                      <a:pt x="2158" y="12"/>
                      <a:pt x="2120" y="33"/>
                    </a:cubicBezTo>
                    <a:cubicBezTo>
                      <a:pt x="2025" y="92"/>
                      <a:pt x="1989" y="223"/>
                      <a:pt x="2049" y="330"/>
                    </a:cubicBezTo>
                    <a:lnTo>
                      <a:pt x="2239" y="652"/>
                    </a:lnTo>
                    <a:cubicBezTo>
                      <a:pt x="2323" y="771"/>
                      <a:pt x="2323" y="926"/>
                      <a:pt x="2239" y="1045"/>
                    </a:cubicBezTo>
                    <a:cubicBezTo>
                      <a:pt x="2168" y="1164"/>
                      <a:pt x="2049" y="1235"/>
                      <a:pt x="1918" y="1235"/>
                    </a:cubicBezTo>
                    <a:lnTo>
                      <a:pt x="715" y="1235"/>
                    </a:lnTo>
                    <a:lnTo>
                      <a:pt x="739" y="1212"/>
                    </a:lnTo>
                    <a:cubicBezTo>
                      <a:pt x="775" y="1176"/>
                      <a:pt x="787" y="1152"/>
                      <a:pt x="787" y="1116"/>
                    </a:cubicBezTo>
                    <a:cubicBezTo>
                      <a:pt x="810" y="1045"/>
                      <a:pt x="787" y="950"/>
                      <a:pt x="727" y="890"/>
                    </a:cubicBezTo>
                    <a:cubicBezTo>
                      <a:pt x="683" y="857"/>
                      <a:pt x="631" y="839"/>
                      <a:pt x="581" y="839"/>
                    </a:cubicBezTo>
                    <a:cubicBezTo>
                      <a:pt x="523" y="839"/>
                      <a:pt x="468" y="863"/>
                      <a:pt x="429" y="914"/>
                    </a:cubicBezTo>
                    <a:lnTo>
                      <a:pt x="72" y="1295"/>
                    </a:lnTo>
                    <a:cubicBezTo>
                      <a:pt x="1" y="1390"/>
                      <a:pt x="1" y="1509"/>
                      <a:pt x="72" y="1593"/>
                    </a:cubicBezTo>
                    <a:lnTo>
                      <a:pt x="453" y="1985"/>
                    </a:lnTo>
                    <a:cubicBezTo>
                      <a:pt x="501" y="2021"/>
                      <a:pt x="549" y="2045"/>
                      <a:pt x="608" y="2045"/>
                    </a:cubicBezTo>
                    <a:cubicBezTo>
                      <a:pt x="668" y="2045"/>
                      <a:pt x="715" y="2021"/>
                      <a:pt x="751" y="1985"/>
                    </a:cubicBezTo>
                    <a:cubicBezTo>
                      <a:pt x="846" y="1890"/>
                      <a:pt x="846" y="1759"/>
                      <a:pt x="751" y="1688"/>
                    </a:cubicBezTo>
                    <a:lnTo>
                      <a:pt x="739" y="1664"/>
                    </a:lnTo>
                    <a:lnTo>
                      <a:pt x="1918" y="1664"/>
                    </a:lnTo>
                    <a:cubicBezTo>
                      <a:pt x="2215" y="1664"/>
                      <a:pt x="2465" y="1521"/>
                      <a:pt x="2620" y="1271"/>
                    </a:cubicBezTo>
                    <a:cubicBezTo>
                      <a:pt x="2763" y="1009"/>
                      <a:pt x="2763" y="700"/>
                      <a:pt x="2620" y="450"/>
                    </a:cubicBezTo>
                    <a:lnTo>
                      <a:pt x="2418" y="104"/>
                    </a:lnTo>
                    <a:cubicBezTo>
                      <a:pt x="2380" y="35"/>
                      <a:pt x="2312" y="1"/>
                      <a:pt x="22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378;p44">
                <a:extLst>
                  <a:ext uri="{FF2B5EF4-FFF2-40B4-BE49-F238E27FC236}">
                    <a16:creationId xmlns:a16="http://schemas.microsoft.com/office/drawing/2014/main" id="{F7C78ACE-04CB-AB42-C5AD-505197D9EB8A}"/>
                  </a:ext>
                </a:extLst>
              </p:cNvPr>
              <p:cNvSpPr/>
              <p:nvPr/>
            </p:nvSpPr>
            <p:spPr>
              <a:xfrm>
                <a:off x="7962648" y="3152273"/>
                <a:ext cx="154351" cy="154014"/>
              </a:xfrm>
              <a:custGeom>
                <a:avLst/>
                <a:gdLst/>
                <a:ahLst/>
                <a:cxnLst/>
                <a:rect l="l" t="t" r="r" b="b"/>
                <a:pathLst>
                  <a:path w="5490" h="5478" extrusionOk="0">
                    <a:moveTo>
                      <a:pt x="286" y="1"/>
                    </a:moveTo>
                    <a:cubicBezTo>
                      <a:pt x="131" y="1"/>
                      <a:pt x="0" y="120"/>
                      <a:pt x="0" y="287"/>
                    </a:cubicBezTo>
                    <a:lnTo>
                      <a:pt x="0" y="5192"/>
                    </a:lnTo>
                    <a:cubicBezTo>
                      <a:pt x="0" y="5347"/>
                      <a:pt x="120" y="5478"/>
                      <a:pt x="286" y="5478"/>
                    </a:cubicBezTo>
                    <a:lnTo>
                      <a:pt x="5192" y="5478"/>
                    </a:lnTo>
                    <a:cubicBezTo>
                      <a:pt x="5358" y="5478"/>
                      <a:pt x="5489" y="5347"/>
                      <a:pt x="5477" y="5192"/>
                    </a:cubicBezTo>
                    <a:lnTo>
                      <a:pt x="5477" y="287"/>
                    </a:lnTo>
                    <a:cubicBezTo>
                      <a:pt x="5477" y="132"/>
                      <a:pt x="5358" y="1"/>
                      <a:pt x="51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379;p44">
                <a:extLst>
                  <a:ext uri="{FF2B5EF4-FFF2-40B4-BE49-F238E27FC236}">
                    <a16:creationId xmlns:a16="http://schemas.microsoft.com/office/drawing/2014/main" id="{301B08E8-D5F5-9EC9-7C7B-C4AC0416646A}"/>
                  </a:ext>
                </a:extLst>
              </p:cNvPr>
              <p:cNvSpPr/>
              <p:nvPr/>
            </p:nvSpPr>
            <p:spPr>
              <a:xfrm>
                <a:off x="8081490" y="3152273"/>
                <a:ext cx="35172" cy="154014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5478" extrusionOk="0">
                    <a:moveTo>
                      <a:pt x="0" y="1"/>
                    </a:moveTo>
                    <a:lnTo>
                      <a:pt x="0" y="5478"/>
                    </a:lnTo>
                    <a:lnTo>
                      <a:pt x="965" y="5478"/>
                    </a:lnTo>
                    <a:cubicBezTo>
                      <a:pt x="1131" y="5478"/>
                      <a:pt x="1250" y="5347"/>
                      <a:pt x="1250" y="5192"/>
                    </a:cubicBezTo>
                    <a:lnTo>
                      <a:pt x="1250" y="287"/>
                    </a:lnTo>
                    <a:cubicBezTo>
                      <a:pt x="1250" y="120"/>
                      <a:pt x="1119" y="1"/>
                      <a:pt x="96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380;p44">
                <a:extLst>
                  <a:ext uri="{FF2B5EF4-FFF2-40B4-BE49-F238E27FC236}">
                    <a16:creationId xmlns:a16="http://schemas.microsoft.com/office/drawing/2014/main" id="{DCE13C5B-3DC0-AE58-3790-94AC3F620B32}"/>
                  </a:ext>
                </a:extLst>
              </p:cNvPr>
              <p:cNvSpPr/>
              <p:nvPr/>
            </p:nvSpPr>
            <p:spPr>
              <a:xfrm>
                <a:off x="8019215" y="3151963"/>
                <a:ext cx="41217" cy="53896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917" extrusionOk="0">
                    <a:moveTo>
                      <a:pt x="1" y="0"/>
                    </a:moveTo>
                    <a:lnTo>
                      <a:pt x="1" y="1917"/>
                    </a:lnTo>
                    <a:lnTo>
                      <a:pt x="1465" y="1917"/>
                    </a:lnTo>
                    <a:lnTo>
                      <a:pt x="1465" y="0"/>
                    </a:lnTo>
                    <a:close/>
                  </a:path>
                </a:pathLst>
              </a:custGeom>
              <a:solidFill>
                <a:srgbClr val="CACACA">
                  <a:alpha val="55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9D449D8-E3ED-9309-AAD8-51A48159A580}"/>
              </a:ext>
            </a:extLst>
          </p:cNvPr>
          <p:cNvGrpSpPr/>
          <p:nvPr/>
        </p:nvGrpSpPr>
        <p:grpSpPr>
          <a:xfrm>
            <a:off x="2231442" y="3922806"/>
            <a:ext cx="6508563" cy="662789"/>
            <a:chOff x="2134172" y="4424367"/>
            <a:chExt cx="6508563" cy="662789"/>
          </a:xfrm>
        </p:grpSpPr>
        <p:sp>
          <p:nvSpPr>
            <p:cNvPr id="7" name="Google Shape;1315;p44">
              <a:extLst>
                <a:ext uri="{FF2B5EF4-FFF2-40B4-BE49-F238E27FC236}">
                  <a16:creationId xmlns:a16="http://schemas.microsoft.com/office/drawing/2014/main" id="{DAFB25BC-F896-1BF6-68A3-47906F77F293}"/>
                </a:ext>
              </a:extLst>
            </p:cNvPr>
            <p:cNvSpPr txBox="1">
              <a:spLocks/>
            </p:cNvSpPr>
            <p:nvPr/>
          </p:nvSpPr>
          <p:spPr>
            <a:xfrm>
              <a:off x="2964173" y="4653707"/>
              <a:ext cx="5678562" cy="34065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(N4)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sông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ô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nhiễm</a:t>
              </a:r>
              <a:endPara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1361;p44">
              <a:extLst>
                <a:ext uri="{FF2B5EF4-FFF2-40B4-BE49-F238E27FC236}">
                  <a16:creationId xmlns:a16="http://schemas.microsoft.com/office/drawing/2014/main" id="{DB34F5D2-B5D9-CC44-6385-AF4C7A91AC09}"/>
                </a:ext>
              </a:extLst>
            </p:cNvPr>
            <p:cNvSpPr/>
            <p:nvPr/>
          </p:nvSpPr>
          <p:spPr>
            <a:xfrm flipH="1">
              <a:off x="2134172" y="4424367"/>
              <a:ext cx="689009" cy="662789"/>
            </a:xfrm>
            <a:custGeom>
              <a:avLst/>
              <a:gdLst/>
              <a:ahLst/>
              <a:cxnLst/>
              <a:rect l="l" t="t" r="r" b="b"/>
              <a:pathLst>
                <a:path w="15479" h="14727" extrusionOk="0">
                  <a:moveTo>
                    <a:pt x="7476" y="0"/>
                  </a:moveTo>
                  <a:cubicBezTo>
                    <a:pt x="7165" y="0"/>
                    <a:pt x="6866" y="20"/>
                    <a:pt x="6585" y="62"/>
                  </a:cubicBezTo>
                  <a:cubicBezTo>
                    <a:pt x="3275" y="550"/>
                    <a:pt x="155" y="4300"/>
                    <a:pt x="48" y="7551"/>
                  </a:cubicBezTo>
                  <a:cubicBezTo>
                    <a:pt x="1" y="8825"/>
                    <a:pt x="322" y="10134"/>
                    <a:pt x="1060" y="11194"/>
                  </a:cubicBezTo>
                  <a:cubicBezTo>
                    <a:pt x="1715" y="12134"/>
                    <a:pt x="2668" y="12813"/>
                    <a:pt x="3668" y="13361"/>
                  </a:cubicBezTo>
                  <a:cubicBezTo>
                    <a:pt x="5136" y="14178"/>
                    <a:pt x="6841" y="14726"/>
                    <a:pt x="8500" y="14726"/>
                  </a:cubicBezTo>
                  <a:cubicBezTo>
                    <a:pt x="9450" y="14726"/>
                    <a:pt x="10385" y="14547"/>
                    <a:pt x="11252" y="14135"/>
                  </a:cubicBezTo>
                  <a:cubicBezTo>
                    <a:pt x="13967" y="12849"/>
                    <a:pt x="15264" y="9646"/>
                    <a:pt x="15431" y="6658"/>
                  </a:cubicBezTo>
                  <a:cubicBezTo>
                    <a:pt x="15479" y="5943"/>
                    <a:pt x="15467" y="5205"/>
                    <a:pt x="15276" y="4526"/>
                  </a:cubicBezTo>
                  <a:cubicBezTo>
                    <a:pt x="14469" y="1782"/>
                    <a:pt x="10412" y="0"/>
                    <a:pt x="7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1381;p44">
              <a:extLst>
                <a:ext uri="{FF2B5EF4-FFF2-40B4-BE49-F238E27FC236}">
                  <a16:creationId xmlns:a16="http://schemas.microsoft.com/office/drawing/2014/main" id="{5A6BD6FE-9853-D833-D1D6-8185F0E877EF}"/>
                </a:ext>
              </a:extLst>
            </p:cNvPr>
            <p:cNvGrpSpPr/>
            <p:nvPr/>
          </p:nvGrpSpPr>
          <p:grpSpPr>
            <a:xfrm>
              <a:off x="2266595" y="4540271"/>
              <a:ext cx="424174" cy="425612"/>
              <a:chOff x="6048916" y="2087136"/>
              <a:chExt cx="398024" cy="399374"/>
            </a:xfrm>
          </p:grpSpPr>
          <p:sp>
            <p:nvSpPr>
              <p:cNvPr id="30" name="Google Shape;1382;p44">
                <a:extLst>
                  <a:ext uri="{FF2B5EF4-FFF2-40B4-BE49-F238E27FC236}">
                    <a16:creationId xmlns:a16="http://schemas.microsoft.com/office/drawing/2014/main" id="{C9CE8F45-5AE6-12F4-1A26-BD64A9C97C67}"/>
                  </a:ext>
                </a:extLst>
              </p:cNvPr>
              <p:cNvSpPr/>
              <p:nvPr/>
            </p:nvSpPr>
            <p:spPr>
              <a:xfrm>
                <a:off x="6048916" y="2229060"/>
                <a:ext cx="125899" cy="61319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181" extrusionOk="0">
                    <a:moveTo>
                      <a:pt x="2108" y="1"/>
                    </a:moveTo>
                    <a:cubicBezTo>
                      <a:pt x="1405" y="1"/>
                      <a:pt x="834" y="584"/>
                      <a:pt x="834" y="1299"/>
                    </a:cubicBezTo>
                    <a:cubicBezTo>
                      <a:pt x="477" y="1310"/>
                      <a:pt x="179" y="1537"/>
                      <a:pt x="60" y="1846"/>
                    </a:cubicBezTo>
                    <a:cubicBezTo>
                      <a:pt x="0" y="2001"/>
                      <a:pt x="108" y="2180"/>
                      <a:pt x="286" y="2180"/>
                    </a:cubicBezTo>
                    <a:lnTo>
                      <a:pt x="4251" y="2180"/>
                    </a:lnTo>
                    <a:cubicBezTo>
                      <a:pt x="4256" y="2180"/>
                      <a:pt x="4262" y="2181"/>
                      <a:pt x="4267" y="2181"/>
                    </a:cubicBezTo>
                    <a:cubicBezTo>
                      <a:pt x="4370" y="2181"/>
                      <a:pt x="4477" y="2078"/>
                      <a:pt x="4477" y="1953"/>
                    </a:cubicBezTo>
                    <a:cubicBezTo>
                      <a:pt x="4477" y="1465"/>
                      <a:pt x="4084" y="1049"/>
                      <a:pt x="3596" y="1049"/>
                    </a:cubicBezTo>
                    <a:lnTo>
                      <a:pt x="3537" y="1049"/>
                    </a:lnTo>
                    <a:cubicBezTo>
                      <a:pt x="3429" y="1049"/>
                      <a:pt x="3322" y="989"/>
                      <a:pt x="3298" y="882"/>
                    </a:cubicBezTo>
                    <a:cubicBezTo>
                      <a:pt x="3120" y="382"/>
                      <a:pt x="2656" y="1"/>
                      <a:pt x="21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383;p44">
                <a:extLst>
                  <a:ext uri="{FF2B5EF4-FFF2-40B4-BE49-F238E27FC236}">
                    <a16:creationId xmlns:a16="http://schemas.microsoft.com/office/drawing/2014/main" id="{99A66E19-55B6-958B-17FD-B72B3E1B1BBC}"/>
                  </a:ext>
                </a:extLst>
              </p:cNvPr>
              <p:cNvSpPr/>
              <p:nvPr/>
            </p:nvSpPr>
            <p:spPr>
              <a:xfrm>
                <a:off x="6186482" y="2087726"/>
                <a:ext cx="144314" cy="299706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10660" extrusionOk="0">
                    <a:moveTo>
                      <a:pt x="2571" y="0"/>
                    </a:moveTo>
                    <a:cubicBezTo>
                      <a:pt x="2442" y="0"/>
                      <a:pt x="2311" y="69"/>
                      <a:pt x="2239" y="206"/>
                    </a:cubicBezTo>
                    <a:lnTo>
                      <a:pt x="1" y="5004"/>
                    </a:lnTo>
                    <a:lnTo>
                      <a:pt x="2680" y="10659"/>
                    </a:lnTo>
                    <a:lnTo>
                      <a:pt x="5133" y="5004"/>
                    </a:lnTo>
                    <a:lnTo>
                      <a:pt x="2894" y="206"/>
                    </a:lnTo>
                    <a:cubicBezTo>
                      <a:pt x="2829" y="69"/>
                      <a:pt x="2701" y="0"/>
                      <a:pt x="25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384;p44">
                <a:extLst>
                  <a:ext uri="{FF2B5EF4-FFF2-40B4-BE49-F238E27FC236}">
                    <a16:creationId xmlns:a16="http://schemas.microsoft.com/office/drawing/2014/main" id="{530D68EA-CF2A-109E-3E06-D336BD705C13}"/>
                  </a:ext>
                </a:extLst>
              </p:cNvPr>
              <p:cNvSpPr/>
              <p:nvPr/>
            </p:nvSpPr>
            <p:spPr>
              <a:xfrm>
                <a:off x="6241054" y="2087726"/>
                <a:ext cx="89743" cy="183225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6517" extrusionOk="0">
                    <a:moveTo>
                      <a:pt x="630" y="0"/>
                    </a:moveTo>
                    <a:cubicBezTo>
                      <a:pt x="501" y="0"/>
                      <a:pt x="370" y="69"/>
                      <a:pt x="298" y="206"/>
                    </a:cubicBezTo>
                    <a:lnTo>
                      <a:pt x="1" y="849"/>
                    </a:lnTo>
                    <a:lnTo>
                      <a:pt x="2560" y="6516"/>
                    </a:lnTo>
                    <a:lnTo>
                      <a:pt x="3192" y="5004"/>
                    </a:lnTo>
                    <a:lnTo>
                      <a:pt x="953" y="206"/>
                    </a:lnTo>
                    <a:cubicBezTo>
                      <a:pt x="888" y="69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rgbClr val="CACACA">
                  <a:alpha val="55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385;p44">
                <a:extLst>
                  <a:ext uri="{FF2B5EF4-FFF2-40B4-BE49-F238E27FC236}">
                    <a16:creationId xmlns:a16="http://schemas.microsoft.com/office/drawing/2014/main" id="{B20C4734-3186-C240-7388-BEE48A6E636E}"/>
                  </a:ext>
                </a:extLst>
              </p:cNvPr>
              <p:cNvSpPr/>
              <p:nvPr/>
            </p:nvSpPr>
            <p:spPr>
              <a:xfrm>
                <a:off x="6082063" y="2147386"/>
                <a:ext cx="197508" cy="198211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7050" extrusionOk="0">
                    <a:moveTo>
                      <a:pt x="3530" y="1"/>
                    </a:moveTo>
                    <a:cubicBezTo>
                      <a:pt x="3399" y="1"/>
                      <a:pt x="3268" y="72"/>
                      <a:pt x="3203" y="215"/>
                    </a:cubicBezTo>
                    <a:lnTo>
                      <a:pt x="0" y="7049"/>
                    </a:lnTo>
                    <a:lnTo>
                      <a:pt x="7025" y="7013"/>
                    </a:lnTo>
                    <a:lnTo>
                      <a:pt x="3858" y="215"/>
                    </a:lnTo>
                    <a:cubicBezTo>
                      <a:pt x="3792" y="72"/>
                      <a:pt x="3661" y="1"/>
                      <a:pt x="35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386;p44">
                <a:extLst>
                  <a:ext uri="{FF2B5EF4-FFF2-40B4-BE49-F238E27FC236}">
                    <a16:creationId xmlns:a16="http://schemas.microsoft.com/office/drawing/2014/main" id="{043445DF-8328-EBED-2070-BF587F7D3879}"/>
                  </a:ext>
                </a:extLst>
              </p:cNvPr>
              <p:cNvSpPr/>
              <p:nvPr/>
            </p:nvSpPr>
            <p:spPr>
              <a:xfrm>
                <a:off x="6082063" y="2147049"/>
                <a:ext cx="197508" cy="197873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7038" extrusionOk="0">
                    <a:moveTo>
                      <a:pt x="3530" y="1"/>
                    </a:moveTo>
                    <a:cubicBezTo>
                      <a:pt x="3399" y="1"/>
                      <a:pt x="3268" y="72"/>
                      <a:pt x="3203" y="215"/>
                    </a:cubicBezTo>
                    <a:lnTo>
                      <a:pt x="2822" y="1025"/>
                    </a:lnTo>
                    <a:lnTo>
                      <a:pt x="5596" y="7014"/>
                    </a:lnTo>
                    <a:lnTo>
                      <a:pt x="0" y="7037"/>
                    </a:lnTo>
                    <a:lnTo>
                      <a:pt x="0" y="7037"/>
                    </a:lnTo>
                    <a:lnTo>
                      <a:pt x="7025" y="7014"/>
                    </a:lnTo>
                    <a:lnTo>
                      <a:pt x="3858" y="215"/>
                    </a:lnTo>
                    <a:cubicBezTo>
                      <a:pt x="3792" y="72"/>
                      <a:pt x="3661" y="1"/>
                      <a:pt x="3530" y="1"/>
                    </a:cubicBezTo>
                    <a:close/>
                  </a:path>
                </a:pathLst>
              </a:custGeom>
              <a:solidFill>
                <a:srgbClr val="CACACA">
                  <a:alpha val="55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87;p44">
                <a:extLst>
                  <a:ext uri="{FF2B5EF4-FFF2-40B4-BE49-F238E27FC236}">
                    <a16:creationId xmlns:a16="http://schemas.microsoft.com/office/drawing/2014/main" id="{E5B59539-FC8B-4DEC-8D3F-36E7758A452C}"/>
                  </a:ext>
                </a:extLst>
              </p:cNvPr>
              <p:cNvSpPr/>
              <p:nvPr/>
            </p:nvSpPr>
            <p:spPr>
              <a:xfrm>
                <a:off x="6257473" y="2193579"/>
                <a:ext cx="152327" cy="149994"/>
              </a:xfrm>
              <a:custGeom>
                <a:avLst/>
                <a:gdLst/>
                <a:ahLst/>
                <a:cxnLst/>
                <a:rect l="l" t="t" r="r" b="b"/>
                <a:pathLst>
                  <a:path w="5418" h="5335" extrusionOk="0">
                    <a:moveTo>
                      <a:pt x="2697" y="1"/>
                    </a:moveTo>
                    <a:cubicBezTo>
                      <a:pt x="2566" y="1"/>
                      <a:pt x="2435" y="72"/>
                      <a:pt x="2369" y="215"/>
                    </a:cubicBezTo>
                    <a:lnTo>
                      <a:pt x="0" y="5275"/>
                    </a:lnTo>
                    <a:lnTo>
                      <a:pt x="5417" y="5335"/>
                    </a:lnTo>
                    <a:lnTo>
                      <a:pt x="5417" y="5335"/>
                    </a:lnTo>
                    <a:lnTo>
                      <a:pt x="3024" y="215"/>
                    </a:lnTo>
                    <a:cubicBezTo>
                      <a:pt x="2959" y="72"/>
                      <a:pt x="2828" y="1"/>
                      <a:pt x="26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88;p44">
                <a:extLst>
                  <a:ext uri="{FF2B5EF4-FFF2-40B4-BE49-F238E27FC236}">
                    <a16:creationId xmlns:a16="http://schemas.microsoft.com/office/drawing/2014/main" id="{CA6B8D19-8D85-676C-AFFB-316F75531F12}"/>
                  </a:ext>
                </a:extLst>
              </p:cNvPr>
              <p:cNvSpPr/>
              <p:nvPr/>
            </p:nvSpPr>
            <p:spPr>
              <a:xfrm>
                <a:off x="6316036" y="2193579"/>
                <a:ext cx="95760" cy="15266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5430" extrusionOk="0">
                    <a:moveTo>
                      <a:pt x="626" y="1"/>
                    </a:moveTo>
                    <a:cubicBezTo>
                      <a:pt x="495" y="1"/>
                      <a:pt x="364" y="72"/>
                      <a:pt x="298" y="215"/>
                    </a:cubicBezTo>
                    <a:lnTo>
                      <a:pt x="1" y="846"/>
                    </a:lnTo>
                    <a:lnTo>
                      <a:pt x="2096" y="5430"/>
                    </a:lnTo>
                    <a:lnTo>
                      <a:pt x="3406" y="5430"/>
                    </a:lnTo>
                    <a:lnTo>
                      <a:pt x="953" y="215"/>
                    </a:lnTo>
                    <a:cubicBezTo>
                      <a:pt x="888" y="72"/>
                      <a:pt x="757" y="1"/>
                      <a:pt x="626" y="1"/>
                    </a:cubicBezTo>
                    <a:close/>
                  </a:path>
                </a:pathLst>
              </a:custGeom>
              <a:solidFill>
                <a:srgbClr val="CACACA">
                  <a:alpha val="55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89;p44">
                <a:extLst>
                  <a:ext uri="{FF2B5EF4-FFF2-40B4-BE49-F238E27FC236}">
                    <a16:creationId xmlns:a16="http://schemas.microsoft.com/office/drawing/2014/main" id="{94EEEA50-CFD1-D7D0-7C8C-6012EA3D4D8E}"/>
                  </a:ext>
                </a:extLst>
              </p:cNvPr>
              <p:cNvSpPr/>
              <p:nvPr/>
            </p:nvSpPr>
            <p:spPr>
              <a:xfrm>
                <a:off x="6146981" y="2147049"/>
                <a:ext cx="71328" cy="114512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4073" extrusionOk="0">
                    <a:moveTo>
                      <a:pt x="1238" y="1"/>
                    </a:moveTo>
                    <a:cubicBezTo>
                      <a:pt x="1108" y="1"/>
                      <a:pt x="977" y="72"/>
                      <a:pt x="906" y="215"/>
                    </a:cubicBezTo>
                    <a:lnTo>
                      <a:pt x="1" y="2168"/>
                    </a:lnTo>
                    <a:lnTo>
                      <a:pt x="13" y="2180"/>
                    </a:lnTo>
                    <a:lnTo>
                      <a:pt x="787" y="2608"/>
                    </a:lnTo>
                    <a:cubicBezTo>
                      <a:pt x="942" y="2703"/>
                      <a:pt x="1049" y="2858"/>
                      <a:pt x="1049" y="3037"/>
                    </a:cubicBezTo>
                    <a:lnTo>
                      <a:pt x="1049" y="3573"/>
                    </a:lnTo>
                    <a:cubicBezTo>
                      <a:pt x="1049" y="3846"/>
                      <a:pt x="1263" y="4073"/>
                      <a:pt x="1537" y="4073"/>
                    </a:cubicBezTo>
                    <a:cubicBezTo>
                      <a:pt x="1799" y="4073"/>
                      <a:pt x="2025" y="3846"/>
                      <a:pt x="2025" y="3573"/>
                    </a:cubicBezTo>
                    <a:lnTo>
                      <a:pt x="2025" y="2894"/>
                    </a:lnTo>
                    <a:cubicBezTo>
                      <a:pt x="2025" y="2727"/>
                      <a:pt x="2096" y="2561"/>
                      <a:pt x="2239" y="2477"/>
                    </a:cubicBezTo>
                    <a:lnTo>
                      <a:pt x="2537" y="2299"/>
                    </a:lnTo>
                    <a:lnTo>
                      <a:pt x="1561" y="215"/>
                    </a:lnTo>
                    <a:cubicBezTo>
                      <a:pt x="1495" y="72"/>
                      <a:pt x="1367" y="1"/>
                      <a:pt x="123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90;p44">
                <a:extLst>
                  <a:ext uri="{FF2B5EF4-FFF2-40B4-BE49-F238E27FC236}">
                    <a16:creationId xmlns:a16="http://schemas.microsoft.com/office/drawing/2014/main" id="{B3A05B32-CE89-CC7D-BD15-C86430405290}"/>
                  </a:ext>
                </a:extLst>
              </p:cNvPr>
              <p:cNvSpPr/>
              <p:nvPr/>
            </p:nvSpPr>
            <p:spPr>
              <a:xfrm>
                <a:off x="6222301" y="2087726"/>
                <a:ext cx="71665" cy="117942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4195" extrusionOk="0">
                    <a:moveTo>
                      <a:pt x="1311" y="0"/>
                    </a:moveTo>
                    <a:cubicBezTo>
                      <a:pt x="1180" y="0"/>
                      <a:pt x="1049" y="69"/>
                      <a:pt x="977" y="206"/>
                    </a:cubicBezTo>
                    <a:lnTo>
                      <a:pt x="1" y="2289"/>
                    </a:lnTo>
                    <a:lnTo>
                      <a:pt x="72" y="2349"/>
                    </a:lnTo>
                    <a:lnTo>
                      <a:pt x="406" y="2647"/>
                    </a:lnTo>
                    <a:cubicBezTo>
                      <a:pt x="477" y="2730"/>
                      <a:pt x="525" y="2813"/>
                      <a:pt x="525" y="2920"/>
                    </a:cubicBezTo>
                    <a:lnTo>
                      <a:pt x="525" y="3706"/>
                    </a:lnTo>
                    <a:cubicBezTo>
                      <a:pt x="525" y="3980"/>
                      <a:pt x="751" y="4194"/>
                      <a:pt x="1013" y="4194"/>
                    </a:cubicBezTo>
                    <a:cubicBezTo>
                      <a:pt x="1275" y="4194"/>
                      <a:pt x="1501" y="3980"/>
                      <a:pt x="1501" y="3706"/>
                    </a:cubicBezTo>
                    <a:lnTo>
                      <a:pt x="1501" y="3325"/>
                    </a:lnTo>
                    <a:cubicBezTo>
                      <a:pt x="1501" y="3123"/>
                      <a:pt x="1656" y="2968"/>
                      <a:pt x="1846" y="2968"/>
                    </a:cubicBezTo>
                    <a:cubicBezTo>
                      <a:pt x="2227" y="2968"/>
                      <a:pt x="2549" y="2647"/>
                      <a:pt x="2549" y="2254"/>
                    </a:cubicBezTo>
                    <a:lnTo>
                      <a:pt x="2549" y="2158"/>
                    </a:lnTo>
                    <a:lnTo>
                      <a:pt x="1644" y="206"/>
                    </a:lnTo>
                    <a:cubicBezTo>
                      <a:pt x="1573" y="69"/>
                      <a:pt x="1442" y="0"/>
                      <a:pt x="1311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91;p44">
                <a:extLst>
                  <a:ext uri="{FF2B5EF4-FFF2-40B4-BE49-F238E27FC236}">
                    <a16:creationId xmlns:a16="http://schemas.microsoft.com/office/drawing/2014/main" id="{96FA3658-C441-B225-3B6B-AE30C5D3A3BD}"/>
                  </a:ext>
                </a:extLst>
              </p:cNvPr>
              <p:cNvSpPr/>
              <p:nvPr/>
            </p:nvSpPr>
            <p:spPr>
              <a:xfrm>
                <a:off x="6241054" y="2087136"/>
                <a:ext cx="52575" cy="8471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3013" extrusionOk="0">
                    <a:moveTo>
                      <a:pt x="630" y="1"/>
                    </a:moveTo>
                    <a:cubicBezTo>
                      <a:pt x="501" y="1"/>
                      <a:pt x="370" y="72"/>
                      <a:pt x="298" y="215"/>
                    </a:cubicBezTo>
                    <a:lnTo>
                      <a:pt x="1" y="858"/>
                    </a:lnTo>
                    <a:lnTo>
                      <a:pt x="989" y="3013"/>
                    </a:lnTo>
                    <a:cubicBezTo>
                      <a:pt x="1036" y="3001"/>
                      <a:pt x="1108" y="2965"/>
                      <a:pt x="1167" y="2965"/>
                    </a:cubicBezTo>
                    <a:cubicBezTo>
                      <a:pt x="1548" y="2965"/>
                      <a:pt x="1870" y="2656"/>
                      <a:pt x="1870" y="2251"/>
                    </a:cubicBezTo>
                    <a:lnTo>
                      <a:pt x="1870" y="2168"/>
                    </a:lnTo>
                    <a:lnTo>
                      <a:pt x="953" y="215"/>
                    </a:lnTo>
                    <a:cubicBezTo>
                      <a:pt x="888" y="72"/>
                      <a:pt x="760" y="1"/>
                      <a:pt x="630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92;p44">
                <a:extLst>
                  <a:ext uri="{FF2B5EF4-FFF2-40B4-BE49-F238E27FC236}">
                    <a16:creationId xmlns:a16="http://schemas.microsoft.com/office/drawing/2014/main" id="{E823E7BF-EFC6-E9D7-5900-9E643AEBC9C7}"/>
                  </a:ext>
                </a:extLst>
              </p:cNvPr>
              <p:cNvSpPr/>
              <p:nvPr/>
            </p:nvSpPr>
            <p:spPr>
              <a:xfrm>
                <a:off x="6300320" y="2193579"/>
                <a:ext cx="57917" cy="56933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2025" extrusionOk="0">
                    <a:moveTo>
                      <a:pt x="1173" y="1"/>
                    </a:moveTo>
                    <a:cubicBezTo>
                      <a:pt x="1042" y="1"/>
                      <a:pt x="911" y="72"/>
                      <a:pt x="845" y="215"/>
                    </a:cubicBezTo>
                    <a:lnTo>
                      <a:pt x="0" y="2025"/>
                    </a:lnTo>
                    <a:lnTo>
                      <a:pt x="369" y="2025"/>
                    </a:lnTo>
                    <a:cubicBezTo>
                      <a:pt x="607" y="2025"/>
                      <a:pt x="845" y="1918"/>
                      <a:pt x="988" y="1727"/>
                    </a:cubicBezTo>
                    <a:cubicBezTo>
                      <a:pt x="1155" y="1537"/>
                      <a:pt x="1381" y="1429"/>
                      <a:pt x="1619" y="1429"/>
                    </a:cubicBezTo>
                    <a:lnTo>
                      <a:pt x="2060" y="1429"/>
                    </a:lnTo>
                    <a:lnTo>
                      <a:pt x="1500" y="215"/>
                    </a:lnTo>
                    <a:cubicBezTo>
                      <a:pt x="1435" y="72"/>
                      <a:pt x="1304" y="1"/>
                      <a:pt x="1173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93;p44">
                <a:extLst>
                  <a:ext uri="{FF2B5EF4-FFF2-40B4-BE49-F238E27FC236}">
                    <a16:creationId xmlns:a16="http://schemas.microsoft.com/office/drawing/2014/main" id="{E7F44349-6BDC-73A7-3B1C-CC85FD9F3980}"/>
                  </a:ext>
                </a:extLst>
              </p:cNvPr>
              <p:cNvSpPr/>
              <p:nvPr/>
            </p:nvSpPr>
            <p:spPr>
              <a:xfrm>
                <a:off x="6316374" y="2193579"/>
                <a:ext cx="42538" cy="49567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763" extrusionOk="0">
                    <a:moveTo>
                      <a:pt x="614" y="1"/>
                    </a:moveTo>
                    <a:cubicBezTo>
                      <a:pt x="483" y="1"/>
                      <a:pt x="352" y="72"/>
                      <a:pt x="286" y="215"/>
                    </a:cubicBezTo>
                    <a:lnTo>
                      <a:pt x="1" y="822"/>
                    </a:lnTo>
                    <a:lnTo>
                      <a:pt x="417" y="1763"/>
                    </a:lnTo>
                    <a:lnTo>
                      <a:pt x="429" y="1739"/>
                    </a:lnTo>
                    <a:cubicBezTo>
                      <a:pt x="584" y="1537"/>
                      <a:pt x="822" y="1429"/>
                      <a:pt x="1060" y="1429"/>
                    </a:cubicBezTo>
                    <a:lnTo>
                      <a:pt x="1513" y="1429"/>
                    </a:lnTo>
                    <a:lnTo>
                      <a:pt x="941" y="215"/>
                    </a:lnTo>
                    <a:cubicBezTo>
                      <a:pt x="876" y="72"/>
                      <a:pt x="745" y="1"/>
                      <a:pt x="614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94;p44">
                <a:extLst>
                  <a:ext uri="{FF2B5EF4-FFF2-40B4-BE49-F238E27FC236}">
                    <a16:creationId xmlns:a16="http://schemas.microsoft.com/office/drawing/2014/main" id="{DB65543A-73D4-C0D0-7799-884384460EF0}"/>
                  </a:ext>
                </a:extLst>
              </p:cNvPr>
              <p:cNvSpPr/>
              <p:nvPr/>
            </p:nvSpPr>
            <p:spPr>
              <a:xfrm>
                <a:off x="6162388" y="2147049"/>
                <a:ext cx="55274" cy="111167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954" extrusionOk="0">
                    <a:moveTo>
                      <a:pt x="673" y="1"/>
                    </a:moveTo>
                    <a:cubicBezTo>
                      <a:pt x="542" y="1"/>
                      <a:pt x="411" y="72"/>
                      <a:pt x="346" y="215"/>
                    </a:cubicBezTo>
                    <a:lnTo>
                      <a:pt x="1" y="953"/>
                    </a:lnTo>
                    <a:lnTo>
                      <a:pt x="1310" y="3954"/>
                    </a:lnTo>
                    <a:cubicBezTo>
                      <a:pt x="1406" y="3858"/>
                      <a:pt x="1465" y="3727"/>
                      <a:pt x="1465" y="3596"/>
                    </a:cubicBezTo>
                    <a:lnTo>
                      <a:pt x="1465" y="2906"/>
                    </a:lnTo>
                    <a:cubicBezTo>
                      <a:pt x="1465" y="2739"/>
                      <a:pt x="1537" y="2584"/>
                      <a:pt x="1668" y="2489"/>
                    </a:cubicBezTo>
                    <a:lnTo>
                      <a:pt x="1965" y="2311"/>
                    </a:lnTo>
                    <a:lnTo>
                      <a:pt x="1001" y="215"/>
                    </a:lnTo>
                    <a:cubicBezTo>
                      <a:pt x="935" y="72"/>
                      <a:pt x="804" y="1"/>
                      <a:pt x="673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95;p44">
                <a:extLst>
                  <a:ext uri="{FF2B5EF4-FFF2-40B4-BE49-F238E27FC236}">
                    <a16:creationId xmlns:a16="http://schemas.microsoft.com/office/drawing/2014/main" id="{EFC6C11B-EAC7-F909-1C7A-F56B83D56BF1}"/>
                  </a:ext>
                </a:extLst>
              </p:cNvPr>
              <p:cNvSpPr/>
              <p:nvPr/>
            </p:nvSpPr>
            <p:spPr>
              <a:xfrm>
                <a:off x="6056957" y="2335841"/>
                <a:ext cx="381296" cy="150668"/>
              </a:xfrm>
              <a:custGeom>
                <a:avLst/>
                <a:gdLst/>
                <a:ahLst/>
                <a:cxnLst/>
                <a:rect l="l" t="t" r="r" b="b"/>
                <a:pathLst>
                  <a:path w="13562" h="5359" extrusionOk="0">
                    <a:moveTo>
                      <a:pt x="0" y="1"/>
                    </a:moveTo>
                    <a:lnTo>
                      <a:pt x="0" y="13"/>
                    </a:lnTo>
                    <a:cubicBezTo>
                      <a:pt x="810" y="3096"/>
                      <a:pt x="3548" y="5359"/>
                      <a:pt x="6787" y="5359"/>
                    </a:cubicBezTo>
                    <a:cubicBezTo>
                      <a:pt x="10025" y="5359"/>
                      <a:pt x="12740" y="3108"/>
                      <a:pt x="13561" y="48"/>
                    </a:cubicBezTo>
                    <a:lnTo>
                      <a:pt x="135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96;p44">
                <a:extLst>
                  <a:ext uri="{FF2B5EF4-FFF2-40B4-BE49-F238E27FC236}">
                    <a16:creationId xmlns:a16="http://schemas.microsoft.com/office/drawing/2014/main" id="{7EFBDC19-778F-FA90-298C-AB71F0928EE1}"/>
                  </a:ext>
                </a:extLst>
              </p:cNvPr>
              <p:cNvSpPr/>
              <p:nvPr/>
            </p:nvSpPr>
            <p:spPr>
              <a:xfrm>
                <a:off x="6225647" y="2335841"/>
                <a:ext cx="212606" cy="150668"/>
              </a:xfrm>
              <a:custGeom>
                <a:avLst/>
                <a:gdLst/>
                <a:ahLst/>
                <a:cxnLst/>
                <a:rect l="l" t="t" r="r" b="b"/>
                <a:pathLst>
                  <a:path w="7562" h="5359" extrusionOk="0">
                    <a:moveTo>
                      <a:pt x="6002" y="1"/>
                    </a:moveTo>
                    <a:lnTo>
                      <a:pt x="6002" y="48"/>
                    </a:lnTo>
                    <a:cubicBezTo>
                      <a:pt x="5252" y="2858"/>
                      <a:pt x="2894" y="4990"/>
                      <a:pt x="1" y="5311"/>
                    </a:cubicBezTo>
                    <a:cubicBezTo>
                      <a:pt x="251" y="5347"/>
                      <a:pt x="525" y="5359"/>
                      <a:pt x="787" y="5359"/>
                    </a:cubicBezTo>
                    <a:cubicBezTo>
                      <a:pt x="4037" y="5359"/>
                      <a:pt x="6764" y="3108"/>
                      <a:pt x="7561" y="48"/>
                    </a:cubicBezTo>
                    <a:lnTo>
                      <a:pt x="7561" y="1"/>
                    </a:ln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397;p44">
                <a:extLst>
                  <a:ext uri="{FF2B5EF4-FFF2-40B4-BE49-F238E27FC236}">
                    <a16:creationId xmlns:a16="http://schemas.microsoft.com/office/drawing/2014/main" id="{A88116AC-4023-3A22-D53F-345D65497FFB}"/>
                  </a:ext>
                </a:extLst>
              </p:cNvPr>
              <p:cNvSpPr/>
              <p:nvPr/>
            </p:nvSpPr>
            <p:spPr>
              <a:xfrm>
                <a:off x="6056957" y="2335841"/>
                <a:ext cx="81590" cy="110829"/>
              </a:xfrm>
              <a:custGeom>
                <a:avLst/>
                <a:gdLst/>
                <a:ahLst/>
                <a:cxnLst/>
                <a:rect l="l" t="t" r="r" b="b"/>
                <a:pathLst>
                  <a:path w="2902" h="3942" extrusionOk="0">
                    <a:moveTo>
                      <a:pt x="0" y="1"/>
                    </a:moveTo>
                    <a:lnTo>
                      <a:pt x="0" y="13"/>
                    </a:lnTo>
                    <a:cubicBezTo>
                      <a:pt x="417" y="1608"/>
                      <a:pt x="1358" y="2989"/>
                      <a:pt x="2608" y="3942"/>
                    </a:cubicBezTo>
                    <a:lnTo>
                      <a:pt x="2620" y="3799"/>
                    </a:lnTo>
                    <a:cubicBezTo>
                      <a:pt x="2620" y="3799"/>
                      <a:pt x="2620" y="3799"/>
                      <a:pt x="2620" y="3799"/>
                    </a:cubicBezTo>
                    <a:cubicBezTo>
                      <a:pt x="2646" y="3799"/>
                      <a:pt x="2901" y="2614"/>
                      <a:pt x="2131" y="1418"/>
                    </a:cubicBezTo>
                    <a:cubicBezTo>
                      <a:pt x="1953" y="1132"/>
                      <a:pt x="2143" y="644"/>
                      <a:pt x="2381" y="108"/>
                    </a:cubicBezTo>
                    <a:lnTo>
                      <a:pt x="242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398;p44">
                <a:extLst>
                  <a:ext uri="{FF2B5EF4-FFF2-40B4-BE49-F238E27FC236}">
                    <a16:creationId xmlns:a16="http://schemas.microsoft.com/office/drawing/2014/main" id="{C65E94E2-1271-A098-33D4-DA9C6045F405}"/>
                  </a:ext>
                </a:extLst>
              </p:cNvPr>
              <p:cNvSpPr/>
              <p:nvPr/>
            </p:nvSpPr>
            <p:spPr>
              <a:xfrm>
                <a:off x="6247070" y="2395614"/>
                <a:ext cx="157022" cy="90896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3233" extrusionOk="0">
                    <a:moveTo>
                      <a:pt x="4104" y="0"/>
                    </a:moveTo>
                    <a:cubicBezTo>
                      <a:pt x="3340" y="0"/>
                      <a:pt x="3258" y="1265"/>
                      <a:pt x="1921" y="1265"/>
                    </a:cubicBezTo>
                    <a:cubicBezTo>
                      <a:pt x="1699" y="1265"/>
                      <a:pt x="1443" y="1230"/>
                      <a:pt x="1144" y="1149"/>
                    </a:cubicBezTo>
                    <a:cubicBezTo>
                      <a:pt x="1075" y="1132"/>
                      <a:pt x="1011" y="1123"/>
                      <a:pt x="951" y="1123"/>
                    </a:cubicBezTo>
                    <a:cubicBezTo>
                      <a:pt x="111" y="1123"/>
                      <a:pt x="46" y="2728"/>
                      <a:pt x="13" y="3161"/>
                    </a:cubicBezTo>
                    <a:lnTo>
                      <a:pt x="1" y="3233"/>
                    </a:lnTo>
                    <a:lnTo>
                      <a:pt x="25" y="3233"/>
                    </a:lnTo>
                    <a:cubicBezTo>
                      <a:pt x="2287" y="3233"/>
                      <a:pt x="4299" y="2137"/>
                      <a:pt x="5585" y="435"/>
                    </a:cubicBezTo>
                    <a:lnTo>
                      <a:pt x="5549" y="423"/>
                    </a:lnTo>
                    <a:lnTo>
                      <a:pt x="5549" y="423"/>
                    </a:lnTo>
                    <a:cubicBezTo>
                      <a:pt x="5549" y="423"/>
                      <a:pt x="5562" y="433"/>
                      <a:pt x="5541" y="433"/>
                    </a:cubicBezTo>
                    <a:cubicBezTo>
                      <a:pt x="5494" y="433"/>
                      <a:pt x="5285" y="383"/>
                      <a:pt x="4430" y="66"/>
                    </a:cubicBezTo>
                    <a:cubicBezTo>
                      <a:pt x="4308" y="20"/>
                      <a:pt x="4201" y="0"/>
                      <a:pt x="41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399;p44">
                <a:extLst>
                  <a:ext uri="{FF2B5EF4-FFF2-40B4-BE49-F238E27FC236}">
                    <a16:creationId xmlns:a16="http://schemas.microsoft.com/office/drawing/2014/main" id="{D1B9E497-99A7-9731-FAEC-C993A919EF84}"/>
                  </a:ext>
                </a:extLst>
              </p:cNvPr>
              <p:cNvSpPr/>
              <p:nvPr/>
            </p:nvSpPr>
            <p:spPr>
              <a:xfrm>
                <a:off x="6393043" y="2421198"/>
                <a:ext cx="28" cy="2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E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400;p44">
                <a:extLst>
                  <a:ext uri="{FF2B5EF4-FFF2-40B4-BE49-F238E27FC236}">
                    <a16:creationId xmlns:a16="http://schemas.microsoft.com/office/drawing/2014/main" id="{54314A20-0647-F44D-9E04-97B595A636DD}"/>
                  </a:ext>
                </a:extLst>
              </p:cNvPr>
              <p:cNvSpPr/>
              <p:nvPr/>
            </p:nvSpPr>
            <p:spPr>
              <a:xfrm>
                <a:off x="6246761" y="2396092"/>
                <a:ext cx="156685" cy="90418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216" extrusionOk="0">
                    <a:moveTo>
                      <a:pt x="5548" y="406"/>
                    </a:moveTo>
                    <a:lnTo>
                      <a:pt x="5555" y="409"/>
                    </a:lnTo>
                    <a:lnTo>
                      <a:pt x="5555" y="409"/>
                    </a:lnTo>
                    <a:cubicBezTo>
                      <a:pt x="5553" y="407"/>
                      <a:pt x="5550" y="406"/>
                      <a:pt x="5548" y="406"/>
                    </a:cubicBezTo>
                    <a:close/>
                    <a:moveTo>
                      <a:pt x="4310" y="1"/>
                    </a:moveTo>
                    <a:cubicBezTo>
                      <a:pt x="3334" y="1525"/>
                      <a:pt x="1810" y="2620"/>
                      <a:pt x="24" y="3037"/>
                    </a:cubicBezTo>
                    <a:cubicBezTo>
                      <a:pt x="24" y="3085"/>
                      <a:pt x="24" y="3108"/>
                      <a:pt x="12" y="3144"/>
                    </a:cubicBezTo>
                    <a:lnTo>
                      <a:pt x="0" y="3216"/>
                    </a:lnTo>
                    <a:cubicBezTo>
                      <a:pt x="12" y="3216"/>
                      <a:pt x="24" y="3216"/>
                      <a:pt x="36" y="3216"/>
                    </a:cubicBezTo>
                    <a:cubicBezTo>
                      <a:pt x="2168" y="3216"/>
                      <a:pt x="4329" y="2170"/>
                      <a:pt x="5572" y="418"/>
                    </a:cubicBezTo>
                    <a:lnTo>
                      <a:pt x="5555" y="409"/>
                    </a:lnTo>
                    <a:lnTo>
                      <a:pt x="5555" y="409"/>
                    </a:lnTo>
                    <a:cubicBezTo>
                      <a:pt x="5559" y="412"/>
                      <a:pt x="5560" y="416"/>
                      <a:pt x="5548" y="416"/>
                    </a:cubicBezTo>
                    <a:cubicBezTo>
                      <a:pt x="5505" y="416"/>
                      <a:pt x="5296" y="366"/>
                      <a:pt x="4441" y="49"/>
                    </a:cubicBezTo>
                    <a:lnTo>
                      <a:pt x="4310" y="1"/>
                    </a:ln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401;p44">
                <a:extLst>
                  <a:ext uri="{FF2B5EF4-FFF2-40B4-BE49-F238E27FC236}">
                    <a16:creationId xmlns:a16="http://schemas.microsoft.com/office/drawing/2014/main" id="{FBA2CB20-9460-B912-E72A-B5E5A3748F3B}"/>
                  </a:ext>
                </a:extLst>
              </p:cNvPr>
              <p:cNvSpPr/>
              <p:nvPr/>
            </p:nvSpPr>
            <p:spPr>
              <a:xfrm>
                <a:off x="6314715" y="2087473"/>
                <a:ext cx="125533" cy="60953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2168" extrusionOk="0">
                    <a:moveTo>
                      <a:pt x="2107" y="0"/>
                    </a:moveTo>
                    <a:cubicBezTo>
                      <a:pt x="1405" y="0"/>
                      <a:pt x="833" y="572"/>
                      <a:pt x="833" y="1286"/>
                    </a:cubicBezTo>
                    <a:cubicBezTo>
                      <a:pt x="500" y="1310"/>
                      <a:pt x="179" y="1524"/>
                      <a:pt x="60" y="1834"/>
                    </a:cubicBezTo>
                    <a:cubicBezTo>
                      <a:pt x="0" y="1989"/>
                      <a:pt x="107" y="2167"/>
                      <a:pt x="286" y="2167"/>
                    </a:cubicBezTo>
                    <a:lnTo>
                      <a:pt x="4239" y="2167"/>
                    </a:lnTo>
                    <a:cubicBezTo>
                      <a:pt x="4346" y="2167"/>
                      <a:pt x="4465" y="2060"/>
                      <a:pt x="4465" y="1941"/>
                    </a:cubicBezTo>
                    <a:cubicBezTo>
                      <a:pt x="4465" y="1453"/>
                      <a:pt x="4084" y="1036"/>
                      <a:pt x="3596" y="1036"/>
                    </a:cubicBezTo>
                    <a:lnTo>
                      <a:pt x="3524" y="1036"/>
                    </a:lnTo>
                    <a:cubicBezTo>
                      <a:pt x="3429" y="1036"/>
                      <a:pt x="3322" y="977"/>
                      <a:pt x="3298" y="870"/>
                    </a:cubicBezTo>
                    <a:cubicBezTo>
                      <a:pt x="3119" y="370"/>
                      <a:pt x="2655" y="0"/>
                      <a:pt x="2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402;p44">
                <a:extLst>
                  <a:ext uri="{FF2B5EF4-FFF2-40B4-BE49-F238E27FC236}">
                    <a16:creationId xmlns:a16="http://schemas.microsoft.com/office/drawing/2014/main" id="{FF3627CD-ED2F-E253-17B9-0979B1FB43B6}"/>
                  </a:ext>
                </a:extLst>
              </p:cNvPr>
              <p:cNvSpPr/>
              <p:nvPr/>
            </p:nvSpPr>
            <p:spPr>
              <a:xfrm>
                <a:off x="6348172" y="2243793"/>
                <a:ext cx="98768" cy="48273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1717" extrusionOk="0">
                    <a:moveTo>
                      <a:pt x="1858" y="1"/>
                    </a:moveTo>
                    <a:cubicBezTo>
                      <a:pt x="1429" y="1"/>
                      <a:pt x="1060" y="286"/>
                      <a:pt x="929" y="691"/>
                    </a:cubicBezTo>
                    <a:cubicBezTo>
                      <a:pt x="894" y="775"/>
                      <a:pt x="822" y="822"/>
                      <a:pt x="739" y="822"/>
                    </a:cubicBezTo>
                    <a:lnTo>
                      <a:pt x="691" y="822"/>
                    </a:lnTo>
                    <a:cubicBezTo>
                      <a:pt x="322" y="822"/>
                      <a:pt x="1" y="1144"/>
                      <a:pt x="1" y="1537"/>
                    </a:cubicBezTo>
                    <a:cubicBezTo>
                      <a:pt x="1" y="1637"/>
                      <a:pt x="84" y="1716"/>
                      <a:pt x="163" y="1716"/>
                    </a:cubicBezTo>
                    <a:cubicBezTo>
                      <a:pt x="169" y="1716"/>
                      <a:pt x="174" y="1716"/>
                      <a:pt x="179" y="1715"/>
                    </a:cubicBezTo>
                    <a:lnTo>
                      <a:pt x="3287" y="1715"/>
                    </a:lnTo>
                    <a:cubicBezTo>
                      <a:pt x="3430" y="1715"/>
                      <a:pt x="3513" y="1572"/>
                      <a:pt x="3465" y="1453"/>
                    </a:cubicBezTo>
                    <a:cubicBezTo>
                      <a:pt x="3370" y="1203"/>
                      <a:pt x="3132" y="1048"/>
                      <a:pt x="2858" y="1025"/>
                    </a:cubicBezTo>
                    <a:cubicBezTo>
                      <a:pt x="2858" y="465"/>
                      <a:pt x="2418" y="1"/>
                      <a:pt x="1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403;p44">
                <a:extLst>
                  <a:ext uri="{FF2B5EF4-FFF2-40B4-BE49-F238E27FC236}">
                    <a16:creationId xmlns:a16="http://schemas.microsoft.com/office/drawing/2014/main" id="{73F477A7-1E91-6950-3D16-42125A595EB7}"/>
                  </a:ext>
                </a:extLst>
              </p:cNvPr>
              <p:cNvSpPr/>
              <p:nvPr/>
            </p:nvSpPr>
            <p:spPr>
              <a:xfrm>
                <a:off x="6069327" y="2093827"/>
                <a:ext cx="67645" cy="67982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18" extrusionOk="0">
                    <a:moveTo>
                      <a:pt x="1203" y="1"/>
                    </a:moveTo>
                    <a:cubicBezTo>
                      <a:pt x="537" y="1"/>
                      <a:pt x="1" y="560"/>
                      <a:pt x="1" y="1215"/>
                    </a:cubicBezTo>
                    <a:cubicBezTo>
                      <a:pt x="1" y="1882"/>
                      <a:pt x="537" y="2418"/>
                      <a:pt x="1203" y="2418"/>
                    </a:cubicBezTo>
                    <a:cubicBezTo>
                      <a:pt x="1870" y="2418"/>
                      <a:pt x="2406" y="1882"/>
                      <a:pt x="2406" y="1215"/>
                    </a:cubicBezTo>
                    <a:cubicBezTo>
                      <a:pt x="2406" y="536"/>
                      <a:pt x="1870" y="1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58BE714-1EC6-BF35-E467-71A5692B3A4D}"/>
              </a:ext>
            </a:extLst>
          </p:cNvPr>
          <p:cNvGrpSpPr/>
          <p:nvPr/>
        </p:nvGrpSpPr>
        <p:grpSpPr>
          <a:xfrm>
            <a:off x="2233411" y="2847830"/>
            <a:ext cx="6810841" cy="662789"/>
            <a:chOff x="2134197" y="3153286"/>
            <a:chExt cx="6810841" cy="662789"/>
          </a:xfrm>
        </p:grpSpPr>
        <p:sp>
          <p:nvSpPr>
            <p:cNvPr id="6" name="Google Shape;1314;p44">
              <a:extLst>
                <a:ext uri="{FF2B5EF4-FFF2-40B4-BE49-F238E27FC236}">
                  <a16:creationId xmlns:a16="http://schemas.microsoft.com/office/drawing/2014/main" id="{123354DB-4B51-ED2C-CF36-EEEE0C7C407F}"/>
                </a:ext>
              </a:extLst>
            </p:cNvPr>
            <p:cNvSpPr txBox="1">
              <a:spLocks/>
            </p:cNvSpPr>
            <p:nvPr/>
          </p:nvSpPr>
          <p:spPr>
            <a:xfrm>
              <a:off x="2982170" y="3351584"/>
              <a:ext cx="5962868" cy="364017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(N3) Ổ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gà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, ổ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voi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,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đọng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đường</a:t>
              </a:r>
              <a:endParaRPr lang="en-US" sz="2400" dirty="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363;p44">
              <a:extLst>
                <a:ext uri="{FF2B5EF4-FFF2-40B4-BE49-F238E27FC236}">
                  <a16:creationId xmlns:a16="http://schemas.microsoft.com/office/drawing/2014/main" id="{B5E56E19-72B1-3BB1-DFAE-F54F1C1D6C7F}"/>
                </a:ext>
              </a:extLst>
            </p:cNvPr>
            <p:cNvSpPr/>
            <p:nvPr/>
          </p:nvSpPr>
          <p:spPr>
            <a:xfrm flipH="1">
              <a:off x="2134197" y="3153286"/>
              <a:ext cx="689009" cy="662789"/>
            </a:xfrm>
            <a:custGeom>
              <a:avLst/>
              <a:gdLst/>
              <a:ahLst/>
              <a:cxnLst/>
              <a:rect l="l" t="t" r="r" b="b"/>
              <a:pathLst>
                <a:path w="15479" h="14727" extrusionOk="0">
                  <a:moveTo>
                    <a:pt x="7476" y="0"/>
                  </a:moveTo>
                  <a:cubicBezTo>
                    <a:pt x="7165" y="0"/>
                    <a:pt x="6866" y="20"/>
                    <a:pt x="6585" y="62"/>
                  </a:cubicBezTo>
                  <a:cubicBezTo>
                    <a:pt x="3275" y="550"/>
                    <a:pt x="155" y="4300"/>
                    <a:pt x="48" y="7551"/>
                  </a:cubicBezTo>
                  <a:cubicBezTo>
                    <a:pt x="1" y="8825"/>
                    <a:pt x="322" y="10134"/>
                    <a:pt x="1060" y="11194"/>
                  </a:cubicBezTo>
                  <a:cubicBezTo>
                    <a:pt x="1715" y="12134"/>
                    <a:pt x="2668" y="12813"/>
                    <a:pt x="3668" y="13361"/>
                  </a:cubicBezTo>
                  <a:cubicBezTo>
                    <a:pt x="5136" y="14178"/>
                    <a:pt x="6841" y="14726"/>
                    <a:pt x="8500" y="14726"/>
                  </a:cubicBezTo>
                  <a:cubicBezTo>
                    <a:pt x="9450" y="14726"/>
                    <a:pt x="10385" y="14547"/>
                    <a:pt x="11252" y="14135"/>
                  </a:cubicBezTo>
                  <a:cubicBezTo>
                    <a:pt x="13967" y="12849"/>
                    <a:pt x="15264" y="9646"/>
                    <a:pt x="15431" y="6658"/>
                  </a:cubicBezTo>
                  <a:cubicBezTo>
                    <a:pt x="15479" y="5943"/>
                    <a:pt x="15467" y="5205"/>
                    <a:pt x="15276" y="4526"/>
                  </a:cubicBezTo>
                  <a:cubicBezTo>
                    <a:pt x="14469" y="1782"/>
                    <a:pt x="10412" y="0"/>
                    <a:pt x="7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1404;p44">
              <a:extLst>
                <a:ext uri="{FF2B5EF4-FFF2-40B4-BE49-F238E27FC236}">
                  <a16:creationId xmlns:a16="http://schemas.microsoft.com/office/drawing/2014/main" id="{EAA21F68-197F-F231-D0FA-774464F39325}"/>
                </a:ext>
              </a:extLst>
            </p:cNvPr>
            <p:cNvGrpSpPr/>
            <p:nvPr/>
          </p:nvGrpSpPr>
          <p:grpSpPr>
            <a:xfrm>
              <a:off x="2266404" y="3271986"/>
              <a:ext cx="424547" cy="420020"/>
              <a:chOff x="3480338" y="2207250"/>
              <a:chExt cx="424547" cy="420020"/>
            </a:xfrm>
          </p:grpSpPr>
          <p:sp>
            <p:nvSpPr>
              <p:cNvPr id="53" name="Google Shape;1405;p44">
                <a:extLst>
                  <a:ext uri="{FF2B5EF4-FFF2-40B4-BE49-F238E27FC236}">
                    <a16:creationId xmlns:a16="http://schemas.microsoft.com/office/drawing/2014/main" id="{B9C505C5-AEB3-0F59-BE27-74A01186D843}"/>
                  </a:ext>
                </a:extLst>
              </p:cNvPr>
              <p:cNvSpPr/>
              <p:nvPr/>
            </p:nvSpPr>
            <p:spPr>
              <a:xfrm>
                <a:off x="3547395" y="2211984"/>
                <a:ext cx="290786" cy="359969"/>
              </a:xfrm>
              <a:custGeom>
                <a:avLst/>
                <a:gdLst/>
                <a:ahLst/>
                <a:cxnLst/>
                <a:rect l="l" t="t" r="r" b="b"/>
                <a:pathLst>
                  <a:path w="9705" h="12014" extrusionOk="0">
                    <a:moveTo>
                      <a:pt x="4847" y="1"/>
                    </a:moveTo>
                    <a:cubicBezTo>
                      <a:pt x="2168" y="1"/>
                      <a:pt x="1" y="2167"/>
                      <a:pt x="1" y="4846"/>
                    </a:cubicBezTo>
                    <a:cubicBezTo>
                      <a:pt x="1" y="6954"/>
                      <a:pt x="1322" y="8716"/>
                      <a:pt x="3180" y="9406"/>
                    </a:cubicBezTo>
                    <a:lnTo>
                      <a:pt x="3180" y="11014"/>
                    </a:lnTo>
                    <a:cubicBezTo>
                      <a:pt x="3180" y="11561"/>
                      <a:pt x="3632" y="12014"/>
                      <a:pt x="4180" y="12014"/>
                    </a:cubicBezTo>
                    <a:lnTo>
                      <a:pt x="5501" y="12014"/>
                    </a:lnTo>
                    <a:cubicBezTo>
                      <a:pt x="6049" y="12014"/>
                      <a:pt x="6502" y="11561"/>
                      <a:pt x="6502" y="11014"/>
                    </a:cubicBezTo>
                    <a:lnTo>
                      <a:pt x="6502" y="9406"/>
                    </a:lnTo>
                    <a:cubicBezTo>
                      <a:pt x="8371" y="8740"/>
                      <a:pt x="9704" y="6954"/>
                      <a:pt x="9704" y="4846"/>
                    </a:cubicBezTo>
                    <a:cubicBezTo>
                      <a:pt x="9704" y="2167"/>
                      <a:pt x="7526" y="1"/>
                      <a:pt x="48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406;p44">
                <a:extLst>
                  <a:ext uri="{FF2B5EF4-FFF2-40B4-BE49-F238E27FC236}">
                    <a16:creationId xmlns:a16="http://schemas.microsoft.com/office/drawing/2014/main" id="{DE400DD4-6213-6306-0DE7-0C85DC6E5E3C}"/>
                  </a:ext>
                </a:extLst>
              </p:cNvPr>
              <p:cNvSpPr/>
              <p:nvPr/>
            </p:nvSpPr>
            <p:spPr>
              <a:xfrm>
                <a:off x="3676177" y="2211984"/>
                <a:ext cx="162007" cy="359969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12014" extrusionOk="0">
                    <a:moveTo>
                      <a:pt x="549" y="1"/>
                    </a:moveTo>
                    <a:cubicBezTo>
                      <a:pt x="358" y="1"/>
                      <a:pt x="180" y="12"/>
                      <a:pt x="1" y="24"/>
                    </a:cubicBezTo>
                    <a:cubicBezTo>
                      <a:pt x="2406" y="310"/>
                      <a:pt x="4287" y="2346"/>
                      <a:pt x="4287" y="4846"/>
                    </a:cubicBezTo>
                    <a:cubicBezTo>
                      <a:pt x="4287" y="6954"/>
                      <a:pt x="2954" y="8716"/>
                      <a:pt x="1096" y="9406"/>
                    </a:cubicBezTo>
                    <a:lnTo>
                      <a:pt x="1096" y="11014"/>
                    </a:lnTo>
                    <a:cubicBezTo>
                      <a:pt x="1096" y="11561"/>
                      <a:pt x="656" y="12014"/>
                      <a:pt x="96" y="12014"/>
                    </a:cubicBezTo>
                    <a:lnTo>
                      <a:pt x="1215" y="12014"/>
                    </a:lnTo>
                    <a:cubicBezTo>
                      <a:pt x="1763" y="12014"/>
                      <a:pt x="2215" y="11561"/>
                      <a:pt x="2215" y="11014"/>
                    </a:cubicBezTo>
                    <a:lnTo>
                      <a:pt x="2215" y="9406"/>
                    </a:lnTo>
                    <a:cubicBezTo>
                      <a:pt x="4073" y="8716"/>
                      <a:pt x="5394" y="6930"/>
                      <a:pt x="5394" y="4846"/>
                    </a:cubicBezTo>
                    <a:cubicBezTo>
                      <a:pt x="5406" y="2167"/>
                      <a:pt x="3228" y="1"/>
                      <a:pt x="549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407;p44">
                <a:extLst>
                  <a:ext uri="{FF2B5EF4-FFF2-40B4-BE49-F238E27FC236}">
                    <a16:creationId xmlns:a16="http://schemas.microsoft.com/office/drawing/2014/main" id="{C0402AFC-CB95-6C6D-1B64-EA986CBD64C6}"/>
                  </a:ext>
                </a:extLst>
              </p:cNvPr>
              <p:cNvSpPr/>
              <p:nvPr/>
            </p:nvSpPr>
            <p:spPr>
              <a:xfrm>
                <a:off x="3540624" y="2207250"/>
                <a:ext cx="38921" cy="3757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54" extrusionOk="0">
                    <a:moveTo>
                      <a:pt x="242" y="1"/>
                    </a:moveTo>
                    <a:cubicBezTo>
                      <a:pt x="188" y="1"/>
                      <a:pt x="132" y="22"/>
                      <a:pt x="84" y="63"/>
                    </a:cubicBezTo>
                    <a:cubicBezTo>
                      <a:pt x="1" y="147"/>
                      <a:pt x="1" y="278"/>
                      <a:pt x="84" y="361"/>
                    </a:cubicBezTo>
                    <a:lnTo>
                      <a:pt x="905" y="1194"/>
                    </a:lnTo>
                    <a:cubicBezTo>
                      <a:pt x="953" y="1242"/>
                      <a:pt x="1001" y="1254"/>
                      <a:pt x="1060" y="1254"/>
                    </a:cubicBezTo>
                    <a:cubicBezTo>
                      <a:pt x="1120" y="1254"/>
                      <a:pt x="1155" y="1242"/>
                      <a:pt x="1203" y="1194"/>
                    </a:cubicBezTo>
                    <a:cubicBezTo>
                      <a:pt x="1298" y="1123"/>
                      <a:pt x="1298" y="992"/>
                      <a:pt x="1203" y="897"/>
                    </a:cubicBezTo>
                    <a:lnTo>
                      <a:pt x="382" y="63"/>
                    </a:lnTo>
                    <a:cubicBezTo>
                      <a:pt x="346" y="22"/>
                      <a:pt x="295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408;p44">
                <a:extLst>
                  <a:ext uri="{FF2B5EF4-FFF2-40B4-BE49-F238E27FC236}">
                    <a16:creationId xmlns:a16="http://schemas.microsoft.com/office/drawing/2014/main" id="{6349FF39-6B5D-2894-2724-BAAFB6957380}"/>
                  </a:ext>
                </a:extLst>
              </p:cNvPr>
              <p:cNvSpPr/>
              <p:nvPr/>
            </p:nvSpPr>
            <p:spPr>
              <a:xfrm>
                <a:off x="3507454" y="2249917"/>
                <a:ext cx="44614" cy="3023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09" extrusionOk="0">
                    <a:moveTo>
                      <a:pt x="229" y="0"/>
                    </a:moveTo>
                    <a:cubicBezTo>
                      <a:pt x="161" y="0"/>
                      <a:pt x="98" y="35"/>
                      <a:pt x="60" y="104"/>
                    </a:cubicBezTo>
                    <a:cubicBezTo>
                      <a:pt x="0" y="211"/>
                      <a:pt x="36" y="330"/>
                      <a:pt x="143" y="389"/>
                    </a:cubicBezTo>
                    <a:lnTo>
                      <a:pt x="1143" y="985"/>
                    </a:lnTo>
                    <a:cubicBezTo>
                      <a:pt x="1179" y="997"/>
                      <a:pt x="1227" y="1009"/>
                      <a:pt x="1250" y="1009"/>
                    </a:cubicBezTo>
                    <a:cubicBezTo>
                      <a:pt x="1334" y="1009"/>
                      <a:pt x="1393" y="985"/>
                      <a:pt x="1429" y="901"/>
                    </a:cubicBezTo>
                    <a:cubicBezTo>
                      <a:pt x="1489" y="806"/>
                      <a:pt x="1465" y="687"/>
                      <a:pt x="1358" y="628"/>
                    </a:cubicBezTo>
                    <a:lnTo>
                      <a:pt x="346" y="32"/>
                    </a:lnTo>
                    <a:cubicBezTo>
                      <a:pt x="307" y="11"/>
                      <a:pt x="267" y="0"/>
                      <a:pt x="2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409;p44">
                <a:extLst>
                  <a:ext uri="{FF2B5EF4-FFF2-40B4-BE49-F238E27FC236}">
                    <a16:creationId xmlns:a16="http://schemas.microsoft.com/office/drawing/2014/main" id="{0DDC8C86-AAE9-7A65-3284-0EE0720B9C91}"/>
                  </a:ext>
                </a:extLst>
              </p:cNvPr>
              <p:cNvSpPr/>
              <p:nvPr/>
            </p:nvSpPr>
            <p:spPr>
              <a:xfrm>
                <a:off x="3487110" y="2299956"/>
                <a:ext cx="48180" cy="21573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720" extrusionOk="0">
                    <a:moveTo>
                      <a:pt x="251" y="0"/>
                    </a:moveTo>
                    <a:cubicBezTo>
                      <a:pt x="158" y="0"/>
                      <a:pt x="67" y="58"/>
                      <a:pt x="36" y="160"/>
                    </a:cubicBezTo>
                    <a:cubicBezTo>
                      <a:pt x="1" y="243"/>
                      <a:pt x="60" y="363"/>
                      <a:pt x="179" y="398"/>
                    </a:cubicBezTo>
                    <a:lnTo>
                      <a:pt x="1310" y="708"/>
                    </a:lnTo>
                    <a:cubicBezTo>
                      <a:pt x="1322" y="708"/>
                      <a:pt x="1346" y="720"/>
                      <a:pt x="1370" y="720"/>
                    </a:cubicBezTo>
                    <a:cubicBezTo>
                      <a:pt x="1453" y="720"/>
                      <a:pt x="1548" y="660"/>
                      <a:pt x="1572" y="577"/>
                    </a:cubicBezTo>
                    <a:cubicBezTo>
                      <a:pt x="1608" y="470"/>
                      <a:pt x="1548" y="351"/>
                      <a:pt x="1429" y="327"/>
                    </a:cubicBezTo>
                    <a:lnTo>
                      <a:pt x="298" y="5"/>
                    </a:lnTo>
                    <a:cubicBezTo>
                      <a:pt x="283" y="2"/>
                      <a:pt x="267" y="0"/>
                      <a:pt x="2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410;p44">
                <a:extLst>
                  <a:ext uri="{FF2B5EF4-FFF2-40B4-BE49-F238E27FC236}">
                    <a16:creationId xmlns:a16="http://schemas.microsoft.com/office/drawing/2014/main" id="{731A2CAB-B4B9-28F4-8924-26D123E14960}"/>
                  </a:ext>
                </a:extLst>
              </p:cNvPr>
              <p:cNvSpPr/>
              <p:nvPr/>
            </p:nvSpPr>
            <p:spPr>
              <a:xfrm>
                <a:off x="3480338" y="2352900"/>
                <a:ext cx="47820" cy="12884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430" extrusionOk="0">
                    <a:moveTo>
                      <a:pt x="215" y="0"/>
                    </a:moveTo>
                    <a:cubicBezTo>
                      <a:pt x="96" y="0"/>
                      <a:pt x="0" y="84"/>
                      <a:pt x="0" y="203"/>
                    </a:cubicBezTo>
                    <a:cubicBezTo>
                      <a:pt x="0" y="322"/>
                      <a:pt x="96" y="417"/>
                      <a:pt x="215" y="417"/>
                    </a:cubicBezTo>
                    <a:lnTo>
                      <a:pt x="1382" y="429"/>
                    </a:lnTo>
                    <a:cubicBezTo>
                      <a:pt x="1501" y="429"/>
                      <a:pt x="1596" y="334"/>
                      <a:pt x="1596" y="227"/>
                    </a:cubicBezTo>
                    <a:cubicBezTo>
                      <a:pt x="1596" y="108"/>
                      <a:pt x="1501" y="12"/>
                      <a:pt x="1382" y="12"/>
                    </a:cubicBez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411;p44">
                <a:extLst>
                  <a:ext uri="{FF2B5EF4-FFF2-40B4-BE49-F238E27FC236}">
                    <a16:creationId xmlns:a16="http://schemas.microsoft.com/office/drawing/2014/main" id="{17E09091-3AB2-374F-A2E7-826801C18F74}"/>
                  </a:ext>
                </a:extLst>
              </p:cNvPr>
              <p:cNvSpPr/>
              <p:nvPr/>
            </p:nvSpPr>
            <p:spPr>
              <a:xfrm>
                <a:off x="3487110" y="2397695"/>
                <a:ext cx="47850" cy="21243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709" extrusionOk="0">
                    <a:moveTo>
                      <a:pt x="1357" y="0"/>
                    </a:moveTo>
                    <a:cubicBezTo>
                      <a:pt x="1342" y="0"/>
                      <a:pt x="1326" y="2"/>
                      <a:pt x="1310" y="6"/>
                    </a:cubicBezTo>
                    <a:lnTo>
                      <a:pt x="179" y="291"/>
                    </a:lnTo>
                    <a:cubicBezTo>
                      <a:pt x="60" y="315"/>
                      <a:pt x="1" y="434"/>
                      <a:pt x="24" y="541"/>
                    </a:cubicBezTo>
                    <a:cubicBezTo>
                      <a:pt x="60" y="637"/>
                      <a:pt x="132" y="708"/>
                      <a:pt x="239" y="708"/>
                    </a:cubicBezTo>
                    <a:lnTo>
                      <a:pt x="274" y="708"/>
                    </a:lnTo>
                    <a:lnTo>
                      <a:pt x="1406" y="422"/>
                    </a:lnTo>
                    <a:cubicBezTo>
                      <a:pt x="1513" y="375"/>
                      <a:pt x="1596" y="256"/>
                      <a:pt x="1560" y="160"/>
                    </a:cubicBezTo>
                    <a:cubicBezTo>
                      <a:pt x="1530" y="59"/>
                      <a:pt x="1447" y="0"/>
                      <a:pt x="13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412;p44">
                <a:extLst>
                  <a:ext uri="{FF2B5EF4-FFF2-40B4-BE49-F238E27FC236}">
                    <a16:creationId xmlns:a16="http://schemas.microsoft.com/office/drawing/2014/main" id="{F074CB45-E88F-096B-765F-0526DA0835B6}"/>
                  </a:ext>
                </a:extLst>
              </p:cNvPr>
              <p:cNvSpPr/>
              <p:nvPr/>
            </p:nvSpPr>
            <p:spPr>
              <a:xfrm>
                <a:off x="3507095" y="2438984"/>
                <a:ext cx="44974" cy="2987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997" extrusionOk="0">
                    <a:moveTo>
                      <a:pt x="1275" y="1"/>
                    </a:moveTo>
                    <a:cubicBezTo>
                      <a:pt x="1238" y="1"/>
                      <a:pt x="1201" y="11"/>
                      <a:pt x="1167" y="33"/>
                    </a:cubicBezTo>
                    <a:lnTo>
                      <a:pt x="131" y="604"/>
                    </a:lnTo>
                    <a:cubicBezTo>
                      <a:pt x="36" y="664"/>
                      <a:pt x="0" y="783"/>
                      <a:pt x="60" y="890"/>
                    </a:cubicBezTo>
                    <a:cubicBezTo>
                      <a:pt x="108" y="961"/>
                      <a:pt x="167" y="997"/>
                      <a:pt x="238" y="997"/>
                    </a:cubicBezTo>
                    <a:cubicBezTo>
                      <a:pt x="274" y="997"/>
                      <a:pt x="310" y="973"/>
                      <a:pt x="346" y="961"/>
                    </a:cubicBezTo>
                    <a:lnTo>
                      <a:pt x="1370" y="390"/>
                    </a:lnTo>
                    <a:cubicBezTo>
                      <a:pt x="1453" y="330"/>
                      <a:pt x="1501" y="187"/>
                      <a:pt x="1441" y="104"/>
                    </a:cubicBezTo>
                    <a:cubicBezTo>
                      <a:pt x="1403" y="35"/>
                      <a:pt x="1340" y="1"/>
                      <a:pt x="1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413;p44">
                <a:extLst>
                  <a:ext uri="{FF2B5EF4-FFF2-40B4-BE49-F238E27FC236}">
                    <a16:creationId xmlns:a16="http://schemas.microsoft.com/office/drawing/2014/main" id="{6FA6A662-5ED9-8B99-D02D-58EB899F4928}"/>
                  </a:ext>
                </a:extLst>
              </p:cNvPr>
              <p:cNvSpPr/>
              <p:nvPr/>
            </p:nvSpPr>
            <p:spPr>
              <a:xfrm>
                <a:off x="3540264" y="2473831"/>
                <a:ext cx="39281" cy="37483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51" extrusionOk="0">
                    <a:moveTo>
                      <a:pt x="1062" y="1"/>
                    </a:moveTo>
                    <a:cubicBezTo>
                      <a:pt x="1007" y="1"/>
                      <a:pt x="953" y="24"/>
                      <a:pt x="917" y="72"/>
                    </a:cubicBezTo>
                    <a:lnTo>
                      <a:pt x="84" y="894"/>
                    </a:lnTo>
                    <a:cubicBezTo>
                      <a:pt x="1" y="965"/>
                      <a:pt x="1" y="1096"/>
                      <a:pt x="84" y="1191"/>
                    </a:cubicBezTo>
                    <a:cubicBezTo>
                      <a:pt x="132" y="1227"/>
                      <a:pt x="179" y="1251"/>
                      <a:pt x="239" y="1251"/>
                    </a:cubicBezTo>
                    <a:cubicBezTo>
                      <a:pt x="298" y="1251"/>
                      <a:pt x="334" y="1227"/>
                      <a:pt x="382" y="1191"/>
                    </a:cubicBezTo>
                    <a:lnTo>
                      <a:pt x="1215" y="370"/>
                    </a:lnTo>
                    <a:cubicBezTo>
                      <a:pt x="1310" y="298"/>
                      <a:pt x="1310" y="155"/>
                      <a:pt x="1215" y="72"/>
                    </a:cubicBezTo>
                    <a:cubicBezTo>
                      <a:pt x="1173" y="24"/>
                      <a:pt x="1117" y="1"/>
                      <a:pt x="10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414;p44">
                <a:extLst>
                  <a:ext uri="{FF2B5EF4-FFF2-40B4-BE49-F238E27FC236}">
                    <a16:creationId xmlns:a16="http://schemas.microsoft.com/office/drawing/2014/main" id="{D4DE3FB7-B3ED-5AB1-4E1B-BD4E7D757EC7}"/>
                  </a:ext>
                </a:extLst>
              </p:cNvPr>
              <p:cNvSpPr/>
              <p:nvPr/>
            </p:nvSpPr>
            <p:spPr>
              <a:xfrm>
                <a:off x="3806397" y="2473831"/>
                <a:ext cx="38921" cy="3784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263" extrusionOk="0">
                    <a:moveTo>
                      <a:pt x="242" y="1"/>
                    </a:moveTo>
                    <a:cubicBezTo>
                      <a:pt x="188" y="1"/>
                      <a:pt x="132" y="24"/>
                      <a:pt x="84" y="72"/>
                    </a:cubicBezTo>
                    <a:cubicBezTo>
                      <a:pt x="1" y="144"/>
                      <a:pt x="1" y="274"/>
                      <a:pt x="84" y="370"/>
                    </a:cubicBezTo>
                    <a:lnTo>
                      <a:pt x="906" y="1203"/>
                    </a:lnTo>
                    <a:cubicBezTo>
                      <a:pt x="953" y="1251"/>
                      <a:pt x="1001" y="1263"/>
                      <a:pt x="1060" y="1263"/>
                    </a:cubicBezTo>
                    <a:cubicBezTo>
                      <a:pt x="1120" y="1263"/>
                      <a:pt x="1156" y="1251"/>
                      <a:pt x="1203" y="1203"/>
                    </a:cubicBezTo>
                    <a:cubicBezTo>
                      <a:pt x="1298" y="1132"/>
                      <a:pt x="1298" y="989"/>
                      <a:pt x="1203" y="906"/>
                    </a:cubicBezTo>
                    <a:lnTo>
                      <a:pt x="382" y="72"/>
                    </a:lnTo>
                    <a:cubicBezTo>
                      <a:pt x="346" y="24"/>
                      <a:pt x="295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415;p44">
                <a:extLst>
                  <a:ext uri="{FF2B5EF4-FFF2-40B4-BE49-F238E27FC236}">
                    <a16:creationId xmlns:a16="http://schemas.microsoft.com/office/drawing/2014/main" id="{F44A234D-844E-FF8A-C5FF-B624889F08D8}"/>
                  </a:ext>
                </a:extLst>
              </p:cNvPr>
              <p:cNvSpPr/>
              <p:nvPr/>
            </p:nvSpPr>
            <p:spPr>
              <a:xfrm>
                <a:off x="3833513" y="2438385"/>
                <a:ext cx="44614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017" extrusionOk="0">
                    <a:moveTo>
                      <a:pt x="240" y="0"/>
                    </a:moveTo>
                    <a:cubicBezTo>
                      <a:pt x="167" y="0"/>
                      <a:pt x="100" y="40"/>
                      <a:pt x="60" y="112"/>
                    </a:cubicBezTo>
                    <a:cubicBezTo>
                      <a:pt x="1" y="207"/>
                      <a:pt x="36" y="326"/>
                      <a:pt x="132" y="386"/>
                    </a:cubicBezTo>
                    <a:lnTo>
                      <a:pt x="1144" y="981"/>
                    </a:lnTo>
                    <a:cubicBezTo>
                      <a:pt x="1179" y="1005"/>
                      <a:pt x="1227" y="1017"/>
                      <a:pt x="1251" y="1017"/>
                    </a:cubicBezTo>
                    <a:cubicBezTo>
                      <a:pt x="1322" y="1017"/>
                      <a:pt x="1382" y="981"/>
                      <a:pt x="1429" y="910"/>
                    </a:cubicBezTo>
                    <a:cubicBezTo>
                      <a:pt x="1489" y="826"/>
                      <a:pt x="1465" y="684"/>
                      <a:pt x="1358" y="624"/>
                    </a:cubicBezTo>
                    <a:lnTo>
                      <a:pt x="346" y="29"/>
                    </a:lnTo>
                    <a:cubicBezTo>
                      <a:pt x="311" y="9"/>
                      <a:pt x="275" y="0"/>
                      <a:pt x="2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416;p44">
                <a:extLst>
                  <a:ext uri="{FF2B5EF4-FFF2-40B4-BE49-F238E27FC236}">
                    <a16:creationId xmlns:a16="http://schemas.microsoft.com/office/drawing/2014/main" id="{9F43CB77-23BD-F1E0-DFEE-077C0463463C}"/>
                  </a:ext>
                </a:extLst>
              </p:cNvPr>
              <p:cNvSpPr/>
              <p:nvPr/>
            </p:nvSpPr>
            <p:spPr>
              <a:xfrm>
                <a:off x="3850982" y="2397665"/>
                <a:ext cx="47491" cy="2196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733" extrusionOk="0">
                    <a:moveTo>
                      <a:pt x="233" y="1"/>
                    </a:moveTo>
                    <a:cubicBezTo>
                      <a:pt x="143" y="1"/>
                      <a:pt x="55" y="52"/>
                      <a:pt x="25" y="161"/>
                    </a:cubicBezTo>
                    <a:cubicBezTo>
                      <a:pt x="1" y="257"/>
                      <a:pt x="61" y="376"/>
                      <a:pt x="180" y="411"/>
                    </a:cubicBezTo>
                    <a:lnTo>
                      <a:pt x="1311" y="721"/>
                    </a:lnTo>
                    <a:cubicBezTo>
                      <a:pt x="1323" y="721"/>
                      <a:pt x="1346" y="733"/>
                      <a:pt x="1370" y="733"/>
                    </a:cubicBezTo>
                    <a:cubicBezTo>
                      <a:pt x="1454" y="733"/>
                      <a:pt x="1549" y="673"/>
                      <a:pt x="1573" y="590"/>
                    </a:cubicBezTo>
                    <a:cubicBezTo>
                      <a:pt x="1585" y="471"/>
                      <a:pt x="1513" y="352"/>
                      <a:pt x="1418" y="316"/>
                    </a:cubicBezTo>
                    <a:lnTo>
                      <a:pt x="287" y="7"/>
                    </a:lnTo>
                    <a:cubicBezTo>
                      <a:pt x="269" y="3"/>
                      <a:pt x="251" y="1"/>
                      <a:pt x="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417;p44">
                <a:extLst>
                  <a:ext uri="{FF2B5EF4-FFF2-40B4-BE49-F238E27FC236}">
                    <a16:creationId xmlns:a16="http://schemas.microsoft.com/office/drawing/2014/main" id="{F72E613D-09E5-FD8C-6423-EB95A8B81360}"/>
                  </a:ext>
                </a:extLst>
              </p:cNvPr>
              <p:cNvSpPr/>
              <p:nvPr/>
            </p:nvSpPr>
            <p:spPr>
              <a:xfrm>
                <a:off x="3857064" y="2353260"/>
                <a:ext cx="47820" cy="12854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429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03"/>
                    </a:cubicBezTo>
                    <a:cubicBezTo>
                      <a:pt x="0" y="322"/>
                      <a:pt x="96" y="417"/>
                      <a:pt x="215" y="417"/>
                    </a:cubicBezTo>
                    <a:lnTo>
                      <a:pt x="1382" y="429"/>
                    </a:lnTo>
                    <a:cubicBezTo>
                      <a:pt x="1501" y="429"/>
                      <a:pt x="1596" y="346"/>
                      <a:pt x="1596" y="227"/>
                    </a:cubicBezTo>
                    <a:cubicBezTo>
                      <a:pt x="1596" y="108"/>
                      <a:pt x="1512" y="12"/>
                      <a:pt x="1382" y="12"/>
                    </a:cubicBez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418;p44">
                <a:extLst>
                  <a:ext uri="{FF2B5EF4-FFF2-40B4-BE49-F238E27FC236}">
                    <a16:creationId xmlns:a16="http://schemas.microsoft.com/office/drawing/2014/main" id="{84C9EA97-F1B3-A591-3EA4-60418058B084}"/>
                  </a:ext>
                </a:extLst>
              </p:cNvPr>
              <p:cNvSpPr/>
              <p:nvPr/>
            </p:nvSpPr>
            <p:spPr>
              <a:xfrm>
                <a:off x="3850982" y="2300855"/>
                <a:ext cx="47491" cy="20674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690" extrusionOk="0">
                    <a:moveTo>
                      <a:pt x="1368" y="1"/>
                    </a:moveTo>
                    <a:cubicBezTo>
                      <a:pt x="1349" y="1"/>
                      <a:pt x="1329" y="4"/>
                      <a:pt x="1311" y="11"/>
                    </a:cubicBezTo>
                    <a:lnTo>
                      <a:pt x="180" y="297"/>
                    </a:lnTo>
                    <a:cubicBezTo>
                      <a:pt x="61" y="309"/>
                      <a:pt x="1" y="428"/>
                      <a:pt x="25" y="523"/>
                    </a:cubicBezTo>
                    <a:cubicBezTo>
                      <a:pt x="61" y="618"/>
                      <a:pt x="132" y="690"/>
                      <a:pt x="239" y="690"/>
                    </a:cubicBezTo>
                    <a:lnTo>
                      <a:pt x="275" y="690"/>
                    </a:lnTo>
                    <a:lnTo>
                      <a:pt x="1406" y="416"/>
                    </a:lnTo>
                    <a:cubicBezTo>
                      <a:pt x="1525" y="380"/>
                      <a:pt x="1585" y="261"/>
                      <a:pt x="1561" y="154"/>
                    </a:cubicBezTo>
                    <a:cubicBezTo>
                      <a:pt x="1532" y="58"/>
                      <a:pt x="1449" y="1"/>
                      <a:pt x="13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419;p44">
                <a:extLst>
                  <a:ext uri="{FF2B5EF4-FFF2-40B4-BE49-F238E27FC236}">
                    <a16:creationId xmlns:a16="http://schemas.microsoft.com/office/drawing/2014/main" id="{E62FE9C7-DE55-E00E-2966-47E676419D47}"/>
                  </a:ext>
                </a:extLst>
              </p:cNvPr>
              <p:cNvSpPr/>
              <p:nvPr/>
            </p:nvSpPr>
            <p:spPr>
              <a:xfrm>
                <a:off x="3833513" y="2250277"/>
                <a:ext cx="44974" cy="2987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997" extrusionOk="0">
                    <a:moveTo>
                      <a:pt x="1275" y="0"/>
                    </a:moveTo>
                    <a:cubicBezTo>
                      <a:pt x="1238" y="0"/>
                      <a:pt x="1201" y="11"/>
                      <a:pt x="1167" y="32"/>
                    </a:cubicBezTo>
                    <a:lnTo>
                      <a:pt x="132" y="616"/>
                    </a:lnTo>
                    <a:cubicBezTo>
                      <a:pt x="48" y="675"/>
                      <a:pt x="1" y="794"/>
                      <a:pt x="60" y="889"/>
                    </a:cubicBezTo>
                    <a:cubicBezTo>
                      <a:pt x="108" y="973"/>
                      <a:pt x="167" y="997"/>
                      <a:pt x="239" y="997"/>
                    </a:cubicBezTo>
                    <a:cubicBezTo>
                      <a:pt x="274" y="997"/>
                      <a:pt x="310" y="985"/>
                      <a:pt x="346" y="973"/>
                    </a:cubicBezTo>
                    <a:lnTo>
                      <a:pt x="1370" y="389"/>
                    </a:lnTo>
                    <a:cubicBezTo>
                      <a:pt x="1477" y="330"/>
                      <a:pt x="1501" y="211"/>
                      <a:pt x="1441" y="104"/>
                    </a:cubicBezTo>
                    <a:cubicBezTo>
                      <a:pt x="1403" y="35"/>
                      <a:pt x="1340" y="0"/>
                      <a:pt x="12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420;p44">
                <a:extLst>
                  <a:ext uri="{FF2B5EF4-FFF2-40B4-BE49-F238E27FC236}">
                    <a16:creationId xmlns:a16="http://schemas.microsoft.com/office/drawing/2014/main" id="{219C7580-D187-A101-C06F-E042D0F4B00A}"/>
                  </a:ext>
                </a:extLst>
              </p:cNvPr>
              <p:cNvSpPr/>
              <p:nvPr/>
            </p:nvSpPr>
            <p:spPr>
              <a:xfrm>
                <a:off x="3806397" y="2207699"/>
                <a:ext cx="39281" cy="37124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39" extrusionOk="0">
                    <a:moveTo>
                      <a:pt x="1075" y="1"/>
                    </a:moveTo>
                    <a:cubicBezTo>
                      <a:pt x="1022" y="1"/>
                      <a:pt x="965" y="24"/>
                      <a:pt x="917" y="72"/>
                    </a:cubicBezTo>
                    <a:lnTo>
                      <a:pt x="84" y="882"/>
                    </a:lnTo>
                    <a:cubicBezTo>
                      <a:pt x="1" y="965"/>
                      <a:pt x="1" y="1096"/>
                      <a:pt x="84" y="1179"/>
                    </a:cubicBezTo>
                    <a:cubicBezTo>
                      <a:pt x="132" y="1227"/>
                      <a:pt x="191" y="1239"/>
                      <a:pt x="239" y="1239"/>
                    </a:cubicBezTo>
                    <a:cubicBezTo>
                      <a:pt x="298" y="1239"/>
                      <a:pt x="346" y="1227"/>
                      <a:pt x="382" y="1179"/>
                    </a:cubicBezTo>
                    <a:lnTo>
                      <a:pt x="1215" y="370"/>
                    </a:lnTo>
                    <a:cubicBezTo>
                      <a:pt x="1310" y="286"/>
                      <a:pt x="1310" y="155"/>
                      <a:pt x="1215" y="72"/>
                    </a:cubicBezTo>
                    <a:cubicBezTo>
                      <a:pt x="1179" y="24"/>
                      <a:pt x="1129" y="1"/>
                      <a:pt x="10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421;p44">
                <a:extLst>
                  <a:ext uri="{FF2B5EF4-FFF2-40B4-BE49-F238E27FC236}">
                    <a16:creationId xmlns:a16="http://schemas.microsoft.com/office/drawing/2014/main" id="{B1EE373B-282A-559F-C815-D7847BAF1FEB}"/>
                  </a:ext>
                </a:extLst>
              </p:cNvPr>
              <p:cNvSpPr/>
              <p:nvPr/>
            </p:nvSpPr>
            <p:spPr>
              <a:xfrm>
                <a:off x="3654424" y="2344331"/>
                <a:ext cx="76734" cy="195535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6526" extrusionOk="0">
                    <a:moveTo>
                      <a:pt x="1275" y="1"/>
                    </a:moveTo>
                    <a:cubicBezTo>
                      <a:pt x="1156" y="1"/>
                      <a:pt x="1072" y="96"/>
                      <a:pt x="1072" y="215"/>
                    </a:cubicBezTo>
                    <a:lnTo>
                      <a:pt x="1072" y="3049"/>
                    </a:lnTo>
                    <a:lnTo>
                      <a:pt x="370" y="2394"/>
                    </a:lnTo>
                    <a:cubicBezTo>
                      <a:pt x="326" y="2361"/>
                      <a:pt x="274" y="2343"/>
                      <a:pt x="224" y="2343"/>
                    </a:cubicBezTo>
                    <a:cubicBezTo>
                      <a:pt x="166" y="2343"/>
                      <a:pt x="110" y="2367"/>
                      <a:pt x="72" y="2418"/>
                    </a:cubicBezTo>
                    <a:cubicBezTo>
                      <a:pt x="1" y="2501"/>
                      <a:pt x="1" y="2632"/>
                      <a:pt x="84" y="2715"/>
                    </a:cubicBezTo>
                    <a:lnTo>
                      <a:pt x="1072" y="3632"/>
                    </a:lnTo>
                    <a:lnTo>
                      <a:pt x="1072" y="6311"/>
                    </a:lnTo>
                    <a:cubicBezTo>
                      <a:pt x="1072" y="6430"/>
                      <a:pt x="1156" y="6525"/>
                      <a:pt x="1275" y="6525"/>
                    </a:cubicBezTo>
                    <a:cubicBezTo>
                      <a:pt x="1394" y="6525"/>
                      <a:pt x="1489" y="6430"/>
                      <a:pt x="1489" y="6311"/>
                    </a:cubicBezTo>
                    <a:lnTo>
                      <a:pt x="1489" y="3620"/>
                    </a:lnTo>
                    <a:lnTo>
                      <a:pt x="2465" y="2692"/>
                    </a:lnTo>
                    <a:cubicBezTo>
                      <a:pt x="2560" y="2620"/>
                      <a:pt x="2560" y="2501"/>
                      <a:pt x="2477" y="2418"/>
                    </a:cubicBezTo>
                    <a:cubicBezTo>
                      <a:pt x="2439" y="2367"/>
                      <a:pt x="2383" y="2343"/>
                      <a:pt x="2326" y="2343"/>
                    </a:cubicBezTo>
                    <a:cubicBezTo>
                      <a:pt x="2276" y="2343"/>
                      <a:pt x="2224" y="2361"/>
                      <a:pt x="2179" y="2394"/>
                    </a:cubicBezTo>
                    <a:lnTo>
                      <a:pt x="1489" y="3049"/>
                    </a:lnTo>
                    <a:lnTo>
                      <a:pt x="1489" y="215"/>
                    </a:lnTo>
                    <a:cubicBezTo>
                      <a:pt x="1489" y="96"/>
                      <a:pt x="1394" y="1"/>
                      <a:pt x="127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422;p44">
                <a:extLst>
                  <a:ext uri="{FF2B5EF4-FFF2-40B4-BE49-F238E27FC236}">
                    <a16:creationId xmlns:a16="http://schemas.microsoft.com/office/drawing/2014/main" id="{93E6A568-59C7-4917-C7D3-95CFF48A4127}"/>
                  </a:ext>
                </a:extLst>
              </p:cNvPr>
              <p:cNvSpPr/>
              <p:nvPr/>
            </p:nvSpPr>
            <p:spPr>
              <a:xfrm>
                <a:off x="3598063" y="2356826"/>
                <a:ext cx="7244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18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36" y="512"/>
                      <a:pt x="131" y="1262"/>
                      <a:pt x="643" y="1774"/>
                    </a:cubicBezTo>
                    <a:cubicBezTo>
                      <a:pt x="1143" y="2275"/>
                      <a:pt x="1905" y="2382"/>
                      <a:pt x="2251" y="2417"/>
                    </a:cubicBezTo>
                    <a:cubicBezTo>
                      <a:pt x="2334" y="2417"/>
                      <a:pt x="2417" y="2334"/>
                      <a:pt x="2417" y="2251"/>
                    </a:cubicBezTo>
                    <a:cubicBezTo>
                      <a:pt x="2394" y="1917"/>
                      <a:pt x="2275" y="1143"/>
                      <a:pt x="1774" y="643"/>
                    </a:cubicBezTo>
                    <a:cubicBezTo>
                      <a:pt x="1263" y="131"/>
                      <a:pt x="512" y="36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423;p44">
                <a:extLst>
                  <a:ext uri="{FF2B5EF4-FFF2-40B4-BE49-F238E27FC236}">
                    <a16:creationId xmlns:a16="http://schemas.microsoft.com/office/drawing/2014/main" id="{412AEA50-2C26-4232-F835-9439CCA7E521}"/>
                  </a:ext>
                </a:extLst>
              </p:cNvPr>
              <p:cNvSpPr/>
              <p:nvPr/>
            </p:nvSpPr>
            <p:spPr>
              <a:xfrm>
                <a:off x="3597703" y="2356826"/>
                <a:ext cx="72809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2418" extrusionOk="0">
                    <a:moveTo>
                      <a:pt x="167" y="0"/>
                    </a:moveTo>
                    <a:cubicBezTo>
                      <a:pt x="72" y="0"/>
                      <a:pt x="12" y="60"/>
                      <a:pt x="1" y="155"/>
                    </a:cubicBezTo>
                    <a:cubicBezTo>
                      <a:pt x="286" y="239"/>
                      <a:pt x="596" y="393"/>
                      <a:pt x="846" y="643"/>
                    </a:cubicBezTo>
                    <a:cubicBezTo>
                      <a:pt x="1358" y="1143"/>
                      <a:pt x="1453" y="1905"/>
                      <a:pt x="1489" y="2251"/>
                    </a:cubicBezTo>
                    <a:lnTo>
                      <a:pt x="1489" y="2263"/>
                    </a:lnTo>
                    <a:cubicBezTo>
                      <a:pt x="1798" y="2370"/>
                      <a:pt x="2084" y="2394"/>
                      <a:pt x="2251" y="2417"/>
                    </a:cubicBezTo>
                    <a:cubicBezTo>
                      <a:pt x="2346" y="2417"/>
                      <a:pt x="2429" y="2334"/>
                      <a:pt x="2406" y="2251"/>
                    </a:cubicBezTo>
                    <a:cubicBezTo>
                      <a:pt x="2394" y="1917"/>
                      <a:pt x="2275" y="1143"/>
                      <a:pt x="1775" y="643"/>
                    </a:cubicBezTo>
                    <a:cubicBezTo>
                      <a:pt x="1263" y="131"/>
                      <a:pt x="501" y="36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424;p44">
                <a:extLst>
                  <a:ext uri="{FF2B5EF4-FFF2-40B4-BE49-F238E27FC236}">
                    <a16:creationId xmlns:a16="http://schemas.microsoft.com/office/drawing/2014/main" id="{ACC08330-E6F8-7678-55CC-F7B470AE7A3B}"/>
                  </a:ext>
                </a:extLst>
              </p:cNvPr>
              <p:cNvSpPr/>
              <p:nvPr/>
            </p:nvSpPr>
            <p:spPr>
              <a:xfrm>
                <a:off x="3715429" y="2356826"/>
                <a:ext cx="72090" cy="72449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18" extrusionOk="0">
                    <a:moveTo>
                      <a:pt x="2239" y="0"/>
                    </a:moveTo>
                    <a:cubicBezTo>
                      <a:pt x="1906" y="36"/>
                      <a:pt x="1144" y="131"/>
                      <a:pt x="644" y="643"/>
                    </a:cubicBezTo>
                    <a:cubicBezTo>
                      <a:pt x="132" y="1143"/>
                      <a:pt x="13" y="1917"/>
                      <a:pt x="1" y="2251"/>
                    </a:cubicBezTo>
                    <a:cubicBezTo>
                      <a:pt x="1" y="2334"/>
                      <a:pt x="72" y="2417"/>
                      <a:pt x="167" y="2417"/>
                    </a:cubicBezTo>
                    <a:cubicBezTo>
                      <a:pt x="501" y="2382"/>
                      <a:pt x="1263" y="2275"/>
                      <a:pt x="1775" y="1774"/>
                    </a:cubicBezTo>
                    <a:cubicBezTo>
                      <a:pt x="2275" y="1262"/>
                      <a:pt x="2382" y="512"/>
                      <a:pt x="2406" y="167"/>
                    </a:cubicBezTo>
                    <a:cubicBezTo>
                      <a:pt x="2406" y="72"/>
                      <a:pt x="2334" y="0"/>
                      <a:pt x="2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425;p44">
                <a:extLst>
                  <a:ext uri="{FF2B5EF4-FFF2-40B4-BE49-F238E27FC236}">
                    <a16:creationId xmlns:a16="http://schemas.microsoft.com/office/drawing/2014/main" id="{90BD516E-28F2-63C6-0A86-629861FB28CE}"/>
                  </a:ext>
                </a:extLst>
              </p:cNvPr>
              <p:cNvSpPr/>
              <p:nvPr/>
            </p:nvSpPr>
            <p:spPr>
              <a:xfrm>
                <a:off x="3715788" y="2357155"/>
                <a:ext cx="72090" cy="72120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407" extrusionOk="0">
                    <a:moveTo>
                      <a:pt x="2248" y="0"/>
                    </a:moveTo>
                    <a:cubicBezTo>
                      <a:pt x="2241" y="0"/>
                      <a:pt x="2234" y="0"/>
                      <a:pt x="2227" y="1"/>
                    </a:cubicBezTo>
                    <a:cubicBezTo>
                      <a:pt x="2036" y="25"/>
                      <a:pt x="1691" y="61"/>
                      <a:pt x="1358" y="204"/>
                    </a:cubicBezTo>
                    <a:cubicBezTo>
                      <a:pt x="1310" y="573"/>
                      <a:pt x="1179" y="1216"/>
                      <a:pt x="727" y="1656"/>
                    </a:cubicBezTo>
                    <a:cubicBezTo>
                      <a:pt x="524" y="1871"/>
                      <a:pt x="262" y="2013"/>
                      <a:pt x="12" y="2109"/>
                    </a:cubicBezTo>
                    <a:cubicBezTo>
                      <a:pt x="12" y="2144"/>
                      <a:pt x="1" y="2204"/>
                      <a:pt x="1" y="2240"/>
                    </a:cubicBezTo>
                    <a:cubicBezTo>
                      <a:pt x="1" y="2323"/>
                      <a:pt x="72" y="2406"/>
                      <a:pt x="167" y="2406"/>
                    </a:cubicBezTo>
                    <a:cubicBezTo>
                      <a:pt x="489" y="2383"/>
                      <a:pt x="1263" y="2264"/>
                      <a:pt x="1775" y="1763"/>
                    </a:cubicBezTo>
                    <a:cubicBezTo>
                      <a:pt x="2275" y="1251"/>
                      <a:pt x="2382" y="501"/>
                      <a:pt x="2406" y="156"/>
                    </a:cubicBezTo>
                    <a:cubicBezTo>
                      <a:pt x="2395" y="68"/>
                      <a:pt x="2332" y="0"/>
                      <a:pt x="2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426;p44">
                <a:extLst>
                  <a:ext uri="{FF2B5EF4-FFF2-40B4-BE49-F238E27FC236}">
                    <a16:creationId xmlns:a16="http://schemas.microsoft.com/office/drawing/2014/main" id="{77178391-9C09-EA6F-115E-D35304ACD80A}"/>
                  </a:ext>
                </a:extLst>
              </p:cNvPr>
              <p:cNvSpPr/>
              <p:nvPr/>
            </p:nvSpPr>
            <p:spPr>
              <a:xfrm>
                <a:off x="3669046" y="2273079"/>
                <a:ext cx="47850" cy="97947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269" extrusionOk="0">
                    <a:moveTo>
                      <a:pt x="793" y="0"/>
                    </a:moveTo>
                    <a:cubicBezTo>
                      <a:pt x="751" y="0"/>
                      <a:pt x="709" y="15"/>
                      <a:pt x="679" y="45"/>
                    </a:cubicBezTo>
                    <a:cubicBezTo>
                      <a:pt x="477" y="295"/>
                      <a:pt x="1" y="902"/>
                      <a:pt x="1" y="1641"/>
                    </a:cubicBezTo>
                    <a:cubicBezTo>
                      <a:pt x="1" y="2367"/>
                      <a:pt x="465" y="2974"/>
                      <a:pt x="679" y="3224"/>
                    </a:cubicBezTo>
                    <a:cubicBezTo>
                      <a:pt x="709" y="3254"/>
                      <a:pt x="751" y="3269"/>
                      <a:pt x="793" y="3269"/>
                    </a:cubicBezTo>
                    <a:cubicBezTo>
                      <a:pt x="834" y="3269"/>
                      <a:pt x="876" y="3254"/>
                      <a:pt x="906" y="3224"/>
                    </a:cubicBezTo>
                    <a:cubicBezTo>
                      <a:pt x="1108" y="2974"/>
                      <a:pt x="1596" y="2367"/>
                      <a:pt x="1596" y="1641"/>
                    </a:cubicBezTo>
                    <a:cubicBezTo>
                      <a:pt x="1596" y="902"/>
                      <a:pt x="1108" y="283"/>
                      <a:pt x="906" y="45"/>
                    </a:cubicBezTo>
                    <a:cubicBezTo>
                      <a:pt x="876" y="15"/>
                      <a:pt x="834" y="0"/>
                      <a:pt x="7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427;p44">
                <a:extLst>
                  <a:ext uri="{FF2B5EF4-FFF2-40B4-BE49-F238E27FC236}">
                    <a16:creationId xmlns:a16="http://schemas.microsoft.com/office/drawing/2014/main" id="{A66EB538-DEFB-E113-CF5D-A6544ADCC49C}"/>
                  </a:ext>
                </a:extLst>
              </p:cNvPr>
              <p:cNvSpPr/>
              <p:nvPr/>
            </p:nvSpPr>
            <p:spPr>
              <a:xfrm>
                <a:off x="3678694" y="2273079"/>
                <a:ext cx="38202" cy="9722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3245" extrusionOk="0">
                    <a:moveTo>
                      <a:pt x="471" y="0"/>
                    </a:moveTo>
                    <a:cubicBezTo>
                      <a:pt x="429" y="0"/>
                      <a:pt x="387" y="15"/>
                      <a:pt x="357" y="45"/>
                    </a:cubicBezTo>
                    <a:cubicBezTo>
                      <a:pt x="274" y="140"/>
                      <a:pt x="143" y="307"/>
                      <a:pt x="0" y="521"/>
                    </a:cubicBezTo>
                    <a:cubicBezTo>
                      <a:pt x="179" y="819"/>
                      <a:pt x="346" y="1200"/>
                      <a:pt x="346" y="1617"/>
                    </a:cubicBezTo>
                    <a:cubicBezTo>
                      <a:pt x="346" y="2033"/>
                      <a:pt x="179" y="2426"/>
                      <a:pt x="0" y="2724"/>
                    </a:cubicBezTo>
                    <a:cubicBezTo>
                      <a:pt x="119" y="2926"/>
                      <a:pt x="274" y="3093"/>
                      <a:pt x="357" y="3200"/>
                    </a:cubicBezTo>
                    <a:cubicBezTo>
                      <a:pt x="387" y="3230"/>
                      <a:pt x="429" y="3245"/>
                      <a:pt x="471" y="3245"/>
                    </a:cubicBezTo>
                    <a:cubicBezTo>
                      <a:pt x="512" y="3245"/>
                      <a:pt x="554" y="3230"/>
                      <a:pt x="584" y="3200"/>
                    </a:cubicBezTo>
                    <a:cubicBezTo>
                      <a:pt x="810" y="2938"/>
                      <a:pt x="1274" y="2331"/>
                      <a:pt x="1274" y="1605"/>
                    </a:cubicBezTo>
                    <a:cubicBezTo>
                      <a:pt x="1274" y="879"/>
                      <a:pt x="786" y="283"/>
                      <a:pt x="584" y="45"/>
                    </a:cubicBezTo>
                    <a:cubicBezTo>
                      <a:pt x="554" y="15"/>
                      <a:pt x="512" y="0"/>
                      <a:pt x="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428;p44">
                <a:extLst>
                  <a:ext uri="{FF2B5EF4-FFF2-40B4-BE49-F238E27FC236}">
                    <a16:creationId xmlns:a16="http://schemas.microsoft.com/office/drawing/2014/main" id="{574E0904-8B68-DB6D-11A0-079868390067}"/>
                  </a:ext>
                </a:extLst>
              </p:cNvPr>
              <p:cNvSpPr/>
              <p:nvPr/>
            </p:nvSpPr>
            <p:spPr>
              <a:xfrm>
                <a:off x="3643008" y="2518416"/>
                <a:ext cx="99925" cy="10885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633" extrusionOk="0">
                    <a:moveTo>
                      <a:pt x="1001" y="1"/>
                    </a:moveTo>
                    <a:cubicBezTo>
                      <a:pt x="453" y="1"/>
                      <a:pt x="1" y="441"/>
                      <a:pt x="1" y="989"/>
                    </a:cubicBezTo>
                    <a:lnTo>
                      <a:pt x="1" y="2632"/>
                    </a:lnTo>
                    <a:cubicBezTo>
                      <a:pt x="1" y="3180"/>
                      <a:pt x="453" y="3632"/>
                      <a:pt x="1001" y="3632"/>
                    </a:cubicBezTo>
                    <a:lnTo>
                      <a:pt x="2322" y="3632"/>
                    </a:lnTo>
                    <a:cubicBezTo>
                      <a:pt x="2870" y="3632"/>
                      <a:pt x="3334" y="3180"/>
                      <a:pt x="3322" y="2632"/>
                    </a:cubicBezTo>
                    <a:lnTo>
                      <a:pt x="3322" y="989"/>
                    </a:lnTo>
                    <a:cubicBezTo>
                      <a:pt x="3322" y="441"/>
                      <a:pt x="2882" y="1"/>
                      <a:pt x="2322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429;p44">
                <a:extLst>
                  <a:ext uri="{FF2B5EF4-FFF2-40B4-BE49-F238E27FC236}">
                    <a16:creationId xmlns:a16="http://schemas.microsoft.com/office/drawing/2014/main" id="{B39E265C-9591-349F-2188-F06C784766AB}"/>
                  </a:ext>
                </a:extLst>
              </p:cNvPr>
              <p:cNvSpPr/>
              <p:nvPr/>
            </p:nvSpPr>
            <p:spPr>
              <a:xfrm>
                <a:off x="3676177" y="2518416"/>
                <a:ext cx="66756" cy="108854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3633" extrusionOk="0">
                    <a:moveTo>
                      <a:pt x="1" y="1"/>
                    </a:moveTo>
                    <a:cubicBezTo>
                      <a:pt x="549" y="1"/>
                      <a:pt x="1001" y="441"/>
                      <a:pt x="1001" y="989"/>
                    </a:cubicBezTo>
                    <a:lnTo>
                      <a:pt x="1001" y="2632"/>
                    </a:lnTo>
                    <a:cubicBezTo>
                      <a:pt x="1001" y="3180"/>
                      <a:pt x="549" y="3632"/>
                      <a:pt x="1" y="3632"/>
                    </a:cubicBezTo>
                    <a:lnTo>
                      <a:pt x="1215" y="3632"/>
                    </a:lnTo>
                    <a:cubicBezTo>
                      <a:pt x="1775" y="3632"/>
                      <a:pt x="2215" y="3180"/>
                      <a:pt x="2215" y="2632"/>
                    </a:cubicBezTo>
                    <a:lnTo>
                      <a:pt x="2215" y="989"/>
                    </a:lnTo>
                    <a:cubicBezTo>
                      <a:pt x="2227" y="441"/>
                      <a:pt x="1763" y="1"/>
                      <a:pt x="1215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430;p44">
                <a:extLst>
                  <a:ext uri="{FF2B5EF4-FFF2-40B4-BE49-F238E27FC236}">
                    <a16:creationId xmlns:a16="http://schemas.microsoft.com/office/drawing/2014/main" id="{EA536FFB-4A1B-0347-543F-E11C61249584}"/>
                  </a:ext>
                </a:extLst>
              </p:cNvPr>
              <p:cNvSpPr/>
              <p:nvPr/>
            </p:nvSpPr>
            <p:spPr>
              <a:xfrm>
                <a:off x="3622333" y="2512364"/>
                <a:ext cx="148075" cy="35356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1180" extrusionOk="0">
                    <a:moveTo>
                      <a:pt x="4463" y="0"/>
                    </a:moveTo>
                    <a:cubicBezTo>
                      <a:pt x="4456" y="0"/>
                      <a:pt x="4448" y="0"/>
                      <a:pt x="4441" y="1"/>
                    </a:cubicBezTo>
                    <a:lnTo>
                      <a:pt x="441" y="239"/>
                    </a:lnTo>
                    <a:cubicBezTo>
                      <a:pt x="191" y="262"/>
                      <a:pt x="0" y="465"/>
                      <a:pt x="0" y="715"/>
                    </a:cubicBezTo>
                    <a:cubicBezTo>
                      <a:pt x="0" y="981"/>
                      <a:pt x="203" y="1180"/>
                      <a:pt x="465" y="1180"/>
                    </a:cubicBezTo>
                    <a:cubicBezTo>
                      <a:pt x="473" y="1180"/>
                      <a:pt x="481" y="1180"/>
                      <a:pt x="488" y="1179"/>
                    </a:cubicBezTo>
                    <a:lnTo>
                      <a:pt x="4489" y="941"/>
                    </a:lnTo>
                    <a:cubicBezTo>
                      <a:pt x="4739" y="929"/>
                      <a:pt x="4941" y="715"/>
                      <a:pt x="4941" y="465"/>
                    </a:cubicBezTo>
                    <a:cubicBezTo>
                      <a:pt x="4941" y="210"/>
                      <a:pt x="4727" y="0"/>
                      <a:pt x="44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431;p44">
                <a:extLst>
                  <a:ext uri="{FF2B5EF4-FFF2-40B4-BE49-F238E27FC236}">
                    <a16:creationId xmlns:a16="http://schemas.microsoft.com/office/drawing/2014/main" id="{12CED2DD-2EAF-BF43-772F-AA24AD26EC16}"/>
                  </a:ext>
                </a:extLst>
              </p:cNvPr>
              <p:cNvSpPr/>
              <p:nvPr/>
            </p:nvSpPr>
            <p:spPr>
              <a:xfrm>
                <a:off x="3622333" y="2569084"/>
                <a:ext cx="148075" cy="35356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1180" extrusionOk="0">
                    <a:moveTo>
                      <a:pt x="4464" y="0"/>
                    </a:moveTo>
                    <a:cubicBezTo>
                      <a:pt x="4456" y="0"/>
                      <a:pt x="4449" y="0"/>
                      <a:pt x="4441" y="1"/>
                    </a:cubicBezTo>
                    <a:lnTo>
                      <a:pt x="441" y="239"/>
                    </a:lnTo>
                    <a:cubicBezTo>
                      <a:pt x="191" y="251"/>
                      <a:pt x="0" y="465"/>
                      <a:pt x="0" y="715"/>
                    </a:cubicBezTo>
                    <a:cubicBezTo>
                      <a:pt x="0" y="981"/>
                      <a:pt x="203" y="1180"/>
                      <a:pt x="465" y="1180"/>
                    </a:cubicBezTo>
                    <a:cubicBezTo>
                      <a:pt x="473" y="1180"/>
                      <a:pt x="481" y="1180"/>
                      <a:pt x="488" y="1179"/>
                    </a:cubicBezTo>
                    <a:lnTo>
                      <a:pt x="4489" y="941"/>
                    </a:lnTo>
                    <a:cubicBezTo>
                      <a:pt x="4739" y="929"/>
                      <a:pt x="4941" y="715"/>
                      <a:pt x="4941" y="465"/>
                    </a:cubicBezTo>
                    <a:cubicBezTo>
                      <a:pt x="4941" y="199"/>
                      <a:pt x="4727" y="0"/>
                      <a:pt x="4464" y="0"/>
                    </a:cubicBez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432;p44">
                <a:extLst>
                  <a:ext uri="{FF2B5EF4-FFF2-40B4-BE49-F238E27FC236}">
                    <a16:creationId xmlns:a16="http://schemas.microsoft.com/office/drawing/2014/main" id="{37E95EEB-72A6-AD94-ACDC-D91AFA974087}"/>
                  </a:ext>
                </a:extLst>
              </p:cNvPr>
              <p:cNvSpPr/>
              <p:nvPr/>
            </p:nvSpPr>
            <p:spPr>
              <a:xfrm>
                <a:off x="3622333" y="2569084"/>
                <a:ext cx="148075" cy="35356"/>
              </a:xfrm>
              <a:custGeom>
                <a:avLst/>
                <a:gdLst/>
                <a:ahLst/>
                <a:cxnLst/>
                <a:rect l="l" t="t" r="r" b="b"/>
                <a:pathLst>
                  <a:path w="4942" h="1180" extrusionOk="0">
                    <a:moveTo>
                      <a:pt x="4464" y="0"/>
                    </a:moveTo>
                    <a:cubicBezTo>
                      <a:pt x="4456" y="0"/>
                      <a:pt x="4449" y="0"/>
                      <a:pt x="4441" y="1"/>
                    </a:cubicBezTo>
                    <a:lnTo>
                      <a:pt x="441" y="239"/>
                    </a:lnTo>
                    <a:cubicBezTo>
                      <a:pt x="191" y="251"/>
                      <a:pt x="0" y="465"/>
                      <a:pt x="0" y="715"/>
                    </a:cubicBezTo>
                    <a:cubicBezTo>
                      <a:pt x="0" y="981"/>
                      <a:pt x="203" y="1180"/>
                      <a:pt x="465" y="1180"/>
                    </a:cubicBezTo>
                    <a:cubicBezTo>
                      <a:pt x="473" y="1180"/>
                      <a:pt x="481" y="1180"/>
                      <a:pt x="488" y="1179"/>
                    </a:cubicBezTo>
                    <a:lnTo>
                      <a:pt x="4489" y="941"/>
                    </a:lnTo>
                    <a:cubicBezTo>
                      <a:pt x="4739" y="929"/>
                      <a:pt x="4941" y="715"/>
                      <a:pt x="4941" y="465"/>
                    </a:cubicBezTo>
                    <a:cubicBezTo>
                      <a:pt x="4941" y="199"/>
                      <a:pt x="4727" y="0"/>
                      <a:pt x="4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6C467E1-6275-307B-A903-D1DEABAEF7DC}"/>
              </a:ext>
            </a:extLst>
          </p:cNvPr>
          <p:cNvGrpSpPr/>
          <p:nvPr/>
        </p:nvGrpSpPr>
        <p:grpSpPr>
          <a:xfrm>
            <a:off x="2233247" y="504170"/>
            <a:ext cx="4250361" cy="662789"/>
            <a:chOff x="2134172" y="1403491"/>
            <a:chExt cx="4250361" cy="662789"/>
          </a:xfrm>
        </p:grpSpPr>
        <p:sp>
          <p:nvSpPr>
            <p:cNvPr id="5" name="Google Shape;1311;p44">
              <a:extLst>
                <a:ext uri="{FF2B5EF4-FFF2-40B4-BE49-F238E27FC236}">
                  <a16:creationId xmlns:a16="http://schemas.microsoft.com/office/drawing/2014/main" id="{9FE0DF6D-1731-0EAF-6AC3-D5BEF7622EC1}"/>
                </a:ext>
              </a:extLst>
            </p:cNvPr>
            <p:cNvSpPr txBox="1">
              <a:spLocks/>
            </p:cNvSpPr>
            <p:nvPr/>
          </p:nvSpPr>
          <p:spPr>
            <a:xfrm>
              <a:off x="2884666" y="1636498"/>
              <a:ext cx="3499867" cy="340659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/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(N1)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Rác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thải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vứt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bừa</a:t>
              </a:r>
              <a:r>
                <a:rPr lang="en-US" sz="2400" dirty="0">
                  <a:latin typeface="#9Slide03 AmpleSoft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#9Slide03 AmpleSoft" panose="02000000000000000000" pitchFamily="2" charset="0"/>
                  <a:cs typeface="Times New Roman" panose="02020603050405020304" pitchFamily="18" charset="0"/>
                </a:rPr>
                <a:t>bãi</a:t>
              </a:r>
              <a:endParaRPr lang="en-US" sz="24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endParaRPr>
            </a:p>
          </p:txBody>
        </p:sp>
        <p:sp>
          <p:nvSpPr>
            <p:cNvPr id="8" name="Google Shape;1360;p44">
              <a:extLst>
                <a:ext uri="{FF2B5EF4-FFF2-40B4-BE49-F238E27FC236}">
                  <a16:creationId xmlns:a16="http://schemas.microsoft.com/office/drawing/2014/main" id="{7C6C6D5A-E3E5-E937-B11F-AE8B643C15E7}"/>
                </a:ext>
              </a:extLst>
            </p:cNvPr>
            <p:cNvSpPr/>
            <p:nvPr/>
          </p:nvSpPr>
          <p:spPr>
            <a:xfrm flipH="1">
              <a:off x="2134172" y="1403491"/>
              <a:ext cx="689009" cy="662789"/>
            </a:xfrm>
            <a:custGeom>
              <a:avLst/>
              <a:gdLst/>
              <a:ahLst/>
              <a:cxnLst/>
              <a:rect l="l" t="t" r="r" b="b"/>
              <a:pathLst>
                <a:path w="15479" h="14727" extrusionOk="0">
                  <a:moveTo>
                    <a:pt x="7476" y="0"/>
                  </a:moveTo>
                  <a:cubicBezTo>
                    <a:pt x="7165" y="0"/>
                    <a:pt x="6866" y="20"/>
                    <a:pt x="6585" y="62"/>
                  </a:cubicBezTo>
                  <a:cubicBezTo>
                    <a:pt x="3275" y="550"/>
                    <a:pt x="155" y="4300"/>
                    <a:pt x="48" y="7551"/>
                  </a:cubicBezTo>
                  <a:cubicBezTo>
                    <a:pt x="1" y="8825"/>
                    <a:pt x="322" y="10134"/>
                    <a:pt x="1060" y="11194"/>
                  </a:cubicBezTo>
                  <a:cubicBezTo>
                    <a:pt x="1715" y="12134"/>
                    <a:pt x="2668" y="12813"/>
                    <a:pt x="3668" y="13361"/>
                  </a:cubicBezTo>
                  <a:cubicBezTo>
                    <a:pt x="5136" y="14178"/>
                    <a:pt x="6841" y="14726"/>
                    <a:pt x="8500" y="14726"/>
                  </a:cubicBezTo>
                  <a:cubicBezTo>
                    <a:pt x="9450" y="14726"/>
                    <a:pt x="10385" y="14547"/>
                    <a:pt x="11252" y="14135"/>
                  </a:cubicBezTo>
                  <a:cubicBezTo>
                    <a:pt x="13967" y="12849"/>
                    <a:pt x="15264" y="9646"/>
                    <a:pt x="15431" y="6658"/>
                  </a:cubicBezTo>
                  <a:cubicBezTo>
                    <a:pt x="15479" y="5943"/>
                    <a:pt x="15467" y="5205"/>
                    <a:pt x="15276" y="4526"/>
                  </a:cubicBezTo>
                  <a:cubicBezTo>
                    <a:pt x="14469" y="1782"/>
                    <a:pt x="10412" y="0"/>
                    <a:pt x="7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1433;p44">
              <a:extLst>
                <a:ext uri="{FF2B5EF4-FFF2-40B4-BE49-F238E27FC236}">
                  <a16:creationId xmlns:a16="http://schemas.microsoft.com/office/drawing/2014/main" id="{92415202-81BE-7323-0A02-6919D151B62F}"/>
                </a:ext>
              </a:extLst>
            </p:cNvPr>
            <p:cNvGrpSpPr/>
            <p:nvPr/>
          </p:nvGrpSpPr>
          <p:grpSpPr>
            <a:xfrm>
              <a:off x="2266049" y="1522433"/>
              <a:ext cx="425253" cy="424893"/>
              <a:chOff x="3558095" y="1261005"/>
              <a:chExt cx="399036" cy="398699"/>
            </a:xfrm>
          </p:grpSpPr>
          <p:sp>
            <p:nvSpPr>
              <p:cNvPr id="82" name="Google Shape;1434;p44">
                <a:extLst>
                  <a:ext uri="{FF2B5EF4-FFF2-40B4-BE49-F238E27FC236}">
                    <a16:creationId xmlns:a16="http://schemas.microsoft.com/office/drawing/2014/main" id="{B1E196C3-C10B-D5F2-670C-6E3CB7B0D10E}"/>
                  </a:ext>
                </a:extLst>
              </p:cNvPr>
              <p:cNvSpPr/>
              <p:nvPr/>
            </p:nvSpPr>
            <p:spPr>
              <a:xfrm>
                <a:off x="3558095" y="1452805"/>
                <a:ext cx="399036" cy="206561"/>
              </a:xfrm>
              <a:custGeom>
                <a:avLst/>
                <a:gdLst/>
                <a:ahLst/>
                <a:cxnLst/>
                <a:rect l="l" t="t" r="r" b="b"/>
                <a:pathLst>
                  <a:path w="14193" h="7347" extrusionOk="0">
                    <a:moveTo>
                      <a:pt x="5038" y="0"/>
                    </a:moveTo>
                    <a:cubicBezTo>
                      <a:pt x="2237" y="0"/>
                      <a:pt x="0" y="2275"/>
                      <a:pt x="0" y="5108"/>
                    </a:cubicBezTo>
                    <a:cubicBezTo>
                      <a:pt x="0" y="6346"/>
                      <a:pt x="1000" y="7347"/>
                      <a:pt x="2238" y="7347"/>
                    </a:cubicBezTo>
                    <a:lnTo>
                      <a:pt x="10239" y="7347"/>
                    </a:lnTo>
                    <a:cubicBezTo>
                      <a:pt x="11692" y="7347"/>
                      <a:pt x="12859" y="6168"/>
                      <a:pt x="12859" y="4727"/>
                    </a:cubicBezTo>
                    <a:lnTo>
                      <a:pt x="12859" y="3668"/>
                    </a:lnTo>
                    <a:cubicBezTo>
                      <a:pt x="14192" y="3346"/>
                      <a:pt x="13954" y="1953"/>
                      <a:pt x="13954" y="1953"/>
                    </a:cubicBezTo>
                    <a:cubicBezTo>
                      <a:pt x="13954" y="1953"/>
                      <a:pt x="13801" y="1930"/>
                      <a:pt x="13584" y="1930"/>
                    </a:cubicBezTo>
                    <a:cubicBezTo>
                      <a:pt x="13107" y="1930"/>
                      <a:pt x="12323" y="2042"/>
                      <a:pt x="12192" y="2763"/>
                    </a:cubicBezTo>
                    <a:cubicBezTo>
                      <a:pt x="12061" y="2042"/>
                      <a:pt x="11283" y="1930"/>
                      <a:pt x="10809" y="1930"/>
                    </a:cubicBezTo>
                    <a:cubicBezTo>
                      <a:pt x="10594" y="1930"/>
                      <a:pt x="10442" y="1953"/>
                      <a:pt x="10442" y="1953"/>
                    </a:cubicBezTo>
                    <a:cubicBezTo>
                      <a:pt x="10442" y="1953"/>
                      <a:pt x="10180" y="3417"/>
                      <a:pt x="11644" y="3715"/>
                    </a:cubicBezTo>
                    <a:lnTo>
                      <a:pt x="11644" y="4263"/>
                    </a:lnTo>
                    <a:cubicBezTo>
                      <a:pt x="11644" y="4691"/>
                      <a:pt x="11287" y="5072"/>
                      <a:pt x="10859" y="5072"/>
                    </a:cubicBezTo>
                    <a:cubicBezTo>
                      <a:pt x="10466" y="5072"/>
                      <a:pt x="10120" y="4775"/>
                      <a:pt x="10085" y="4382"/>
                    </a:cubicBezTo>
                    <a:cubicBezTo>
                      <a:pt x="9751" y="2013"/>
                      <a:pt x="7799" y="167"/>
                      <a:pt x="5394" y="12"/>
                    </a:cubicBezTo>
                    <a:cubicBezTo>
                      <a:pt x="5274" y="4"/>
                      <a:pt x="5155" y="0"/>
                      <a:pt x="50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435;p44">
                <a:extLst>
                  <a:ext uri="{FF2B5EF4-FFF2-40B4-BE49-F238E27FC236}">
                    <a16:creationId xmlns:a16="http://schemas.microsoft.com/office/drawing/2014/main" id="{C0AB3C4C-7E4E-FF15-C871-1119106480FB}"/>
                  </a:ext>
                </a:extLst>
              </p:cNvPr>
              <p:cNvSpPr/>
              <p:nvPr/>
            </p:nvSpPr>
            <p:spPr>
              <a:xfrm>
                <a:off x="3682617" y="1453283"/>
                <a:ext cx="163039" cy="142149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056" extrusionOk="0">
                    <a:moveTo>
                      <a:pt x="595" y="0"/>
                    </a:moveTo>
                    <a:cubicBezTo>
                      <a:pt x="393" y="0"/>
                      <a:pt x="196" y="8"/>
                      <a:pt x="0" y="31"/>
                    </a:cubicBezTo>
                    <a:cubicBezTo>
                      <a:pt x="2274" y="293"/>
                      <a:pt x="4084" y="2091"/>
                      <a:pt x="4405" y="4365"/>
                    </a:cubicBezTo>
                    <a:cubicBezTo>
                      <a:pt x="4465" y="4758"/>
                      <a:pt x="4786" y="5055"/>
                      <a:pt x="5179" y="5055"/>
                    </a:cubicBezTo>
                    <a:cubicBezTo>
                      <a:pt x="5429" y="5055"/>
                      <a:pt x="5656" y="4936"/>
                      <a:pt x="5799" y="4734"/>
                    </a:cubicBezTo>
                    <a:cubicBezTo>
                      <a:pt x="5715" y="4639"/>
                      <a:pt x="5668" y="4496"/>
                      <a:pt x="5632" y="4365"/>
                    </a:cubicBezTo>
                    <a:cubicBezTo>
                      <a:pt x="5596" y="4067"/>
                      <a:pt x="5537" y="3770"/>
                      <a:pt x="5441" y="3508"/>
                    </a:cubicBezTo>
                    <a:cubicBezTo>
                      <a:pt x="5251" y="2889"/>
                      <a:pt x="5001" y="2484"/>
                      <a:pt x="4739" y="2115"/>
                    </a:cubicBezTo>
                    <a:cubicBezTo>
                      <a:pt x="3882" y="912"/>
                      <a:pt x="2512" y="102"/>
                      <a:pt x="953" y="7"/>
                    </a:cubicBezTo>
                    <a:cubicBezTo>
                      <a:pt x="831" y="3"/>
                      <a:pt x="712" y="0"/>
                      <a:pt x="59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436;p44">
                <a:extLst>
                  <a:ext uri="{FF2B5EF4-FFF2-40B4-BE49-F238E27FC236}">
                    <a16:creationId xmlns:a16="http://schemas.microsoft.com/office/drawing/2014/main" id="{7F4CE512-00D2-1950-77AA-EBF48B3F8FD1}"/>
                  </a:ext>
                </a:extLst>
              </p:cNvPr>
              <p:cNvSpPr/>
              <p:nvPr/>
            </p:nvSpPr>
            <p:spPr>
              <a:xfrm>
                <a:off x="3810821" y="1507180"/>
                <a:ext cx="146310" cy="152524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5425" extrusionOk="0">
                    <a:moveTo>
                      <a:pt x="4626" y="0"/>
                    </a:moveTo>
                    <a:cubicBezTo>
                      <a:pt x="4376" y="0"/>
                      <a:pt x="4030" y="30"/>
                      <a:pt x="3739" y="162"/>
                    </a:cubicBezTo>
                    <a:cubicBezTo>
                      <a:pt x="3751" y="519"/>
                      <a:pt x="3703" y="1472"/>
                      <a:pt x="2620" y="1745"/>
                    </a:cubicBezTo>
                    <a:lnTo>
                      <a:pt x="2620" y="1757"/>
                    </a:lnTo>
                    <a:cubicBezTo>
                      <a:pt x="2643" y="1757"/>
                      <a:pt x="2655" y="1757"/>
                      <a:pt x="2655" y="1781"/>
                    </a:cubicBezTo>
                    <a:lnTo>
                      <a:pt x="2655" y="2329"/>
                    </a:lnTo>
                    <a:cubicBezTo>
                      <a:pt x="2655" y="2400"/>
                      <a:pt x="2643" y="2495"/>
                      <a:pt x="2620" y="2567"/>
                    </a:cubicBezTo>
                    <a:lnTo>
                      <a:pt x="2620" y="2805"/>
                    </a:lnTo>
                    <a:cubicBezTo>
                      <a:pt x="2620" y="4246"/>
                      <a:pt x="1453" y="5424"/>
                      <a:pt x="0" y="5424"/>
                    </a:cubicBezTo>
                    <a:lnTo>
                      <a:pt x="1239" y="5424"/>
                    </a:lnTo>
                    <a:cubicBezTo>
                      <a:pt x="2679" y="5424"/>
                      <a:pt x="3858" y="4246"/>
                      <a:pt x="3858" y="2805"/>
                    </a:cubicBezTo>
                    <a:lnTo>
                      <a:pt x="3858" y="1745"/>
                    </a:lnTo>
                    <a:cubicBezTo>
                      <a:pt x="5203" y="1412"/>
                      <a:pt x="4965" y="19"/>
                      <a:pt x="4965" y="19"/>
                    </a:cubicBezTo>
                    <a:cubicBezTo>
                      <a:pt x="4965" y="19"/>
                      <a:pt x="4826" y="0"/>
                      <a:pt x="462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437;p44">
                <a:extLst>
                  <a:ext uri="{FF2B5EF4-FFF2-40B4-BE49-F238E27FC236}">
                    <a16:creationId xmlns:a16="http://schemas.microsoft.com/office/drawing/2014/main" id="{6DA544C6-7DD8-B054-6F60-401319540680}"/>
                  </a:ext>
                </a:extLst>
              </p:cNvPr>
              <p:cNvSpPr/>
              <p:nvPr/>
            </p:nvSpPr>
            <p:spPr>
              <a:xfrm>
                <a:off x="3599931" y="1561920"/>
                <a:ext cx="53587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156" extrusionOk="0">
                    <a:moveTo>
                      <a:pt x="953" y="1"/>
                    </a:moveTo>
                    <a:cubicBezTo>
                      <a:pt x="441" y="1"/>
                      <a:pt x="0" y="429"/>
                      <a:pt x="0" y="953"/>
                    </a:cubicBezTo>
                    <a:cubicBezTo>
                      <a:pt x="0" y="1072"/>
                      <a:pt x="96" y="1156"/>
                      <a:pt x="215" y="1156"/>
                    </a:cubicBezTo>
                    <a:cubicBezTo>
                      <a:pt x="334" y="1156"/>
                      <a:pt x="417" y="1072"/>
                      <a:pt x="417" y="953"/>
                    </a:cubicBezTo>
                    <a:cubicBezTo>
                      <a:pt x="417" y="656"/>
                      <a:pt x="655" y="418"/>
                      <a:pt x="953" y="418"/>
                    </a:cubicBezTo>
                    <a:cubicBezTo>
                      <a:pt x="1250" y="418"/>
                      <a:pt x="1489" y="656"/>
                      <a:pt x="1489" y="953"/>
                    </a:cubicBezTo>
                    <a:cubicBezTo>
                      <a:pt x="1489" y="1072"/>
                      <a:pt x="1584" y="1156"/>
                      <a:pt x="1703" y="1156"/>
                    </a:cubicBezTo>
                    <a:cubicBezTo>
                      <a:pt x="1822" y="1156"/>
                      <a:pt x="1905" y="1072"/>
                      <a:pt x="1905" y="953"/>
                    </a:cubicBezTo>
                    <a:cubicBezTo>
                      <a:pt x="1905" y="429"/>
                      <a:pt x="1477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438;p44">
                <a:extLst>
                  <a:ext uri="{FF2B5EF4-FFF2-40B4-BE49-F238E27FC236}">
                    <a16:creationId xmlns:a16="http://schemas.microsoft.com/office/drawing/2014/main" id="{85EC766D-138E-E021-270B-2385547C1DBA}"/>
                  </a:ext>
                </a:extLst>
              </p:cNvPr>
              <p:cNvSpPr/>
              <p:nvPr/>
            </p:nvSpPr>
            <p:spPr>
              <a:xfrm>
                <a:off x="3645111" y="1355049"/>
                <a:ext cx="63287" cy="37534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335" extrusionOk="0">
                    <a:moveTo>
                      <a:pt x="1132" y="1"/>
                    </a:moveTo>
                    <a:cubicBezTo>
                      <a:pt x="513" y="1"/>
                      <a:pt x="1" y="513"/>
                      <a:pt x="1" y="1132"/>
                    </a:cubicBezTo>
                    <a:cubicBezTo>
                      <a:pt x="1" y="1251"/>
                      <a:pt x="96" y="1334"/>
                      <a:pt x="215" y="1334"/>
                    </a:cubicBezTo>
                    <a:cubicBezTo>
                      <a:pt x="334" y="1334"/>
                      <a:pt x="417" y="1251"/>
                      <a:pt x="417" y="1132"/>
                    </a:cubicBezTo>
                    <a:cubicBezTo>
                      <a:pt x="417" y="739"/>
                      <a:pt x="739" y="429"/>
                      <a:pt x="1120" y="429"/>
                    </a:cubicBezTo>
                    <a:cubicBezTo>
                      <a:pt x="1513" y="429"/>
                      <a:pt x="1822" y="739"/>
                      <a:pt x="1822" y="1132"/>
                    </a:cubicBezTo>
                    <a:cubicBezTo>
                      <a:pt x="1822" y="1251"/>
                      <a:pt x="1906" y="1334"/>
                      <a:pt x="2025" y="1334"/>
                    </a:cubicBezTo>
                    <a:cubicBezTo>
                      <a:pt x="2144" y="1334"/>
                      <a:pt x="2239" y="1239"/>
                      <a:pt x="2251" y="1132"/>
                    </a:cubicBezTo>
                    <a:lnTo>
                      <a:pt x="2251" y="1120"/>
                    </a:lnTo>
                    <a:lnTo>
                      <a:pt x="2251" y="1108"/>
                    </a:lnTo>
                    <a:cubicBezTo>
                      <a:pt x="2251" y="489"/>
                      <a:pt x="1751" y="1"/>
                      <a:pt x="11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439;p44">
                <a:extLst>
                  <a:ext uri="{FF2B5EF4-FFF2-40B4-BE49-F238E27FC236}">
                    <a16:creationId xmlns:a16="http://schemas.microsoft.com/office/drawing/2014/main" id="{13823043-2156-8A03-7455-EF7ECF856309}"/>
                  </a:ext>
                </a:extLst>
              </p:cNvPr>
              <p:cNvSpPr/>
              <p:nvPr/>
            </p:nvSpPr>
            <p:spPr>
              <a:xfrm>
                <a:off x="3596585" y="1336971"/>
                <a:ext cx="12399" cy="3118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109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lnTo>
                      <a:pt x="0" y="894"/>
                    </a:lnTo>
                    <a:cubicBezTo>
                      <a:pt x="0" y="1013"/>
                      <a:pt x="96" y="1108"/>
                      <a:pt x="215" y="1108"/>
                    </a:cubicBezTo>
                    <a:cubicBezTo>
                      <a:pt x="334" y="1108"/>
                      <a:pt x="441" y="1013"/>
                      <a:pt x="417" y="894"/>
                    </a:cubicBezTo>
                    <a:lnTo>
                      <a:pt x="417" y="215"/>
                    </a:lnTo>
                    <a:cubicBezTo>
                      <a:pt x="417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440;p44">
                <a:extLst>
                  <a:ext uri="{FF2B5EF4-FFF2-40B4-BE49-F238E27FC236}">
                    <a16:creationId xmlns:a16="http://schemas.microsoft.com/office/drawing/2014/main" id="{8179CB70-25A6-7893-C34B-1FA48E620C65}"/>
                  </a:ext>
                </a:extLst>
              </p:cNvPr>
              <p:cNvSpPr/>
              <p:nvPr/>
            </p:nvSpPr>
            <p:spPr>
              <a:xfrm>
                <a:off x="3596585" y="1379819"/>
                <a:ext cx="12399" cy="1743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620" extrusionOk="0">
                    <a:moveTo>
                      <a:pt x="215" y="1"/>
                    </a:moveTo>
                    <a:cubicBezTo>
                      <a:pt x="96" y="1"/>
                      <a:pt x="0" y="84"/>
                      <a:pt x="0" y="203"/>
                    </a:cubicBezTo>
                    <a:lnTo>
                      <a:pt x="0" y="418"/>
                    </a:lnTo>
                    <a:cubicBezTo>
                      <a:pt x="0" y="537"/>
                      <a:pt x="96" y="620"/>
                      <a:pt x="215" y="620"/>
                    </a:cubicBezTo>
                    <a:cubicBezTo>
                      <a:pt x="334" y="620"/>
                      <a:pt x="441" y="537"/>
                      <a:pt x="417" y="418"/>
                    </a:cubicBezTo>
                    <a:lnTo>
                      <a:pt x="417" y="203"/>
                    </a:lnTo>
                    <a:cubicBezTo>
                      <a:pt x="417" y="84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441;p44">
                <a:extLst>
                  <a:ext uri="{FF2B5EF4-FFF2-40B4-BE49-F238E27FC236}">
                    <a16:creationId xmlns:a16="http://schemas.microsoft.com/office/drawing/2014/main" id="{41EE543F-49BC-D54C-1978-E0C90E428FAB}"/>
                  </a:ext>
                </a:extLst>
              </p:cNvPr>
              <p:cNvSpPr/>
              <p:nvPr/>
            </p:nvSpPr>
            <p:spPr>
              <a:xfrm>
                <a:off x="3644437" y="1405600"/>
                <a:ext cx="11752" cy="26147"/>
              </a:xfrm>
              <a:custGeom>
                <a:avLst/>
                <a:gdLst/>
                <a:ahLst/>
                <a:cxnLst/>
                <a:rect l="l" t="t" r="r" b="b"/>
                <a:pathLst>
                  <a:path w="418" h="930" extrusionOk="0">
                    <a:moveTo>
                      <a:pt x="203" y="1"/>
                    </a:moveTo>
                    <a:cubicBezTo>
                      <a:pt x="84" y="1"/>
                      <a:pt x="1" y="96"/>
                      <a:pt x="1" y="215"/>
                    </a:cubicBezTo>
                    <a:lnTo>
                      <a:pt x="1" y="715"/>
                    </a:lnTo>
                    <a:cubicBezTo>
                      <a:pt x="1" y="834"/>
                      <a:pt x="84" y="929"/>
                      <a:pt x="203" y="929"/>
                    </a:cubicBezTo>
                    <a:cubicBezTo>
                      <a:pt x="322" y="929"/>
                      <a:pt x="418" y="822"/>
                      <a:pt x="418" y="715"/>
                    </a:cubicBezTo>
                    <a:lnTo>
                      <a:pt x="418" y="215"/>
                    </a:lnTo>
                    <a:cubicBezTo>
                      <a:pt x="418" y="96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442;p44">
                <a:extLst>
                  <a:ext uri="{FF2B5EF4-FFF2-40B4-BE49-F238E27FC236}">
                    <a16:creationId xmlns:a16="http://schemas.microsoft.com/office/drawing/2014/main" id="{6AA21873-F95A-53B6-4C62-D63C2D8DFF30}"/>
                  </a:ext>
                </a:extLst>
              </p:cNvPr>
              <p:cNvSpPr/>
              <p:nvPr/>
            </p:nvSpPr>
            <p:spPr>
              <a:xfrm>
                <a:off x="3775340" y="1368770"/>
                <a:ext cx="11724" cy="1543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549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lnTo>
                      <a:pt x="0" y="346"/>
                    </a:lnTo>
                    <a:cubicBezTo>
                      <a:pt x="0" y="465"/>
                      <a:pt x="95" y="549"/>
                      <a:pt x="215" y="549"/>
                    </a:cubicBezTo>
                    <a:cubicBezTo>
                      <a:pt x="334" y="549"/>
                      <a:pt x="417" y="465"/>
                      <a:pt x="417" y="346"/>
                    </a:cubicBezTo>
                    <a:lnTo>
                      <a:pt x="417" y="215"/>
                    </a:lnTo>
                    <a:cubicBezTo>
                      <a:pt x="417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443;p44">
                <a:extLst>
                  <a:ext uri="{FF2B5EF4-FFF2-40B4-BE49-F238E27FC236}">
                    <a16:creationId xmlns:a16="http://schemas.microsoft.com/office/drawing/2014/main" id="{E41B7AEB-019B-8AAD-6319-B2A4747A0CD9}"/>
                  </a:ext>
                </a:extLst>
              </p:cNvPr>
              <p:cNvSpPr/>
              <p:nvPr/>
            </p:nvSpPr>
            <p:spPr>
              <a:xfrm>
                <a:off x="3775340" y="1393876"/>
                <a:ext cx="11724" cy="33176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180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lnTo>
                      <a:pt x="0" y="977"/>
                    </a:lnTo>
                    <a:cubicBezTo>
                      <a:pt x="0" y="1096"/>
                      <a:pt x="95" y="1180"/>
                      <a:pt x="215" y="1180"/>
                    </a:cubicBezTo>
                    <a:cubicBezTo>
                      <a:pt x="334" y="1180"/>
                      <a:pt x="417" y="1096"/>
                      <a:pt x="417" y="977"/>
                    </a:cubicBezTo>
                    <a:lnTo>
                      <a:pt x="417" y="215"/>
                    </a:lnTo>
                    <a:cubicBezTo>
                      <a:pt x="417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444;p44">
                <a:extLst>
                  <a:ext uri="{FF2B5EF4-FFF2-40B4-BE49-F238E27FC236}">
                    <a16:creationId xmlns:a16="http://schemas.microsoft.com/office/drawing/2014/main" id="{E679245B-3A13-0803-1129-D444F7DAC8B4}"/>
                  </a:ext>
                </a:extLst>
              </p:cNvPr>
              <p:cNvSpPr/>
              <p:nvPr/>
            </p:nvSpPr>
            <p:spPr>
              <a:xfrm>
                <a:off x="3597569" y="1261005"/>
                <a:ext cx="111167" cy="173076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6156" extrusionOk="0">
                    <a:moveTo>
                      <a:pt x="1977" y="0"/>
                    </a:moveTo>
                    <a:cubicBezTo>
                      <a:pt x="894" y="0"/>
                      <a:pt x="1" y="893"/>
                      <a:pt x="1" y="1977"/>
                    </a:cubicBezTo>
                    <a:cubicBezTo>
                      <a:pt x="1" y="2096"/>
                      <a:pt x="84" y="2191"/>
                      <a:pt x="203" y="2191"/>
                    </a:cubicBezTo>
                    <a:cubicBezTo>
                      <a:pt x="322" y="2191"/>
                      <a:pt x="418" y="2096"/>
                      <a:pt x="418" y="1977"/>
                    </a:cubicBezTo>
                    <a:cubicBezTo>
                      <a:pt x="418" y="1131"/>
                      <a:pt x="1096" y="429"/>
                      <a:pt x="1966" y="429"/>
                    </a:cubicBezTo>
                    <a:cubicBezTo>
                      <a:pt x="2811" y="429"/>
                      <a:pt x="3513" y="1107"/>
                      <a:pt x="3513" y="1977"/>
                    </a:cubicBezTo>
                    <a:lnTo>
                      <a:pt x="3513" y="5953"/>
                    </a:lnTo>
                    <a:cubicBezTo>
                      <a:pt x="3513" y="6072"/>
                      <a:pt x="3597" y="6156"/>
                      <a:pt x="3716" y="6156"/>
                    </a:cubicBezTo>
                    <a:cubicBezTo>
                      <a:pt x="3835" y="6156"/>
                      <a:pt x="3930" y="6060"/>
                      <a:pt x="3954" y="5953"/>
                    </a:cubicBezTo>
                    <a:lnTo>
                      <a:pt x="3954" y="1977"/>
                    </a:lnTo>
                    <a:cubicBezTo>
                      <a:pt x="3954" y="893"/>
                      <a:pt x="3061" y="0"/>
                      <a:pt x="1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445;p44">
                <a:extLst>
                  <a:ext uri="{FF2B5EF4-FFF2-40B4-BE49-F238E27FC236}">
                    <a16:creationId xmlns:a16="http://schemas.microsoft.com/office/drawing/2014/main" id="{BF53EF8D-A9FF-5C91-D53B-E9739DD40CAD}"/>
                  </a:ext>
                </a:extLst>
              </p:cNvPr>
              <p:cNvSpPr/>
              <p:nvPr/>
            </p:nvSpPr>
            <p:spPr>
              <a:xfrm>
                <a:off x="3696337" y="1304499"/>
                <a:ext cx="91064" cy="108496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3859" extrusionOk="0">
                    <a:moveTo>
                      <a:pt x="1620" y="1"/>
                    </a:moveTo>
                    <a:cubicBezTo>
                      <a:pt x="727" y="1"/>
                      <a:pt x="0" y="727"/>
                      <a:pt x="0" y="1620"/>
                    </a:cubicBezTo>
                    <a:lnTo>
                      <a:pt x="0" y="3644"/>
                    </a:lnTo>
                    <a:cubicBezTo>
                      <a:pt x="0" y="3763"/>
                      <a:pt x="84" y="3859"/>
                      <a:pt x="203" y="3859"/>
                    </a:cubicBezTo>
                    <a:cubicBezTo>
                      <a:pt x="322" y="3859"/>
                      <a:pt x="417" y="3763"/>
                      <a:pt x="441" y="3644"/>
                    </a:cubicBezTo>
                    <a:lnTo>
                      <a:pt x="441" y="1620"/>
                    </a:lnTo>
                    <a:cubicBezTo>
                      <a:pt x="441" y="965"/>
                      <a:pt x="977" y="430"/>
                      <a:pt x="1631" y="430"/>
                    </a:cubicBezTo>
                    <a:cubicBezTo>
                      <a:pt x="2286" y="430"/>
                      <a:pt x="2822" y="965"/>
                      <a:pt x="2822" y="1620"/>
                    </a:cubicBezTo>
                    <a:cubicBezTo>
                      <a:pt x="2822" y="1739"/>
                      <a:pt x="2917" y="1835"/>
                      <a:pt x="3036" y="1835"/>
                    </a:cubicBezTo>
                    <a:cubicBezTo>
                      <a:pt x="3155" y="1835"/>
                      <a:pt x="3239" y="1739"/>
                      <a:pt x="3239" y="1620"/>
                    </a:cubicBezTo>
                    <a:cubicBezTo>
                      <a:pt x="3239" y="727"/>
                      <a:pt x="2513" y="1"/>
                      <a:pt x="16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446;p44">
                <a:extLst>
                  <a:ext uri="{FF2B5EF4-FFF2-40B4-BE49-F238E27FC236}">
                    <a16:creationId xmlns:a16="http://schemas.microsoft.com/office/drawing/2014/main" id="{C49608E2-60BC-782A-9650-A02D9B458653}"/>
                  </a:ext>
                </a:extLst>
              </p:cNvPr>
              <p:cNvSpPr/>
              <p:nvPr/>
            </p:nvSpPr>
            <p:spPr>
              <a:xfrm>
                <a:off x="3680255" y="1452974"/>
                <a:ext cx="41891" cy="23279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28" extrusionOk="0">
                    <a:moveTo>
                      <a:pt x="667" y="1"/>
                    </a:moveTo>
                    <a:cubicBezTo>
                      <a:pt x="440" y="1"/>
                      <a:pt x="218" y="19"/>
                      <a:pt x="1" y="42"/>
                    </a:cubicBezTo>
                    <a:lnTo>
                      <a:pt x="1" y="90"/>
                    </a:lnTo>
                    <a:cubicBezTo>
                      <a:pt x="1" y="494"/>
                      <a:pt x="334" y="828"/>
                      <a:pt x="751" y="828"/>
                    </a:cubicBezTo>
                    <a:cubicBezTo>
                      <a:pt x="1168" y="828"/>
                      <a:pt x="1489" y="506"/>
                      <a:pt x="1489" y="90"/>
                    </a:cubicBezTo>
                    <a:lnTo>
                      <a:pt x="1489" y="66"/>
                    </a:lnTo>
                    <a:cubicBezTo>
                      <a:pt x="1346" y="30"/>
                      <a:pt x="1191" y="18"/>
                      <a:pt x="1037" y="18"/>
                    </a:cubicBezTo>
                    <a:cubicBezTo>
                      <a:pt x="912" y="6"/>
                      <a:pt x="789" y="1"/>
                      <a:pt x="6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07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55B7E-641B-CA4A-A7A9-DBDCDFBE1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40" b="90530" l="12302" r="37370">
                        <a14:foregroundMark x1="21133" y1="53048" x2="21133" y2="53048"/>
                        <a14:foregroundMark x1="28283" y1="52840" x2="28283" y2="52840"/>
                        <a14:foregroundMark x1="28092" y1="84530" x2="17277" y2="69077"/>
                        <a14:foregroundMark x1="17277" y1="69077" x2="17277" y2="69077"/>
                        <a14:foregroundMark x1="27324" y1="76804" x2="27324" y2="76804"/>
                        <a14:foregroundMark x1="21133" y1="90530" x2="26748" y2="89954"/>
                        <a14:foregroundMark x1="18045" y1="76036" x2="27484" y2="76964"/>
                        <a14:foregroundMark x1="27484" y1="76964" x2="15917" y2="75268"/>
                        <a14:foregroundMark x1="21517" y1="72356" x2="31579" y2="75460"/>
                        <a14:foregroundMark x1="31579" y1="75460" x2="31579" y2="75460"/>
                        <a14:foregroundMark x1="27516" y1="75076" x2="24044" y2="76996"/>
                        <a14:foregroundMark x1="26156" y1="77396" x2="26156" y2="79123"/>
                        <a14:foregroundMark x1="24236" y1="72564" x2="24236" y2="72564"/>
                        <a14:foregroundMark x1="24620" y1="71205" x2="24620" y2="71205"/>
                        <a14:foregroundMark x1="34283" y1="67733" x2="34283" y2="67733"/>
                        <a14:foregroundMark x1="35626" y1="70245" x2="32539" y2="61350"/>
                        <a14:foregroundMark x1="30219" y1="84147" x2="27516" y2="80099"/>
                        <a14:foregroundMark x1="32923" y1="84530" x2="36794" y2="75844"/>
                        <a14:foregroundMark x1="36794" y1="75844" x2="36794" y2="75844"/>
                        <a14:foregroundMark x1="36410" y1="77588" x2="34091" y2="81635"/>
                        <a14:foregroundMark x1="37370" y1="78163" x2="32539" y2="84530"/>
                        <a14:foregroundMark x1="35818" y1="82995" x2="35050" y2="81251"/>
                      </a14:backgroundRemoval>
                    </a14:imgEffect>
                  </a14:imgLayer>
                </a14:imgProps>
              </a:ext>
            </a:extLst>
          </a:blip>
          <a:srcRect l="9392" t="49908" r="60854" b="8839"/>
          <a:stretch/>
        </p:blipFill>
        <p:spPr>
          <a:xfrm>
            <a:off x="3838639" y="1846574"/>
            <a:ext cx="1530417" cy="2121847"/>
          </a:xfrm>
          <a:prstGeom prst="rect">
            <a:avLst/>
          </a:prstGeom>
        </p:spPr>
      </p:pic>
      <p:sp>
        <p:nvSpPr>
          <p:cNvPr id="4" name="Google Shape;638;p21">
            <a:extLst>
              <a:ext uri="{FF2B5EF4-FFF2-40B4-BE49-F238E27FC236}">
                <a16:creationId xmlns:a16="http://schemas.microsoft.com/office/drawing/2014/main" id="{E290C77F-9F32-4143-0D6B-EAA237788FFE}"/>
              </a:ext>
            </a:extLst>
          </p:cNvPr>
          <p:cNvSpPr txBox="1">
            <a:spLocks/>
          </p:cNvSpPr>
          <p:nvPr/>
        </p:nvSpPr>
        <p:spPr>
          <a:xfrm>
            <a:off x="710250" y="350720"/>
            <a:ext cx="7723500" cy="48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tắc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thảo</a:t>
            </a:r>
            <a:r>
              <a:rPr lang="en-US" sz="2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luận</a:t>
            </a:r>
            <a:endParaRPr lang="en-US" sz="2800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5" name="Google Shape;643;p21">
            <a:extLst>
              <a:ext uri="{FF2B5EF4-FFF2-40B4-BE49-F238E27FC236}">
                <a16:creationId xmlns:a16="http://schemas.microsoft.com/office/drawing/2014/main" id="{75740678-33EE-A29C-6F2D-F34B0FE38C97}"/>
              </a:ext>
            </a:extLst>
          </p:cNvPr>
          <p:cNvSpPr/>
          <p:nvPr/>
        </p:nvSpPr>
        <p:spPr>
          <a:xfrm>
            <a:off x="6621743" y="1438182"/>
            <a:ext cx="2234607" cy="73754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100"/>
          </a:p>
        </p:txBody>
      </p:sp>
      <p:sp>
        <p:nvSpPr>
          <p:cNvPr id="6" name="Google Shape;644;p21">
            <a:extLst>
              <a:ext uri="{FF2B5EF4-FFF2-40B4-BE49-F238E27FC236}">
                <a16:creationId xmlns:a16="http://schemas.microsoft.com/office/drawing/2014/main" id="{A0F74EFE-C5AF-29CC-0082-68BACF4F02AF}"/>
              </a:ext>
            </a:extLst>
          </p:cNvPr>
          <p:cNvSpPr/>
          <p:nvPr/>
        </p:nvSpPr>
        <p:spPr>
          <a:xfrm>
            <a:off x="6621743" y="2609295"/>
            <a:ext cx="2234607" cy="738167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100"/>
          </a:p>
        </p:txBody>
      </p:sp>
      <p:sp>
        <p:nvSpPr>
          <p:cNvPr id="7" name="Google Shape;645;p21">
            <a:extLst>
              <a:ext uri="{FF2B5EF4-FFF2-40B4-BE49-F238E27FC236}">
                <a16:creationId xmlns:a16="http://schemas.microsoft.com/office/drawing/2014/main" id="{A561EECF-ACA5-51CC-9BF4-19EE224C07A2}"/>
              </a:ext>
            </a:extLst>
          </p:cNvPr>
          <p:cNvSpPr/>
          <p:nvPr/>
        </p:nvSpPr>
        <p:spPr>
          <a:xfrm>
            <a:off x="6621743" y="3764869"/>
            <a:ext cx="2242836" cy="730129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100"/>
          </a:p>
        </p:txBody>
      </p:sp>
      <p:grpSp>
        <p:nvGrpSpPr>
          <p:cNvPr id="8" name="Google Shape;654;p21">
            <a:extLst>
              <a:ext uri="{FF2B5EF4-FFF2-40B4-BE49-F238E27FC236}">
                <a16:creationId xmlns:a16="http://schemas.microsoft.com/office/drawing/2014/main" id="{328A9E98-3B54-16F8-8718-4D41BF005AE3}"/>
              </a:ext>
            </a:extLst>
          </p:cNvPr>
          <p:cNvGrpSpPr/>
          <p:nvPr/>
        </p:nvGrpSpPr>
        <p:grpSpPr>
          <a:xfrm>
            <a:off x="5833010" y="1523086"/>
            <a:ext cx="620489" cy="618686"/>
            <a:chOff x="5140486" y="1429965"/>
            <a:chExt cx="987600" cy="9876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Google Shape;655;p21">
              <a:extLst>
                <a:ext uri="{FF2B5EF4-FFF2-40B4-BE49-F238E27FC236}">
                  <a16:creationId xmlns:a16="http://schemas.microsoft.com/office/drawing/2014/main" id="{D2E02F0A-B71A-82FD-AA1A-8AF23E5E37FB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x</a:t>
              </a:r>
              <a:endParaRPr sz="2400" dirty="0">
                <a:solidFill>
                  <a:srgbClr val="FF0000"/>
                </a:solidFill>
              </a:endParaRPr>
            </a:p>
          </p:txBody>
        </p:sp>
        <p:sp>
          <p:nvSpPr>
            <p:cNvPr id="10" name="Google Shape;656;p21">
              <a:extLst>
                <a:ext uri="{FF2B5EF4-FFF2-40B4-BE49-F238E27FC236}">
                  <a16:creationId xmlns:a16="http://schemas.microsoft.com/office/drawing/2014/main" id="{2AA270A5-77E9-4DCC-40D1-BB7CE2BC28EE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>
                <a:solidFill>
                  <a:srgbClr val="FF0000"/>
                </a:solidFill>
              </a:endParaRPr>
            </a:p>
          </p:txBody>
        </p:sp>
      </p:grpSp>
      <p:sp>
        <p:nvSpPr>
          <p:cNvPr id="11" name="Google Shape;669;p21">
            <a:extLst>
              <a:ext uri="{FF2B5EF4-FFF2-40B4-BE49-F238E27FC236}">
                <a16:creationId xmlns:a16="http://schemas.microsoft.com/office/drawing/2014/main" id="{6E07B6DF-EE94-AD7D-6F45-2C6B2B51E980}"/>
              </a:ext>
            </a:extLst>
          </p:cNvPr>
          <p:cNvSpPr/>
          <p:nvPr/>
        </p:nvSpPr>
        <p:spPr>
          <a:xfrm>
            <a:off x="5832294" y="2719887"/>
            <a:ext cx="620489" cy="618686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x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2" name="Google Shape;671;p21">
            <a:extLst>
              <a:ext uri="{FF2B5EF4-FFF2-40B4-BE49-F238E27FC236}">
                <a16:creationId xmlns:a16="http://schemas.microsoft.com/office/drawing/2014/main" id="{DFA879DC-92D0-66E5-D5D4-7B0E76E564DF}"/>
              </a:ext>
            </a:extLst>
          </p:cNvPr>
          <p:cNvSpPr/>
          <p:nvPr/>
        </p:nvSpPr>
        <p:spPr>
          <a:xfrm>
            <a:off x="5832319" y="3876312"/>
            <a:ext cx="620489" cy="618686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x</a:t>
            </a:r>
            <a:endParaRPr sz="240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8A2D20-F525-3F6D-0B11-F2EE3E2FF4E1}"/>
              </a:ext>
            </a:extLst>
          </p:cNvPr>
          <p:cNvGrpSpPr/>
          <p:nvPr/>
        </p:nvGrpSpPr>
        <p:grpSpPr>
          <a:xfrm>
            <a:off x="4971582" y="1706822"/>
            <a:ext cx="755519" cy="2534993"/>
            <a:chOff x="4255198" y="1706821"/>
            <a:chExt cx="1009890" cy="2534993"/>
          </a:xfrm>
        </p:grpSpPr>
        <p:sp>
          <p:nvSpPr>
            <p:cNvPr id="14" name="Google Shape;639;p21">
              <a:extLst>
                <a:ext uri="{FF2B5EF4-FFF2-40B4-BE49-F238E27FC236}">
                  <a16:creationId xmlns:a16="http://schemas.microsoft.com/office/drawing/2014/main" id="{DE899403-A60B-0FFC-6F03-D9DF452FB9DC}"/>
                </a:ext>
              </a:extLst>
            </p:cNvPr>
            <p:cNvSpPr/>
            <p:nvPr/>
          </p:nvSpPr>
          <p:spPr>
            <a:xfrm>
              <a:off x="5134975" y="1706821"/>
              <a:ext cx="130113" cy="13073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263" y="0"/>
                  </a:moveTo>
                  <a:cubicBezTo>
                    <a:pt x="560" y="0"/>
                    <a:pt x="0" y="572"/>
                    <a:pt x="0" y="1274"/>
                  </a:cubicBezTo>
                  <a:cubicBezTo>
                    <a:pt x="0" y="1965"/>
                    <a:pt x="560" y="2536"/>
                    <a:pt x="1263" y="2536"/>
                  </a:cubicBezTo>
                  <a:cubicBezTo>
                    <a:pt x="1965" y="2536"/>
                    <a:pt x="2525" y="1965"/>
                    <a:pt x="2525" y="1274"/>
                  </a:cubicBezTo>
                  <a:cubicBezTo>
                    <a:pt x="2525" y="572"/>
                    <a:pt x="1965" y="0"/>
                    <a:pt x="1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5" name="Google Shape;640;p21">
              <a:extLst>
                <a:ext uri="{FF2B5EF4-FFF2-40B4-BE49-F238E27FC236}">
                  <a16:creationId xmlns:a16="http://schemas.microsoft.com/office/drawing/2014/main" id="{87BC5D62-9126-7C8A-DE86-732A285C02AC}"/>
                </a:ext>
              </a:extLst>
            </p:cNvPr>
            <p:cNvSpPr/>
            <p:nvPr/>
          </p:nvSpPr>
          <p:spPr>
            <a:xfrm>
              <a:off x="5134975" y="4111701"/>
              <a:ext cx="130113" cy="130113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1"/>
                  </a:moveTo>
                  <a:cubicBezTo>
                    <a:pt x="560" y="1"/>
                    <a:pt x="0" y="560"/>
                    <a:pt x="0" y="1263"/>
                  </a:cubicBezTo>
                  <a:cubicBezTo>
                    <a:pt x="0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6" name="Google Shape;646;p21">
              <a:extLst>
                <a:ext uri="{FF2B5EF4-FFF2-40B4-BE49-F238E27FC236}">
                  <a16:creationId xmlns:a16="http://schemas.microsoft.com/office/drawing/2014/main" id="{AD94A1A2-B82E-2AD4-B56C-B66C051DAB76}"/>
                </a:ext>
              </a:extLst>
            </p:cNvPr>
            <p:cNvSpPr/>
            <p:nvPr/>
          </p:nvSpPr>
          <p:spPr>
            <a:xfrm>
              <a:off x="5134975" y="2897616"/>
              <a:ext cx="130113" cy="13073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263" y="0"/>
                  </a:moveTo>
                  <a:cubicBezTo>
                    <a:pt x="560" y="0"/>
                    <a:pt x="0" y="572"/>
                    <a:pt x="0" y="1274"/>
                  </a:cubicBezTo>
                  <a:cubicBezTo>
                    <a:pt x="0" y="1965"/>
                    <a:pt x="560" y="2536"/>
                    <a:pt x="1263" y="2536"/>
                  </a:cubicBezTo>
                  <a:cubicBezTo>
                    <a:pt x="1965" y="2536"/>
                    <a:pt x="2525" y="1965"/>
                    <a:pt x="2525" y="1274"/>
                  </a:cubicBezTo>
                  <a:cubicBezTo>
                    <a:pt x="2525" y="572"/>
                    <a:pt x="1965" y="0"/>
                    <a:pt x="1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7" name="Google Shape;658;p21">
              <a:extLst>
                <a:ext uri="{FF2B5EF4-FFF2-40B4-BE49-F238E27FC236}">
                  <a16:creationId xmlns:a16="http://schemas.microsoft.com/office/drawing/2014/main" id="{68C529E3-7287-7149-FBE9-27EF9BB9C566}"/>
                </a:ext>
              </a:extLst>
            </p:cNvPr>
            <p:cNvSpPr/>
            <p:nvPr/>
          </p:nvSpPr>
          <p:spPr>
            <a:xfrm>
              <a:off x="4255198" y="1759585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18" name="Google Shape;659;p21">
              <a:extLst>
                <a:ext uri="{FF2B5EF4-FFF2-40B4-BE49-F238E27FC236}">
                  <a16:creationId xmlns:a16="http://schemas.microsoft.com/office/drawing/2014/main" id="{6B083184-454C-7672-0B3D-DE7E99F43B61}"/>
                </a:ext>
              </a:extLst>
            </p:cNvPr>
            <p:cNvSpPr/>
            <p:nvPr/>
          </p:nvSpPr>
          <p:spPr>
            <a:xfrm>
              <a:off x="4255198" y="3844841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9" name="Google Shape;660;p21">
              <a:extLst>
                <a:ext uri="{FF2B5EF4-FFF2-40B4-BE49-F238E27FC236}">
                  <a16:creationId xmlns:a16="http://schemas.microsoft.com/office/drawing/2014/main" id="{B72CD470-271C-6C79-6E4F-01639276F16F}"/>
                </a:ext>
              </a:extLst>
            </p:cNvPr>
            <p:cNvSpPr/>
            <p:nvPr/>
          </p:nvSpPr>
          <p:spPr>
            <a:xfrm>
              <a:off x="4435595" y="2950379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475026-DCB3-A761-87EF-47ED1CB693ED}"/>
              </a:ext>
            </a:extLst>
          </p:cNvPr>
          <p:cNvGrpSpPr/>
          <p:nvPr/>
        </p:nvGrpSpPr>
        <p:grpSpPr>
          <a:xfrm flipH="1">
            <a:off x="3433451" y="1706822"/>
            <a:ext cx="708753" cy="2534993"/>
            <a:chOff x="4255198" y="1706821"/>
            <a:chExt cx="1009890" cy="2534993"/>
          </a:xfrm>
        </p:grpSpPr>
        <p:sp>
          <p:nvSpPr>
            <p:cNvPr id="21" name="Google Shape;639;p21">
              <a:extLst>
                <a:ext uri="{FF2B5EF4-FFF2-40B4-BE49-F238E27FC236}">
                  <a16:creationId xmlns:a16="http://schemas.microsoft.com/office/drawing/2014/main" id="{1385FBC5-617E-77BC-26D0-8E0956E5D4B1}"/>
                </a:ext>
              </a:extLst>
            </p:cNvPr>
            <p:cNvSpPr/>
            <p:nvPr/>
          </p:nvSpPr>
          <p:spPr>
            <a:xfrm>
              <a:off x="5134975" y="1706821"/>
              <a:ext cx="130113" cy="13073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263" y="0"/>
                  </a:moveTo>
                  <a:cubicBezTo>
                    <a:pt x="560" y="0"/>
                    <a:pt x="0" y="572"/>
                    <a:pt x="0" y="1274"/>
                  </a:cubicBezTo>
                  <a:cubicBezTo>
                    <a:pt x="0" y="1965"/>
                    <a:pt x="560" y="2536"/>
                    <a:pt x="1263" y="2536"/>
                  </a:cubicBezTo>
                  <a:cubicBezTo>
                    <a:pt x="1965" y="2536"/>
                    <a:pt x="2525" y="1965"/>
                    <a:pt x="2525" y="1274"/>
                  </a:cubicBezTo>
                  <a:cubicBezTo>
                    <a:pt x="2525" y="572"/>
                    <a:pt x="1965" y="0"/>
                    <a:pt x="1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2" name="Google Shape;640;p21">
              <a:extLst>
                <a:ext uri="{FF2B5EF4-FFF2-40B4-BE49-F238E27FC236}">
                  <a16:creationId xmlns:a16="http://schemas.microsoft.com/office/drawing/2014/main" id="{EDD0CD70-E6DD-F3DA-3AF1-A4C888F498C7}"/>
                </a:ext>
              </a:extLst>
            </p:cNvPr>
            <p:cNvSpPr/>
            <p:nvPr/>
          </p:nvSpPr>
          <p:spPr>
            <a:xfrm>
              <a:off x="5134975" y="4111701"/>
              <a:ext cx="130113" cy="130113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1"/>
                  </a:moveTo>
                  <a:cubicBezTo>
                    <a:pt x="560" y="1"/>
                    <a:pt x="0" y="560"/>
                    <a:pt x="0" y="1263"/>
                  </a:cubicBezTo>
                  <a:cubicBezTo>
                    <a:pt x="0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3" name="Google Shape;646;p21">
              <a:extLst>
                <a:ext uri="{FF2B5EF4-FFF2-40B4-BE49-F238E27FC236}">
                  <a16:creationId xmlns:a16="http://schemas.microsoft.com/office/drawing/2014/main" id="{0FEC4234-7303-2F57-0310-00E43E2C9D18}"/>
                </a:ext>
              </a:extLst>
            </p:cNvPr>
            <p:cNvSpPr/>
            <p:nvPr/>
          </p:nvSpPr>
          <p:spPr>
            <a:xfrm>
              <a:off x="5134975" y="2897616"/>
              <a:ext cx="130113" cy="13073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263" y="0"/>
                  </a:moveTo>
                  <a:cubicBezTo>
                    <a:pt x="560" y="0"/>
                    <a:pt x="0" y="572"/>
                    <a:pt x="0" y="1274"/>
                  </a:cubicBezTo>
                  <a:cubicBezTo>
                    <a:pt x="0" y="1965"/>
                    <a:pt x="560" y="2536"/>
                    <a:pt x="1263" y="2536"/>
                  </a:cubicBezTo>
                  <a:cubicBezTo>
                    <a:pt x="1965" y="2536"/>
                    <a:pt x="2525" y="1965"/>
                    <a:pt x="2525" y="1274"/>
                  </a:cubicBezTo>
                  <a:cubicBezTo>
                    <a:pt x="2525" y="572"/>
                    <a:pt x="1965" y="0"/>
                    <a:pt x="1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4" name="Google Shape;658;p21">
              <a:extLst>
                <a:ext uri="{FF2B5EF4-FFF2-40B4-BE49-F238E27FC236}">
                  <a16:creationId xmlns:a16="http://schemas.microsoft.com/office/drawing/2014/main" id="{A4BE22FF-3E05-309A-5D8A-05F83880CD06}"/>
                </a:ext>
              </a:extLst>
            </p:cNvPr>
            <p:cNvSpPr/>
            <p:nvPr/>
          </p:nvSpPr>
          <p:spPr>
            <a:xfrm>
              <a:off x="4255198" y="1759585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25" name="Google Shape;659;p21">
              <a:extLst>
                <a:ext uri="{FF2B5EF4-FFF2-40B4-BE49-F238E27FC236}">
                  <a16:creationId xmlns:a16="http://schemas.microsoft.com/office/drawing/2014/main" id="{494C3185-AC04-9926-FB95-C9C0E08A40D6}"/>
                </a:ext>
              </a:extLst>
            </p:cNvPr>
            <p:cNvSpPr/>
            <p:nvPr/>
          </p:nvSpPr>
          <p:spPr>
            <a:xfrm>
              <a:off x="4255198" y="3844841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26" name="Google Shape;660;p21">
              <a:extLst>
                <a:ext uri="{FF2B5EF4-FFF2-40B4-BE49-F238E27FC236}">
                  <a16:creationId xmlns:a16="http://schemas.microsoft.com/office/drawing/2014/main" id="{595319DD-91A3-9D21-B9A0-8B08CC2DB0A1}"/>
                </a:ext>
              </a:extLst>
            </p:cNvPr>
            <p:cNvSpPr/>
            <p:nvPr/>
          </p:nvSpPr>
          <p:spPr>
            <a:xfrm>
              <a:off x="4435595" y="2950379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7030A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27" name="Google Shape;654;p21">
            <a:extLst>
              <a:ext uri="{FF2B5EF4-FFF2-40B4-BE49-F238E27FC236}">
                <a16:creationId xmlns:a16="http://schemas.microsoft.com/office/drawing/2014/main" id="{EEC8AAF5-1526-E0A6-F199-1DB323B440B2}"/>
              </a:ext>
            </a:extLst>
          </p:cNvPr>
          <p:cNvGrpSpPr/>
          <p:nvPr/>
        </p:nvGrpSpPr>
        <p:grpSpPr>
          <a:xfrm>
            <a:off x="2644719" y="1498885"/>
            <a:ext cx="620489" cy="618686"/>
            <a:chOff x="5140486" y="1429965"/>
            <a:chExt cx="987600" cy="9876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8" name="Google Shape;655;p21">
              <a:extLst>
                <a:ext uri="{FF2B5EF4-FFF2-40B4-BE49-F238E27FC236}">
                  <a16:creationId xmlns:a16="http://schemas.microsoft.com/office/drawing/2014/main" id="{F69F2A00-8502-7147-B26B-76211E550584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v</a:t>
              </a:r>
              <a:endParaRPr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Google Shape;656;p21">
              <a:extLst>
                <a:ext uri="{FF2B5EF4-FFF2-40B4-BE49-F238E27FC236}">
                  <a16:creationId xmlns:a16="http://schemas.microsoft.com/office/drawing/2014/main" id="{997D47A8-1905-E56C-3144-AD04A31797F0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>
                <a:solidFill>
                  <a:srgbClr val="FF0000"/>
                </a:solidFill>
              </a:endParaRPr>
            </a:p>
          </p:txBody>
        </p:sp>
      </p:grpSp>
      <p:sp>
        <p:nvSpPr>
          <p:cNvPr id="30" name="Google Shape;669;p21">
            <a:extLst>
              <a:ext uri="{FF2B5EF4-FFF2-40B4-BE49-F238E27FC236}">
                <a16:creationId xmlns:a16="http://schemas.microsoft.com/office/drawing/2014/main" id="{07F66B2E-C0CB-7513-64A1-79B6D79B09FC}"/>
              </a:ext>
            </a:extLst>
          </p:cNvPr>
          <p:cNvSpPr/>
          <p:nvPr/>
        </p:nvSpPr>
        <p:spPr>
          <a:xfrm>
            <a:off x="2644003" y="2648752"/>
            <a:ext cx="620489" cy="618686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v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1" name="Google Shape;671;p21">
            <a:extLst>
              <a:ext uri="{FF2B5EF4-FFF2-40B4-BE49-F238E27FC236}">
                <a16:creationId xmlns:a16="http://schemas.microsoft.com/office/drawing/2014/main" id="{FCC2A07A-9E4D-EAA7-6C83-E25BA7167E05}"/>
              </a:ext>
            </a:extLst>
          </p:cNvPr>
          <p:cNvSpPr/>
          <p:nvPr/>
        </p:nvSpPr>
        <p:spPr>
          <a:xfrm>
            <a:off x="2678501" y="3878026"/>
            <a:ext cx="620489" cy="618686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v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2" name="Google Shape;643;p21">
            <a:extLst>
              <a:ext uri="{FF2B5EF4-FFF2-40B4-BE49-F238E27FC236}">
                <a16:creationId xmlns:a16="http://schemas.microsoft.com/office/drawing/2014/main" id="{A425F428-5AC7-0AB0-ED8C-E9A5BD337367}"/>
              </a:ext>
            </a:extLst>
          </p:cNvPr>
          <p:cNvSpPr/>
          <p:nvPr/>
        </p:nvSpPr>
        <p:spPr>
          <a:xfrm flipH="1">
            <a:off x="342900" y="1495256"/>
            <a:ext cx="2243775" cy="73754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100"/>
          </a:p>
        </p:txBody>
      </p:sp>
      <p:sp>
        <p:nvSpPr>
          <p:cNvPr id="33" name="Google Shape;644;p21">
            <a:extLst>
              <a:ext uri="{FF2B5EF4-FFF2-40B4-BE49-F238E27FC236}">
                <a16:creationId xmlns:a16="http://schemas.microsoft.com/office/drawing/2014/main" id="{C5181368-F049-6683-EA6D-CC649BFE3086}"/>
              </a:ext>
            </a:extLst>
          </p:cNvPr>
          <p:cNvSpPr/>
          <p:nvPr/>
        </p:nvSpPr>
        <p:spPr>
          <a:xfrm flipH="1">
            <a:off x="342900" y="2653537"/>
            <a:ext cx="2243775" cy="738167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100"/>
          </a:p>
        </p:txBody>
      </p:sp>
      <p:sp>
        <p:nvSpPr>
          <p:cNvPr id="34" name="Google Shape;645;p21">
            <a:extLst>
              <a:ext uri="{FF2B5EF4-FFF2-40B4-BE49-F238E27FC236}">
                <a16:creationId xmlns:a16="http://schemas.microsoft.com/office/drawing/2014/main" id="{ADF02BBA-187C-61D0-40C9-CD2BFA65C377}"/>
              </a:ext>
            </a:extLst>
          </p:cNvPr>
          <p:cNvSpPr/>
          <p:nvPr/>
        </p:nvSpPr>
        <p:spPr>
          <a:xfrm flipH="1">
            <a:off x="319762" y="3812436"/>
            <a:ext cx="2252039" cy="730129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21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102831-DEF7-85B2-719E-5E644CF15338}"/>
              </a:ext>
            </a:extLst>
          </p:cNvPr>
          <p:cNvSpPr txBox="1"/>
          <p:nvPr/>
        </p:nvSpPr>
        <p:spPr>
          <a:xfrm>
            <a:off x="441581" y="1519216"/>
            <a:ext cx="20504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#9Slide03 AmpleSoft" panose="02000000000000000000" pitchFamily="2" charset="0"/>
              </a:rPr>
              <a:t>Lắng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nghe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lẫn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nhau</a:t>
            </a:r>
            <a:endParaRPr lang="en-US" sz="2100" dirty="0">
              <a:latin typeface="#9Slide03 AmpleSoft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C7F9AB-EC83-38C5-9200-59E35AE0B5F5}"/>
              </a:ext>
            </a:extLst>
          </p:cNvPr>
          <p:cNvSpPr txBox="1"/>
          <p:nvPr/>
        </p:nvSpPr>
        <p:spPr>
          <a:xfrm>
            <a:off x="412881" y="2658525"/>
            <a:ext cx="20504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#9Slide03 AmpleSoft" panose="02000000000000000000" pitchFamily="2" charset="0"/>
              </a:rPr>
              <a:t>Tôn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trọng</a:t>
            </a:r>
            <a:r>
              <a:rPr lang="en-US" sz="2100" dirty="0">
                <a:latin typeface="#9Slide03 AmpleSoft" panose="02000000000000000000" pitchFamily="2" charset="0"/>
              </a:rPr>
              <a:t> ý </a:t>
            </a:r>
            <a:r>
              <a:rPr lang="en-US" sz="2100" dirty="0" err="1">
                <a:latin typeface="#9Slide03 AmpleSoft" panose="02000000000000000000" pitchFamily="2" charset="0"/>
              </a:rPr>
              <a:t>kiến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trái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chiều</a:t>
            </a:r>
            <a:endParaRPr lang="en-US" sz="2100" dirty="0">
              <a:latin typeface="#9Slide03 AmpleSoft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401464-4858-FADA-F70A-D324BBFEEFA9}"/>
              </a:ext>
            </a:extLst>
          </p:cNvPr>
          <p:cNvSpPr txBox="1"/>
          <p:nvPr/>
        </p:nvSpPr>
        <p:spPr>
          <a:xfrm>
            <a:off x="381930" y="3805803"/>
            <a:ext cx="21916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#9Slide03 AmpleSoft" panose="02000000000000000000" pitchFamily="2" charset="0"/>
              </a:rPr>
              <a:t>Phản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biện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cần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có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lí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lẽ</a:t>
            </a:r>
            <a:r>
              <a:rPr lang="en-US" sz="2100" dirty="0"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</a:rPr>
              <a:t>dẫn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chứng</a:t>
            </a:r>
            <a:endParaRPr lang="en-US" sz="2100" dirty="0">
              <a:latin typeface="#9Slide03 AmpleSoft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AAF120-F769-D1CE-A02E-BC48C41AD350}"/>
              </a:ext>
            </a:extLst>
          </p:cNvPr>
          <p:cNvSpPr txBox="1"/>
          <p:nvPr/>
        </p:nvSpPr>
        <p:spPr>
          <a:xfrm>
            <a:off x="6637351" y="1430355"/>
            <a:ext cx="21637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#9Slide03 AmpleSoft" panose="02000000000000000000" pitchFamily="2" charset="0"/>
              </a:rPr>
              <a:t>Chen / </a:t>
            </a:r>
            <a:r>
              <a:rPr lang="en-US" sz="2100" dirty="0" err="1">
                <a:latin typeface="#9Slide03 AmpleSoft" panose="02000000000000000000" pitchFamily="2" charset="0"/>
              </a:rPr>
              <a:t>cắt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ngang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lời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người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nói</a:t>
            </a:r>
            <a:endParaRPr lang="en-US" sz="2100" dirty="0">
              <a:latin typeface="#9Slide03 AmpleSoft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61422C-B1AD-34DB-0678-CFBFE96700F2}"/>
              </a:ext>
            </a:extLst>
          </p:cNvPr>
          <p:cNvSpPr txBox="1"/>
          <p:nvPr/>
        </p:nvSpPr>
        <p:spPr>
          <a:xfrm>
            <a:off x="6633125" y="2604151"/>
            <a:ext cx="22346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#9Slide03 AmpleSoft" panose="02000000000000000000" pitchFamily="2" charset="0"/>
              </a:rPr>
              <a:t>Bảo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thủ</a:t>
            </a:r>
            <a:r>
              <a:rPr lang="en-US" sz="2100" dirty="0">
                <a:latin typeface="#9Slide03 AmpleSoft" panose="02000000000000000000" pitchFamily="2" charset="0"/>
              </a:rPr>
              <a:t>, </a:t>
            </a:r>
            <a:r>
              <a:rPr lang="en-US" sz="2100" dirty="0" err="1">
                <a:latin typeface="#9Slide03 AmpleSoft" panose="02000000000000000000" pitchFamily="2" charset="0"/>
              </a:rPr>
              <a:t>luôn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cho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là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mình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đúng</a:t>
            </a:r>
            <a:endParaRPr lang="en-US" sz="2100" dirty="0">
              <a:latin typeface="#9Slide03 AmpleSoft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B41758-1ED6-3A03-7D2A-07927A97076B}"/>
              </a:ext>
            </a:extLst>
          </p:cNvPr>
          <p:cNvSpPr txBox="1"/>
          <p:nvPr/>
        </p:nvSpPr>
        <p:spPr>
          <a:xfrm>
            <a:off x="6621969" y="3764868"/>
            <a:ext cx="2190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 err="1">
                <a:latin typeface="#9Slide03 AmpleSoft" panose="02000000000000000000" pitchFamily="2" charset="0"/>
              </a:rPr>
              <a:t>Phản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biện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dựa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trên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cảm</a:t>
            </a:r>
            <a:r>
              <a:rPr lang="en-US" sz="2100" dirty="0">
                <a:latin typeface="#9Slide03 AmpleSoft" panose="02000000000000000000" pitchFamily="2" charset="0"/>
              </a:rPr>
              <a:t> </a:t>
            </a:r>
            <a:r>
              <a:rPr lang="en-US" sz="2100" dirty="0" err="1">
                <a:latin typeface="#9Slide03 AmpleSoft" panose="02000000000000000000" pitchFamily="2" charset="0"/>
              </a:rPr>
              <a:t>xúc</a:t>
            </a:r>
            <a:endParaRPr lang="en-US" sz="21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11" grpId="0" animBg="1"/>
      <p:bldP spid="1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62CCCCB-7F53-6C08-B8A4-6045BAF6C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591789"/>
              </p:ext>
            </p:extLst>
          </p:nvPr>
        </p:nvGraphicFramePr>
        <p:xfrm>
          <a:off x="198783" y="597399"/>
          <a:ext cx="8730533" cy="4413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893">
                  <a:extLst>
                    <a:ext uri="{9D8B030D-6E8A-4147-A177-3AD203B41FA5}">
                      <a16:colId xmlns:a16="http://schemas.microsoft.com/office/drawing/2014/main" val="2517654695"/>
                    </a:ext>
                  </a:extLst>
                </a:gridCol>
                <a:gridCol w="2179841">
                  <a:extLst>
                    <a:ext uri="{9D8B030D-6E8A-4147-A177-3AD203B41FA5}">
                      <a16:colId xmlns:a16="http://schemas.microsoft.com/office/drawing/2014/main" val="4211366255"/>
                    </a:ext>
                  </a:extLst>
                </a:gridCol>
                <a:gridCol w="2616587">
                  <a:extLst>
                    <a:ext uri="{9D8B030D-6E8A-4147-A177-3AD203B41FA5}">
                      <a16:colId xmlns:a16="http://schemas.microsoft.com/office/drawing/2014/main" val="2257722572"/>
                    </a:ext>
                  </a:extLst>
                </a:gridCol>
                <a:gridCol w="2944212">
                  <a:extLst>
                    <a:ext uri="{9D8B030D-6E8A-4147-A177-3AD203B41FA5}">
                      <a16:colId xmlns:a16="http://schemas.microsoft.com/office/drawing/2014/main" val="2239708818"/>
                    </a:ext>
                  </a:extLst>
                </a:gridCol>
              </a:tblGrid>
              <a:tr h="28593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Tiêu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chí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Mức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486828"/>
                  </a:ext>
                </a:extLst>
              </a:tr>
              <a:tr h="285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đạt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Đạt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Tốt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67556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1. Ý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kiến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nêu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ý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kiến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ý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kiến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nhưng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rõ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ràng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Thể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hiện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quan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điểm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rõ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ràng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03012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2.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Lập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luận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chứng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phong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phú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rõ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ràng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chứng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thuyết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phục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sự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nối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giữa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các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chứng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;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lời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nhận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xét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bình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luận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thuyết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phục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5773"/>
                  </a:ext>
                </a:extLst>
              </a:tr>
              <a:tr h="84073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3.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Giọng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nhỏ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khó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;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lắp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ngập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ngừng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…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Giọng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tương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đối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bài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to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nhưng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đôi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chỗ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lặp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lại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/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ngập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ngừng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1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vài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câu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Giọng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bài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to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rõ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ràng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truyền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hầu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như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lặp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lại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/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ngập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ngừng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821895"/>
                  </a:ext>
                </a:extLst>
              </a:tr>
              <a:tr h="840739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4.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Sử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dụng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yếu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tố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phi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bộ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thiếu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tự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tin ;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nét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mặt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biểu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/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biểu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bộ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tự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tin,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nét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mặt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biểu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nội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dung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câu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chuyện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bộ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rất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tự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tin,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mắt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nhìn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vào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;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nét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mặt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sinh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động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541439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5.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Mở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đầu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thúc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mở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đầu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thúc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bài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chào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hỏi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thúc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bài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Mở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đầu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lôi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cuốn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hấp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nêu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vấn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+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thúc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mới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mẻ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đồng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thời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khẳng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định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lại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quan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điểm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bản</a:t>
                      </a:r>
                      <a:r>
                        <a:rPr lang="en-US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thân</a:t>
                      </a:r>
                      <a:endParaRPr lang="en-US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1049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02A63E-EF5B-08D3-3D15-928A365F8A27}"/>
              </a:ext>
            </a:extLst>
          </p:cNvPr>
          <p:cNvSpPr txBox="1"/>
          <p:nvPr/>
        </p:nvSpPr>
        <p:spPr>
          <a:xfrm>
            <a:off x="2286000" y="1008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1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kiểm</a:t>
            </a:r>
            <a:r>
              <a:rPr lang="en-US" sz="1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1 – </a:t>
            </a:r>
            <a:r>
              <a:rPr lang="en-US" sz="1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1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người</a:t>
            </a:r>
            <a:r>
              <a:rPr lang="en-US" sz="18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nói</a:t>
            </a:r>
            <a:endParaRPr lang="en-US" sz="1800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8. Khởi động">
            <a:hlinkClick r:id="" action="ppaction://media"/>
            <a:extLst>
              <a:ext uri="{FF2B5EF4-FFF2-40B4-BE49-F238E27FC236}">
                <a16:creationId xmlns:a16="http://schemas.microsoft.com/office/drawing/2014/main" id="{04098FA6-2B93-7DCA-C49B-7838088FDD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99" end="60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B41089-88FF-0C6C-3A69-E3AA36986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990080"/>
              </p:ext>
            </p:extLst>
          </p:nvPr>
        </p:nvGraphicFramePr>
        <p:xfrm>
          <a:off x="204977" y="816118"/>
          <a:ext cx="8748192" cy="4145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492">
                  <a:extLst>
                    <a:ext uri="{9D8B030D-6E8A-4147-A177-3AD203B41FA5}">
                      <a16:colId xmlns:a16="http://schemas.microsoft.com/office/drawing/2014/main" val="2517654695"/>
                    </a:ext>
                  </a:extLst>
                </a:gridCol>
                <a:gridCol w="2199812">
                  <a:extLst>
                    <a:ext uri="{9D8B030D-6E8A-4147-A177-3AD203B41FA5}">
                      <a16:colId xmlns:a16="http://schemas.microsoft.com/office/drawing/2014/main" val="4211366255"/>
                    </a:ext>
                  </a:extLst>
                </a:gridCol>
                <a:gridCol w="1891104">
                  <a:extLst>
                    <a:ext uri="{9D8B030D-6E8A-4147-A177-3AD203B41FA5}">
                      <a16:colId xmlns:a16="http://schemas.microsoft.com/office/drawing/2014/main" val="2257722572"/>
                    </a:ext>
                  </a:extLst>
                </a:gridCol>
                <a:gridCol w="3129784">
                  <a:extLst>
                    <a:ext uri="{9D8B030D-6E8A-4147-A177-3AD203B41FA5}">
                      <a16:colId xmlns:a16="http://schemas.microsoft.com/office/drawing/2014/main" val="2239708818"/>
                    </a:ext>
                  </a:extLst>
                </a:gridCol>
              </a:tblGrid>
              <a:tr h="400906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Tiêu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chí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Mức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độ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486828"/>
                  </a:ext>
                </a:extLst>
              </a:tr>
              <a:tr h="400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đạt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Đạt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Tốt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675566"/>
                  </a:ext>
                </a:extLst>
              </a:tr>
              <a:tr h="101088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1.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Tập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trung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lắng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tập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trung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lắng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Tập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trung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lắng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Tập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trung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lắng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thái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độ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khích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lệ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(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ánh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mắt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cử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chỉ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03012"/>
                  </a:ext>
                </a:extLst>
              </a:tr>
              <a:tr h="101088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2.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Tóm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tắt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bài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tóm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tắt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các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thông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tin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của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Tóm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tắt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một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số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nội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dung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Ghi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chép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sơ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đồ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: ý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kiến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–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-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chứng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5773"/>
                  </a:ext>
                </a:extLst>
              </a:tr>
              <a:tr h="1321922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3.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Trao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đổi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trao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đổi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các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thông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tin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/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thái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độ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đúng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Trao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đổi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các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thông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tin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nhưng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đầy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đủ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Mạnh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dạn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trao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đổi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các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thông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tin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về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các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tiêu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chí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trong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bảng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kiểm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1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thái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độ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cầu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thị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lịch</a:t>
                      </a:r>
                      <a:r>
                        <a:rPr lang="en-US" sz="18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#9Slide03 AmpleSoft" panose="02000000000000000000" pitchFamily="2" charset="0"/>
                        </a:rPr>
                        <a:t>sự</a:t>
                      </a:r>
                      <a:endParaRPr lang="en-US" sz="18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#9Slide03 AmpleSoft" panose="02000000000000000000" pitchFamily="2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82189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813682C-0BD8-EE29-740F-46E79E755B4A}"/>
              </a:ext>
            </a:extLst>
          </p:cNvPr>
          <p:cNvSpPr txBox="1"/>
          <p:nvPr/>
        </p:nvSpPr>
        <p:spPr>
          <a:xfrm>
            <a:off x="2286000" y="259913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Bảng</a:t>
            </a:r>
            <a:r>
              <a:rPr lang="en-US" sz="21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kiểm</a:t>
            </a:r>
            <a:r>
              <a:rPr lang="en-US" sz="21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2 – </a:t>
            </a:r>
            <a:r>
              <a:rPr lang="en-US" sz="21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với</a:t>
            </a:r>
            <a:r>
              <a:rPr lang="en-US" sz="21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người</a:t>
            </a:r>
            <a:r>
              <a:rPr lang="en-US" sz="2100" dirty="0">
                <a:solidFill>
                  <a:srgbClr val="0070C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100" dirty="0" err="1">
                <a:solidFill>
                  <a:srgbClr val="0070C0"/>
                </a:solidFill>
                <a:latin typeface="#9Slide03 AllRoundGothic" panose="020B0703020202020104" pitchFamily="34" charset="0"/>
              </a:rPr>
              <a:t>nghe</a:t>
            </a:r>
            <a:endParaRPr lang="en-US" sz="2100" dirty="0">
              <a:solidFill>
                <a:srgbClr val="0070C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63;p45">
            <a:extLst>
              <a:ext uri="{FF2B5EF4-FFF2-40B4-BE49-F238E27FC236}">
                <a16:creationId xmlns:a16="http://schemas.microsoft.com/office/drawing/2014/main" id="{6A691900-92FA-A470-71B8-E65C85F1F154}"/>
              </a:ext>
            </a:extLst>
          </p:cNvPr>
          <p:cNvGrpSpPr/>
          <p:nvPr/>
        </p:nvGrpSpPr>
        <p:grpSpPr>
          <a:xfrm rot="254054">
            <a:off x="831349" y="714571"/>
            <a:ext cx="2589573" cy="3545274"/>
            <a:chOff x="2625000" y="565300"/>
            <a:chExt cx="570750" cy="777825"/>
          </a:xfrm>
        </p:grpSpPr>
        <p:sp>
          <p:nvSpPr>
            <p:cNvPr id="3" name="Google Shape;1164;p45">
              <a:extLst>
                <a:ext uri="{FF2B5EF4-FFF2-40B4-BE49-F238E27FC236}">
                  <a16:creationId xmlns:a16="http://schemas.microsoft.com/office/drawing/2014/main" id="{7CD63212-C79C-D24B-B05D-92C0213D3FD5}"/>
                </a:ext>
              </a:extLst>
            </p:cNvPr>
            <p:cNvSpPr/>
            <p:nvPr/>
          </p:nvSpPr>
          <p:spPr>
            <a:xfrm>
              <a:off x="2625425" y="1060275"/>
              <a:ext cx="95250" cy="99050"/>
            </a:xfrm>
            <a:custGeom>
              <a:avLst/>
              <a:gdLst/>
              <a:ahLst/>
              <a:cxnLst/>
              <a:rect l="l" t="t" r="r" b="b"/>
              <a:pathLst>
                <a:path w="3810" h="3962" extrusionOk="0">
                  <a:moveTo>
                    <a:pt x="1468" y="1"/>
                  </a:moveTo>
                  <a:cubicBezTo>
                    <a:pt x="1292" y="1"/>
                    <a:pt x="1115" y="55"/>
                    <a:pt x="972" y="162"/>
                  </a:cubicBezTo>
                  <a:cubicBezTo>
                    <a:pt x="815" y="283"/>
                    <a:pt x="715" y="458"/>
                    <a:pt x="644" y="641"/>
                  </a:cubicBezTo>
                  <a:cubicBezTo>
                    <a:pt x="568" y="850"/>
                    <a:pt x="521" y="1068"/>
                    <a:pt x="472" y="1283"/>
                  </a:cubicBezTo>
                  <a:cubicBezTo>
                    <a:pt x="414" y="1532"/>
                    <a:pt x="363" y="1782"/>
                    <a:pt x="318" y="2033"/>
                  </a:cubicBezTo>
                  <a:cubicBezTo>
                    <a:pt x="244" y="2442"/>
                    <a:pt x="184" y="2858"/>
                    <a:pt x="139" y="3271"/>
                  </a:cubicBezTo>
                  <a:cubicBezTo>
                    <a:pt x="105" y="3271"/>
                    <a:pt x="69" y="3295"/>
                    <a:pt x="69" y="3340"/>
                  </a:cubicBezTo>
                  <a:cubicBezTo>
                    <a:pt x="73" y="3465"/>
                    <a:pt x="75" y="3593"/>
                    <a:pt x="80" y="3719"/>
                  </a:cubicBezTo>
                  <a:cubicBezTo>
                    <a:pt x="67" y="3734"/>
                    <a:pt x="54" y="3751"/>
                    <a:pt x="41" y="3764"/>
                  </a:cubicBezTo>
                  <a:cubicBezTo>
                    <a:pt x="1" y="3815"/>
                    <a:pt x="37" y="3881"/>
                    <a:pt x="84" y="3889"/>
                  </a:cubicBezTo>
                  <a:lnTo>
                    <a:pt x="84" y="3891"/>
                  </a:lnTo>
                  <a:cubicBezTo>
                    <a:pt x="85" y="3938"/>
                    <a:pt x="119" y="3962"/>
                    <a:pt x="155" y="3962"/>
                  </a:cubicBezTo>
                  <a:cubicBezTo>
                    <a:pt x="190" y="3962"/>
                    <a:pt x="226" y="3938"/>
                    <a:pt x="229" y="3891"/>
                  </a:cubicBezTo>
                  <a:cubicBezTo>
                    <a:pt x="233" y="3847"/>
                    <a:pt x="235" y="3802"/>
                    <a:pt x="239" y="3757"/>
                  </a:cubicBezTo>
                  <a:cubicBezTo>
                    <a:pt x="350" y="3638"/>
                    <a:pt x="472" y="3531"/>
                    <a:pt x="602" y="3442"/>
                  </a:cubicBezTo>
                  <a:cubicBezTo>
                    <a:pt x="691" y="3380"/>
                    <a:pt x="787" y="3327"/>
                    <a:pt x="883" y="3280"/>
                  </a:cubicBezTo>
                  <a:cubicBezTo>
                    <a:pt x="928" y="3259"/>
                    <a:pt x="970" y="3237"/>
                    <a:pt x="1017" y="3218"/>
                  </a:cubicBezTo>
                  <a:cubicBezTo>
                    <a:pt x="1060" y="3203"/>
                    <a:pt x="1122" y="3167"/>
                    <a:pt x="1164" y="3165"/>
                  </a:cubicBezTo>
                  <a:cubicBezTo>
                    <a:pt x="1166" y="3165"/>
                    <a:pt x="1168" y="3165"/>
                    <a:pt x="1170" y="3165"/>
                  </a:cubicBezTo>
                  <a:cubicBezTo>
                    <a:pt x="1204" y="3165"/>
                    <a:pt x="1252" y="3182"/>
                    <a:pt x="1290" y="3182"/>
                  </a:cubicBezTo>
                  <a:cubicBezTo>
                    <a:pt x="1341" y="3182"/>
                    <a:pt x="1394" y="3175"/>
                    <a:pt x="1443" y="3165"/>
                  </a:cubicBezTo>
                  <a:cubicBezTo>
                    <a:pt x="1544" y="3143"/>
                    <a:pt x="1640" y="3107"/>
                    <a:pt x="1735" y="3077"/>
                  </a:cubicBezTo>
                  <a:cubicBezTo>
                    <a:pt x="1813" y="3053"/>
                    <a:pt x="1893" y="3033"/>
                    <a:pt x="1975" y="3033"/>
                  </a:cubicBezTo>
                  <a:cubicBezTo>
                    <a:pt x="1995" y="3033"/>
                    <a:pt x="2014" y="3034"/>
                    <a:pt x="2034" y="3037"/>
                  </a:cubicBezTo>
                  <a:cubicBezTo>
                    <a:pt x="2142" y="3054"/>
                    <a:pt x="2247" y="3103"/>
                    <a:pt x="2345" y="3152"/>
                  </a:cubicBezTo>
                  <a:cubicBezTo>
                    <a:pt x="2528" y="3241"/>
                    <a:pt x="2707" y="3314"/>
                    <a:pt x="2914" y="3314"/>
                  </a:cubicBezTo>
                  <a:cubicBezTo>
                    <a:pt x="3102" y="3314"/>
                    <a:pt x="3293" y="3263"/>
                    <a:pt x="3443" y="3148"/>
                  </a:cubicBezTo>
                  <a:cubicBezTo>
                    <a:pt x="3711" y="2952"/>
                    <a:pt x="3809" y="2534"/>
                    <a:pt x="3613" y="2240"/>
                  </a:cubicBezTo>
                  <a:cubicBezTo>
                    <a:pt x="3560" y="2163"/>
                    <a:pt x="3494" y="2108"/>
                    <a:pt x="3413" y="2059"/>
                  </a:cubicBezTo>
                  <a:cubicBezTo>
                    <a:pt x="3330" y="2012"/>
                    <a:pt x="3234" y="1969"/>
                    <a:pt x="3197" y="1871"/>
                  </a:cubicBezTo>
                  <a:cubicBezTo>
                    <a:pt x="3159" y="1775"/>
                    <a:pt x="3170" y="1669"/>
                    <a:pt x="3157" y="1566"/>
                  </a:cubicBezTo>
                  <a:cubicBezTo>
                    <a:pt x="3146" y="1479"/>
                    <a:pt x="3110" y="1392"/>
                    <a:pt x="3050" y="1321"/>
                  </a:cubicBezTo>
                  <a:cubicBezTo>
                    <a:pt x="3002" y="1268"/>
                    <a:pt x="2937" y="1234"/>
                    <a:pt x="2867" y="1234"/>
                  </a:cubicBezTo>
                  <a:cubicBezTo>
                    <a:pt x="2847" y="1234"/>
                    <a:pt x="2827" y="1237"/>
                    <a:pt x="2807" y="1242"/>
                  </a:cubicBezTo>
                  <a:cubicBezTo>
                    <a:pt x="2749" y="1256"/>
                    <a:pt x="2694" y="1298"/>
                    <a:pt x="2641" y="1298"/>
                  </a:cubicBezTo>
                  <a:cubicBezTo>
                    <a:pt x="2614" y="1298"/>
                    <a:pt x="2587" y="1286"/>
                    <a:pt x="2560" y="1253"/>
                  </a:cubicBezTo>
                  <a:cubicBezTo>
                    <a:pt x="2496" y="1172"/>
                    <a:pt x="2503" y="1051"/>
                    <a:pt x="2486" y="955"/>
                  </a:cubicBezTo>
                  <a:cubicBezTo>
                    <a:pt x="2471" y="855"/>
                    <a:pt x="2441" y="759"/>
                    <a:pt x="2400" y="669"/>
                  </a:cubicBezTo>
                  <a:cubicBezTo>
                    <a:pt x="2247" y="305"/>
                    <a:pt x="1921" y="23"/>
                    <a:pt x="1516" y="2"/>
                  </a:cubicBezTo>
                  <a:cubicBezTo>
                    <a:pt x="1500" y="1"/>
                    <a:pt x="1484" y="1"/>
                    <a:pt x="1468" y="1"/>
                  </a:cubicBezTo>
                  <a:close/>
                </a:path>
              </a:pathLst>
            </a:custGeom>
            <a:solidFill>
              <a:srgbClr val="83C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165;p45">
              <a:extLst>
                <a:ext uri="{FF2B5EF4-FFF2-40B4-BE49-F238E27FC236}">
                  <a16:creationId xmlns:a16="http://schemas.microsoft.com/office/drawing/2014/main" id="{77EB594B-39DF-E6DC-4A22-20FA16B079CC}"/>
                </a:ext>
              </a:extLst>
            </p:cNvPr>
            <p:cNvSpPr/>
            <p:nvPr/>
          </p:nvSpPr>
          <p:spPr>
            <a:xfrm>
              <a:off x="2625175" y="1120125"/>
              <a:ext cx="55750" cy="219625"/>
            </a:xfrm>
            <a:custGeom>
              <a:avLst/>
              <a:gdLst/>
              <a:ahLst/>
              <a:cxnLst/>
              <a:rect l="l" t="t" r="r" b="b"/>
              <a:pathLst>
                <a:path w="2230" h="8785" extrusionOk="0">
                  <a:moveTo>
                    <a:pt x="103" y="1"/>
                  </a:moveTo>
                  <a:cubicBezTo>
                    <a:pt x="58" y="1"/>
                    <a:pt x="13" y="30"/>
                    <a:pt x="13" y="89"/>
                  </a:cubicBezTo>
                  <a:lnTo>
                    <a:pt x="13" y="8102"/>
                  </a:lnTo>
                  <a:cubicBezTo>
                    <a:pt x="2" y="8123"/>
                    <a:pt x="0" y="8147"/>
                    <a:pt x="2" y="8172"/>
                  </a:cubicBezTo>
                  <a:cubicBezTo>
                    <a:pt x="40" y="8416"/>
                    <a:pt x="217" y="8695"/>
                    <a:pt x="482" y="8695"/>
                  </a:cubicBezTo>
                  <a:cubicBezTo>
                    <a:pt x="503" y="8695"/>
                    <a:pt x="524" y="8694"/>
                    <a:pt x="546" y="8690"/>
                  </a:cubicBezTo>
                  <a:cubicBezTo>
                    <a:pt x="654" y="8675"/>
                    <a:pt x="727" y="8616"/>
                    <a:pt x="774" y="8539"/>
                  </a:cubicBezTo>
                  <a:cubicBezTo>
                    <a:pt x="818" y="8613"/>
                    <a:pt x="872" y="8688"/>
                    <a:pt x="942" y="8733"/>
                  </a:cubicBezTo>
                  <a:cubicBezTo>
                    <a:pt x="991" y="8764"/>
                    <a:pt x="1064" y="8784"/>
                    <a:pt x="1134" y="8784"/>
                  </a:cubicBezTo>
                  <a:cubicBezTo>
                    <a:pt x="1179" y="8784"/>
                    <a:pt x="1223" y="8775"/>
                    <a:pt x="1257" y="8754"/>
                  </a:cubicBezTo>
                  <a:cubicBezTo>
                    <a:pt x="1321" y="8716"/>
                    <a:pt x="1368" y="8645"/>
                    <a:pt x="1407" y="8573"/>
                  </a:cubicBezTo>
                  <a:cubicBezTo>
                    <a:pt x="1485" y="8671"/>
                    <a:pt x="1605" y="8726"/>
                    <a:pt x="1730" y="8726"/>
                  </a:cubicBezTo>
                  <a:cubicBezTo>
                    <a:pt x="1789" y="8726"/>
                    <a:pt x="1850" y="8714"/>
                    <a:pt x="1907" y="8688"/>
                  </a:cubicBezTo>
                  <a:cubicBezTo>
                    <a:pt x="2018" y="8641"/>
                    <a:pt x="2097" y="8547"/>
                    <a:pt x="2144" y="8439"/>
                  </a:cubicBezTo>
                  <a:cubicBezTo>
                    <a:pt x="2189" y="8334"/>
                    <a:pt x="2229" y="8219"/>
                    <a:pt x="2225" y="8104"/>
                  </a:cubicBezTo>
                  <a:cubicBezTo>
                    <a:pt x="2227" y="8093"/>
                    <a:pt x="2229" y="8083"/>
                    <a:pt x="2229" y="8070"/>
                  </a:cubicBezTo>
                  <a:lnTo>
                    <a:pt x="2229" y="811"/>
                  </a:lnTo>
                  <a:cubicBezTo>
                    <a:pt x="2229" y="753"/>
                    <a:pt x="2184" y="723"/>
                    <a:pt x="2139" y="723"/>
                  </a:cubicBezTo>
                  <a:cubicBezTo>
                    <a:pt x="2093" y="723"/>
                    <a:pt x="2048" y="753"/>
                    <a:pt x="2048" y="811"/>
                  </a:cubicBezTo>
                  <a:lnTo>
                    <a:pt x="2048" y="5979"/>
                  </a:lnTo>
                  <a:lnTo>
                    <a:pt x="2057" y="5979"/>
                  </a:lnTo>
                  <a:lnTo>
                    <a:pt x="2057" y="8062"/>
                  </a:lnTo>
                  <a:cubicBezTo>
                    <a:pt x="2050" y="8079"/>
                    <a:pt x="2050" y="8093"/>
                    <a:pt x="2052" y="8113"/>
                  </a:cubicBezTo>
                  <a:cubicBezTo>
                    <a:pt x="2063" y="8187"/>
                    <a:pt x="2018" y="8292"/>
                    <a:pt x="1988" y="8358"/>
                  </a:cubicBezTo>
                  <a:cubicBezTo>
                    <a:pt x="1961" y="8424"/>
                    <a:pt x="1920" y="8481"/>
                    <a:pt x="1856" y="8515"/>
                  </a:cubicBezTo>
                  <a:cubicBezTo>
                    <a:pt x="1819" y="8536"/>
                    <a:pt x="1775" y="8547"/>
                    <a:pt x="1732" y="8547"/>
                  </a:cubicBezTo>
                  <a:cubicBezTo>
                    <a:pt x="1643" y="8547"/>
                    <a:pt x="1555" y="8502"/>
                    <a:pt x="1524" y="8413"/>
                  </a:cubicBezTo>
                  <a:cubicBezTo>
                    <a:pt x="1515" y="8390"/>
                    <a:pt x="1498" y="8375"/>
                    <a:pt x="1481" y="8364"/>
                  </a:cubicBezTo>
                  <a:cubicBezTo>
                    <a:pt x="1494" y="8283"/>
                    <a:pt x="1494" y="8204"/>
                    <a:pt x="1494" y="8123"/>
                  </a:cubicBezTo>
                  <a:cubicBezTo>
                    <a:pt x="1494" y="8123"/>
                    <a:pt x="1496" y="8121"/>
                    <a:pt x="1496" y="8119"/>
                  </a:cubicBezTo>
                  <a:cubicBezTo>
                    <a:pt x="1502" y="8100"/>
                    <a:pt x="1498" y="8079"/>
                    <a:pt x="1492" y="8059"/>
                  </a:cubicBezTo>
                  <a:cubicBezTo>
                    <a:pt x="1494" y="8015"/>
                    <a:pt x="1466" y="7974"/>
                    <a:pt x="1424" y="7961"/>
                  </a:cubicBezTo>
                  <a:cubicBezTo>
                    <a:pt x="1417" y="7959"/>
                    <a:pt x="1409" y="7957"/>
                    <a:pt x="1401" y="7957"/>
                  </a:cubicBezTo>
                  <a:cubicBezTo>
                    <a:pt x="1385" y="7957"/>
                    <a:pt x="1368" y="7963"/>
                    <a:pt x="1355" y="7970"/>
                  </a:cubicBezTo>
                  <a:cubicBezTo>
                    <a:pt x="1334" y="7981"/>
                    <a:pt x="1317" y="8002"/>
                    <a:pt x="1313" y="8023"/>
                  </a:cubicBezTo>
                  <a:cubicBezTo>
                    <a:pt x="1304" y="8047"/>
                    <a:pt x="1306" y="8072"/>
                    <a:pt x="1313" y="8100"/>
                  </a:cubicBezTo>
                  <a:cubicBezTo>
                    <a:pt x="1311" y="8108"/>
                    <a:pt x="1311" y="8115"/>
                    <a:pt x="1311" y="8123"/>
                  </a:cubicBezTo>
                  <a:cubicBezTo>
                    <a:pt x="1311" y="8283"/>
                    <a:pt x="1304" y="8452"/>
                    <a:pt x="1187" y="8577"/>
                  </a:cubicBezTo>
                  <a:cubicBezTo>
                    <a:pt x="1171" y="8597"/>
                    <a:pt x="1165" y="8601"/>
                    <a:pt x="1153" y="8601"/>
                  </a:cubicBezTo>
                  <a:cubicBezTo>
                    <a:pt x="1145" y="8601"/>
                    <a:pt x="1134" y="8599"/>
                    <a:pt x="1117" y="8599"/>
                  </a:cubicBezTo>
                  <a:cubicBezTo>
                    <a:pt x="1078" y="8594"/>
                    <a:pt x="1049" y="8588"/>
                    <a:pt x="1021" y="8560"/>
                  </a:cubicBezTo>
                  <a:cubicBezTo>
                    <a:pt x="959" y="8505"/>
                    <a:pt x="919" y="8420"/>
                    <a:pt x="882" y="8347"/>
                  </a:cubicBezTo>
                  <a:cubicBezTo>
                    <a:pt x="874" y="8334"/>
                    <a:pt x="865" y="8324"/>
                    <a:pt x="855" y="8315"/>
                  </a:cubicBezTo>
                  <a:cubicBezTo>
                    <a:pt x="874" y="8204"/>
                    <a:pt x="876" y="8089"/>
                    <a:pt x="878" y="7993"/>
                  </a:cubicBezTo>
                  <a:cubicBezTo>
                    <a:pt x="880" y="7935"/>
                    <a:pt x="836" y="7905"/>
                    <a:pt x="791" y="7905"/>
                  </a:cubicBezTo>
                  <a:cubicBezTo>
                    <a:pt x="745" y="7905"/>
                    <a:pt x="699" y="7935"/>
                    <a:pt x="697" y="7993"/>
                  </a:cubicBezTo>
                  <a:cubicBezTo>
                    <a:pt x="693" y="8134"/>
                    <a:pt x="718" y="8483"/>
                    <a:pt x="516" y="8513"/>
                  </a:cubicBezTo>
                  <a:cubicBezTo>
                    <a:pt x="505" y="8515"/>
                    <a:pt x="494" y="8516"/>
                    <a:pt x="483" y="8516"/>
                  </a:cubicBezTo>
                  <a:cubicBezTo>
                    <a:pt x="316" y="8516"/>
                    <a:pt x="220" y="8316"/>
                    <a:pt x="185" y="8166"/>
                  </a:cubicBezTo>
                  <a:cubicBezTo>
                    <a:pt x="192" y="8155"/>
                    <a:pt x="194" y="8142"/>
                    <a:pt x="194" y="8125"/>
                  </a:cubicBezTo>
                  <a:lnTo>
                    <a:pt x="194" y="89"/>
                  </a:lnTo>
                  <a:cubicBezTo>
                    <a:pt x="194" y="30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166;p45">
              <a:extLst>
                <a:ext uri="{FF2B5EF4-FFF2-40B4-BE49-F238E27FC236}">
                  <a16:creationId xmlns:a16="http://schemas.microsoft.com/office/drawing/2014/main" id="{BC323F35-313F-2998-D8C7-0B9997A3F585}"/>
                </a:ext>
              </a:extLst>
            </p:cNvPr>
            <p:cNvGrpSpPr/>
            <p:nvPr/>
          </p:nvGrpSpPr>
          <p:grpSpPr>
            <a:xfrm>
              <a:off x="2625000" y="565300"/>
              <a:ext cx="570750" cy="777825"/>
              <a:chOff x="2625000" y="565300"/>
              <a:chExt cx="570750" cy="777825"/>
            </a:xfrm>
          </p:grpSpPr>
          <p:sp>
            <p:nvSpPr>
              <p:cNvPr id="6" name="Google Shape;1167;p45">
                <a:extLst>
                  <a:ext uri="{FF2B5EF4-FFF2-40B4-BE49-F238E27FC236}">
                    <a16:creationId xmlns:a16="http://schemas.microsoft.com/office/drawing/2014/main" id="{6D5756E2-F69B-1B72-003F-77478BC44B0B}"/>
                  </a:ext>
                </a:extLst>
              </p:cNvPr>
              <p:cNvSpPr/>
              <p:nvPr/>
            </p:nvSpPr>
            <p:spPr>
              <a:xfrm>
                <a:off x="2625000" y="568550"/>
                <a:ext cx="570650" cy="774575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30983" extrusionOk="0">
                    <a:moveTo>
                      <a:pt x="14823" y="13441"/>
                    </a:moveTo>
                    <a:cubicBezTo>
                      <a:pt x="14823" y="13442"/>
                      <a:pt x="14823" y="13443"/>
                      <a:pt x="14823" y="13443"/>
                    </a:cubicBezTo>
                    <a:cubicBezTo>
                      <a:pt x="14797" y="13480"/>
                      <a:pt x="14776" y="13520"/>
                      <a:pt x="14757" y="13563"/>
                    </a:cubicBezTo>
                    <a:cubicBezTo>
                      <a:pt x="14767" y="13518"/>
                      <a:pt x="14793" y="13475"/>
                      <a:pt x="14823" y="13441"/>
                    </a:cubicBezTo>
                    <a:close/>
                    <a:moveTo>
                      <a:pt x="14724" y="14037"/>
                    </a:moveTo>
                    <a:lnTo>
                      <a:pt x="14724" y="14037"/>
                    </a:lnTo>
                    <a:cubicBezTo>
                      <a:pt x="14726" y="14047"/>
                      <a:pt x="14730" y="14058"/>
                      <a:pt x="14733" y="14068"/>
                    </a:cubicBezTo>
                    <a:lnTo>
                      <a:pt x="14733" y="14068"/>
                    </a:lnTo>
                    <a:cubicBezTo>
                      <a:pt x="14731" y="14064"/>
                      <a:pt x="14729" y="14060"/>
                      <a:pt x="14727" y="14055"/>
                    </a:cubicBezTo>
                    <a:cubicBezTo>
                      <a:pt x="14725" y="14048"/>
                      <a:pt x="14725" y="14044"/>
                      <a:pt x="14724" y="14037"/>
                    </a:cubicBezTo>
                    <a:close/>
                    <a:moveTo>
                      <a:pt x="1190" y="30774"/>
                    </a:moveTo>
                    <a:cubicBezTo>
                      <a:pt x="1171" y="30793"/>
                      <a:pt x="1164" y="30798"/>
                      <a:pt x="1150" y="30798"/>
                    </a:cubicBezTo>
                    <a:cubicBezTo>
                      <a:pt x="1142" y="30798"/>
                      <a:pt x="1133" y="30796"/>
                      <a:pt x="1117" y="30795"/>
                    </a:cubicBezTo>
                    <a:lnTo>
                      <a:pt x="1109" y="30795"/>
                    </a:lnTo>
                    <a:cubicBezTo>
                      <a:pt x="1137" y="30791"/>
                      <a:pt x="1162" y="30783"/>
                      <a:pt x="1190" y="30774"/>
                    </a:cubicBezTo>
                    <a:close/>
                    <a:moveTo>
                      <a:pt x="8834" y="0"/>
                    </a:moveTo>
                    <a:cubicBezTo>
                      <a:pt x="8515" y="0"/>
                      <a:pt x="8255" y="254"/>
                      <a:pt x="8246" y="573"/>
                    </a:cubicBezTo>
                    <a:lnTo>
                      <a:pt x="7967" y="10515"/>
                    </a:lnTo>
                    <a:cubicBezTo>
                      <a:pt x="7958" y="10848"/>
                      <a:pt x="8225" y="11118"/>
                      <a:pt x="8555" y="11118"/>
                    </a:cubicBezTo>
                    <a:lnTo>
                      <a:pt x="14731" y="11118"/>
                    </a:lnTo>
                    <a:lnTo>
                      <a:pt x="14731" y="13279"/>
                    </a:lnTo>
                    <a:cubicBezTo>
                      <a:pt x="14620" y="13371"/>
                      <a:pt x="14552" y="13492"/>
                      <a:pt x="14576" y="13648"/>
                    </a:cubicBezTo>
                    <a:cubicBezTo>
                      <a:pt x="14584" y="13708"/>
                      <a:pt x="14606" y="13757"/>
                      <a:pt x="14633" y="13791"/>
                    </a:cubicBezTo>
                    <a:cubicBezTo>
                      <a:pt x="14593" y="13831"/>
                      <a:pt x="14559" y="13885"/>
                      <a:pt x="14546" y="13942"/>
                    </a:cubicBezTo>
                    <a:cubicBezTo>
                      <a:pt x="14520" y="14068"/>
                      <a:pt x="14576" y="14194"/>
                      <a:pt x="14663" y="14281"/>
                    </a:cubicBezTo>
                    <a:cubicBezTo>
                      <a:pt x="14525" y="14483"/>
                      <a:pt x="14569" y="14748"/>
                      <a:pt x="14729" y="14923"/>
                    </a:cubicBezTo>
                    <a:lnTo>
                      <a:pt x="14729" y="15251"/>
                    </a:lnTo>
                    <a:cubicBezTo>
                      <a:pt x="14473" y="16005"/>
                      <a:pt x="14220" y="16755"/>
                      <a:pt x="13962" y="17510"/>
                    </a:cubicBezTo>
                    <a:cubicBezTo>
                      <a:pt x="13913" y="17657"/>
                      <a:pt x="13862" y="17806"/>
                      <a:pt x="13811" y="17953"/>
                    </a:cubicBezTo>
                    <a:cubicBezTo>
                      <a:pt x="12794" y="16783"/>
                      <a:pt x="11430" y="15920"/>
                      <a:pt x="9876" y="15528"/>
                    </a:cubicBezTo>
                    <a:cubicBezTo>
                      <a:pt x="9868" y="15519"/>
                      <a:pt x="9862" y="15513"/>
                      <a:pt x="9847" y="15506"/>
                    </a:cubicBezTo>
                    <a:cubicBezTo>
                      <a:pt x="9821" y="15496"/>
                      <a:pt x="9798" y="15492"/>
                      <a:pt x="9770" y="15492"/>
                    </a:cubicBezTo>
                    <a:cubicBezTo>
                      <a:pt x="9761" y="15474"/>
                      <a:pt x="9749" y="15462"/>
                      <a:pt x="9727" y="15460"/>
                    </a:cubicBezTo>
                    <a:cubicBezTo>
                      <a:pt x="9510" y="15421"/>
                      <a:pt x="9288" y="15391"/>
                      <a:pt x="9067" y="15370"/>
                    </a:cubicBezTo>
                    <a:cubicBezTo>
                      <a:pt x="8709" y="15321"/>
                      <a:pt x="8346" y="15293"/>
                      <a:pt x="7978" y="15293"/>
                    </a:cubicBezTo>
                    <a:cubicBezTo>
                      <a:pt x="7669" y="15293"/>
                      <a:pt x="7364" y="15313"/>
                      <a:pt x="7065" y="15347"/>
                    </a:cubicBezTo>
                    <a:cubicBezTo>
                      <a:pt x="6850" y="15366"/>
                      <a:pt x="6635" y="15389"/>
                      <a:pt x="6418" y="15419"/>
                    </a:cubicBezTo>
                    <a:cubicBezTo>
                      <a:pt x="6109" y="15464"/>
                      <a:pt x="5802" y="15519"/>
                      <a:pt x="5495" y="15592"/>
                    </a:cubicBezTo>
                    <a:cubicBezTo>
                      <a:pt x="5442" y="15604"/>
                      <a:pt x="5433" y="15656"/>
                      <a:pt x="5452" y="15694"/>
                    </a:cubicBezTo>
                    <a:cubicBezTo>
                      <a:pt x="5424" y="15698"/>
                      <a:pt x="5397" y="15707"/>
                      <a:pt x="5369" y="15711"/>
                    </a:cubicBezTo>
                    <a:cubicBezTo>
                      <a:pt x="5269" y="15737"/>
                      <a:pt x="5167" y="15760"/>
                      <a:pt x="5066" y="15786"/>
                    </a:cubicBezTo>
                    <a:cubicBezTo>
                      <a:pt x="4988" y="15805"/>
                      <a:pt x="4890" y="15818"/>
                      <a:pt x="4834" y="15879"/>
                    </a:cubicBezTo>
                    <a:cubicBezTo>
                      <a:pt x="4802" y="15913"/>
                      <a:pt x="4789" y="15950"/>
                      <a:pt x="4785" y="15982"/>
                    </a:cubicBezTo>
                    <a:cubicBezTo>
                      <a:pt x="3038" y="16774"/>
                      <a:pt x="1637" y="18198"/>
                      <a:pt x="874" y="19963"/>
                    </a:cubicBezTo>
                    <a:cubicBezTo>
                      <a:pt x="859" y="19969"/>
                      <a:pt x="847" y="19980"/>
                      <a:pt x="834" y="19999"/>
                    </a:cubicBezTo>
                    <a:cubicBezTo>
                      <a:pt x="523" y="20672"/>
                      <a:pt x="352" y="21399"/>
                      <a:pt x="263" y="22134"/>
                    </a:cubicBezTo>
                    <a:cubicBezTo>
                      <a:pt x="248" y="22241"/>
                      <a:pt x="237" y="22345"/>
                      <a:pt x="227" y="22452"/>
                    </a:cubicBezTo>
                    <a:lnTo>
                      <a:pt x="195" y="22699"/>
                    </a:lnTo>
                    <a:lnTo>
                      <a:pt x="195" y="22286"/>
                    </a:lnTo>
                    <a:cubicBezTo>
                      <a:pt x="195" y="22227"/>
                      <a:pt x="149" y="22198"/>
                      <a:pt x="104" y="22198"/>
                    </a:cubicBezTo>
                    <a:cubicBezTo>
                      <a:pt x="59" y="22198"/>
                      <a:pt x="13" y="22227"/>
                      <a:pt x="13" y="22286"/>
                    </a:cubicBezTo>
                    <a:lnTo>
                      <a:pt x="13" y="30299"/>
                    </a:lnTo>
                    <a:cubicBezTo>
                      <a:pt x="3" y="30318"/>
                      <a:pt x="1" y="30346"/>
                      <a:pt x="3" y="30369"/>
                    </a:cubicBezTo>
                    <a:cubicBezTo>
                      <a:pt x="40" y="30615"/>
                      <a:pt x="218" y="30894"/>
                      <a:pt x="485" y="30894"/>
                    </a:cubicBezTo>
                    <a:cubicBezTo>
                      <a:pt x="505" y="30894"/>
                      <a:pt x="525" y="30893"/>
                      <a:pt x="546" y="30889"/>
                    </a:cubicBezTo>
                    <a:cubicBezTo>
                      <a:pt x="657" y="30872"/>
                      <a:pt x="727" y="30815"/>
                      <a:pt x="776" y="30736"/>
                    </a:cubicBezTo>
                    <a:cubicBezTo>
                      <a:pt x="819" y="30815"/>
                      <a:pt x="872" y="30885"/>
                      <a:pt x="945" y="30932"/>
                    </a:cubicBezTo>
                    <a:cubicBezTo>
                      <a:pt x="993" y="30962"/>
                      <a:pt x="1067" y="30983"/>
                      <a:pt x="1136" y="30983"/>
                    </a:cubicBezTo>
                    <a:cubicBezTo>
                      <a:pt x="1181" y="30983"/>
                      <a:pt x="1225" y="30974"/>
                      <a:pt x="1258" y="30953"/>
                    </a:cubicBezTo>
                    <a:cubicBezTo>
                      <a:pt x="1322" y="30913"/>
                      <a:pt x="1373" y="30842"/>
                      <a:pt x="1407" y="30772"/>
                    </a:cubicBezTo>
                    <a:cubicBezTo>
                      <a:pt x="1486" y="30870"/>
                      <a:pt x="1605" y="30925"/>
                      <a:pt x="1729" y="30925"/>
                    </a:cubicBezTo>
                    <a:cubicBezTo>
                      <a:pt x="1789" y="30925"/>
                      <a:pt x="1850" y="30912"/>
                      <a:pt x="1908" y="30885"/>
                    </a:cubicBezTo>
                    <a:cubicBezTo>
                      <a:pt x="2019" y="30836"/>
                      <a:pt x="2098" y="30744"/>
                      <a:pt x="2147" y="30636"/>
                    </a:cubicBezTo>
                    <a:cubicBezTo>
                      <a:pt x="2191" y="30531"/>
                      <a:pt x="2232" y="30416"/>
                      <a:pt x="2226" y="30303"/>
                    </a:cubicBezTo>
                    <a:cubicBezTo>
                      <a:pt x="2228" y="30293"/>
                      <a:pt x="2232" y="30282"/>
                      <a:pt x="2232" y="30267"/>
                    </a:cubicBezTo>
                    <a:lnTo>
                      <a:pt x="2232" y="28206"/>
                    </a:lnTo>
                    <a:cubicBezTo>
                      <a:pt x="2285" y="28266"/>
                      <a:pt x="2339" y="28323"/>
                      <a:pt x="2394" y="28379"/>
                    </a:cubicBezTo>
                    <a:cubicBezTo>
                      <a:pt x="2407" y="28394"/>
                      <a:pt x="2417" y="28406"/>
                      <a:pt x="2430" y="28417"/>
                    </a:cubicBezTo>
                    <a:lnTo>
                      <a:pt x="2441" y="28428"/>
                    </a:lnTo>
                    <a:cubicBezTo>
                      <a:pt x="2451" y="28441"/>
                      <a:pt x="2466" y="28451"/>
                      <a:pt x="2477" y="28462"/>
                    </a:cubicBezTo>
                    <a:cubicBezTo>
                      <a:pt x="3877" y="29879"/>
                      <a:pt x="5823" y="30755"/>
                      <a:pt x="7971" y="30755"/>
                    </a:cubicBezTo>
                    <a:cubicBezTo>
                      <a:pt x="8351" y="30755"/>
                      <a:pt x="8724" y="30729"/>
                      <a:pt x="9088" y="30676"/>
                    </a:cubicBezTo>
                    <a:cubicBezTo>
                      <a:pt x="9109" y="30677"/>
                      <a:pt x="9129" y="30678"/>
                      <a:pt x="9150" y="30678"/>
                    </a:cubicBezTo>
                    <a:cubicBezTo>
                      <a:pt x="9404" y="30678"/>
                      <a:pt x="9657" y="30607"/>
                      <a:pt x="9900" y="30514"/>
                    </a:cubicBezTo>
                    <a:cubicBezTo>
                      <a:pt x="13239" y="29655"/>
                      <a:pt x="15703" y="26627"/>
                      <a:pt x="15703" y="23023"/>
                    </a:cubicBezTo>
                    <a:cubicBezTo>
                      <a:pt x="15703" y="21906"/>
                      <a:pt x="15467" y="20843"/>
                      <a:pt x="15040" y="19884"/>
                    </a:cubicBezTo>
                    <a:lnTo>
                      <a:pt x="15479" y="18341"/>
                    </a:lnTo>
                    <a:lnTo>
                      <a:pt x="15558" y="18341"/>
                    </a:lnTo>
                    <a:lnTo>
                      <a:pt x="15558" y="18060"/>
                    </a:lnTo>
                    <a:cubicBezTo>
                      <a:pt x="15769" y="17316"/>
                      <a:pt x="15982" y="16576"/>
                      <a:pt x="16193" y="15833"/>
                    </a:cubicBezTo>
                    <a:cubicBezTo>
                      <a:pt x="16283" y="15511"/>
                      <a:pt x="16377" y="15187"/>
                      <a:pt x="16468" y="14865"/>
                    </a:cubicBezTo>
                    <a:cubicBezTo>
                      <a:pt x="16500" y="14852"/>
                      <a:pt x="16515" y="14818"/>
                      <a:pt x="16521" y="14782"/>
                    </a:cubicBezTo>
                    <a:cubicBezTo>
                      <a:pt x="16564" y="14449"/>
                      <a:pt x="16592" y="14100"/>
                      <a:pt x="16564" y="13765"/>
                    </a:cubicBezTo>
                    <a:cubicBezTo>
                      <a:pt x="16558" y="13618"/>
                      <a:pt x="16517" y="13478"/>
                      <a:pt x="16419" y="13356"/>
                    </a:cubicBezTo>
                    <a:cubicBezTo>
                      <a:pt x="16332" y="13250"/>
                      <a:pt x="16215" y="13179"/>
                      <a:pt x="16087" y="13130"/>
                    </a:cubicBezTo>
                    <a:cubicBezTo>
                      <a:pt x="15950" y="13079"/>
                      <a:pt x="15801" y="13064"/>
                      <a:pt x="15657" y="13064"/>
                    </a:cubicBezTo>
                    <a:cubicBezTo>
                      <a:pt x="15647" y="13064"/>
                      <a:pt x="15637" y="13064"/>
                      <a:pt x="15626" y="13064"/>
                    </a:cubicBezTo>
                    <a:cubicBezTo>
                      <a:pt x="15605" y="13064"/>
                      <a:pt x="15586" y="13066"/>
                      <a:pt x="15565" y="13066"/>
                    </a:cubicBezTo>
                    <a:lnTo>
                      <a:pt x="15565" y="11116"/>
                    </a:lnTo>
                    <a:lnTo>
                      <a:pt x="22237" y="11116"/>
                    </a:lnTo>
                    <a:cubicBezTo>
                      <a:pt x="22561" y="11116"/>
                      <a:pt x="22825" y="10852"/>
                      <a:pt x="22825" y="10528"/>
                    </a:cubicBezTo>
                    <a:lnTo>
                      <a:pt x="22825" y="588"/>
                    </a:lnTo>
                    <a:cubicBezTo>
                      <a:pt x="22825" y="264"/>
                      <a:pt x="22561" y="0"/>
                      <a:pt x="22237" y="0"/>
                    </a:cubicBezTo>
                    <a:close/>
                  </a:path>
                </a:pathLst>
              </a:custGeom>
              <a:solidFill>
                <a:srgbClr val="274263"/>
              </a:solidFill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algn="bl" rotWithShape="0">
                  <a:srgbClr val="000000">
                    <a:alpha val="28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168;p45">
                <a:extLst>
                  <a:ext uri="{FF2B5EF4-FFF2-40B4-BE49-F238E27FC236}">
                    <a16:creationId xmlns:a16="http://schemas.microsoft.com/office/drawing/2014/main" id="{D9D8A1EB-E8F5-4B42-B71F-65315A444D79}"/>
                  </a:ext>
                </a:extLst>
              </p:cNvPr>
              <p:cNvSpPr/>
              <p:nvPr/>
            </p:nvSpPr>
            <p:spPr>
              <a:xfrm>
                <a:off x="2628475" y="893000"/>
                <a:ext cx="410225" cy="4425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17703" extrusionOk="0">
                    <a:moveTo>
                      <a:pt x="15392" y="0"/>
                    </a:moveTo>
                    <a:cubicBezTo>
                      <a:pt x="15119" y="0"/>
                      <a:pt x="14844" y="108"/>
                      <a:pt x="14684" y="336"/>
                    </a:cubicBezTo>
                    <a:cubicBezTo>
                      <a:pt x="14530" y="555"/>
                      <a:pt x="14513" y="871"/>
                      <a:pt x="14663" y="1097"/>
                    </a:cubicBezTo>
                    <a:cubicBezTo>
                      <a:pt x="14539" y="1355"/>
                      <a:pt x="14597" y="1674"/>
                      <a:pt x="14818" y="1875"/>
                    </a:cubicBezTo>
                    <a:cubicBezTo>
                      <a:pt x="14539" y="2708"/>
                      <a:pt x="14258" y="3543"/>
                      <a:pt x="13981" y="4377"/>
                    </a:cubicBezTo>
                    <a:cubicBezTo>
                      <a:pt x="13915" y="4577"/>
                      <a:pt x="13849" y="4773"/>
                      <a:pt x="13782" y="4973"/>
                    </a:cubicBezTo>
                    <a:cubicBezTo>
                      <a:pt x="12365" y="3270"/>
                      <a:pt x="10228" y="2190"/>
                      <a:pt x="7839" y="2190"/>
                    </a:cubicBezTo>
                    <a:cubicBezTo>
                      <a:pt x="4655" y="2190"/>
                      <a:pt x="1922" y="4112"/>
                      <a:pt x="735" y="6859"/>
                    </a:cubicBezTo>
                    <a:cubicBezTo>
                      <a:pt x="720" y="6864"/>
                      <a:pt x="708" y="6874"/>
                      <a:pt x="697" y="6893"/>
                    </a:cubicBezTo>
                    <a:cubicBezTo>
                      <a:pt x="384" y="7567"/>
                      <a:pt x="213" y="8296"/>
                      <a:pt x="124" y="9031"/>
                    </a:cubicBezTo>
                    <a:cubicBezTo>
                      <a:pt x="30" y="9788"/>
                      <a:pt x="17" y="10548"/>
                      <a:pt x="9" y="11307"/>
                    </a:cubicBezTo>
                    <a:cubicBezTo>
                      <a:pt x="0" y="12138"/>
                      <a:pt x="4" y="12969"/>
                      <a:pt x="7" y="13801"/>
                    </a:cubicBezTo>
                    <a:cubicBezTo>
                      <a:pt x="11" y="14638"/>
                      <a:pt x="15" y="15471"/>
                      <a:pt x="19" y="16309"/>
                    </a:cubicBezTo>
                    <a:cubicBezTo>
                      <a:pt x="19" y="16514"/>
                      <a:pt x="21" y="16720"/>
                      <a:pt x="21" y="16927"/>
                    </a:cubicBezTo>
                    <a:cubicBezTo>
                      <a:pt x="21" y="17080"/>
                      <a:pt x="15" y="17242"/>
                      <a:pt x="70" y="17389"/>
                    </a:cubicBezTo>
                    <a:cubicBezTo>
                      <a:pt x="119" y="17512"/>
                      <a:pt x="220" y="17610"/>
                      <a:pt x="355" y="17610"/>
                    </a:cubicBezTo>
                    <a:cubicBezTo>
                      <a:pt x="363" y="17610"/>
                      <a:pt x="371" y="17610"/>
                      <a:pt x="379" y="17609"/>
                    </a:cubicBezTo>
                    <a:cubicBezTo>
                      <a:pt x="475" y="17600"/>
                      <a:pt x="552" y="17549"/>
                      <a:pt x="612" y="17481"/>
                    </a:cubicBezTo>
                    <a:cubicBezTo>
                      <a:pt x="654" y="17558"/>
                      <a:pt x="714" y="17624"/>
                      <a:pt x="795" y="17662"/>
                    </a:cubicBezTo>
                    <a:cubicBezTo>
                      <a:pt x="838" y="17682"/>
                      <a:pt x="882" y="17691"/>
                      <a:pt x="926" y="17691"/>
                    </a:cubicBezTo>
                    <a:cubicBezTo>
                      <a:pt x="1013" y="17691"/>
                      <a:pt x="1099" y="17655"/>
                      <a:pt x="1168" y="17594"/>
                    </a:cubicBezTo>
                    <a:cubicBezTo>
                      <a:pt x="1198" y="17568"/>
                      <a:pt x="1223" y="17541"/>
                      <a:pt x="1245" y="17513"/>
                    </a:cubicBezTo>
                    <a:cubicBezTo>
                      <a:pt x="1283" y="17598"/>
                      <a:pt x="1358" y="17658"/>
                      <a:pt x="1449" y="17688"/>
                    </a:cubicBezTo>
                    <a:cubicBezTo>
                      <a:pt x="1481" y="17698"/>
                      <a:pt x="1513" y="17702"/>
                      <a:pt x="1544" y="17702"/>
                    </a:cubicBezTo>
                    <a:cubicBezTo>
                      <a:pt x="1637" y="17702"/>
                      <a:pt x="1725" y="17663"/>
                      <a:pt x="1797" y="17600"/>
                    </a:cubicBezTo>
                    <a:cubicBezTo>
                      <a:pt x="2040" y="17389"/>
                      <a:pt x="2001" y="17025"/>
                      <a:pt x="2003" y="16737"/>
                    </a:cubicBezTo>
                    <a:lnTo>
                      <a:pt x="2020" y="15020"/>
                    </a:lnTo>
                    <a:cubicBezTo>
                      <a:pt x="3438" y="16633"/>
                      <a:pt x="5516" y="17654"/>
                      <a:pt x="7832" y="17654"/>
                    </a:cubicBezTo>
                    <a:cubicBezTo>
                      <a:pt x="12103" y="17654"/>
                      <a:pt x="15566" y="14191"/>
                      <a:pt x="15566" y="9920"/>
                    </a:cubicBezTo>
                    <a:cubicBezTo>
                      <a:pt x="15566" y="8726"/>
                      <a:pt x="15296" y="7595"/>
                      <a:pt x="14812" y="6584"/>
                    </a:cubicBezTo>
                    <a:cubicBezTo>
                      <a:pt x="15040" y="5770"/>
                      <a:pt x="15266" y="4954"/>
                      <a:pt x="15492" y="4142"/>
                    </a:cubicBezTo>
                    <a:cubicBezTo>
                      <a:pt x="15549" y="3961"/>
                      <a:pt x="15607" y="3782"/>
                      <a:pt x="15664" y="3601"/>
                    </a:cubicBezTo>
                    <a:cubicBezTo>
                      <a:pt x="15888" y="2889"/>
                      <a:pt x="16099" y="2171"/>
                      <a:pt x="16265" y="1444"/>
                    </a:cubicBezTo>
                    <a:cubicBezTo>
                      <a:pt x="16340" y="1118"/>
                      <a:pt x="16408" y="758"/>
                      <a:pt x="16229" y="457"/>
                    </a:cubicBezTo>
                    <a:cubicBezTo>
                      <a:pt x="16084" y="210"/>
                      <a:pt x="15811" y="48"/>
                      <a:pt x="15530" y="10"/>
                    </a:cubicBezTo>
                    <a:cubicBezTo>
                      <a:pt x="15484" y="4"/>
                      <a:pt x="15438" y="0"/>
                      <a:pt x="15392" y="0"/>
                    </a:cubicBezTo>
                    <a:close/>
                  </a:path>
                </a:pathLst>
              </a:custGeom>
              <a:solidFill>
                <a:srgbClr val="6B99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" name="Google Shape;1169;p45">
                <a:extLst>
                  <a:ext uri="{FF2B5EF4-FFF2-40B4-BE49-F238E27FC236}">
                    <a16:creationId xmlns:a16="http://schemas.microsoft.com/office/drawing/2014/main" id="{505DF115-DCA6-0BAE-974B-29509BDA6B01}"/>
                  </a:ext>
                </a:extLst>
              </p:cNvPr>
              <p:cNvSpPr/>
              <p:nvPr/>
            </p:nvSpPr>
            <p:spPr>
              <a:xfrm>
                <a:off x="2678125" y="1139925"/>
                <a:ext cx="101250" cy="146775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5871" extrusionOk="0">
                    <a:moveTo>
                      <a:pt x="2655" y="1"/>
                    </a:moveTo>
                    <a:cubicBezTo>
                      <a:pt x="2364" y="1"/>
                      <a:pt x="2058" y="186"/>
                      <a:pt x="1774" y="241"/>
                    </a:cubicBezTo>
                    <a:cubicBezTo>
                      <a:pt x="1332" y="326"/>
                      <a:pt x="864" y="224"/>
                      <a:pt x="450" y="448"/>
                    </a:cubicBezTo>
                    <a:cubicBezTo>
                      <a:pt x="269" y="546"/>
                      <a:pt x="135" y="703"/>
                      <a:pt x="69" y="897"/>
                    </a:cubicBezTo>
                    <a:cubicBezTo>
                      <a:pt x="0" y="1104"/>
                      <a:pt x="0" y="1324"/>
                      <a:pt x="3" y="1537"/>
                    </a:cubicBezTo>
                    <a:cubicBezTo>
                      <a:pt x="17" y="2602"/>
                      <a:pt x="37" y="3666"/>
                      <a:pt x="56" y="4731"/>
                    </a:cubicBezTo>
                    <a:cubicBezTo>
                      <a:pt x="58" y="4838"/>
                      <a:pt x="58" y="4944"/>
                      <a:pt x="60" y="5053"/>
                    </a:cubicBezTo>
                    <a:cubicBezTo>
                      <a:pt x="39" y="5074"/>
                      <a:pt x="34" y="5104"/>
                      <a:pt x="56" y="5134"/>
                    </a:cubicBezTo>
                    <a:cubicBezTo>
                      <a:pt x="173" y="5296"/>
                      <a:pt x="303" y="5445"/>
                      <a:pt x="454" y="5573"/>
                    </a:cubicBezTo>
                    <a:cubicBezTo>
                      <a:pt x="529" y="5637"/>
                      <a:pt x="610" y="5699"/>
                      <a:pt x="689" y="5754"/>
                    </a:cubicBezTo>
                    <a:cubicBezTo>
                      <a:pt x="768" y="5808"/>
                      <a:pt x="849" y="5861"/>
                      <a:pt x="945" y="5869"/>
                    </a:cubicBezTo>
                    <a:cubicBezTo>
                      <a:pt x="953" y="5870"/>
                      <a:pt x="962" y="5871"/>
                      <a:pt x="970" y="5871"/>
                    </a:cubicBezTo>
                    <a:cubicBezTo>
                      <a:pt x="1154" y="5871"/>
                      <a:pt x="1203" y="5675"/>
                      <a:pt x="1219" y="5522"/>
                    </a:cubicBezTo>
                    <a:lnTo>
                      <a:pt x="1300" y="4827"/>
                    </a:lnTo>
                    <a:cubicBezTo>
                      <a:pt x="1324" y="4627"/>
                      <a:pt x="1345" y="4429"/>
                      <a:pt x="1369" y="4228"/>
                    </a:cubicBezTo>
                    <a:cubicBezTo>
                      <a:pt x="1415" y="4251"/>
                      <a:pt x="1471" y="4263"/>
                      <a:pt x="1525" y="4263"/>
                    </a:cubicBezTo>
                    <a:cubicBezTo>
                      <a:pt x="1546" y="4263"/>
                      <a:pt x="1567" y="4262"/>
                      <a:pt x="1586" y="4258"/>
                    </a:cubicBezTo>
                    <a:cubicBezTo>
                      <a:pt x="1786" y="4222"/>
                      <a:pt x="1876" y="4009"/>
                      <a:pt x="2048" y="3930"/>
                    </a:cubicBezTo>
                    <a:cubicBezTo>
                      <a:pt x="2112" y="3899"/>
                      <a:pt x="2183" y="3890"/>
                      <a:pt x="2255" y="3890"/>
                    </a:cubicBezTo>
                    <a:cubicBezTo>
                      <a:pt x="2296" y="3890"/>
                      <a:pt x="2337" y="3893"/>
                      <a:pt x="2377" y="3896"/>
                    </a:cubicBezTo>
                    <a:cubicBezTo>
                      <a:pt x="2478" y="3902"/>
                      <a:pt x="2580" y="3909"/>
                      <a:pt x="2683" y="3909"/>
                    </a:cubicBezTo>
                    <a:cubicBezTo>
                      <a:pt x="2695" y="3909"/>
                      <a:pt x="2707" y="3909"/>
                      <a:pt x="2720" y="3909"/>
                    </a:cubicBezTo>
                    <a:cubicBezTo>
                      <a:pt x="2948" y="3900"/>
                      <a:pt x="3178" y="3855"/>
                      <a:pt x="3385" y="3753"/>
                    </a:cubicBezTo>
                    <a:cubicBezTo>
                      <a:pt x="3762" y="3580"/>
                      <a:pt x="4050" y="3205"/>
                      <a:pt x="4033" y="2781"/>
                    </a:cubicBezTo>
                    <a:cubicBezTo>
                      <a:pt x="4024" y="2532"/>
                      <a:pt x="3926" y="2293"/>
                      <a:pt x="3843" y="2063"/>
                    </a:cubicBezTo>
                    <a:cubicBezTo>
                      <a:pt x="3756" y="1812"/>
                      <a:pt x="3666" y="1562"/>
                      <a:pt x="3577" y="1311"/>
                    </a:cubicBezTo>
                    <a:cubicBezTo>
                      <a:pt x="3496" y="1076"/>
                      <a:pt x="3415" y="838"/>
                      <a:pt x="3325" y="605"/>
                    </a:cubicBezTo>
                    <a:cubicBezTo>
                      <a:pt x="3257" y="433"/>
                      <a:pt x="3172" y="252"/>
                      <a:pt x="3022" y="130"/>
                    </a:cubicBezTo>
                    <a:cubicBezTo>
                      <a:pt x="2905" y="36"/>
                      <a:pt x="2781" y="1"/>
                      <a:pt x="26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70;p45">
                <a:extLst>
                  <a:ext uri="{FF2B5EF4-FFF2-40B4-BE49-F238E27FC236}">
                    <a16:creationId xmlns:a16="http://schemas.microsoft.com/office/drawing/2014/main" id="{8D43FC51-378D-2394-6EF4-FDD738C9B999}"/>
                  </a:ext>
                </a:extLst>
              </p:cNvPr>
              <p:cNvSpPr/>
              <p:nvPr/>
            </p:nvSpPr>
            <p:spPr>
              <a:xfrm>
                <a:off x="2862000" y="1208675"/>
                <a:ext cx="311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154" extrusionOk="0">
                    <a:moveTo>
                      <a:pt x="903" y="1"/>
                    </a:moveTo>
                    <a:cubicBezTo>
                      <a:pt x="897" y="1"/>
                      <a:pt x="891" y="1"/>
                      <a:pt x="885" y="1"/>
                    </a:cubicBezTo>
                    <a:cubicBezTo>
                      <a:pt x="814" y="8"/>
                      <a:pt x="750" y="42"/>
                      <a:pt x="712" y="95"/>
                    </a:cubicBezTo>
                    <a:cubicBezTo>
                      <a:pt x="548" y="204"/>
                      <a:pt x="407" y="347"/>
                      <a:pt x="296" y="509"/>
                    </a:cubicBezTo>
                    <a:cubicBezTo>
                      <a:pt x="196" y="651"/>
                      <a:pt x="0" y="969"/>
                      <a:pt x="196" y="1114"/>
                    </a:cubicBezTo>
                    <a:cubicBezTo>
                      <a:pt x="236" y="1142"/>
                      <a:pt x="281" y="1154"/>
                      <a:pt x="326" y="1154"/>
                    </a:cubicBezTo>
                    <a:cubicBezTo>
                      <a:pt x="388" y="1154"/>
                      <a:pt x="450" y="1131"/>
                      <a:pt x="501" y="1097"/>
                    </a:cubicBezTo>
                    <a:cubicBezTo>
                      <a:pt x="616" y="1020"/>
                      <a:pt x="716" y="916"/>
                      <a:pt x="821" y="826"/>
                    </a:cubicBezTo>
                    <a:cubicBezTo>
                      <a:pt x="1000" y="677"/>
                      <a:pt x="1245" y="470"/>
                      <a:pt x="1159" y="208"/>
                    </a:cubicBezTo>
                    <a:cubicBezTo>
                      <a:pt x="1123" y="99"/>
                      <a:pt x="1023" y="1"/>
                      <a:pt x="9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71;p45">
                <a:extLst>
                  <a:ext uri="{FF2B5EF4-FFF2-40B4-BE49-F238E27FC236}">
                    <a16:creationId xmlns:a16="http://schemas.microsoft.com/office/drawing/2014/main" id="{FDC42B91-7F62-A435-4B8C-F992BAA06F83}"/>
                  </a:ext>
                </a:extLst>
              </p:cNvPr>
              <p:cNvSpPr/>
              <p:nvPr/>
            </p:nvSpPr>
            <p:spPr>
              <a:xfrm>
                <a:off x="2844100" y="1235475"/>
                <a:ext cx="117225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3881" extrusionOk="0">
                    <a:moveTo>
                      <a:pt x="2312" y="0"/>
                    </a:moveTo>
                    <a:cubicBezTo>
                      <a:pt x="2127" y="0"/>
                      <a:pt x="1947" y="99"/>
                      <a:pt x="1812" y="219"/>
                    </a:cubicBezTo>
                    <a:cubicBezTo>
                      <a:pt x="1462" y="532"/>
                      <a:pt x="1385" y="1018"/>
                      <a:pt x="1451" y="1461"/>
                    </a:cubicBezTo>
                    <a:cubicBezTo>
                      <a:pt x="1471" y="1587"/>
                      <a:pt x="1502" y="1711"/>
                      <a:pt x="1537" y="1832"/>
                    </a:cubicBezTo>
                    <a:cubicBezTo>
                      <a:pt x="1571" y="1949"/>
                      <a:pt x="1622" y="2077"/>
                      <a:pt x="1603" y="2201"/>
                    </a:cubicBezTo>
                    <a:cubicBezTo>
                      <a:pt x="1569" y="2412"/>
                      <a:pt x="1341" y="2525"/>
                      <a:pt x="1185" y="2631"/>
                    </a:cubicBezTo>
                    <a:cubicBezTo>
                      <a:pt x="757" y="2919"/>
                      <a:pt x="379" y="3281"/>
                      <a:pt x="75" y="3699"/>
                    </a:cubicBezTo>
                    <a:cubicBezTo>
                      <a:pt x="15" y="3718"/>
                      <a:pt x="0" y="3818"/>
                      <a:pt x="77" y="3840"/>
                    </a:cubicBezTo>
                    <a:cubicBezTo>
                      <a:pt x="182" y="3868"/>
                      <a:pt x="288" y="3880"/>
                      <a:pt x="394" y="3880"/>
                    </a:cubicBezTo>
                    <a:cubicBezTo>
                      <a:pt x="807" y="3880"/>
                      <a:pt x="1215" y="3691"/>
                      <a:pt x="1583" y="3526"/>
                    </a:cubicBezTo>
                    <a:cubicBezTo>
                      <a:pt x="2063" y="3309"/>
                      <a:pt x="2532" y="3068"/>
                      <a:pt x="2984" y="2795"/>
                    </a:cubicBezTo>
                    <a:cubicBezTo>
                      <a:pt x="3431" y="2527"/>
                      <a:pt x="3862" y="2233"/>
                      <a:pt x="4275" y="1913"/>
                    </a:cubicBezTo>
                    <a:cubicBezTo>
                      <a:pt x="4435" y="1785"/>
                      <a:pt x="4689" y="1604"/>
                      <a:pt x="4637" y="1374"/>
                    </a:cubicBezTo>
                    <a:cubicBezTo>
                      <a:pt x="4614" y="1263"/>
                      <a:pt x="4522" y="1197"/>
                      <a:pt x="4418" y="1167"/>
                    </a:cubicBezTo>
                    <a:cubicBezTo>
                      <a:pt x="4299" y="1133"/>
                      <a:pt x="4169" y="1122"/>
                      <a:pt x="4045" y="1112"/>
                    </a:cubicBezTo>
                    <a:cubicBezTo>
                      <a:pt x="3920" y="1100"/>
                      <a:pt x="3795" y="1094"/>
                      <a:pt x="3670" y="1094"/>
                    </a:cubicBezTo>
                    <a:cubicBezTo>
                      <a:pt x="3270" y="1094"/>
                      <a:pt x="2870" y="1155"/>
                      <a:pt x="2487" y="1272"/>
                    </a:cubicBezTo>
                    <a:lnTo>
                      <a:pt x="2536" y="1129"/>
                    </a:lnTo>
                    <a:cubicBezTo>
                      <a:pt x="2572" y="1005"/>
                      <a:pt x="2606" y="879"/>
                      <a:pt x="2638" y="756"/>
                    </a:cubicBezTo>
                    <a:cubicBezTo>
                      <a:pt x="2666" y="645"/>
                      <a:pt x="2696" y="534"/>
                      <a:pt x="2698" y="419"/>
                    </a:cubicBezTo>
                    <a:cubicBezTo>
                      <a:pt x="2702" y="208"/>
                      <a:pt x="2592" y="27"/>
                      <a:pt x="2370" y="4"/>
                    </a:cubicBezTo>
                    <a:cubicBezTo>
                      <a:pt x="2351" y="1"/>
                      <a:pt x="2332" y="0"/>
                      <a:pt x="23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72;p45">
                <a:extLst>
                  <a:ext uri="{FF2B5EF4-FFF2-40B4-BE49-F238E27FC236}">
                    <a16:creationId xmlns:a16="http://schemas.microsoft.com/office/drawing/2014/main" id="{8ADC13DD-7B9F-AFDC-DAFE-C1D7BFC15513}"/>
                  </a:ext>
                </a:extLst>
              </p:cNvPr>
              <p:cNvSpPr/>
              <p:nvPr/>
            </p:nvSpPr>
            <p:spPr>
              <a:xfrm>
                <a:off x="2853050" y="1004800"/>
                <a:ext cx="163800" cy="2313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9255" extrusionOk="0">
                    <a:moveTo>
                      <a:pt x="3514" y="1"/>
                    </a:moveTo>
                    <a:cubicBezTo>
                      <a:pt x="3501" y="1"/>
                      <a:pt x="3487" y="2"/>
                      <a:pt x="3474" y="3"/>
                    </a:cubicBezTo>
                    <a:cubicBezTo>
                      <a:pt x="3022" y="35"/>
                      <a:pt x="2745" y="527"/>
                      <a:pt x="2532" y="868"/>
                    </a:cubicBezTo>
                    <a:cubicBezTo>
                      <a:pt x="2268" y="1286"/>
                      <a:pt x="2040" y="1737"/>
                      <a:pt x="1944" y="2223"/>
                    </a:cubicBezTo>
                    <a:cubicBezTo>
                      <a:pt x="1861" y="2647"/>
                      <a:pt x="1884" y="3095"/>
                      <a:pt x="2054" y="3496"/>
                    </a:cubicBezTo>
                    <a:cubicBezTo>
                      <a:pt x="2138" y="3692"/>
                      <a:pt x="2255" y="3873"/>
                      <a:pt x="2406" y="4022"/>
                    </a:cubicBezTo>
                    <a:cubicBezTo>
                      <a:pt x="2528" y="4141"/>
                      <a:pt x="2771" y="4295"/>
                      <a:pt x="2739" y="4495"/>
                    </a:cubicBezTo>
                    <a:cubicBezTo>
                      <a:pt x="2724" y="4602"/>
                      <a:pt x="2641" y="4689"/>
                      <a:pt x="2611" y="4796"/>
                    </a:cubicBezTo>
                    <a:cubicBezTo>
                      <a:pt x="2581" y="4904"/>
                      <a:pt x="2602" y="5015"/>
                      <a:pt x="2641" y="5122"/>
                    </a:cubicBezTo>
                    <a:cubicBezTo>
                      <a:pt x="2677" y="5232"/>
                      <a:pt x="2730" y="5343"/>
                      <a:pt x="2734" y="5463"/>
                    </a:cubicBezTo>
                    <a:cubicBezTo>
                      <a:pt x="2736" y="5578"/>
                      <a:pt x="2692" y="5684"/>
                      <a:pt x="2624" y="5778"/>
                    </a:cubicBezTo>
                    <a:cubicBezTo>
                      <a:pt x="2489" y="5972"/>
                      <a:pt x="2255" y="6100"/>
                      <a:pt x="2044" y="6198"/>
                    </a:cubicBezTo>
                    <a:cubicBezTo>
                      <a:pt x="1989" y="6225"/>
                      <a:pt x="1914" y="6256"/>
                      <a:pt x="1847" y="6256"/>
                    </a:cubicBezTo>
                    <a:cubicBezTo>
                      <a:pt x="1813" y="6256"/>
                      <a:pt x="1781" y="6248"/>
                      <a:pt x="1754" y="6228"/>
                    </a:cubicBezTo>
                    <a:cubicBezTo>
                      <a:pt x="1675" y="6172"/>
                      <a:pt x="1690" y="6057"/>
                      <a:pt x="1722" y="5980"/>
                    </a:cubicBezTo>
                    <a:cubicBezTo>
                      <a:pt x="1760" y="5876"/>
                      <a:pt x="1852" y="5799"/>
                      <a:pt x="1924" y="5716"/>
                    </a:cubicBezTo>
                    <a:cubicBezTo>
                      <a:pt x="2001" y="5627"/>
                      <a:pt x="2065" y="5527"/>
                      <a:pt x="2097" y="5414"/>
                    </a:cubicBezTo>
                    <a:cubicBezTo>
                      <a:pt x="2155" y="5186"/>
                      <a:pt x="2089" y="4949"/>
                      <a:pt x="1995" y="4742"/>
                    </a:cubicBezTo>
                    <a:cubicBezTo>
                      <a:pt x="1946" y="4629"/>
                      <a:pt x="1886" y="4523"/>
                      <a:pt x="1824" y="4418"/>
                    </a:cubicBezTo>
                    <a:cubicBezTo>
                      <a:pt x="1775" y="4337"/>
                      <a:pt x="1711" y="4241"/>
                      <a:pt x="1611" y="4212"/>
                    </a:cubicBezTo>
                    <a:cubicBezTo>
                      <a:pt x="1591" y="4206"/>
                      <a:pt x="1571" y="4203"/>
                      <a:pt x="1551" y="4203"/>
                    </a:cubicBezTo>
                    <a:cubicBezTo>
                      <a:pt x="1466" y="4203"/>
                      <a:pt x="1391" y="4256"/>
                      <a:pt x="1332" y="4320"/>
                    </a:cubicBezTo>
                    <a:cubicBezTo>
                      <a:pt x="1249" y="4412"/>
                      <a:pt x="1174" y="4512"/>
                      <a:pt x="1100" y="4608"/>
                    </a:cubicBezTo>
                    <a:cubicBezTo>
                      <a:pt x="780" y="5021"/>
                      <a:pt x="486" y="5450"/>
                      <a:pt x="220" y="5900"/>
                    </a:cubicBezTo>
                    <a:cubicBezTo>
                      <a:pt x="151" y="6012"/>
                      <a:pt x="87" y="6123"/>
                      <a:pt x="23" y="6238"/>
                    </a:cubicBezTo>
                    <a:cubicBezTo>
                      <a:pt x="0" y="6281"/>
                      <a:pt x="21" y="6330"/>
                      <a:pt x="66" y="6345"/>
                    </a:cubicBezTo>
                    <a:cubicBezTo>
                      <a:pt x="103" y="6357"/>
                      <a:pt x="140" y="6363"/>
                      <a:pt x="177" y="6363"/>
                    </a:cubicBezTo>
                    <a:cubicBezTo>
                      <a:pt x="239" y="6363"/>
                      <a:pt x="300" y="6346"/>
                      <a:pt x="354" y="6315"/>
                    </a:cubicBezTo>
                    <a:cubicBezTo>
                      <a:pt x="379" y="6735"/>
                      <a:pt x="450" y="7174"/>
                      <a:pt x="801" y="7445"/>
                    </a:cubicBezTo>
                    <a:cubicBezTo>
                      <a:pt x="938" y="7550"/>
                      <a:pt x="1094" y="7608"/>
                      <a:pt x="1259" y="7608"/>
                    </a:cubicBezTo>
                    <a:cubicBezTo>
                      <a:pt x="1305" y="7608"/>
                      <a:pt x="1351" y="7603"/>
                      <a:pt x="1398" y="7594"/>
                    </a:cubicBezTo>
                    <a:cubicBezTo>
                      <a:pt x="1472" y="7580"/>
                      <a:pt x="1544" y="7558"/>
                      <a:pt x="1614" y="7558"/>
                    </a:cubicBezTo>
                    <a:cubicBezTo>
                      <a:pt x="1660" y="7558"/>
                      <a:pt x="1705" y="7567"/>
                      <a:pt x="1750" y="7594"/>
                    </a:cubicBezTo>
                    <a:cubicBezTo>
                      <a:pt x="1846" y="7651"/>
                      <a:pt x="1916" y="7749"/>
                      <a:pt x="1991" y="7832"/>
                    </a:cubicBezTo>
                    <a:cubicBezTo>
                      <a:pt x="2323" y="8210"/>
                      <a:pt x="2709" y="8553"/>
                      <a:pt x="3139" y="8826"/>
                    </a:cubicBezTo>
                    <a:cubicBezTo>
                      <a:pt x="3523" y="9069"/>
                      <a:pt x="3970" y="9254"/>
                      <a:pt x="4433" y="9254"/>
                    </a:cubicBezTo>
                    <a:cubicBezTo>
                      <a:pt x="4441" y="9254"/>
                      <a:pt x="4449" y="9254"/>
                      <a:pt x="4456" y="9254"/>
                    </a:cubicBezTo>
                    <a:cubicBezTo>
                      <a:pt x="4887" y="9250"/>
                      <a:pt x="5317" y="9086"/>
                      <a:pt x="5603" y="8764"/>
                    </a:cubicBezTo>
                    <a:cubicBezTo>
                      <a:pt x="5615" y="8771"/>
                      <a:pt x="5629" y="8776"/>
                      <a:pt x="5643" y="8776"/>
                    </a:cubicBezTo>
                    <a:cubicBezTo>
                      <a:pt x="5665" y="8776"/>
                      <a:pt x="5687" y="8765"/>
                      <a:pt x="5701" y="8740"/>
                    </a:cubicBezTo>
                    <a:cubicBezTo>
                      <a:pt x="6327" y="7632"/>
                      <a:pt x="6551" y="6332"/>
                      <a:pt x="6451" y="5075"/>
                    </a:cubicBezTo>
                    <a:cubicBezTo>
                      <a:pt x="6345" y="3764"/>
                      <a:pt x="5901" y="2505"/>
                      <a:pt x="5294" y="1347"/>
                    </a:cubicBezTo>
                    <a:cubicBezTo>
                      <a:pt x="5155" y="1083"/>
                      <a:pt x="5004" y="729"/>
                      <a:pt x="4695" y="629"/>
                    </a:cubicBezTo>
                    <a:cubicBezTo>
                      <a:pt x="4656" y="616"/>
                      <a:pt x="4614" y="610"/>
                      <a:pt x="4571" y="610"/>
                    </a:cubicBezTo>
                    <a:cubicBezTo>
                      <a:pt x="4451" y="610"/>
                      <a:pt x="4324" y="659"/>
                      <a:pt x="4241" y="742"/>
                    </a:cubicBezTo>
                    <a:cubicBezTo>
                      <a:pt x="4196" y="576"/>
                      <a:pt x="4132" y="412"/>
                      <a:pt x="4026" y="277"/>
                    </a:cubicBezTo>
                    <a:cubicBezTo>
                      <a:pt x="3904" y="120"/>
                      <a:pt x="3718" y="1"/>
                      <a:pt x="35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73;p45">
                <a:extLst>
                  <a:ext uri="{FF2B5EF4-FFF2-40B4-BE49-F238E27FC236}">
                    <a16:creationId xmlns:a16="http://schemas.microsoft.com/office/drawing/2014/main" id="{00EF04DE-DB3F-E920-5C32-5932C89C6B52}"/>
                  </a:ext>
                </a:extLst>
              </p:cNvPr>
              <p:cNvSpPr/>
              <p:nvPr/>
            </p:nvSpPr>
            <p:spPr>
              <a:xfrm>
                <a:off x="2742375" y="948075"/>
                <a:ext cx="130825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233" h="1851" extrusionOk="0">
                    <a:moveTo>
                      <a:pt x="3239" y="1"/>
                    </a:moveTo>
                    <a:cubicBezTo>
                      <a:pt x="2733" y="1"/>
                      <a:pt x="2227" y="36"/>
                      <a:pt x="1725" y="108"/>
                    </a:cubicBezTo>
                    <a:cubicBezTo>
                      <a:pt x="1416" y="153"/>
                      <a:pt x="1107" y="209"/>
                      <a:pt x="800" y="281"/>
                    </a:cubicBezTo>
                    <a:cubicBezTo>
                      <a:pt x="747" y="296"/>
                      <a:pt x="738" y="345"/>
                      <a:pt x="757" y="383"/>
                    </a:cubicBezTo>
                    <a:cubicBezTo>
                      <a:pt x="729" y="388"/>
                      <a:pt x="702" y="396"/>
                      <a:pt x="674" y="403"/>
                    </a:cubicBezTo>
                    <a:cubicBezTo>
                      <a:pt x="574" y="426"/>
                      <a:pt x="472" y="449"/>
                      <a:pt x="371" y="477"/>
                    </a:cubicBezTo>
                    <a:cubicBezTo>
                      <a:pt x="293" y="494"/>
                      <a:pt x="195" y="509"/>
                      <a:pt x="139" y="569"/>
                    </a:cubicBezTo>
                    <a:cubicBezTo>
                      <a:pt x="1" y="716"/>
                      <a:pt x="192" y="869"/>
                      <a:pt x="310" y="940"/>
                    </a:cubicBezTo>
                    <a:cubicBezTo>
                      <a:pt x="499" y="1053"/>
                      <a:pt x="687" y="1163"/>
                      <a:pt x="879" y="1276"/>
                    </a:cubicBezTo>
                    <a:cubicBezTo>
                      <a:pt x="1060" y="1383"/>
                      <a:pt x="1241" y="1494"/>
                      <a:pt x="1426" y="1598"/>
                    </a:cubicBezTo>
                    <a:cubicBezTo>
                      <a:pt x="1588" y="1690"/>
                      <a:pt x="1761" y="1775"/>
                      <a:pt x="1944" y="1822"/>
                    </a:cubicBezTo>
                    <a:cubicBezTo>
                      <a:pt x="2021" y="1840"/>
                      <a:pt x="2099" y="1851"/>
                      <a:pt x="2176" y="1851"/>
                    </a:cubicBezTo>
                    <a:cubicBezTo>
                      <a:pt x="2277" y="1851"/>
                      <a:pt x="2377" y="1833"/>
                      <a:pt x="2473" y="1792"/>
                    </a:cubicBezTo>
                    <a:cubicBezTo>
                      <a:pt x="2620" y="1728"/>
                      <a:pt x="2733" y="1617"/>
                      <a:pt x="2861" y="1524"/>
                    </a:cubicBezTo>
                    <a:cubicBezTo>
                      <a:pt x="2962" y="1451"/>
                      <a:pt x="3063" y="1408"/>
                      <a:pt x="3175" y="1408"/>
                    </a:cubicBezTo>
                    <a:cubicBezTo>
                      <a:pt x="3220" y="1408"/>
                      <a:pt x="3267" y="1415"/>
                      <a:pt x="3317" y="1430"/>
                    </a:cubicBezTo>
                    <a:cubicBezTo>
                      <a:pt x="3487" y="1479"/>
                      <a:pt x="3643" y="1575"/>
                      <a:pt x="3818" y="1600"/>
                    </a:cubicBezTo>
                    <a:cubicBezTo>
                      <a:pt x="3859" y="1607"/>
                      <a:pt x="3901" y="1610"/>
                      <a:pt x="3942" y="1610"/>
                    </a:cubicBezTo>
                    <a:cubicBezTo>
                      <a:pt x="4197" y="1610"/>
                      <a:pt x="4445" y="1495"/>
                      <a:pt x="4623" y="1310"/>
                    </a:cubicBezTo>
                    <a:cubicBezTo>
                      <a:pt x="4723" y="1204"/>
                      <a:pt x="4800" y="1074"/>
                      <a:pt x="4838" y="931"/>
                    </a:cubicBezTo>
                    <a:cubicBezTo>
                      <a:pt x="4860" y="846"/>
                      <a:pt x="4864" y="758"/>
                      <a:pt x="4870" y="673"/>
                    </a:cubicBezTo>
                    <a:cubicBezTo>
                      <a:pt x="4875" y="586"/>
                      <a:pt x="4881" y="484"/>
                      <a:pt x="4936" y="409"/>
                    </a:cubicBezTo>
                    <a:cubicBezTo>
                      <a:pt x="4970" y="365"/>
                      <a:pt x="5018" y="332"/>
                      <a:pt x="5070" y="332"/>
                    </a:cubicBezTo>
                    <a:cubicBezTo>
                      <a:pt x="5086" y="332"/>
                      <a:pt x="5103" y="336"/>
                      <a:pt x="5120" y="343"/>
                    </a:cubicBezTo>
                    <a:cubicBezTo>
                      <a:pt x="5127" y="346"/>
                      <a:pt x="5134" y="347"/>
                      <a:pt x="5141" y="347"/>
                    </a:cubicBezTo>
                    <a:cubicBezTo>
                      <a:pt x="5207" y="347"/>
                      <a:pt x="5233" y="227"/>
                      <a:pt x="5152" y="196"/>
                    </a:cubicBezTo>
                    <a:cubicBezTo>
                      <a:pt x="5126" y="185"/>
                      <a:pt x="5103" y="181"/>
                      <a:pt x="5075" y="181"/>
                    </a:cubicBezTo>
                    <a:cubicBezTo>
                      <a:pt x="5066" y="164"/>
                      <a:pt x="5054" y="151"/>
                      <a:pt x="5032" y="149"/>
                    </a:cubicBezTo>
                    <a:cubicBezTo>
                      <a:pt x="4438" y="51"/>
                      <a:pt x="3838" y="1"/>
                      <a:pt x="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74;p45">
                <a:extLst>
                  <a:ext uri="{FF2B5EF4-FFF2-40B4-BE49-F238E27FC236}">
                    <a16:creationId xmlns:a16="http://schemas.microsoft.com/office/drawing/2014/main" id="{CFE061FB-F2D1-8072-1331-6B33FA812C8D}"/>
                  </a:ext>
                </a:extLst>
              </p:cNvPr>
              <p:cNvSpPr/>
              <p:nvPr/>
            </p:nvSpPr>
            <p:spPr>
              <a:xfrm>
                <a:off x="2733100" y="1084425"/>
                <a:ext cx="424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186" extrusionOk="0">
                    <a:moveTo>
                      <a:pt x="806" y="0"/>
                    </a:moveTo>
                    <a:cubicBezTo>
                      <a:pt x="389" y="0"/>
                      <a:pt x="48" y="225"/>
                      <a:pt x="24" y="530"/>
                    </a:cubicBezTo>
                    <a:cubicBezTo>
                      <a:pt x="1" y="856"/>
                      <a:pt x="348" y="1148"/>
                      <a:pt x="802" y="1182"/>
                    </a:cubicBezTo>
                    <a:cubicBezTo>
                      <a:pt x="833" y="1185"/>
                      <a:pt x="864" y="1186"/>
                      <a:pt x="894" y="1186"/>
                    </a:cubicBezTo>
                    <a:cubicBezTo>
                      <a:pt x="1309" y="1186"/>
                      <a:pt x="1648" y="960"/>
                      <a:pt x="1672" y="656"/>
                    </a:cubicBezTo>
                    <a:cubicBezTo>
                      <a:pt x="1697" y="332"/>
                      <a:pt x="1348" y="38"/>
                      <a:pt x="894" y="4"/>
                    </a:cubicBezTo>
                    <a:cubicBezTo>
                      <a:pt x="864" y="1"/>
                      <a:pt x="835" y="0"/>
                      <a:pt x="8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75;p45">
                <a:extLst>
                  <a:ext uri="{FF2B5EF4-FFF2-40B4-BE49-F238E27FC236}">
                    <a16:creationId xmlns:a16="http://schemas.microsoft.com/office/drawing/2014/main" id="{56C8C1C2-49D6-ED3F-85BF-9C7574DCF025}"/>
                  </a:ext>
                </a:extLst>
              </p:cNvPr>
              <p:cNvSpPr/>
              <p:nvPr/>
            </p:nvSpPr>
            <p:spPr>
              <a:xfrm>
                <a:off x="2867800" y="1082250"/>
                <a:ext cx="424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188" extrusionOk="0">
                    <a:moveTo>
                      <a:pt x="807" y="0"/>
                    </a:moveTo>
                    <a:cubicBezTo>
                      <a:pt x="391" y="0"/>
                      <a:pt x="50" y="227"/>
                      <a:pt x="26" y="530"/>
                    </a:cubicBezTo>
                    <a:cubicBezTo>
                      <a:pt x="0" y="856"/>
                      <a:pt x="350" y="1148"/>
                      <a:pt x="804" y="1184"/>
                    </a:cubicBezTo>
                    <a:cubicBezTo>
                      <a:pt x="833" y="1186"/>
                      <a:pt x="862" y="1187"/>
                      <a:pt x="891" y="1187"/>
                    </a:cubicBezTo>
                    <a:cubicBezTo>
                      <a:pt x="1306" y="1187"/>
                      <a:pt x="1649" y="961"/>
                      <a:pt x="1673" y="658"/>
                    </a:cubicBezTo>
                    <a:cubicBezTo>
                      <a:pt x="1697" y="331"/>
                      <a:pt x="1349" y="40"/>
                      <a:pt x="893" y="3"/>
                    </a:cubicBezTo>
                    <a:cubicBezTo>
                      <a:pt x="864" y="1"/>
                      <a:pt x="835" y="0"/>
                      <a:pt x="8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76;p45">
                <a:extLst>
                  <a:ext uri="{FF2B5EF4-FFF2-40B4-BE49-F238E27FC236}">
                    <a16:creationId xmlns:a16="http://schemas.microsoft.com/office/drawing/2014/main" id="{F5A7868C-12B0-E780-910C-4E53F1AB5BD6}"/>
                  </a:ext>
                </a:extLst>
              </p:cNvPr>
              <p:cNvSpPr/>
              <p:nvPr/>
            </p:nvSpPr>
            <p:spPr>
              <a:xfrm>
                <a:off x="2754200" y="1042775"/>
                <a:ext cx="23900" cy="3525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10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10"/>
                      <a:pt x="478" y="1410"/>
                    </a:cubicBezTo>
                    <a:cubicBezTo>
                      <a:pt x="742" y="1410"/>
                      <a:pt x="955" y="1094"/>
                      <a:pt x="955" y="704"/>
                    </a:cubicBezTo>
                    <a:cubicBezTo>
                      <a:pt x="955" y="316"/>
                      <a:pt x="742" y="3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77;p45">
                <a:extLst>
                  <a:ext uri="{FF2B5EF4-FFF2-40B4-BE49-F238E27FC236}">
                    <a16:creationId xmlns:a16="http://schemas.microsoft.com/office/drawing/2014/main" id="{1E511EAC-D360-29EA-33D9-066D9D77697F}"/>
                  </a:ext>
                </a:extLst>
              </p:cNvPr>
              <p:cNvSpPr/>
              <p:nvPr/>
            </p:nvSpPr>
            <p:spPr>
              <a:xfrm>
                <a:off x="2777225" y="1067775"/>
                <a:ext cx="9565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3826" h="2803" extrusionOk="0">
                    <a:moveTo>
                      <a:pt x="1583" y="917"/>
                    </a:moveTo>
                    <a:cubicBezTo>
                      <a:pt x="1639" y="917"/>
                      <a:pt x="1694" y="919"/>
                      <a:pt x="1750" y="923"/>
                    </a:cubicBezTo>
                    <a:cubicBezTo>
                      <a:pt x="2223" y="955"/>
                      <a:pt x="2679" y="1156"/>
                      <a:pt x="3033" y="1467"/>
                    </a:cubicBezTo>
                    <a:cubicBezTo>
                      <a:pt x="3231" y="1639"/>
                      <a:pt x="3395" y="1848"/>
                      <a:pt x="3521" y="2078"/>
                    </a:cubicBezTo>
                    <a:cubicBezTo>
                      <a:pt x="3530" y="2095"/>
                      <a:pt x="3542" y="2108"/>
                      <a:pt x="3555" y="2115"/>
                    </a:cubicBezTo>
                    <a:cubicBezTo>
                      <a:pt x="3527" y="2255"/>
                      <a:pt x="3464" y="2385"/>
                      <a:pt x="3357" y="2481"/>
                    </a:cubicBezTo>
                    <a:cubicBezTo>
                      <a:pt x="3243" y="2585"/>
                      <a:pt x="3092" y="2620"/>
                      <a:pt x="2942" y="2620"/>
                    </a:cubicBezTo>
                    <a:cubicBezTo>
                      <a:pt x="2929" y="2620"/>
                      <a:pt x="2916" y="2620"/>
                      <a:pt x="2903" y="2620"/>
                    </a:cubicBezTo>
                    <a:cubicBezTo>
                      <a:pt x="2722" y="2615"/>
                      <a:pt x="2543" y="2573"/>
                      <a:pt x="2368" y="2532"/>
                    </a:cubicBezTo>
                    <a:lnTo>
                      <a:pt x="1737" y="2396"/>
                    </a:lnTo>
                    <a:cubicBezTo>
                      <a:pt x="1730" y="2395"/>
                      <a:pt x="1723" y="2394"/>
                      <a:pt x="1717" y="2394"/>
                    </a:cubicBezTo>
                    <a:cubicBezTo>
                      <a:pt x="1695" y="2394"/>
                      <a:pt x="1676" y="2400"/>
                      <a:pt x="1663" y="2413"/>
                    </a:cubicBezTo>
                    <a:cubicBezTo>
                      <a:pt x="1470" y="2453"/>
                      <a:pt x="1271" y="2491"/>
                      <a:pt x="1074" y="2491"/>
                    </a:cubicBezTo>
                    <a:cubicBezTo>
                      <a:pt x="943" y="2491"/>
                      <a:pt x="813" y="2474"/>
                      <a:pt x="687" y="2430"/>
                    </a:cubicBezTo>
                    <a:cubicBezTo>
                      <a:pt x="557" y="2385"/>
                      <a:pt x="433" y="2309"/>
                      <a:pt x="348" y="2200"/>
                    </a:cubicBezTo>
                    <a:cubicBezTo>
                      <a:pt x="260" y="2087"/>
                      <a:pt x="220" y="1944"/>
                      <a:pt x="216" y="1801"/>
                    </a:cubicBezTo>
                    <a:cubicBezTo>
                      <a:pt x="209" y="1639"/>
                      <a:pt x="245" y="1477"/>
                      <a:pt x="303" y="1322"/>
                    </a:cubicBezTo>
                    <a:cubicBezTo>
                      <a:pt x="305" y="1320"/>
                      <a:pt x="312" y="1318"/>
                      <a:pt x="314" y="1315"/>
                    </a:cubicBezTo>
                    <a:cubicBezTo>
                      <a:pt x="686" y="1055"/>
                      <a:pt x="1131" y="917"/>
                      <a:pt x="1583" y="917"/>
                    </a:cubicBezTo>
                    <a:close/>
                    <a:moveTo>
                      <a:pt x="1901" y="0"/>
                    </a:moveTo>
                    <a:cubicBezTo>
                      <a:pt x="1654" y="0"/>
                      <a:pt x="1407" y="50"/>
                      <a:pt x="1179" y="150"/>
                    </a:cubicBezTo>
                    <a:cubicBezTo>
                      <a:pt x="599" y="405"/>
                      <a:pt x="122" y="991"/>
                      <a:pt x="43" y="1629"/>
                    </a:cubicBezTo>
                    <a:cubicBezTo>
                      <a:pt x="0" y="1968"/>
                      <a:pt x="113" y="2300"/>
                      <a:pt x="407" y="2494"/>
                    </a:cubicBezTo>
                    <a:cubicBezTo>
                      <a:pt x="605" y="2627"/>
                      <a:pt x="834" y="2672"/>
                      <a:pt x="1065" y="2672"/>
                    </a:cubicBezTo>
                    <a:cubicBezTo>
                      <a:pt x="1192" y="2672"/>
                      <a:pt x="1321" y="2659"/>
                      <a:pt x="1445" y="2639"/>
                    </a:cubicBezTo>
                    <a:cubicBezTo>
                      <a:pt x="1545" y="2622"/>
                      <a:pt x="1641" y="2605"/>
                      <a:pt x="1739" y="2583"/>
                    </a:cubicBezTo>
                    <a:lnTo>
                      <a:pt x="2298" y="2703"/>
                    </a:lnTo>
                    <a:cubicBezTo>
                      <a:pt x="2479" y="2743"/>
                      <a:pt x="2660" y="2786"/>
                      <a:pt x="2845" y="2799"/>
                    </a:cubicBezTo>
                    <a:cubicBezTo>
                      <a:pt x="2876" y="2801"/>
                      <a:pt x="2906" y="2802"/>
                      <a:pt x="2936" y="2802"/>
                    </a:cubicBezTo>
                    <a:cubicBezTo>
                      <a:pt x="3080" y="2802"/>
                      <a:pt x="3224" y="2775"/>
                      <a:pt x="3351" y="2705"/>
                    </a:cubicBezTo>
                    <a:cubicBezTo>
                      <a:pt x="3489" y="2630"/>
                      <a:pt x="3602" y="2502"/>
                      <a:pt x="3668" y="2360"/>
                    </a:cubicBezTo>
                    <a:cubicBezTo>
                      <a:pt x="3826" y="2021"/>
                      <a:pt x="3753" y="1639"/>
                      <a:pt x="3615" y="1303"/>
                    </a:cubicBezTo>
                    <a:cubicBezTo>
                      <a:pt x="3478" y="972"/>
                      <a:pt x="3297" y="648"/>
                      <a:pt x="3027" y="412"/>
                    </a:cubicBezTo>
                    <a:cubicBezTo>
                      <a:pt x="2715" y="137"/>
                      <a:pt x="2309" y="0"/>
                      <a:pt x="19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78;p45">
                <a:extLst>
                  <a:ext uri="{FF2B5EF4-FFF2-40B4-BE49-F238E27FC236}">
                    <a16:creationId xmlns:a16="http://schemas.microsoft.com/office/drawing/2014/main" id="{46588F88-973D-4656-FA60-11B8BEEC708C}"/>
                  </a:ext>
                </a:extLst>
              </p:cNvPr>
              <p:cNvSpPr/>
              <p:nvPr/>
            </p:nvSpPr>
            <p:spPr>
              <a:xfrm>
                <a:off x="2782450" y="1090700"/>
                <a:ext cx="83675" cy="42600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1704" extrusionOk="0">
                    <a:moveTo>
                      <a:pt x="1374" y="0"/>
                    </a:moveTo>
                    <a:cubicBezTo>
                      <a:pt x="922" y="0"/>
                      <a:pt x="477" y="138"/>
                      <a:pt x="105" y="398"/>
                    </a:cubicBezTo>
                    <a:cubicBezTo>
                      <a:pt x="103" y="401"/>
                      <a:pt x="96" y="403"/>
                      <a:pt x="94" y="405"/>
                    </a:cubicBezTo>
                    <a:cubicBezTo>
                      <a:pt x="36" y="560"/>
                      <a:pt x="0" y="722"/>
                      <a:pt x="7" y="884"/>
                    </a:cubicBezTo>
                    <a:cubicBezTo>
                      <a:pt x="11" y="1027"/>
                      <a:pt x="51" y="1170"/>
                      <a:pt x="139" y="1283"/>
                    </a:cubicBezTo>
                    <a:cubicBezTo>
                      <a:pt x="224" y="1392"/>
                      <a:pt x="348" y="1468"/>
                      <a:pt x="478" y="1513"/>
                    </a:cubicBezTo>
                    <a:cubicBezTo>
                      <a:pt x="604" y="1557"/>
                      <a:pt x="734" y="1574"/>
                      <a:pt x="865" y="1574"/>
                    </a:cubicBezTo>
                    <a:cubicBezTo>
                      <a:pt x="1062" y="1574"/>
                      <a:pt x="1261" y="1536"/>
                      <a:pt x="1454" y="1496"/>
                    </a:cubicBezTo>
                    <a:cubicBezTo>
                      <a:pt x="1467" y="1483"/>
                      <a:pt x="1486" y="1477"/>
                      <a:pt x="1508" y="1477"/>
                    </a:cubicBezTo>
                    <a:cubicBezTo>
                      <a:pt x="1514" y="1477"/>
                      <a:pt x="1521" y="1478"/>
                      <a:pt x="1528" y="1479"/>
                    </a:cubicBezTo>
                    <a:lnTo>
                      <a:pt x="2159" y="1615"/>
                    </a:lnTo>
                    <a:cubicBezTo>
                      <a:pt x="2334" y="1656"/>
                      <a:pt x="2513" y="1698"/>
                      <a:pt x="2694" y="1703"/>
                    </a:cubicBezTo>
                    <a:cubicBezTo>
                      <a:pt x="2707" y="1703"/>
                      <a:pt x="2720" y="1703"/>
                      <a:pt x="2733" y="1703"/>
                    </a:cubicBezTo>
                    <a:cubicBezTo>
                      <a:pt x="2883" y="1703"/>
                      <a:pt x="3034" y="1668"/>
                      <a:pt x="3148" y="1564"/>
                    </a:cubicBezTo>
                    <a:cubicBezTo>
                      <a:pt x="3255" y="1468"/>
                      <a:pt x="3318" y="1338"/>
                      <a:pt x="3346" y="1198"/>
                    </a:cubicBezTo>
                    <a:cubicBezTo>
                      <a:pt x="3333" y="1191"/>
                      <a:pt x="3321" y="1178"/>
                      <a:pt x="3312" y="1161"/>
                    </a:cubicBezTo>
                    <a:cubicBezTo>
                      <a:pt x="3186" y="931"/>
                      <a:pt x="3022" y="722"/>
                      <a:pt x="2824" y="550"/>
                    </a:cubicBezTo>
                    <a:cubicBezTo>
                      <a:pt x="2470" y="239"/>
                      <a:pt x="2014" y="38"/>
                      <a:pt x="1541" y="6"/>
                    </a:cubicBezTo>
                    <a:cubicBezTo>
                      <a:pt x="1485" y="2"/>
                      <a:pt x="1430" y="0"/>
                      <a:pt x="1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79;p45">
                <a:extLst>
                  <a:ext uri="{FF2B5EF4-FFF2-40B4-BE49-F238E27FC236}">
                    <a16:creationId xmlns:a16="http://schemas.microsoft.com/office/drawing/2014/main" id="{A1F60AC7-BC7B-9662-0DE9-C39070448870}"/>
                  </a:ext>
                </a:extLst>
              </p:cNvPr>
              <p:cNvSpPr/>
              <p:nvPr/>
            </p:nvSpPr>
            <p:spPr>
              <a:xfrm>
                <a:off x="2861500" y="1042775"/>
                <a:ext cx="23900" cy="352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408" extrusionOk="0">
                    <a:moveTo>
                      <a:pt x="478" y="1"/>
                    </a:moveTo>
                    <a:cubicBezTo>
                      <a:pt x="214" y="1"/>
                      <a:pt x="1" y="316"/>
                      <a:pt x="1" y="704"/>
                    </a:cubicBezTo>
                    <a:cubicBezTo>
                      <a:pt x="1" y="1094"/>
                      <a:pt x="214" y="1408"/>
                      <a:pt x="478" y="1408"/>
                    </a:cubicBezTo>
                    <a:cubicBezTo>
                      <a:pt x="740" y="1408"/>
                      <a:pt x="956" y="1094"/>
                      <a:pt x="956" y="704"/>
                    </a:cubicBezTo>
                    <a:cubicBezTo>
                      <a:pt x="956" y="316"/>
                      <a:pt x="740" y="1"/>
                      <a:pt x="4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80;p45">
                <a:extLst>
                  <a:ext uri="{FF2B5EF4-FFF2-40B4-BE49-F238E27FC236}">
                    <a16:creationId xmlns:a16="http://schemas.microsoft.com/office/drawing/2014/main" id="{1438225A-C64B-0005-52C7-B339BA116A1E}"/>
                  </a:ext>
                </a:extLst>
              </p:cNvPr>
              <p:cNvSpPr/>
              <p:nvPr/>
            </p:nvSpPr>
            <p:spPr>
              <a:xfrm>
                <a:off x="2967375" y="891900"/>
                <a:ext cx="72650" cy="1729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6917" extrusionOk="0">
                    <a:moveTo>
                      <a:pt x="1962" y="0"/>
                    </a:moveTo>
                    <a:cubicBezTo>
                      <a:pt x="1952" y="0"/>
                      <a:pt x="1942" y="0"/>
                      <a:pt x="1931" y="0"/>
                    </a:cubicBezTo>
                    <a:cubicBezTo>
                      <a:pt x="1765" y="3"/>
                      <a:pt x="1597" y="20"/>
                      <a:pt x="1435" y="43"/>
                    </a:cubicBezTo>
                    <a:cubicBezTo>
                      <a:pt x="1171" y="84"/>
                      <a:pt x="834" y="265"/>
                      <a:pt x="881" y="584"/>
                    </a:cubicBezTo>
                    <a:cubicBezTo>
                      <a:pt x="889" y="646"/>
                      <a:pt x="911" y="693"/>
                      <a:pt x="938" y="727"/>
                    </a:cubicBezTo>
                    <a:cubicBezTo>
                      <a:pt x="898" y="768"/>
                      <a:pt x="864" y="821"/>
                      <a:pt x="851" y="881"/>
                    </a:cubicBezTo>
                    <a:cubicBezTo>
                      <a:pt x="825" y="1004"/>
                      <a:pt x="881" y="1130"/>
                      <a:pt x="968" y="1217"/>
                    </a:cubicBezTo>
                    <a:cubicBezTo>
                      <a:pt x="810" y="1445"/>
                      <a:pt x="889" y="1750"/>
                      <a:pt x="1102" y="1921"/>
                    </a:cubicBezTo>
                    <a:cubicBezTo>
                      <a:pt x="1107" y="1927"/>
                      <a:pt x="1115" y="1931"/>
                      <a:pt x="1119" y="1938"/>
                    </a:cubicBezTo>
                    <a:cubicBezTo>
                      <a:pt x="836" y="2773"/>
                      <a:pt x="553" y="3611"/>
                      <a:pt x="267" y="4444"/>
                    </a:cubicBezTo>
                    <a:cubicBezTo>
                      <a:pt x="186" y="4685"/>
                      <a:pt x="105" y="4923"/>
                      <a:pt x="22" y="5164"/>
                    </a:cubicBezTo>
                    <a:cubicBezTo>
                      <a:pt x="0" y="5231"/>
                      <a:pt x="55" y="5275"/>
                      <a:pt x="110" y="5275"/>
                    </a:cubicBezTo>
                    <a:cubicBezTo>
                      <a:pt x="147" y="5275"/>
                      <a:pt x="183" y="5256"/>
                      <a:pt x="199" y="5211"/>
                    </a:cubicBezTo>
                    <a:cubicBezTo>
                      <a:pt x="486" y="4369"/>
                      <a:pt x="772" y="3528"/>
                      <a:pt x="1060" y="2684"/>
                    </a:cubicBezTo>
                    <a:cubicBezTo>
                      <a:pt x="1134" y="2464"/>
                      <a:pt x="1209" y="2245"/>
                      <a:pt x="1284" y="2025"/>
                    </a:cubicBezTo>
                    <a:cubicBezTo>
                      <a:pt x="1425" y="2085"/>
                      <a:pt x="1581" y="2103"/>
                      <a:pt x="1738" y="2103"/>
                    </a:cubicBezTo>
                    <a:cubicBezTo>
                      <a:pt x="1831" y="2103"/>
                      <a:pt x="1925" y="2097"/>
                      <a:pt x="2017" y="2089"/>
                    </a:cubicBezTo>
                    <a:cubicBezTo>
                      <a:pt x="2131" y="2081"/>
                      <a:pt x="2134" y="1907"/>
                      <a:pt x="2026" y="1907"/>
                    </a:cubicBezTo>
                    <a:cubicBezTo>
                      <a:pt x="2023" y="1907"/>
                      <a:pt x="2020" y="1908"/>
                      <a:pt x="2017" y="1908"/>
                    </a:cubicBezTo>
                    <a:cubicBezTo>
                      <a:pt x="1923" y="1915"/>
                      <a:pt x="1827" y="1923"/>
                      <a:pt x="1732" y="1923"/>
                    </a:cubicBezTo>
                    <a:cubicBezTo>
                      <a:pt x="1572" y="1923"/>
                      <a:pt x="1414" y="1901"/>
                      <a:pt x="1275" y="1818"/>
                    </a:cubicBezTo>
                    <a:cubicBezTo>
                      <a:pt x="1115" y="1722"/>
                      <a:pt x="987" y="1490"/>
                      <a:pt x="1117" y="1320"/>
                    </a:cubicBezTo>
                    <a:lnTo>
                      <a:pt x="1117" y="1320"/>
                    </a:lnTo>
                    <a:cubicBezTo>
                      <a:pt x="1249" y="1386"/>
                      <a:pt x="1398" y="1404"/>
                      <a:pt x="1548" y="1404"/>
                    </a:cubicBezTo>
                    <a:cubicBezTo>
                      <a:pt x="1631" y="1404"/>
                      <a:pt x="1714" y="1398"/>
                      <a:pt x="1795" y="1392"/>
                    </a:cubicBezTo>
                    <a:cubicBezTo>
                      <a:pt x="1906" y="1382"/>
                      <a:pt x="1912" y="1210"/>
                      <a:pt x="1806" y="1210"/>
                    </a:cubicBezTo>
                    <a:cubicBezTo>
                      <a:pt x="1803" y="1210"/>
                      <a:pt x="1799" y="1211"/>
                      <a:pt x="1795" y="1211"/>
                    </a:cubicBezTo>
                    <a:cubicBezTo>
                      <a:pt x="1712" y="1218"/>
                      <a:pt x="1625" y="1226"/>
                      <a:pt x="1538" y="1226"/>
                    </a:cubicBezTo>
                    <a:cubicBezTo>
                      <a:pt x="1426" y="1226"/>
                      <a:pt x="1314" y="1212"/>
                      <a:pt x="1213" y="1164"/>
                    </a:cubicBezTo>
                    <a:cubicBezTo>
                      <a:pt x="1136" y="1128"/>
                      <a:pt x="1062" y="1072"/>
                      <a:pt x="1034" y="985"/>
                    </a:cubicBezTo>
                    <a:cubicBezTo>
                      <a:pt x="1017" y="928"/>
                      <a:pt x="1043" y="836"/>
                      <a:pt x="1115" y="834"/>
                    </a:cubicBezTo>
                    <a:cubicBezTo>
                      <a:pt x="1124" y="834"/>
                      <a:pt x="1130" y="832"/>
                      <a:pt x="1139" y="830"/>
                    </a:cubicBezTo>
                    <a:cubicBezTo>
                      <a:pt x="1175" y="836"/>
                      <a:pt x="1213" y="838"/>
                      <a:pt x="1253" y="838"/>
                    </a:cubicBezTo>
                    <a:cubicBezTo>
                      <a:pt x="1417" y="838"/>
                      <a:pt x="1599" y="793"/>
                      <a:pt x="1716" y="776"/>
                    </a:cubicBezTo>
                    <a:cubicBezTo>
                      <a:pt x="1765" y="768"/>
                      <a:pt x="1791" y="706"/>
                      <a:pt x="1780" y="663"/>
                    </a:cubicBezTo>
                    <a:cubicBezTo>
                      <a:pt x="1769" y="619"/>
                      <a:pt x="1730" y="598"/>
                      <a:pt x="1689" y="598"/>
                    </a:cubicBezTo>
                    <a:cubicBezTo>
                      <a:pt x="1683" y="598"/>
                      <a:pt x="1676" y="598"/>
                      <a:pt x="1669" y="599"/>
                    </a:cubicBezTo>
                    <a:cubicBezTo>
                      <a:pt x="1539" y="621"/>
                      <a:pt x="1407" y="650"/>
                      <a:pt x="1277" y="655"/>
                    </a:cubicBezTo>
                    <a:cubicBezTo>
                      <a:pt x="1265" y="656"/>
                      <a:pt x="1252" y="656"/>
                      <a:pt x="1238" y="656"/>
                    </a:cubicBezTo>
                    <a:cubicBezTo>
                      <a:pt x="1161" y="656"/>
                      <a:pt x="1071" y="637"/>
                      <a:pt x="1060" y="546"/>
                    </a:cubicBezTo>
                    <a:cubicBezTo>
                      <a:pt x="1047" y="448"/>
                      <a:pt x="1124" y="356"/>
                      <a:pt x="1203" y="307"/>
                    </a:cubicBezTo>
                    <a:cubicBezTo>
                      <a:pt x="1309" y="237"/>
                      <a:pt x="1437" y="216"/>
                      <a:pt x="1561" y="203"/>
                    </a:cubicBezTo>
                    <a:cubicBezTo>
                      <a:pt x="1690" y="189"/>
                      <a:pt x="1824" y="173"/>
                      <a:pt x="1958" y="173"/>
                    </a:cubicBezTo>
                    <a:cubicBezTo>
                      <a:pt x="2090" y="173"/>
                      <a:pt x="2220" y="188"/>
                      <a:pt x="2343" y="235"/>
                    </a:cubicBezTo>
                    <a:cubicBezTo>
                      <a:pt x="2439" y="271"/>
                      <a:pt x="2532" y="333"/>
                      <a:pt x="2596" y="414"/>
                    </a:cubicBezTo>
                    <a:cubicBezTo>
                      <a:pt x="2671" y="510"/>
                      <a:pt x="2692" y="629"/>
                      <a:pt x="2699" y="749"/>
                    </a:cubicBezTo>
                    <a:cubicBezTo>
                      <a:pt x="2711" y="1011"/>
                      <a:pt x="2699" y="1275"/>
                      <a:pt x="2671" y="1535"/>
                    </a:cubicBezTo>
                    <a:cubicBezTo>
                      <a:pt x="2667" y="1543"/>
                      <a:pt x="2660" y="1554"/>
                      <a:pt x="2658" y="1565"/>
                    </a:cubicBezTo>
                    <a:cubicBezTo>
                      <a:pt x="2268" y="2924"/>
                      <a:pt x="1882" y="4288"/>
                      <a:pt x="1494" y="5650"/>
                    </a:cubicBezTo>
                    <a:lnTo>
                      <a:pt x="1166" y="6805"/>
                    </a:lnTo>
                    <a:cubicBezTo>
                      <a:pt x="1147" y="6872"/>
                      <a:pt x="1203" y="6916"/>
                      <a:pt x="1257" y="6916"/>
                    </a:cubicBezTo>
                    <a:cubicBezTo>
                      <a:pt x="1293" y="6916"/>
                      <a:pt x="1328" y="6897"/>
                      <a:pt x="1341" y="6852"/>
                    </a:cubicBezTo>
                    <a:cubicBezTo>
                      <a:pt x="1731" y="5490"/>
                      <a:pt x="2117" y="4126"/>
                      <a:pt x="2507" y="2765"/>
                    </a:cubicBezTo>
                    <a:cubicBezTo>
                      <a:pt x="2596" y="2443"/>
                      <a:pt x="2690" y="2121"/>
                      <a:pt x="2780" y="1799"/>
                    </a:cubicBezTo>
                    <a:cubicBezTo>
                      <a:pt x="2812" y="1784"/>
                      <a:pt x="2829" y="1750"/>
                      <a:pt x="2833" y="1716"/>
                    </a:cubicBezTo>
                    <a:cubicBezTo>
                      <a:pt x="2873" y="1392"/>
                      <a:pt x="2905" y="1043"/>
                      <a:pt x="2875" y="706"/>
                    </a:cubicBezTo>
                    <a:cubicBezTo>
                      <a:pt x="2863" y="555"/>
                      <a:pt x="2822" y="414"/>
                      <a:pt x="2724" y="295"/>
                    </a:cubicBezTo>
                    <a:cubicBezTo>
                      <a:pt x="2637" y="188"/>
                      <a:pt x="2520" y="116"/>
                      <a:pt x="2392" y="67"/>
                    </a:cubicBezTo>
                    <a:cubicBezTo>
                      <a:pt x="2255" y="15"/>
                      <a:pt x="2106" y="0"/>
                      <a:pt x="19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81;p45">
                <a:extLst>
                  <a:ext uri="{FF2B5EF4-FFF2-40B4-BE49-F238E27FC236}">
                    <a16:creationId xmlns:a16="http://schemas.microsoft.com/office/drawing/2014/main" id="{0D8BB2A3-7606-6EF8-FE5F-C65923CB77C2}"/>
                  </a:ext>
                </a:extLst>
              </p:cNvPr>
              <p:cNvSpPr/>
              <p:nvPr/>
            </p:nvSpPr>
            <p:spPr>
              <a:xfrm>
                <a:off x="2993275" y="937975"/>
                <a:ext cx="2085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3443" extrusionOk="0">
                    <a:moveTo>
                      <a:pt x="0" y="1"/>
                    </a:moveTo>
                    <a:lnTo>
                      <a:pt x="0" y="3443"/>
                    </a:lnTo>
                    <a:lnTo>
                      <a:pt x="834" y="3443"/>
                    </a:lnTo>
                    <a:lnTo>
                      <a:pt x="834" y="244"/>
                    </a:lnTo>
                    <a:cubicBezTo>
                      <a:pt x="780" y="249"/>
                      <a:pt x="726" y="252"/>
                      <a:pt x="672" y="252"/>
                    </a:cubicBezTo>
                    <a:cubicBezTo>
                      <a:pt x="563" y="252"/>
                      <a:pt x="453" y="240"/>
                      <a:pt x="348" y="206"/>
                    </a:cubicBezTo>
                    <a:cubicBezTo>
                      <a:pt x="218" y="163"/>
                      <a:pt x="98" y="93"/>
                      <a:pt x="0" y="1"/>
                    </a:cubicBez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82;p45">
                <a:extLst>
                  <a:ext uri="{FF2B5EF4-FFF2-40B4-BE49-F238E27FC236}">
                    <a16:creationId xmlns:a16="http://schemas.microsoft.com/office/drawing/2014/main" id="{7F814912-82A5-E762-7A90-90A9BE53ADDE}"/>
                  </a:ext>
                </a:extLst>
              </p:cNvPr>
              <p:cNvSpPr/>
              <p:nvPr/>
            </p:nvSpPr>
            <p:spPr>
              <a:xfrm>
                <a:off x="2993275" y="825200"/>
                <a:ext cx="2085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99" extrusionOk="0">
                    <a:moveTo>
                      <a:pt x="0" y="0"/>
                    </a:moveTo>
                    <a:lnTo>
                      <a:pt x="0" y="2899"/>
                    </a:lnTo>
                    <a:cubicBezTo>
                      <a:pt x="160" y="2801"/>
                      <a:pt x="346" y="2752"/>
                      <a:pt x="537" y="2732"/>
                    </a:cubicBezTo>
                    <a:cubicBezTo>
                      <a:pt x="561" y="2724"/>
                      <a:pt x="586" y="2720"/>
                      <a:pt x="610" y="2713"/>
                    </a:cubicBezTo>
                    <a:cubicBezTo>
                      <a:pt x="684" y="2700"/>
                      <a:pt x="759" y="2700"/>
                      <a:pt x="834" y="2690"/>
                    </a:cubicBez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684A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83;p45">
                <a:extLst>
                  <a:ext uri="{FF2B5EF4-FFF2-40B4-BE49-F238E27FC236}">
                    <a16:creationId xmlns:a16="http://schemas.microsoft.com/office/drawing/2014/main" id="{85C96237-842F-0192-183D-C45B6CF90DC7}"/>
                  </a:ext>
                </a:extLst>
              </p:cNvPr>
              <p:cNvSpPr/>
              <p:nvPr/>
            </p:nvSpPr>
            <p:spPr>
              <a:xfrm>
                <a:off x="2823950" y="565300"/>
                <a:ext cx="371800" cy="278025"/>
              </a:xfrm>
              <a:custGeom>
                <a:avLst/>
                <a:gdLst/>
                <a:ahLst/>
                <a:cxnLst/>
                <a:rect l="l" t="t" r="r" b="b"/>
                <a:pathLst>
                  <a:path w="14872" h="11121" extrusionOk="0">
                    <a:moveTo>
                      <a:pt x="881" y="0"/>
                    </a:moveTo>
                    <a:cubicBezTo>
                      <a:pt x="561" y="0"/>
                      <a:pt x="299" y="254"/>
                      <a:pt x="290" y="574"/>
                    </a:cubicBezTo>
                    <a:lnTo>
                      <a:pt x="11" y="10516"/>
                    </a:lnTo>
                    <a:cubicBezTo>
                      <a:pt x="0" y="10846"/>
                      <a:pt x="267" y="11121"/>
                      <a:pt x="599" y="11121"/>
                    </a:cubicBezTo>
                    <a:lnTo>
                      <a:pt x="14281" y="11121"/>
                    </a:lnTo>
                    <a:cubicBezTo>
                      <a:pt x="14607" y="11121"/>
                      <a:pt x="14872" y="10857"/>
                      <a:pt x="14872" y="10531"/>
                    </a:cubicBezTo>
                    <a:lnTo>
                      <a:pt x="14872" y="589"/>
                    </a:lnTo>
                    <a:cubicBezTo>
                      <a:pt x="14872" y="265"/>
                      <a:pt x="14607" y="0"/>
                      <a:pt x="14281" y="0"/>
                    </a:cubicBezTo>
                    <a:close/>
                  </a:path>
                </a:pathLst>
              </a:custGeom>
              <a:solidFill>
                <a:srgbClr val="D2F9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184;p45">
                <a:extLst>
                  <a:ext uri="{FF2B5EF4-FFF2-40B4-BE49-F238E27FC236}">
                    <a16:creationId xmlns:a16="http://schemas.microsoft.com/office/drawing/2014/main" id="{9EF6CA7A-1349-3CBE-226E-359B4570E250}"/>
                  </a:ext>
                </a:extLst>
              </p:cNvPr>
              <p:cNvSpPr/>
              <p:nvPr/>
            </p:nvSpPr>
            <p:spPr>
              <a:xfrm>
                <a:off x="2929650" y="602100"/>
                <a:ext cx="144675" cy="204825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8193" extrusionOk="0">
                    <a:moveTo>
                      <a:pt x="4810" y="0"/>
                    </a:moveTo>
                    <a:cubicBezTo>
                      <a:pt x="4494" y="0"/>
                      <a:pt x="4190" y="176"/>
                      <a:pt x="4039" y="478"/>
                    </a:cubicBezTo>
                    <a:lnTo>
                      <a:pt x="2049" y="4517"/>
                    </a:lnTo>
                    <a:cubicBezTo>
                      <a:pt x="1390" y="4536"/>
                      <a:pt x="761" y="4909"/>
                      <a:pt x="450" y="5540"/>
                    </a:cubicBezTo>
                    <a:cubicBezTo>
                      <a:pt x="1" y="6448"/>
                      <a:pt x="374" y="7552"/>
                      <a:pt x="1284" y="8001"/>
                    </a:cubicBezTo>
                    <a:cubicBezTo>
                      <a:pt x="1545" y="8131"/>
                      <a:pt x="1823" y="8192"/>
                      <a:pt x="2097" y="8192"/>
                    </a:cubicBezTo>
                    <a:cubicBezTo>
                      <a:pt x="2774" y="8192"/>
                      <a:pt x="3425" y="7816"/>
                      <a:pt x="3745" y="7168"/>
                    </a:cubicBezTo>
                    <a:cubicBezTo>
                      <a:pt x="4054" y="6533"/>
                      <a:pt x="3969" y="5808"/>
                      <a:pt x="3583" y="5274"/>
                    </a:cubicBezTo>
                    <a:lnTo>
                      <a:pt x="5576" y="1237"/>
                    </a:lnTo>
                    <a:cubicBezTo>
                      <a:pt x="5787" y="815"/>
                      <a:pt x="5610" y="299"/>
                      <a:pt x="5188" y="88"/>
                    </a:cubicBezTo>
                    <a:cubicBezTo>
                      <a:pt x="5066" y="29"/>
                      <a:pt x="4938" y="0"/>
                      <a:pt x="48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85;p45">
                <a:extLst>
                  <a:ext uri="{FF2B5EF4-FFF2-40B4-BE49-F238E27FC236}">
                    <a16:creationId xmlns:a16="http://schemas.microsoft.com/office/drawing/2014/main" id="{F53106FA-D7E2-A3DD-108F-D47AC702978E}"/>
                  </a:ext>
                </a:extLst>
              </p:cNvPr>
              <p:cNvSpPr/>
              <p:nvPr/>
            </p:nvSpPr>
            <p:spPr>
              <a:xfrm>
                <a:off x="2947825" y="730550"/>
                <a:ext cx="68750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409" extrusionOk="0">
                    <a:moveTo>
                      <a:pt x="1376" y="0"/>
                    </a:moveTo>
                    <a:cubicBezTo>
                      <a:pt x="932" y="0"/>
                      <a:pt x="506" y="247"/>
                      <a:pt x="295" y="670"/>
                    </a:cubicBezTo>
                    <a:cubicBezTo>
                      <a:pt x="0" y="1267"/>
                      <a:pt x="245" y="1990"/>
                      <a:pt x="842" y="2284"/>
                    </a:cubicBezTo>
                    <a:cubicBezTo>
                      <a:pt x="1013" y="2368"/>
                      <a:pt x="1195" y="2409"/>
                      <a:pt x="1374" y="2409"/>
                    </a:cubicBezTo>
                    <a:cubicBezTo>
                      <a:pt x="1817" y="2409"/>
                      <a:pt x="2244" y="2163"/>
                      <a:pt x="2453" y="1738"/>
                    </a:cubicBezTo>
                    <a:cubicBezTo>
                      <a:pt x="2750" y="1141"/>
                      <a:pt x="2505" y="419"/>
                      <a:pt x="1908" y="125"/>
                    </a:cubicBezTo>
                    <a:cubicBezTo>
                      <a:pt x="1736" y="40"/>
                      <a:pt x="1555" y="0"/>
                      <a:pt x="1376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186;p45">
                <a:extLst>
                  <a:ext uri="{FF2B5EF4-FFF2-40B4-BE49-F238E27FC236}">
                    <a16:creationId xmlns:a16="http://schemas.microsoft.com/office/drawing/2014/main" id="{01755A5F-591C-E4B5-7FE6-B033FACAB2D1}"/>
                  </a:ext>
                </a:extLst>
              </p:cNvPr>
              <p:cNvSpPr/>
              <p:nvPr/>
            </p:nvSpPr>
            <p:spPr>
              <a:xfrm>
                <a:off x="2986075" y="653525"/>
                <a:ext cx="545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3537" extrusionOk="0">
                    <a:moveTo>
                      <a:pt x="1607" y="1"/>
                    </a:moveTo>
                    <a:lnTo>
                      <a:pt x="1" y="3253"/>
                    </a:lnTo>
                    <a:lnTo>
                      <a:pt x="574" y="3536"/>
                    </a:lnTo>
                    <a:lnTo>
                      <a:pt x="2181" y="284"/>
                    </a:lnTo>
                    <a:lnTo>
                      <a:pt x="1607" y="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87;p45">
                <a:extLst>
                  <a:ext uri="{FF2B5EF4-FFF2-40B4-BE49-F238E27FC236}">
                    <a16:creationId xmlns:a16="http://schemas.microsoft.com/office/drawing/2014/main" id="{2A5B332B-FFB6-ADBA-A1C6-030491EC9152}"/>
                  </a:ext>
                </a:extLst>
              </p:cNvPr>
              <p:cNvSpPr/>
              <p:nvPr/>
            </p:nvSpPr>
            <p:spPr>
              <a:xfrm>
                <a:off x="3078563" y="724680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188;p45">
                <a:extLst>
                  <a:ext uri="{FF2B5EF4-FFF2-40B4-BE49-F238E27FC236}">
                    <a16:creationId xmlns:a16="http://schemas.microsoft.com/office/drawing/2014/main" id="{1CA0FFB3-04A4-9EA6-F427-6083D0EDBB50}"/>
                  </a:ext>
                </a:extLst>
              </p:cNvPr>
              <p:cNvSpPr/>
              <p:nvPr/>
            </p:nvSpPr>
            <p:spPr>
              <a:xfrm>
                <a:off x="2856613" y="595355"/>
                <a:ext cx="92181" cy="96976"/>
              </a:xfrm>
              <a:custGeom>
                <a:avLst/>
                <a:gdLst/>
                <a:ahLst/>
                <a:cxnLst/>
                <a:rect l="l" t="t" r="r" b="b"/>
                <a:pathLst>
                  <a:path w="5248" h="5521" extrusionOk="0">
                    <a:moveTo>
                      <a:pt x="2151" y="1"/>
                    </a:moveTo>
                    <a:lnTo>
                      <a:pt x="2266" y="1966"/>
                    </a:lnTo>
                    <a:lnTo>
                      <a:pt x="476" y="1282"/>
                    </a:lnTo>
                    <a:lnTo>
                      <a:pt x="476" y="1282"/>
                    </a:lnTo>
                    <a:lnTo>
                      <a:pt x="1669" y="2496"/>
                    </a:lnTo>
                    <a:lnTo>
                      <a:pt x="0" y="3040"/>
                    </a:lnTo>
                    <a:lnTo>
                      <a:pt x="1663" y="3142"/>
                    </a:lnTo>
                    <a:lnTo>
                      <a:pt x="763" y="4787"/>
                    </a:lnTo>
                    <a:lnTo>
                      <a:pt x="2153" y="3830"/>
                    </a:lnTo>
                    <a:lnTo>
                      <a:pt x="2053" y="5520"/>
                    </a:lnTo>
                    <a:lnTo>
                      <a:pt x="2718" y="3862"/>
                    </a:lnTo>
                    <a:lnTo>
                      <a:pt x="3577" y="5380"/>
                    </a:lnTo>
                    <a:lnTo>
                      <a:pt x="3577" y="5380"/>
                    </a:lnTo>
                    <a:lnTo>
                      <a:pt x="3427" y="3703"/>
                    </a:lnTo>
                    <a:lnTo>
                      <a:pt x="4847" y="4489"/>
                    </a:lnTo>
                    <a:lnTo>
                      <a:pt x="3990" y="3244"/>
                    </a:lnTo>
                    <a:lnTo>
                      <a:pt x="5247" y="2846"/>
                    </a:lnTo>
                    <a:lnTo>
                      <a:pt x="3875" y="2396"/>
                    </a:lnTo>
                    <a:lnTo>
                      <a:pt x="4902" y="1356"/>
                    </a:lnTo>
                    <a:lnTo>
                      <a:pt x="3447" y="1770"/>
                    </a:lnTo>
                    <a:lnTo>
                      <a:pt x="3830" y="361"/>
                    </a:lnTo>
                    <a:lnTo>
                      <a:pt x="2846" y="1735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rgbClr val="6B99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8" name="Google Shape;1311;p44">
            <a:extLst>
              <a:ext uri="{FF2B5EF4-FFF2-40B4-BE49-F238E27FC236}">
                <a16:creationId xmlns:a16="http://schemas.microsoft.com/office/drawing/2014/main" id="{041EAAD1-FCBB-E3CB-FEE3-64808302061C}"/>
              </a:ext>
            </a:extLst>
          </p:cNvPr>
          <p:cNvSpPr txBox="1">
            <a:spLocks/>
          </p:cNvSpPr>
          <p:nvPr/>
        </p:nvSpPr>
        <p:spPr>
          <a:xfrm>
            <a:off x="4784465" y="1281913"/>
            <a:ext cx="3499867" cy="26926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/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Đại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diện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4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nhóm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lên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trình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bày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bài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nói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của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mình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trong</a:t>
            </a:r>
            <a:r>
              <a:rPr lang="en-US" sz="4000" dirty="0">
                <a:solidFill>
                  <a:schemeClr val="dk1"/>
                </a:solidFill>
                <a:latin typeface="#9Slide03 AmpleSoft" panose="02000000000000000000" pitchFamily="2" charset="0"/>
                <a:ea typeface="Raleway"/>
                <a:cs typeface="Times New Roman" panose="02020603050405020304" pitchFamily="18" charset="0"/>
                <a:sym typeface="Raleway"/>
              </a:rPr>
              <a:t> 3’</a:t>
            </a:r>
          </a:p>
        </p:txBody>
      </p:sp>
    </p:spTree>
    <p:extLst>
      <p:ext uri="{BB962C8B-B14F-4D97-AF65-F5344CB8AC3E}">
        <p14:creationId xmlns:p14="http://schemas.microsoft.com/office/powerpoint/2010/main" val="40226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87765-07C3-8839-E5DD-E5BBB889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14" b="35802"/>
          <a:stretch/>
        </p:blipFill>
        <p:spPr>
          <a:xfrm>
            <a:off x="2000250" y="152401"/>
            <a:ext cx="5143500" cy="1837267"/>
          </a:xfrm>
          <a:prstGeom prst="rect">
            <a:avLst/>
          </a:prstGeom>
        </p:spPr>
      </p:pic>
      <p:sp>
        <p:nvSpPr>
          <p:cNvPr id="4" name="Google Shape;5373;p67">
            <a:extLst>
              <a:ext uri="{FF2B5EF4-FFF2-40B4-BE49-F238E27FC236}">
                <a16:creationId xmlns:a16="http://schemas.microsoft.com/office/drawing/2014/main" id="{554B5953-2202-B56E-3FDE-7A97B8E05FD7}"/>
              </a:ext>
            </a:extLst>
          </p:cNvPr>
          <p:cNvSpPr txBox="1">
            <a:spLocks/>
          </p:cNvSpPr>
          <p:nvPr/>
        </p:nvSpPr>
        <p:spPr>
          <a:xfrm>
            <a:off x="720000" y="3225942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#9Slide05 Filmotype Honey" panose="02000000000000000000" pitchFamily="2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trạng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nhiễm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đang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mức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Theo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giải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pháp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khắc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trạng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3200" b="1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47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8;p28">
            <a:extLst>
              <a:ext uri="{FF2B5EF4-FFF2-40B4-BE49-F238E27FC236}">
                <a16:creationId xmlns:a16="http://schemas.microsoft.com/office/drawing/2014/main" id="{09BA8777-4F12-2D28-C4E6-1FAE60982185}"/>
              </a:ext>
            </a:extLst>
          </p:cNvPr>
          <p:cNvSpPr txBox="1">
            <a:spLocks/>
          </p:cNvSpPr>
          <p:nvPr/>
        </p:nvSpPr>
        <p:spPr>
          <a:xfrm>
            <a:off x="692202" y="1566017"/>
            <a:ext cx="5084242" cy="224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9600" dirty="0" err="1">
                <a:solidFill>
                  <a:srgbClr val="0070C0"/>
                </a:solidFill>
                <a:latin typeface="#9Slide07 Dorayaki" pitchFamily="2" charset="0"/>
              </a:rPr>
              <a:t>Chúc</a:t>
            </a:r>
            <a:r>
              <a:rPr lang="en-US" sz="96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7 Dorayaki" pitchFamily="2" charset="0"/>
              </a:rPr>
              <a:t>các</a:t>
            </a:r>
            <a:r>
              <a:rPr lang="en-US" sz="96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7 Dorayaki" pitchFamily="2" charset="0"/>
              </a:rPr>
              <a:t>em</a:t>
            </a:r>
            <a:r>
              <a:rPr lang="en-US" sz="96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7 Dorayaki" pitchFamily="2" charset="0"/>
              </a:rPr>
              <a:t>học</a:t>
            </a:r>
            <a:r>
              <a:rPr lang="en-US" sz="9600" dirty="0">
                <a:solidFill>
                  <a:srgbClr val="0070C0"/>
                </a:solidFill>
                <a:latin typeface="#9Slide07 Dorayaki" pitchFamily="2" charset="0"/>
              </a:rPr>
              <a:t> </a:t>
            </a:r>
            <a:r>
              <a:rPr lang="en-US" sz="9600" dirty="0" err="1">
                <a:solidFill>
                  <a:srgbClr val="0070C0"/>
                </a:solidFill>
                <a:latin typeface="#9Slide07 Dorayaki" pitchFamily="2" charset="0"/>
              </a:rPr>
              <a:t>tốt</a:t>
            </a:r>
            <a:r>
              <a:rPr lang="en-US" sz="9600" dirty="0">
                <a:solidFill>
                  <a:srgbClr val="0070C0"/>
                </a:solidFill>
                <a:latin typeface="#9Slide07 Dorayaki" pitchFamily="2" charset="0"/>
              </a:rPr>
              <a:t> !</a:t>
            </a:r>
            <a:endParaRPr lang="vi-VN" sz="88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grpSp>
        <p:nvGrpSpPr>
          <p:cNvPr id="3" name="Google Shape;788;p38">
            <a:extLst>
              <a:ext uri="{FF2B5EF4-FFF2-40B4-BE49-F238E27FC236}">
                <a16:creationId xmlns:a16="http://schemas.microsoft.com/office/drawing/2014/main" id="{D2269F42-4910-5B3C-96B6-1FAC07A1AFF9}"/>
              </a:ext>
            </a:extLst>
          </p:cNvPr>
          <p:cNvGrpSpPr/>
          <p:nvPr/>
        </p:nvGrpSpPr>
        <p:grpSpPr>
          <a:xfrm>
            <a:off x="6557406" y="879094"/>
            <a:ext cx="2175420" cy="3218126"/>
            <a:chOff x="1428250" y="541650"/>
            <a:chExt cx="557100" cy="824125"/>
          </a:xfrm>
        </p:grpSpPr>
        <p:sp>
          <p:nvSpPr>
            <p:cNvPr id="4" name="Google Shape;789;p38">
              <a:extLst>
                <a:ext uri="{FF2B5EF4-FFF2-40B4-BE49-F238E27FC236}">
                  <a16:creationId xmlns:a16="http://schemas.microsoft.com/office/drawing/2014/main" id="{FBAE29F7-F181-A4FF-3056-7F21A3CCE6B8}"/>
                </a:ext>
              </a:extLst>
            </p:cNvPr>
            <p:cNvSpPr/>
            <p:nvPr/>
          </p:nvSpPr>
          <p:spPr>
            <a:xfrm>
              <a:off x="1428250" y="544900"/>
              <a:ext cx="556850" cy="820875"/>
            </a:xfrm>
            <a:custGeom>
              <a:avLst/>
              <a:gdLst/>
              <a:ahLst/>
              <a:cxnLst/>
              <a:rect l="l" t="t" r="r" b="b"/>
              <a:pathLst>
                <a:path w="22274" h="32835" extrusionOk="0">
                  <a:moveTo>
                    <a:pt x="6821" y="14535"/>
                  </a:moveTo>
                  <a:lnTo>
                    <a:pt x="12148" y="17475"/>
                  </a:lnTo>
                  <a:cubicBezTo>
                    <a:pt x="11950" y="17495"/>
                    <a:pt x="11751" y="17512"/>
                    <a:pt x="11551" y="17529"/>
                  </a:cubicBezTo>
                  <a:cubicBezTo>
                    <a:pt x="11491" y="17535"/>
                    <a:pt x="11470" y="17599"/>
                    <a:pt x="11487" y="17640"/>
                  </a:cubicBezTo>
                  <a:cubicBezTo>
                    <a:pt x="10134" y="18004"/>
                    <a:pt x="8930" y="18724"/>
                    <a:pt x="7975" y="19698"/>
                  </a:cubicBezTo>
                  <a:cubicBezTo>
                    <a:pt x="7975" y="19681"/>
                    <a:pt x="7973" y="19666"/>
                    <a:pt x="7964" y="19649"/>
                  </a:cubicBezTo>
                  <a:cubicBezTo>
                    <a:pt x="7589" y="18914"/>
                    <a:pt x="7214" y="18183"/>
                    <a:pt x="6839" y="17446"/>
                  </a:cubicBezTo>
                  <a:lnTo>
                    <a:pt x="6519" y="16821"/>
                  </a:lnTo>
                  <a:cubicBezTo>
                    <a:pt x="6515" y="16815"/>
                    <a:pt x="6513" y="16810"/>
                    <a:pt x="6511" y="16806"/>
                  </a:cubicBezTo>
                  <a:cubicBezTo>
                    <a:pt x="6515" y="16770"/>
                    <a:pt x="6515" y="16729"/>
                    <a:pt x="6511" y="16689"/>
                  </a:cubicBezTo>
                  <a:cubicBezTo>
                    <a:pt x="6530" y="16689"/>
                    <a:pt x="6551" y="16683"/>
                    <a:pt x="6568" y="16663"/>
                  </a:cubicBezTo>
                  <a:cubicBezTo>
                    <a:pt x="6792" y="16440"/>
                    <a:pt x="6796" y="16048"/>
                    <a:pt x="6573" y="15824"/>
                  </a:cubicBezTo>
                  <a:cubicBezTo>
                    <a:pt x="6564" y="15815"/>
                    <a:pt x="6558" y="15811"/>
                    <a:pt x="6551" y="15809"/>
                  </a:cubicBezTo>
                  <a:cubicBezTo>
                    <a:pt x="6551" y="15777"/>
                    <a:pt x="6532" y="15747"/>
                    <a:pt x="6505" y="15726"/>
                  </a:cubicBezTo>
                  <a:cubicBezTo>
                    <a:pt x="6434" y="15672"/>
                    <a:pt x="6355" y="15619"/>
                    <a:pt x="6276" y="15572"/>
                  </a:cubicBezTo>
                  <a:lnTo>
                    <a:pt x="6276" y="15572"/>
                  </a:lnTo>
                  <a:cubicBezTo>
                    <a:pt x="6320" y="15587"/>
                    <a:pt x="6365" y="15595"/>
                    <a:pt x="6410" y="15595"/>
                  </a:cubicBezTo>
                  <a:cubicBezTo>
                    <a:pt x="6537" y="15595"/>
                    <a:pt x="6660" y="15536"/>
                    <a:pt x="6739" y="15425"/>
                  </a:cubicBezTo>
                  <a:lnTo>
                    <a:pt x="6952" y="15127"/>
                  </a:lnTo>
                  <a:cubicBezTo>
                    <a:pt x="7095" y="14929"/>
                    <a:pt x="7033" y="14653"/>
                    <a:pt x="6821" y="14535"/>
                  </a:cubicBezTo>
                  <a:close/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7"/>
                  </a:lnTo>
                  <a:cubicBezTo>
                    <a:pt x="0" y="10555"/>
                    <a:pt x="68" y="10809"/>
                    <a:pt x="269" y="10918"/>
                  </a:cubicBezTo>
                  <a:lnTo>
                    <a:pt x="6615" y="14421"/>
                  </a:lnTo>
                  <a:lnTo>
                    <a:pt x="6615" y="14421"/>
                  </a:lnTo>
                  <a:cubicBezTo>
                    <a:pt x="6554" y="14388"/>
                    <a:pt x="6488" y="14372"/>
                    <a:pt x="6423" y="14372"/>
                  </a:cubicBezTo>
                  <a:cubicBezTo>
                    <a:pt x="6298" y="14372"/>
                    <a:pt x="6175" y="14431"/>
                    <a:pt x="6095" y="14537"/>
                  </a:cubicBezTo>
                  <a:lnTo>
                    <a:pt x="5874" y="14839"/>
                  </a:lnTo>
                  <a:cubicBezTo>
                    <a:pt x="5742" y="15020"/>
                    <a:pt x="5784" y="15270"/>
                    <a:pt x="5950" y="15400"/>
                  </a:cubicBezTo>
                  <a:cubicBezTo>
                    <a:pt x="5776" y="15325"/>
                    <a:pt x="5593" y="15276"/>
                    <a:pt x="5407" y="15276"/>
                  </a:cubicBezTo>
                  <a:cubicBezTo>
                    <a:pt x="5350" y="15276"/>
                    <a:pt x="5292" y="15281"/>
                    <a:pt x="5234" y="15291"/>
                  </a:cubicBezTo>
                  <a:cubicBezTo>
                    <a:pt x="4836" y="15363"/>
                    <a:pt x="4559" y="15724"/>
                    <a:pt x="4420" y="16082"/>
                  </a:cubicBezTo>
                  <a:cubicBezTo>
                    <a:pt x="4339" y="16288"/>
                    <a:pt x="4309" y="16523"/>
                    <a:pt x="4395" y="16729"/>
                  </a:cubicBezTo>
                  <a:cubicBezTo>
                    <a:pt x="4410" y="16759"/>
                    <a:pt x="4422" y="16789"/>
                    <a:pt x="4437" y="16815"/>
                  </a:cubicBezTo>
                  <a:cubicBezTo>
                    <a:pt x="4463" y="16898"/>
                    <a:pt x="4491" y="16981"/>
                    <a:pt x="4523" y="17062"/>
                  </a:cubicBezTo>
                  <a:cubicBezTo>
                    <a:pt x="4520" y="17062"/>
                    <a:pt x="4518" y="17062"/>
                    <a:pt x="4516" y="17062"/>
                  </a:cubicBezTo>
                  <a:cubicBezTo>
                    <a:pt x="4390" y="17062"/>
                    <a:pt x="4265" y="17123"/>
                    <a:pt x="4186" y="17232"/>
                  </a:cubicBezTo>
                  <a:lnTo>
                    <a:pt x="1842" y="20532"/>
                  </a:lnTo>
                  <a:cubicBezTo>
                    <a:pt x="1705" y="20723"/>
                    <a:pt x="1758" y="20990"/>
                    <a:pt x="1961" y="21111"/>
                  </a:cubicBezTo>
                  <a:lnTo>
                    <a:pt x="2114" y="21207"/>
                  </a:lnTo>
                  <a:cubicBezTo>
                    <a:pt x="2180" y="21248"/>
                    <a:pt x="2254" y="21268"/>
                    <a:pt x="2327" y="21268"/>
                  </a:cubicBezTo>
                  <a:cubicBezTo>
                    <a:pt x="2454" y="21268"/>
                    <a:pt x="2578" y="21208"/>
                    <a:pt x="2656" y="21098"/>
                  </a:cubicBezTo>
                  <a:lnTo>
                    <a:pt x="4927" y="17936"/>
                  </a:lnTo>
                  <a:cubicBezTo>
                    <a:pt x="4981" y="18042"/>
                    <a:pt x="5032" y="18149"/>
                    <a:pt x="5085" y="18255"/>
                  </a:cubicBezTo>
                  <a:cubicBezTo>
                    <a:pt x="5403" y="18901"/>
                    <a:pt x="5722" y="19545"/>
                    <a:pt x="6046" y="20184"/>
                  </a:cubicBezTo>
                  <a:cubicBezTo>
                    <a:pt x="6232" y="20546"/>
                    <a:pt x="6417" y="20909"/>
                    <a:pt x="6605" y="21271"/>
                  </a:cubicBezTo>
                  <a:cubicBezTo>
                    <a:pt x="6622" y="21304"/>
                    <a:pt x="6648" y="21317"/>
                    <a:pt x="6675" y="21317"/>
                  </a:cubicBezTo>
                  <a:cubicBezTo>
                    <a:pt x="6702" y="21317"/>
                    <a:pt x="6729" y="21304"/>
                    <a:pt x="6747" y="21284"/>
                  </a:cubicBezTo>
                  <a:cubicBezTo>
                    <a:pt x="6750" y="21290"/>
                    <a:pt x="6756" y="21299"/>
                    <a:pt x="6758" y="21307"/>
                  </a:cubicBezTo>
                  <a:cubicBezTo>
                    <a:pt x="6125" y="22428"/>
                    <a:pt x="5765" y="23724"/>
                    <a:pt x="5765" y="25103"/>
                  </a:cubicBezTo>
                  <a:cubicBezTo>
                    <a:pt x="5765" y="25216"/>
                    <a:pt x="5767" y="25325"/>
                    <a:pt x="5774" y="25433"/>
                  </a:cubicBezTo>
                  <a:cubicBezTo>
                    <a:pt x="5769" y="25621"/>
                    <a:pt x="5769" y="25804"/>
                    <a:pt x="5778" y="25989"/>
                  </a:cubicBezTo>
                  <a:cubicBezTo>
                    <a:pt x="5748" y="26019"/>
                    <a:pt x="5744" y="26079"/>
                    <a:pt x="5784" y="26105"/>
                  </a:cubicBezTo>
                  <a:lnTo>
                    <a:pt x="5784" y="26128"/>
                  </a:lnTo>
                  <a:cubicBezTo>
                    <a:pt x="5786" y="26168"/>
                    <a:pt x="5812" y="26190"/>
                    <a:pt x="5842" y="26198"/>
                  </a:cubicBezTo>
                  <a:cubicBezTo>
                    <a:pt x="6375" y="29949"/>
                    <a:pt x="9599" y="32835"/>
                    <a:pt x="13499" y="32835"/>
                  </a:cubicBezTo>
                  <a:cubicBezTo>
                    <a:pt x="13814" y="32835"/>
                    <a:pt x="14128" y="32816"/>
                    <a:pt x="14432" y="32777"/>
                  </a:cubicBezTo>
                  <a:cubicBezTo>
                    <a:pt x="14445" y="32800"/>
                    <a:pt x="14465" y="32816"/>
                    <a:pt x="14493" y="32816"/>
                  </a:cubicBezTo>
                  <a:cubicBezTo>
                    <a:pt x="14499" y="32816"/>
                    <a:pt x="14506" y="32815"/>
                    <a:pt x="14513" y="32813"/>
                  </a:cubicBezTo>
                  <a:cubicBezTo>
                    <a:pt x="14533" y="32807"/>
                    <a:pt x="14550" y="32805"/>
                    <a:pt x="14569" y="32799"/>
                  </a:cubicBezTo>
                  <a:cubicBezTo>
                    <a:pt x="14577" y="32801"/>
                    <a:pt x="14584" y="32802"/>
                    <a:pt x="14592" y="32802"/>
                  </a:cubicBezTo>
                  <a:cubicBezTo>
                    <a:pt x="14606" y="32802"/>
                    <a:pt x="14619" y="32797"/>
                    <a:pt x="14631" y="32786"/>
                  </a:cubicBezTo>
                  <a:cubicBezTo>
                    <a:pt x="14771" y="32754"/>
                    <a:pt x="14910" y="32718"/>
                    <a:pt x="15048" y="32677"/>
                  </a:cubicBezTo>
                  <a:cubicBezTo>
                    <a:pt x="16295" y="32423"/>
                    <a:pt x="17433" y="31869"/>
                    <a:pt x="18384" y="31091"/>
                  </a:cubicBezTo>
                  <a:cubicBezTo>
                    <a:pt x="18418" y="31068"/>
                    <a:pt x="18450" y="31045"/>
                    <a:pt x="18486" y="31019"/>
                  </a:cubicBezTo>
                  <a:cubicBezTo>
                    <a:pt x="18567" y="30959"/>
                    <a:pt x="18652" y="30898"/>
                    <a:pt x="18733" y="30834"/>
                  </a:cubicBezTo>
                  <a:cubicBezTo>
                    <a:pt x="18801" y="30778"/>
                    <a:pt x="18872" y="30716"/>
                    <a:pt x="18904" y="30631"/>
                  </a:cubicBezTo>
                  <a:cubicBezTo>
                    <a:pt x="18904" y="30629"/>
                    <a:pt x="18906" y="30625"/>
                    <a:pt x="18906" y="30623"/>
                  </a:cubicBezTo>
                  <a:cubicBezTo>
                    <a:pt x="18927" y="30601"/>
                    <a:pt x="18951" y="30580"/>
                    <a:pt x="18972" y="30557"/>
                  </a:cubicBezTo>
                  <a:lnTo>
                    <a:pt x="20310" y="32166"/>
                  </a:lnTo>
                  <a:cubicBezTo>
                    <a:pt x="20319" y="32176"/>
                    <a:pt x="20327" y="32185"/>
                    <a:pt x="20336" y="32187"/>
                  </a:cubicBezTo>
                  <a:cubicBezTo>
                    <a:pt x="20406" y="32276"/>
                    <a:pt x="20511" y="32340"/>
                    <a:pt x="20611" y="32391"/>
                  </a:cubicBezTo>
                  <a:cubicBezTo>
                    <a:pt x="20683" y="32428"/>
                    <a:pt x="20761" y="32449"/>
                    <a:pt x="20841" y="32449"/>
                  </a:cubicBezTo>
                  <a:cubicBezTo>
                    <a:pt x="20879" y="32449"/>
                    <a:pt x="20916" y="32444"/>
                    <a:pt x="20954" y="32434"/>
                  </a:cubicBezTo>
                  <a:cubicBezTo>
                    <a:pt x="21144" y="32381"/>
                    <a:pt x="21271" y="32210"/>
                    <a:pt x="21269" y="32025"/>
                  </a:cubicBezTo>
                  <a:lnTo>
                    <a:pt x="21269" y="32025"/>
                  </a:lnTo>
                  <a:cubicBezTo>
                    <a:pt x="21331" y="32051"/>
                    <a:pt x="21398" y="32070"/>
                    <a:pt x="21461" y="32070"/>
                  </a:cubicBezTo>
                  <a:cubicBezTo>
                    <a:pt x="21475" y="32070"/>
                    <a:pt x="21488" y="32069"/>
                    <a:pt x="21502" y="32068"/>
                  </a:cubicBezTo>
                  <a:cubicBezTo>
                    <a:pt x="21600" y="32053"/>
                    <a:pt x="21700" y="31940"/>
                    <a:pt x="21730" y="31848"/>
                  </a:cubicBezTo>
                  <a:cubicBezTo>
                    <a:pt x="21757" y="31769"/>
                    <a:pt x="21751" y="31675"/>
                    <a:pt x="21736" y="31590"/>
                  </a:cubicBezTo>
                  <a:lnTo>
                    <a:pt x="21736" y="31590"/>
                  </a:lnTo>
                  <a:cubicBezTo>
                    <a:pt x="21771" y="31602"/>
                    <a:pt x="21807" y="31608"/>
                    <a:pt x="21843" y="31608"/>
                  </a:cubicBezTo>
                  <a:cubicBezTo>
                    <a:pt x="21898" y="31608"/>
                    <a:pt x="21954" y="31594"/>
                    <a:pt x="22009" y="31560"/>
                  </a:cubicBezTo>
                  <a:cubicBezTo>
                    <a:pt x="22273" y="31403"/>
                    <a:pt x="22237" y="31040"/>
                    <a:pt x="22098" y="30812"/>
                  </a:cubicBezTo>
                  <a:cubicBezTo>
                    <a:pt x="22094" y="30799"/>
                    <a:pt x="22077" y="30782"/>
                    <a:pt x="22058" y="30772"/>
                  </a:cubicBezTo>
                  <a:lnTo>
                    <a:pt x="20353" y="28724"/>
                  </a:lnTo>
                  <a:cubicBezTo>
                    <a:pt x="20357" y="28717"/>
                    <a:pt x="20361" y="28713"/>
                    <a:pt x="20364" y="28707"/>
                  </a:cubicBezTo>
                  <a:cubicBezTo>
                    <a:pt x="20749" y="27982"/>
                    <a:pt x="21018" y="27194"/>
                    <a:pt x="21154" y="26384"/>
                  </a:cubicBezTo>
                  <a:cubicBezTo>
                    <a:pt x="21291" y="25574"/>
                    <a:pt x="21299" y="24743"/>
                    <a:pt x="21173" y="23931"/>
                  </a:cubicBezTo>
                  <a:cubicBezTo>
                    <a:pt x="21056" y="23174"/>
                    <a:pt x="20815" y="22437"/>
                    <a:pt x="20476" y="21748"/>
                  </a:cubicBezTo>
                  <a:cubicBezTo>
                    <a:pt x="20368" y="21525"/>
                    <a:pt x="20248" y="21309"/>
                    <a:pt x="20114" y="21098"/>
                  </a:cubicBezTo>
                  <a:cubicBezTo>
                    <a:pt x="19087" y="19404"/>
                    <a:pt x="17425" y="18136"/>
                    <a:pt x="15460" y="17625"/>
                  </a:cubicBezTo>
                  <a:cubicBezTo>
                    <a:pt x="15387" y="17495"/>
                    <a:pt x="15181" y="17475"/>
                    <a:pt x="15044" y="17465"/>
                  </a:cubicBezTo>
                  <a:cubicBezTo>
                    <a:pt x="14863" y="17454"/>
                    <a:pt x="14684" y="17443"/>
                    <a:pt x="14503" y="17439"/>
                  </a:cubicBezTo>
                  <a:cubicBezTo>
                    <a:pt x="14175" y="17397"/>
                    <a:pt x="13840" y="17375"/>
                    <a:pt x="13501" y="17375"/>
                  </a:cubicBezTo>
                  <a:cubicBezTo>
                    <a:pt x="13405" y="17375"/>
                    <a:pt x="13311" y="17377"/>
                    <a:pt x="13216" y="17380"/>
                  </a:cubicBezTo>
                  <a:lnTo>
                    <a:pt x="18810" y="7254"/>
                  </a:lnTo>
                  <a:cubicBezTo>
                    <a:pt x="18919" y="7058"/>
                    <a:pt x="18848" y="6813"/>
                    <a:pt x="18650" y="6702"/>
                  </a:cubicBezTo>
                  <a:lnTo>
                    <a:pt x="6605" y="51"/>
                  </a:lnTo>
                  <a:cubicBezTo>
                    <a:pt x="6543" y="16"/>
                    <a:pt x="6475" y="0"/>
                    <a:pt x="6409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90;p38">
              <a:extLst>
                <a:ext uri="{FF2B5EF4-FFF2-40B4-BE49-F238E27FC236}">
                  <a16:creationId xmlns:a16="http://schemas.microsoft.com/office/drawing/2014/main" id="{816FECA3-E099-11AB-3D98-1DA5F0422929}"/>
                </a:ext>
              </a:extLst>
            </p:cNvPr>
            <p:cNvSpPr/>
            <p:nvPr/>
          </p:nvSpPr>
          <p:spPr>
            <a:xfrm>
              <a:off x="1428250" y="541650"/>
              <a:ext cx="472975" cy="444125"/>
            </a:xfrm>
            <a:custGeom>
              <a:avLst/>
              <a:gdLst/>
              <a:ahLst/>
              <a:cxnLst/>
              <a:rect l="l" t="t" r="r" b="b"/>
              <a:pathLst>
                <a:path w="18919" h="17765" extrusionOk="0"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8"/>
                  </a:lnTo>
                  <a:cubicBezTo>
                    <a:pt x="0" y="10556"/>
                    <a:pt x="68" y="10809"/>
                    <a:pt x="269" y="10920"/>
                  </a:cubicBezTo>
                  <a:lnTo>
                    <a:pt x="12574" y="17712"/>
                  </a:lnTo>
                  <a:cubicBezTo>
                    <a:pt x="12636" y="17748"/>
                    <a:pt x="12704" y="17764"/>
                    <a:pt x="12770" y="17764"/>
                  </a:cubicBezTo>
                  <a:cubicBezTo>
                    <a:pt x="12913" y="17764"/>
                    <a:pt x="13051" y="17688"/>
                    <a:pt x="13126" y="17552"/>
                  </a:cubicBezTo>
                  <a:lnTo>
                    <a:pt x="18810" y="7255"/>
                  </a:lnTo>
                  <a:cubicBezTo>
                    <a:pt x="18919" y="7059"/>
                    <a:pt x="18848" y="6814"/>
                    <a:pt x="18650" y="6703"/>
                  </a:cubicBezTo>
                  <a:lnTo>
                    <a:pt x="6605" y="51"/>
                  </a:lnTo>
                  <a:cubicBezTo>
                    <a:pt x="6543" y="17"/>
                    <a:pt x="6475" y="0"/>
                    <a:pt x="640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791;p38">
              <a:extLst>
                <a:ext uri="{FF2B5EF4-FFF2-40B4-BE49-F238E27FC236}">
                  <a16:creationId xmlns:a16="http://schemas.microsoft.com/office/drawing/2014/main" id="{FA7B3B72-B334-3C39-3022-E7156CD7BF24}"/>
                </a:ext>
              </a:extLst>
            </p:cNvPr>
            <p:cNvSpPr/>
            <p:nvPr/>
          </p:nvSpPr>
          <p:spPr>
            <a:xfrm>
              <a:off x="1470875" y="968225"/>
              <a:ext cx="86050" cy="105225"/>
            </a:xfrm>
            <a:custGeom>
              <a:avLst/>
              <a:gdLst/>
              <a:ahLst/>
              <a:cxnLst/>
              <a:rect l="l" t="t" r="r" b="b"/>
              <a:pathLst>
                <a:path w="3442" h="4209" extrusionOk="0">
                  <a:moveTo>
                    <a:pt x="2815" y="1"/>
                  </a:moveTo>
                  <a:cubicBezTo>
                    <a:pt x="2687" y="1"/>
                    <a:pt x="2560" y="61"/>
                    <a:pt x="2481" y="174"/>
                  </a:cubicBezTo>
                  <a:lnTo>
                    <a:pt x="137" y="3471"/>
                  </a:lnTo>
                  <a:cubicBezTo>
                    <a:pt x="0" y="3663"/>
                    <a:pt x="53" y="3929"/>
                    <a:pt x="256" y="4053"/>
                  </a:cubicBezTo>
                  <a:lnTo>
                    <a:pt x="409" y="4149"/>
                  </a:lnTo>
                  <a:cubicBezTo>
                    <a:pt x="475" y="4189"/>
                    <a:pt x="549" y="4209"/>
                    <a:pt x="622" y="4209"/>
                  </a:cubicBezTo>
                  <a:cubicBezTo>
                    <a:pt x="749" y="4209"/>
                    <a:pt x="873" y="4150"/>
                    <a:pt x="951" y="4040"/>
                  </a:cubicBezTo>
                  <a:lnTo>
                    <a:pt x="3306" y="762"/>
                  </a:lnTo>
                  <a:cubicBezTo>
                    <a:pt x="3442" y="573"/>
                    <a:pt x="3391" y="312"/>
                    <a:pt x="3196" y="184"/>
                  </a:cubicBezTo>
                  <a:lnTo>
                    <a:pt x="3196" y="184"/>
                  </a:lnTo>
                  <a:cubicBezTo>
                    <a:pt x="3197" y="184"/>
                    <a:pt x="3196" y="183"/>
                    <a:pt x="3195" y="183"/>
                  </a:cubicBezTo>
                  <a:cubicBezTo>
                    <a:pt x="3146" y="151"/>
                    <a:pt x="3101" y="117"/>
                    <a:pt x="3056" y="82"/>
                  </a:cubicBezTo>
                  <a:cubicBezTo>
                    <a:pt x="2984" y="27"/>
                    <a:pt x="2899" y="1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2;p38">
              <a:extLst>
                <a:ext uri="{FF2B5EF4-FFF2-40B4-BE49-F238E27FC236}">
                  <a16:creationId xmlns:a16="http://schemas.microsoft.com/office/drawing/2014/main" id="{B478C3ED-65EE-1C6C-4DB8-C79224B15AB3}"/>
                </a:ext>
              </a:extLst>
            </p:cNvPr>
            <p:cNvSpPr/>
            <p:nvPr/>
          </p:nvSpPr>
          <p:spPr>
            <a:xfrm>
              <a:off x="1571250" y="901025"/>
              <a:ext cx="34375" cy="30575"/>
            </a:xfrm>
            <a:custGeom>
              <a:avLst/>
              <a:gdLst/>
              <a:ahLst/>
              <a:cxnLst/>
              <a:rect l="l" t="t" r="r" b="b"/>
              <a:pathLst>
                <a:path w="1375" h="1223" extrusionOk="0">
                  <a:moveTo>
                    <a:pt x="700" y="0"/>
                  </a:moveTo>
                  <a:cubicBezTo>
                    <a:pt x="575" y="0"/>
                    <a:pt x="452" y="58"/>
                    <a:pt x="373" y="166"/>
                  </a:cubicBezTo>
                  <a:lnTo>
                    <a:pt x="152" y="467"/>
                  </a:lnTo>
                  <a:cubicBezTo>
                    <a:pt x="0" y="671"/>
                    <a:pt x="75" y="967"/>
                    <a:pt x="305" y="1074"/>
                  </a:cubicBezTo>
                  <a:cubicBezTo>
                    <a:pt x="367" y="1104"/>
                    <a:pt x="426" y="1132"/>
                    <a:pt x="482" y="1168"/>
                  </a:cubicBezTo>
                  <a:cubicBezTo>
                    <a:pt x="547" y="1205"/>
                    <a:pt x="618" y="1222"/>
                    <a:pt x="687" y="1222"/>
                  </a:cubicBezTo>
                  <a:cubicBezTo>
                    <a:pt x="815" y="1222"/>
                    <a:pt x="940" y="1163"/>
                    <a:pt x="1019" y="1053"/>
                  </a:cubicBezTo>
                  <a:lnTo>
                    <a:pt x="1232" y="754"/>
                  </a:lnTo>
                  <a:cubicBezTo>
                    <a:pt x="1375" y="558"/>
                    <a:pt x="1313" y="281"/>
                    <a:pt x="1100" y="162"/>
                  </a:cubicBezTo>
                  <a:lnTo>
                    <a:pt x="897" y="51"/>
                  </a:lnTo>
                  <a:cubicBezTo>
                    <a:pt x="835" y="17"/>
                    <a:pt x="767" y="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3;p38">
              <a:extLst>
                <a:ext uri="{FF2B5EF4-FFF2-40B4-BE49-F238E27FC236}">
                  <a16:creationId xmlns:a16="http://schemas.microsoft.com/office/drawing/2014/main" id="{B90F9BC8-AEE9-9A9C-1CA8-D05D850B5FC1}"/>
                </a:ext>
              </a:extLst>
            </p:cNvPr>
            <p:cNvSpPr/>
            <p:nvPr/>
          </p:nvSpPr>
          <p:spPr>
            <a:xfrm>
              <a:off x="1538900" y="926275"/>
              <a:ext cx="443475" cy="436425"/>
            </a:xfrm>
            <a:custGeom>
              <a:avLst/>
              <a:gdLst/>
              <a:ahLst/>
              <a:cxnLst/>
              <a:rect l="l" t="t" r="r" b="b"/>
              <a:pathLst>
                <a:path w="17739" h="17457" extrusionOk="0">
                  <a:moveTo>
                    <a:pt x="1113" y="1"/>
                  </a:moveTo>
                  <a:cubicBezTo>
                    <a:pt x="809" y="1"/>
                    <a:pt x="507" y="108"/>
                    <a:pt x="295" y="328"/>
                  </a:cubicBezTo>
                  <a:cubicBezTo>
                    <a:pt x="86" y="544"/>
                    <a:pt x="1" y="829"/>
                    <a:pt x="43" y="1123"/>
                  </a:cubicBezTo>
                  <a:cubicBezTo>
                    <a:pt x="94" y="1462"/>
                    <a:pt x="276" y="1771"/>
                    <a:pt x="427" y="2072"/>
                  </a:cubicBezTo>
                  <a:lnTo>
                    <a:pt x="1397" y="4028"/>
                  </a:lnTo>
                  <a:cubicBezTo>
                    <a:pt x="1712" y="4661"/>
                    <a:pt x="2025" y="5296"/>
                    <a:pt x="2341" y="5927"/>
                  </a:cubicBezTo>
                  <a:cubicBezTo>
                    <a:pt x="1706" y="7048"/>
                    <a:pt x="1348" y="8344"/>
                    <a:pt x="1348" y="9722"/>
                  </a:cubicBezTo>
                  <a:cubicBezTo>
                    <a:pt x="1348" y="13993"/>
                    <a:pt x="4811" y="17457"/>
                    <a:pt x="9079" y="17457"/>
                  </a:cubicBezTo>
                  <a:cubicBezTo>
                    <a:pt x="11268" y="17457"/>
                    <a:pt x="13244" y="16549"/>
                    <a:pt x="14650" y="15089"/>
                  </a:cubicBezTo>
                  <a:cubicBezTo>
                    <a:pt x="14863" y="15336"/>
                    <a:pt x="15077" y="15583"/>
                    <a:pt x="15288" y="15833"/>
                  </a:cubicBezTo>
                  <a:cubicBezTo>
                    <a:pt x="15520" y="16101"/>
                    <a:pt x="15748" y="16370"/>
                    <a:pt x="15980" y="16638"/>
                  </a:cubicBezTo>
                  <a:cubicBezTo>
                    <a:pt x="16110" y="16791"/>
                    <a:pt x="16295" y="16966"/>
                    <a:pt x="16499" y="16966"/>
                  </a:cubicBezTo>
                  <a:cubicBezTo>
                    <a:pt x="16559" y="16966"/>
                    <a:pt x="16621" y="16951"/>
                    <a:pt x="16683" y="16915"/>
                  </a:cubicBezTo>
                  <a:cubicBezTo>
                    <a:pt x="16805" y="16847"/>
                    <a:pt x="16854" y="16711"/>
                    <a:pt x="16852" y="16578"/>
                  </a:cubicBezTo>
                  <a:lnTo>
                    <a:pt x="16852" y="16578"/>
                  </a:lnTo>
                  <a:cubicBezTo>
                    <a:pt x="16889" y="16594"/>
                    <a:pt x="16928" y="16603"/>
                    <a:pt x="16968" y="16603"/>
                  </a:cubicBezTo>
                  <a:cubicBezTo>
                    <a:pt x="16991" y="16603"/>
                    <a:pt x="17013" y="16600"/>
                    <a:pt x="17035" y="16593"/>
                  </a:cubicBezTo>
                  <a:cubicBezTo>
                    <a:pt x="17144" y="16561"/>
                    <a:pt x="17186" y="16455"/>
                    <a:pt x="17195" y="16350"/>
                  </a:cubicBezTo>
                  <a:cubicBezTo>
                    <a:pt x="17199" y="16286"/>
                    <a:pt x="17199" y="16220"/>
                    <a:pt x="17195" y="16156"/>
                  </a:cubicBezTo>
                  <a:lnTo>
                    <a:pt x="17195" y="16156"/>
                  </a:lnTo>
                  <a:cubicBezTo>
                    <a:pt x="17236" y="16178"/>
                    <a:pt x="17283" y="16186"/>
                    <a:pt x="17332" y="16186"/>
                  </a:cubicBezTo>
                  <a:cubicBezTo>
                    <a:pt x="17346" y="16186"/>
                    <a:pt x="17361" y="16186"/>
                    <a:pt x="17376" y="16184"/>
                  </a:cubicBezTo>
                  <a:cubicBezTo>
                    <a:pt x="17495" y="16165"/>
                    <a:pt x="17583" y="16084"/>
                    <a:pt x="17630" y="15975"/>
                  </a:cubicBezTo>
                  <a:cubicBezTo>
                    <a:pt x="17738" y="15692"/>
                    <a:pt x="17523" y="15436"/>
                    <a:pt x="17357" y="15227"/>
                  </a:cubicBezTo>
                  <a:cubicBezTo>
                    <a:pt x="16933" y="14701"/>
                    <a:pt x="16513" y="14170"/>
                    <a:pt x="16089" y="13642"/>
                  </a:cubicBezTo>
                  <a:lnTo>
                    <a:pt x="15886" y="13390"/>
                  </a:lnTo>
                  <a:cubicBezTo>
                    <a:pt x="16475" y="12297"/>
                    <a:pt x="16811" y="11050"/>
                    <a:pt x="16811" y="9720"/>
                  </a:cubicBezTo>
                  <a:cubicBezTo>
                    <a:pt x="16811" y="5452"/>
                    <a:pt x="13348" y="1988"/>
                    <a:pt x="9077" y="1988"/>
                  </a:cubicBezTo>
                  <a:cubicBezTo>
                    <a:pt x="6874" y="1988"/>
                    <a:pt x="4887" y="2909"/>
                    <a:pt x="3479" y="4388"/>
                  </a:cubicBezTo>
                  <a:cubicBezTo>
                    <a:pt x="3087" y="3627"/>
                    <a:pt x="2692" y="2867"/>
                    <a:pt x="2300" y="2108"/>
                  </a:cubicBezTo>
                  <a:lnTo>
                    <a:pt x="1934" y="1396"/>
                  </a:lnTo>
                  <a:cubicBezTo>
                    <a:pt x="2079" y="1281"/>
                    <a:pt x="2162" y="1091"/>
                    <a:pt x="2174" y="906"/>
                  </a:cubicBezTo>
                  <a:cubicBezTo>
                    <a:pt x="2194" y="650"/>
                    <a:pt x="2064" y="409"/>
                    <a:pt x="1865" y="254"/>
                  </a:cubicBezTo>
                  <a:cubicBezTo>
                    <a:pt x="1656" y="87"/>
                    <a:pt x="1384" y="1"/>
                    <a:pt x="1113" y="1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794;p38">
              <a:extLst>
                <a:ext uri="{FF2B5EF4-FFF2-40B4-BE49-F238E27FC236}">
                  <a16:creationId xmlns:a16="http://schemas.microsoft.com/office/drawing/2014/main" id="{E950AC1D-D859-50C8-E48F-D3809D02A100}"/>
                </a:ext>
              </a:extLst>
            </p:cNvPr>
            <p:cNvSpPr/>
            <p:nvPr/>
          </p:nvSpPr>
          <p:spPr>
            <a:xfrm>
              <a:off x="1571925" y="1089075"/>
              <a:ext cx="93375" cy="107600"/>
            </a:xfrm>
            <a:custGeom>
              <a:avLst/>
              <a:gdLst/>
              <a:ahLst/>
              <a:cxnLst/>
              <a:rect l="l" t="t" r="r" b="b"/>
              <a:pathLst>
                <a:path w="3735" h="4304" extrusionOk="0">
                  <a:moveTo>
                    <a:pt x="1406" y="1"/>
                  </a:moveTo>
                  <a:cubicBezTo>
                    <a:pt x="1274" y="1"/>
                    <a:pt x="1141" y="12"/>
                    <a:pt x="1022" y="54"/>
                  </a:cubicBezTo>
                  <a:cubicBezTo>
                    <a:pt x="826" y="125"/>
                    <a:pt x="698" y="284"/>
                    <a:pt x="617" y="470"/>
                  </a:cubicBezTo>
                  <a:cubicBezTo>
                    <a:pt x="523" y="683"/>
                    <a:pt x="459" y="907"/>
                    <a:pt x="395" y="1128"/>
                  </a:cubicBezTo>
                  <a:cubicBezTo>
                    <a:pt x="261" y="1601"/>
                    <a:pt x="165" y="2085"/>
                    <a:pt x="103" y="2575"/>
                  </a:cubicBezTo>
                  <a:cubicBezTo>
                    <a:pt x="39" y="3078"/>
                    <a:pt x="18" y="3588"/>
                    <a:pt x="37" y="4095"/>
                  </a:cubicBezTo>
                  <a:cubicBezTo>
                    <a:pt x="7" y="4125"/>
                    <a:pt x="1" y="4184"/>
                    <a:pt x="41" y="4210"/>
                  </a:cubicBezTo>
                  <a:lnTo>
                    <a:pt x="41" y="4233"/>
                  </a:lnTo>
                  <a:cubicBezTo>
                    <a:pt x="45" y="4280"/>
                    <a:pt x="82" y="4304"/>
                    <a:pt x="118" y="4304"/>
                  </a:cubicBezTo>
                  <a:cubicBezTo>
                    <a:pt x="154" y="4304"/>
                    <a:pt x="190" y="4280"/>
                    <a:pt x="188" y="4233"/>
                  </a:cubicBezTo>
                  <a:lnTo>
                    <a:pt x="188" y="4231"/>
                  </a:lnTo>
                  <a:cubicBezTo>
                    <a:pt x="282" y="4221"/>
                    <a:pt x="370" y="4167"/>
                    <a:pt x="427" y="4093"/>
                  </a:cubicBezTo>
                  <a:cubicBezTo>
                    <a:pt x="523" y="3976"/>
                    <a:pt x="564" y="3822"/>
                    <a:pt x="623" y="3686"/>
                  </a:cubicBezTo>
                  <a:cubicBezTo>
                    <a:pt x="715" y="3464"/>
                    <a:pt x="826" y="3251"/>
                    <a:pt x="954" y="3046"/>
                  </a:cubicBezTo>
                  <a:cubicBezTo>
                    <a:pt x="1030" y="3068"/>
                    <a:pt x="1105" y="3155"/>
                    <a:pt x="1156" y="3193"/>
                  </a:cubicBezTo>
                  <a:cubicBezTo>
                    <a:pt x="1199" y="3225"/>
                    <a:pt x="1243" y="3253"/>
                    <a:pt x="1295" y="3272"/>
                  </a:cubicBezTo>
                  <a:cubicBezTo>
                    <a:pt x="1306" y="3300"/>
                    <a:pt x="1335" y="3321"/>
                    <a:pt x="1365" y="3321"/>
                  </a:cubicBezTo>
                  <a:cubicBezTo>
                    <a:pt x="1382" y="3321"/>
                    <a:pt x="1399" y="3315"/>
                    <a:pt x="1414" y="3300"/>
                  </a:cubicBezTo>
                  <a:cubicBezTo>
                    <a:pt x="1418" y="3294"/>
                    <a:pt x="1425" y="3289"/>
                    <a:pt x="1433" y="3283"/>
                  </a:cubicBezTo>
                  <a:cubicBezTo>
                    <a:pt x="1444" y="3281"/>
                    <a:pt x="1450" y="3279"/>
                    <a:pt x="1461" y="3277"/>
                  </a:cubicBezTo>
                  <a:cubicBezTo>
                    <a:pt x="1493" y="3264"/>
                    <a:pt x="1508" y="3240"/>
                    <a:pt x="1512" y="3215"/>
                  </a:cubicBezTo>
                  <a:cubicBezTo>
                    <a:pt x="1674" y="3089"/>
                    <a:pt x="1870" y="3006"/>
                    <a:pt x="2075" y="2982"/>
                  </a:cubicBezTo>
                  <a:cubicBezTo>
                    <a:pt x="2122" y="2977"/>
                    <a:pt x="2170" y="2974"/>
                    <a:pt x="2218" y="2974"/>
                  </a:cubicBezTo>
                  <a:cubicBezTo>
                    <a:pt x="2295" y="2974"/>
                    <a:pt x="2371" y="2981"/>
                    <a:pt x="2445" y="2995"/>
                  </a:cubicBezTo>
                  <a:cubicBezTo>
                    <a:pt x="2578" y="3025"/>
                    <a:pt x="2697" y="3085"/>
                    <a:pt x="2823" y="3138"/>
                  </a:cubicBezTo>
                  <a:cubicBezTo>
                    <a:pt x="2924" y="3182"/>
                    <a:pt x="3029" y="3216"/>
                    <a:pt x="3137" y="3216"/>
                  </a:cubicBezTo>
                  <a:cubicBezTo>
                    <a:pt x="3161" y="3216"/>
                    <a:pt x="3184" y="3214"/>
                    <a:pt x="3208" y="3210"/>
                  </a:cubicBezTo>
                  <a:cubicBezTo>
                    <a:pt x="3326" y="3196"/>
                    <a:pt x="3439" y="3140"/>
                    <a:pt x="3524" y="3055"/>
                  </a:cubicBezTo>
                  <a:cubicBezTo>
                    <a:pt x="3707" y="2882"/>
                    <a:pt x="3735" y="2599"/>
                    <a:pt x="3620" y="2373"/>
                  </a:cubicBezTo>
                  <a:cubicBezTo>
                    <a:pt x="3524" y="2190"/>
                    <a:pt x="3340" y="2077"/>
                    <a:pt x="3140" y="2053"/>
                  </a:cubicBezTo>
                  <a:cubicBezTo>
                    <a:pt x="3132" y="1915"/>
                    <a:pt x="3170" y="1774"/>
                    <a:pt x="3174" y="1636"/>
                  </a:cubicBezTo>
                  <a:cubicBezTo>
                    <a:pt x="3181" y="1501"/>
                    <a:pt x="3155" y="1356"/>
                    <a:pt x="3076" y="1248"/>
                  </a:cubicBezTo>
                  <a:cubicBezTo>
                    <a:pt x="3003" y="1148"/>
                    <a:pt x="2892" y="1099"/>
                    <a:pt x="2774" y="1099"/>
                  </a:cubicBezTo>
                  <a:cubicBezTo>
                    <a:pt x="2751" y="1099"/>
                    <a:pt x="2727" y="1101"/>
                    <a:pt x="2703" y="1105"/>
                  </a:cubicBezTo>
                  <a:cubicBezTo>
                    <a:pt x="2616" y="1118"/>
                    <a:pt x="2533" y="1158"/>
                    <a:pt x="2456" y="1203"/>
                  </a:cubicBezTo>
                  <a:cubicBezTo>
                    <a:pt x="2494" y="1032"/>
                    <a:pt x="2524" y="862"/>
                    <a:pt x="2501" y="685"/>
                  </a:cubicBezTo>
                  <a:cubicBezTo>
                    <a:pt x="2473" y="485"/>
                    <a:pt x="2386" y="291"/>
                    <a:pt x="2217" y="169"/>
                  </a:cubicBezTo>
                  <a:cubicBezTo>
                    <a:pt x="2055" y="52"/>
                    <a:pt x="1844" y="20"/>
                    <a:pt x="1648" y="9"/>
                  </a:cubicBezTo>
                  <a:cubicBezTo>
                    <a:pt x="1570" y="5"/>
                    <a:pt x="1489" y="1"/>
                    <a:pt x="1406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5;p38">
              <a:extLst>
                <a:ext uri="{FF2B5EF4-FFF2-40B4-BE49-F238E27FC236}">
                  <a16:creationId xmlns:a16="http://schemas.microsoft.com/office/drawing/2014/main" id="{A9AAC665-FE78-5266-1E04-025B70B5BCBA}"/>
                </a:ext>
              </a:extLst>
            </p:cNvPr>
            <p:cNvSpPr/>
            <p:nvPr/>
          </p:nvSpPr>
          <p:spPr>
            <a:xfrm>
              <a:off x="1788125" y="1265700"/>
              <a:ext cx="115175" cy="96675"/>
            </a:xfrm>
            <a:custGeom>
              <a:avLst/>
              <a:gdLst/>
              <a:ahLst/>
              <a:cxnLst/>
              <a:rect l="l" t="t" r="r" b="b"/>
              <a:pathLst>
                <a:path w="4607" h="3867" extrusionOk="0">
                  <a:moveTo>
                    <a:pt x="2230" y="0"/>
                  </a:moveTo>
                  <a:cubicBezTo>
                    <a:pt x="2173" y="0"/>
                    <a:pt x="2116" y="10"/>
                    <a:pt x="2060" y="28"/>
                  </a:cubicBezTo>
                  <a:cubicBezTo>
                    <a:pt x="1828" y="107"/>
                    <a:pt x="1661" y="316"/>
                    <a:pt x="1604" y="551"/>
                  </a:cubicBezTo>
                  <a:cubicBezTo>
                    <a:pt x="1546" y="800"/>
                    <a:pt x="1602" y="1056"/>
                    <a:pt x="1653" y="1305"/>
                  </a:cubicBezTo>
                  <a:cubicBezTo>
                    <a:pt x="1704" y="1550"/>
                    <a:pt x="1762" y="1810"/>
                    <a:pt x="1683" y="2057"/>
                  </a:cubicBezTo>
                  <a:cubicBezTo>
                    <a:pt x="1608" y="2292"/>
                    <a:pt x="1418" y="2469"/>
                    <a:pt x="1227" y="2611"/>
                  </a:cubicBezTo>
                  <a:cubicBezTo>
                    <a:pt x="820" y="2912"/>
                    <a:pt x="240" y="3166"/>
                    <a:pt x="127" y="3711"/>
                  </a:cubicBezTo>
                  <a:cubicBezTo>
                    <a:pt x="112" y="3715"/>
                    <a:pt x="99" y="3718"/>
                    <a:pt x="87" y="3724"/>
                  </a:cubicBezTo>
                  <a:cubicBezTo>
                    <a:pt x="1" y="3744"/>
                    <a:pt x="29" y="3866"/>
                    <a:pt x="110" y="3866"/>
                  </a:cubicBezTo>
                  <a:cubicBezTo>
                    <a:pt x="115" y="3866"/>
                    <a:pt x="121" y="3866"/>
                    <a:pt x="127" y="3865"/>
                  </a:cubicBezTo>
                  <a:cubicBezTo>
                    <a:pt x="144" y="3858"/>
                    <a:pt x="163" y="3856"/>
                    <a:pt x="182" y="3852"/>
                  </a:cubicBezTo>
                  <a:cubicBezTo>
                    <a:pt x="189" y="3853"/>
                    <a:pt x="195" y="3854"/>
                    <a:pt x="202" y="3854"/>
                  </a:cubicBezTo>
                  <a:cubicBezTo>
                    <a:pt x="217" y="3854"/>
                    <a:pt x="232" y="3849"/>
                    <a:pt x="244" y="3837"/>
                  </a:cubicBezTo>
                  <a:cubicBezTo>
                    <a:pt x="1018" y="3654"/>
                    <a:pt x="1772" y="3385"/>
                    <a:pt x="2488" y="3038"/>
                  </a:cubicBezTo>
                  <a:cubicBezTo>
                    <a:pt x="2863" y="2854"/>
                    <a:pt x="3232" y="2652"/>
                    <a:pt x="3584" y="2426"/>
                  </a:cubicBezTo>
                  <a:cubicBezTo>
                    <a:pt x="3759" y="2313"/>
                    <a:pt x="3929" y="2196"/>
                    <a:pt x="4097" y="2077"/>
                  </a:cubicBezTo>
                  <a:cubicBezTo>
                    <a:pt x="4180" y="2015"/>
                    <a:pt x="4266" y="1955"/>
                    <a:pt x="4345" y="1891"/>
                  </a:cubicBezTo>
                  <a:cubicBezTo>
                    <a:pt x="4415" y="1834"/>
                    <a:pt x="4483" y="1774"/>
                    <a:pt x="4515" y="1689"/>
                  </a:cubicBezTo>
                  <a:cubicBezTo>
                    <a:pt x="4607" y="1448"/>
                    <a:pt x="4391" y="1237"/>
                    <a:pt x="4257" y="1075"/>
                  </a:cubicBezTo>
                  <a:lnTo>
                    <a:pt x="3739" y="436"/>
                  </a:lnTo>
                  <a:cubicBezTo>
                    <a:pt x="3724" y="416"/>
                    <a:pt x="3707" y="412"/>
                    <a:pt x="3690" y="412"/>
                  </a:cubicBezTo>
                  <a:cubicBezTo>
                    <a:pt x="3678" y="402"/>
                    <a:pt x="3662" y="395"/>
                    <a:pt x="3646" y="395"/>
                  </a:cubicBezTo>
                  <a:cubicBezTo>
                    <a:pt x="3630" y="395"/>
                    <a:pt x="3614" y="402"/>
                    <a:pt x="3601" y="421"/>
                  </a:cubicBezTo>
                  <a:cubicBezTo>
                    <a:pt x="3494" y="542"/>
                    <a:pt x="3390" y="666"/>
                    <a:pt x="3283" y="789"/>
                  </a:cubicBezTo>
                  <a:cubicBezTo>
                    <a:pt x="3181" y="907"/>
                    <a:pt x="3085" y="1032"/>
                    <a:pt x="2976" y="1145"/>
                  </a:cubicBezTo>
                  <a:cubicBezTo>
                    <a:pt x="2926" y="1197"/>
                    <a:pt x="2841" y="1272"/>
                    <a:pt x="2761" y="1272"/>
                  </a:cubicBezTo>
                  <a:cubicBezTo>
                    <a:pt x="2733" y="1272"/>
                    <a:pt x="2705" y="1263"/>
                    <a:pt x="2680" y="1241"/>
                  </a:cubicBezTo>
                  <a:cubicBezTo>
                    <a:pt x="2610" y="1179"/>
                    <a:pt x="2606" y="1060"/>
                    <a:pt x="2623" y="975"/>
                  </a:cubicBezTo>
                  <a:cubicBezTo>
                    <a:pt x="2650" y="834"/>
                    <a:pt x="2729" y="710"/>
                    <a:pt x="2750" y="566"/>
                  </a:cubicBezTo>
                  <a:cubicBezTo>
                    <a:pt x="2770" y="448"/>
                    <a:pt x="2744" y="329"/>
                    <a:pt x="2676" y="231"/>
                  </a:cubicBezTo>
                  <a:cubicBezTo>
                    <a:pt x="2573" y="85"/>
                    <a:pt x="2404" y="0"/>
                    <a:pt x="2230" y="0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6;p38">
              <a:extLst>
                <a:ext uri="{FF2B5EF4-FFF2-40B4-BE49-F238E27FC236}">
                  <a16:creationId xmlns:a16="http://schemas.microsoft.com/office/drawing/2014/main" id="{0E0D4146-DDCA-28C4-63D3-EF3725A9BA74}"/>
                </a:ext>
              </a:extLst>
            </p:cNvPr>
            <p:cNvSpPr/>
            <p:nvPr/>
          </p:nvSpPr>
          <p:spPr>
            <a:xfrm>
              <a:off x="1802050" y="1026275"/>
              <a:ext cx="158750" cy="233850"/>
            </a:xfrm>
            <a:custGeom>
              <a:avLst/>
              <a:gdLst/>
              <a:ahLst/>
              <a:cxnLst/>
              <a:rect l="l" t="t" r="r" b="b"/>
              <a:pathLst>
                <a:path w="6350" h="9354" extrusionOk="0">
                  <a:moveTo>
                    <a:pt x="3616" y="1"/>
                  </a:moveTo>
                  <a:cubicBezTo>
                    <a:pt x="3603" y="1"/>
                    <a:pt x="3590" y="2"/>
                    <a:pt x="3577" y="5"/>
                  </a:cubicBezTo>
                  <a:cubicBezTo>
                    <a:pt x="3487" y="19"/>
                    <a:pt x="3408" y="79"/>
                    <a:pt x="3336" y="128"/>
                  </a:cubicBezTo>
                  <a:cubicBezTo>
                    <a:pt x="3046" y="335"/>
                    <a:pt x="2799" y="595"/>
                    <a:pt x="2598" y="891"/>
                  </a:cubicBezTo>
                  <a:cubicBezTo>
                    <a:pt x="2193" y="1490"/>
                    <a:pt x="1985" y="2223"/>
                    <a:pt x="1959" y="2941"/>
                  </a:cubicBezTo>
                  <a:cubicBezTo>
                    <a:pt x="1946" y="3340"/>
                    <a:pt x="2004" y="3747"/>
                    <a:pt x="2223" y="4086"/>
                  </a:cubicBezTo>
                  <a:cubicBezTo>
                    <a:pt x="2330" y="4250"/>
                    <a:pt x="2460" y="4405"/>
                    <a:pt x="2513" y="4599"/>
                  </a:cubicBezTo>
                  <a:cubicBezTo>
                    <a:pt x="2566" y="4802"/>
                    <a:pt x="2549" y="5015"/>
                    <a:pt x="2537" y="5220"/>
                  </a:cubicBezTo>
                  <a:cubicBezTo>
                    <a:pt x="2511" y="5612"/>
                    <a:pt x="2475" y="6051"/>
                    <a:pt x="2172" y="6336"/>
                  </a:cubicBezTo>
                  <a:cubicBezTo>
                    <a:pt x="2064" y="6440"/>
                    <a:pt x="1919" y="6517"/>
                    <a:pt x="1766" y="6517"/>
                  </a:cubicBezTo>
                  <a:cubicBezTo>
                    <a:pt x="1753" y="6517"/>
                    <a:pt x="1740" y="6516"/>
                    <a:pt x="1727" y="6515"/>
                  </a:cubicBezTo>
                  <a:cubicBezTo>
                    <a:pt x="1584" y="6502"/>
                    <a:pt x="1428" y="6402"/>
                    <a:pt x="1456" y="6240"/>
                  </a:cubicBezTo>
                  <a:cubicBezTo>
                    <a:pt x="1471" y="6144"/>
                    <a:pt x="1533" y="6059"/>
                    <a:pt x="1586" y="5980"/>
                  </a:cubicBezTo>
                  <a:cubicBezTo>
                    <a:pt x="1644" y="5891"/>
                    <a:pt x="1701" y="5801"/>
                    <a:pt x="1746" y="5703"/>
                  </a:cubicBezTo>
                  <a:cubicBezTo>
                    <a:pt x="1829" y="5526"/>
                    <a:pt x="1878" y="5330"/>
                    <a:pt x="1846" y="5134"/>
                  </a:cubicBezTo>
                  <a:cubicBezTo>
                    <a:pt x="1799" y="4843"/>
                    <a:pt x="1570" y="4603"/>
                    <a:pt x="1285" y="4603"/>
                  </a:cubicBezTo>
                  <a:cubicBezTo>
                    <a:pt x="1231" y="4603"/>
                    <a:pt x="1176" y="4611"/>
                    <a:pt x="1119" y="4629"/>
                  </a:cubicBezTo>
                  <a:cubicBezTo>
                    <a:pt x="717" y="4757"/>
                    <a:pt x="572" y="5196"/>
                    <a:pt x="418" y="5548"/>
                  </a:cubicBezTo>
                  <a:cubicBezTo>
                    <a:pt x="329" y="5761"/>
                    <a:pt x="235" y="5972"/>
                    <a:pt x="148" y="6185"/>
                  </a:cubicBezTo>
                  <a:cubicBezTo>
                    <a:pt x="71" y="6370"/>
                    <a:pt x="0" y="6569"/>
                    <a:pt x="32" y="6773"/>
                  </a:cubicBezTo>
                  <a:cubicBezTo>
                    <a:pt x="56" y="6933"/>
                    <a:pt x="148" y="7091"/>
                    <a:pt x="299" y="7161"/>
                  </a:cubicBezTo>
                  <a:cubicBezTo>
                    <a:pt x="310" y="7167"/>
                    <a:pt x="318" y="7170"/>
                    <a:pt x="327" y="7170"/>
                  </a:cubicBezTo>
                  <a:cubicBezTo>
                    <a:pt x="397" y="7325"/>
                    <a:pt x="514" y="7455"/>
                    <a:pt x="659" y="7551"/>
                  </a:cubicBezTo>
                  <a:cubicBezTo>
                    <a:pt x="757" y="7617"/>
                    <a:pt x="872" y="7666"/>
                    <a:pt x="991" y="7683"/>
                  </a:cubicBezTo>
                  <a:cubicBezTo>
                    <a:pt x="1053" y="7694"/>
                    <a:pt x="1117" y="7694"/>
                    <a:pt x="1179" y="7698"/>
                  </a:cubicBezTo>
                  <a:cubicBezTo>
                    <a:pt x="1211" y="7698"/>
                    <a:pt x="1249" y="7700"/>
                    <a:pt x="1281" y="7711"/>
                  </a:cubicBezTo>
                  <a:cubicBezTo>
                    <a:pt x="1298" y="7724"/>
                    <a:pt x="1313" y="7736"/>
                    <a:pt x="1330" y="7747"/>
                  </a:cubicBezTo>
                  <a:cubicBezTo>
                    <a:pt x="1343" y="7764"/>
                    <a:pt x="1360" y="7773"/>
                    <a:pt x="1375" y="7775"/>
                  </a:cubicBezTo>
                  <a:cubicBezTo>
                    <a:pt x="1394" y="7783"/>
                    <a:pt x="1413" y="7794"/>
                    <a:pt x="1431" y="7798"/>
                  </a:cubicBezTo>
                  <a:cubicBezTo>
                    <a:pt x="1493" y="7820"/>
                    <a:pt x="1557" y="7829"/>
                    <a:pt x="1622" y="7829"/>
                  </a:cubicBezTo>
                  <a:cubicBezTo>
                    <a:pt x="1745" y="7829"/>
                    <a:pt x="1869" y="7800"/>
                    <a:pt x="1985" y="7783"/>
                  </a:cubicBezTo>
                  <a:cubicBezTo>
                    <a:pt x="2349" y="7726"/>
                    <a:pt x="2724" y="7687"/>
                    <a:pt x="3093" y="7687"/>
                  </a:cubicBezTo>
                  <a:cubicBezTo>
                    <a:pt x="3121" y="7687"/>
                    <a:pt x="3148" y="7687"/>
                    <a:pt x="3176" y="7687"/>
                  </a:cubicBezTo>
                  <a:cubicBezTo>
                    <a:pt x="3508" y="7692"/>
                    <a:pt x="3826" y="7764"/>
                    <a:pt x="4092" y="7973"/>
                  </a:cubicBezTo>
                  <a:cubicBezTo>
                    <a:pt x="4314" y="8146"/>
                    <a:pt x="4489" y="8372"/>
                    <a:pt x="4657" y="8593"/>
                  </a:cubicBezTo>
                  <a:cubicBezTo>
                    <a:pt x="4855" y="8853"/>
                    <a:pt x="5049" y="9120"/>
                    <a:pt x="5299" y="9333"/>
                  </a:cubicBezTo>
                  <a:cubicBezTo>
                    <a:pt x="5315" y="9346"/>
                    <a:pt x="5335" y="9353"/>
                    <a:pt x="5354" y="9353"/>
                  </a:cubicBezTo>
                  <a:cubicBezTo>
                    <a:pt x="5378" y="9353"/>
                    <a:pt x="5401" y="9342"/>
                    <a:pt x="5414" y="9318"/>
                  </a:cubicBezTo>
                  <a:cubicBezTo>
                    <a:pt x="5799" y="8593"/>
                    <a:pt x="6070" y="7805"/>
                    <a:pt x="6204" y="6995"/>
                  </a:cubicBezTo>
                  <a:cubicBezTo>
                    <a:pt x="6341" y="6189"/>
                    <a:pt x="6349" y="5362"/>
                    <a:pt x="6221" y="4546"/>
                  </a:cubicBezTo>
                  <a:cubicBezTo>
                    <a:pt x="6104" y="3790"/>
                    <a:pt x="5863" y="3052"/>
                    <a:pt x="5527" y="2364"/>
                  </a:cubicBezTo>
                  <a:cubicBezTo>
                    <a:pt x="5188" y="1680"/>
                    <a:pt x="4749" y="1045"/>
                    <a:pt x="4222" y="488"/>
                  </a:cubicBezTo>
                  <a:cubicBezTo>
                    <a:pt x="4092" y="352"/>
                    <a:pt x="3962" y="213"/>
                    <a:pt x="3817" y="92"/>
                  </a:cubicBezTo>
                  <a:cubicBezTo>
                    <a:pt x="3759" y="41"/>
                    <a:pt x="3692" y="1"/>
                    <a:pt x="3616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797;p38">
              <a:extLst>
                <a:ext uri="{FF2B5EF4-FFF2-40B4-BE49-F238E27FC236}">
                  <a16:creationId xmlns:a16="http://schemas.microsoft.com/office/drawing/2014/main" id="{BB9D4F35-157B-D051-5969-759545544A38}"/>
                </a:ext>
              </a:extLst>
            </p:cNvPr>
            <p:cNvSpPr/>
            <p:nvPr/>
          </p:nvSpPr>
          <p:spPr>
            <a:xfrm>
              <a:off x="1703225" y="977250"/>
              <a:ext cx="114075" cy="43875"/>
            </a:xfrm>
            <a:custGeom>
              <a:avLst/>
              <a:gdLst/>
              <a:ahLst/>
              <a:cxnLst/>
              <a:rect l="l" t="t" r="r" b="b"/>
              <a:pathLst>
                <a:path w="4563" h="1755" extrusionOk="0">
                  <a:moveTo>
                    <a:pt x="4030" y="186"/>
                  </a:moveTo>
                  <a:cubicBezTo>
                    <a:pt x="4062" y="188"/>
                    <a:pt x="4092" y="190"/>
                    <a:pt x="4124" y="195"/>
                  </a:cubicBezTo>
                  <a:lnTo>
                    <a:pt x="4124" y="197"/>
                  </a:lnTo>
                  <a:cubicBezTo>
                    <a:pt x="4092" y="195"/>
                    <a:pt x="4060" y="188"/>
                    <a:pt x="4030" y="186"/>
                  </a:cubicBezTo>
                  <a:close/>
                  <a:moveTo>
                    <a:pt x="2669" y="1"/>
                  </a:moveTo>
                  <a:cubicBezTo>
                    <a:pt x="2283" y="1"/>
                    <a:pt x="1897" y="11"/>
                    <a:pt x="1511" y="33"/>
                  </a:cubicBezTo>
                  <a:cubicBezTo>
                    <a:pt x="1191" y="52"/>
                    <a:pt x="872" y="75"/>
                    <a:pt x="552" y="107"/>
                  </a:cubicBezTo>
                  <a:cubicBezTo>
                    <a:pt x="461" y="115"/>
                    <a:pt x="458" y="255"/>
                    <a:pt x="544" y="255"/>
                  </a:cubicBezTo>
                  <a:cubicBezTo>
                    <a:pt x="547" y="255"/>
                    <a:pt x="549" y="254"/>
                    <a:pt x="552" y="254"/>
                  </a:cubicBezTo>
                  <a:cubicBezTo>
                    <a:pt x="716" y="239"/>
                    <a:pt x="885" y="222"/>
                    <a:pt x="1051" y="212"/>
                  </a:cubicBezTo>
                  <a:lnTo>
                    <a:pt x="1051" y="212"/>
                  </a:lnTo>
                  <a:cubicBezTo>
                    <a:pt x="1040" y="214"/>
                    <a:pt x="1030" y="214"/>
                    <a:pt x="1015" y="218"/>
                  </a:cubicBezTo>
                  <a:cubicBezTo>
                    <a:pt x="695" y="256"/>
                    <a:pt x="375" y="310"/>
                    <a:pt x="60" y="376"/>
                  </a:cubicBezTo>
                  <a:cubicBezTo>
                    <a:pt x="32" y="380"/>
                    <a:pt x="0" y="414"/>
                    <a:pt x="7" y="444"/>
                  </a:cubicBezTo>
                  <a:cubicBezTo>
                    <a:pt x="56" y="810"/>
                    <a:pt x="341" y="1056"/>
                    <a:pt x="625" y="1264"/>
                  </a:cubicBezTo>
                  <a:cubicBezTo>
                    <a:pt x="944" y="1499"/>
                    <a:pt x="1292" y="1746"/>
                    <a:pt x="1703" y="1755"/>
                  </a:cubicBezTo>
                  <a:cubicBezTo>
                    <a:pt x="1706" y="1755"/>
                    <a:pt x="1710" y="1755"/>
                    <a:pt x="1713" y="1755"/>
                  </a:cubicBezTo>
                  <a:cubicBezTo>
                    <a:pt x="1909" y="1755"/>
                    <a:pt x="2089" y="1693"/>
                    <a:pt x="2246" y="1576"/>
                  </a:cubicBezTo>
                  <a:cubicBezTo>
                    <a:pt x="2321" y="1520"/>
                    <a:pt x="2393" y="1460"/>
                    <a:pt x="2474" y="1416"/>
                  </a:cubicBezTo>
                  <a:cubicBezTo>
                    <a:pt x="2559" y="1371"/>
                    <a:pt x="2651" y="1354"/>
                    <a:pt x="2744" y="1354"/>
                  </a:cubicBezTo>
                  <a:cubicBezTo>
                    <a:pt x="2749" y="1354"/>
                    <a:pt x="2755" y="1354"/>
                    <a:pt x="2760" y="1354"/>
                  </a:cubicBezTo>
                  <a:cubicBezTo>
                    <a:pt x="2951" y="1358"/>
                    <a:pt x="3139" y="1412"/>
                    <a:pt x="3330" y="1412"/>
                  </a:cubicBezTo>
                  <a:cubicBezTo>
                    <a:pt x="3343" y="1412"/>
                    <a:pt x="3356" y="1412"/>
                    <a:pt x="3370" y="1411"/>
                  </a:cubicBezTo>
                  <a:cubicBezTo>
                    <a:pt x="3549" y="1405"/>
                    <a:pt x="3728" y="1348"/>
                    <a:pt x="3877" y="1245"/>
                  </a:cubicBezTo>
                  <a:cubicBezTo>
                    <a:pt x="3949" y="1198"/>
                    <a:pt x="4013" y="1139"/>
                    <a:pt x="4066" y="1077"/>
                  </a:cubicBezTo>
                  <a:cubicBezTo>
                    <a:pt x="4077" y="1075"/>
                    <a:pt x="4088" y="1066"/>
                    <a:pt x="4094" y="1053"/>
                  </a:cubicBezTo>
                  <a:cubicBezTo>
                    <a:pt x="4271" y="828"/>
                    <a:pt x="4420" y="585"/>
                    <a:pt x="4535" y="325"/>
                  </a:cubicBezTo>
                  <a:cubicBezTo>
                    <a:pt x="4562" y="267"/>
                    <a:pt x="4521" y="209"/>
                    <a:pt x="4472" y="209"/>
                  </a:cubicBezTo>
                  <a:cubicBezTo>
                    <a:pt x="4471" y="209"/>
                    <a:pt x="4469" y="209"/>
                    <a:pt x="4467" y="209"/>
                  </a:cubicBezTo>
                  <a:cubicBezTo>
                    <a:pt x="4399" y="73"/>
                    <a:pt x="4188" y="52"/>
                    <a:pt x="4047" y="43"/>
                  </a:cubicBezTo>
                  <a:cubicBezTo>
                    <a:pt x="3768" y="26"/>
                    <a:pt x="3487" y="16"/>
                    <a:pt x="3205" y="7"/>
                  </a:cubicBezTo>
                  <a:cubicBezTo>
                    <a:pt x="3027" y="3"/>
                    <a:pt x="2848" y="1"/>
                    <a:pt x="2669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8;p38">
              <a:extLst>
                <a:ext uri="{FF2B5EF4-FFF2-40B4-BE49-F238E27FC236}">
                  <a16:creationId xmlns:a16="http://schemas.microsoft.com/office/drawing/2014/main" id="{A854A543-0E2D-FEAA-706E-3D76C8406A40}"/>
                </a:ext>
              </a:extLst>
            </p:cNvPr>
            <p:cNvSpPr/>
            <p:nvPr/>
          </p:nvSpPr>
          <p:spPr>
            <a:xfrm>
              <a:off x="1627550" y="1082300"/>
              <a:ext cx="42400" cy="29700"/>
            </a:xfrm>
            <a:custGeom>
              <a:avLst/>
              <a:gdLst/>
              <a:ahLst/>
              <a:cxnLst/>
              <a:rect l="l" t="t" r="r" b="b"/>
              <a:pathLst>
                <a:path w="1696" h="1188" extrusionOk="0">
                  <a:moveTo>
                    <a:pt x="807" y="0"/>
                  </a:moveTo>
                  <a:cubicBezTo>
                    <a:pt x="389" y="0"/>
                    <a:pt x="48" y="227"/>
                    <a:pt x="24" y="530"/>
                  </a:cubicBezTo>
                  <a:cubicBezTo>
                    <a:pt x="1" y="856"/>
                    <a:pt x="348" y="1148"/>
                    <a:pt x="802" y="1184"/>
                  </a:cubicBezTo>
                  <a:cubicBezTo>
                    <a:pt x="832" y="1186"/>
                    <a:pt x="861" y="1187"/>
                    <a:pt x="889" y="1187"/>
                  </a:cubicBezTo>
                  <a:cubicBezTo>
                    <a:pt x="1307" y="1187"/>
                    <a:pt x="1648" y="961"/>
                    <a:pt x="1672" y="656"/>
                  </a:cubicBezTo>
                  <a:cubicBezTo>
                    <a:pt x="1695" y="332"/>
                    <a:pt x="1346" y="38"/>
                    <a:pt x="894" y="3"/>
                  </a:cubicBezTo>
                  <a:cubicBezTo>
                    <a:pt x="864" y="1"/>
                    <a:pt x="835" y="0"/>
                    <a:pt x="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9;p38">
              <a:extLst>
                <a:ext uri="{FF2B5EF4-FFF2-40B4-BE49-F238E27FC236}">
                  <a16:creationId xmlns:a16="http://schemas.microsoft.com/office/drawing/2014/main" id="{6A6E01BC-4251-6761-00DD-FAFC3C1DA564}"/>
                </a:ext>
              </a:extLst>
            </p:cNvPr>
            <p:cNvSpPr/>
            <p:nvPr/>
          </p:nvSpPr>
          <p:spPr>
            <a:xfrm>
              <a:off x="1766625" y="1123200"/>
              <a:ext cx="42425" cy="29675"/>
            </a:xfrm>
            <a:custGeom>
              <a:avLst/>
              <a:gdLst/>
              <a:ahLst/>
              <a:cxnLst/>
              <a:rect l="l" t="t" r="r" b="b"/>
              <a:pathLst>
                <a:path w="1697" h="1187" extrusionOk="0">
                  <a:moveTo>
                    <a:pt x="806" y="1"/>
                  </a:moveTo>
                  <a:cubicBezTo>
                    <a:pt x="390" y="1"/>
                    <a:pt x="50" y="226"/>
                    <a:pt x="26" y="531"/>
                  </a:cubicBezTo>
                  <a:cubicBezTo>
                    <a:pt x="0" y="857"/>
                    <a:pt x="350" y="1149"/>
                    <a:pt x="804" y="1183"/>
                  </a:cubicBezTo>
                  <a:cubicBezTo>
                    <a:pt x="835" y="1185"/>
                    <a:pt x="865" y="1186"/>
                    <a:pt x="895" y="1186"/>
                  </a:cubicBezTo>
                  <a:cubicBezTo>
                    <a:pt x="1309" y="1186"/>
                    <a:pt x="1649" y="960"/>
                    <a:pt x="1673" y="656"/>
                  </a:cubicBezTo>
                  <a:cubicBezTo>
                    <a:pt x="1697" y="332"/>
                    <a:pt x="1349" y="38"/>
                    <a:pt x="893" y="4"/>
                  </a:cubicBezTo>
                  <a:cubicBezTo>
                    <a:pt x="864" y="2"/>
                    <a:pt x="83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00;p38">
              <a:extLst>
                <a:ext uri="{FF2B5EF4-FFF2-40B4-BE49-F238E27FC236}">
                  <a16:creationId xmlns:a16="http://schemas.microsoft.com/office/drawing/2014/main" id="{20206A42-980F-7A9F-B2AA-C2464D7312E6}"/>
                </a:ext>
              </a:extLst>
            </p:cNvPr>
            <p:cNvSpPr/>
            <p:nvPr/>
          </p:nvSpPr>
          <p:spPr>
            <a:xfrm>
              <a:off x="1685850" y="1105025"/>
              <a:ext cx="67425" cy="56200"/>
            </a:xfrm>
            <a:custGeom>
              <a:avLst/>
              <a:gdLst/>
              <a:ahLst/>
              <a:cxnLst/>
              <a:rect l="l" t="t" r="r" b="b"/>
              <a:pathLst>
                <a:path w="2697" h="2248" extrusionOk="0">
                  <a:moveTo>
                    <a:pt x="1979" y="0"/>
                  </a:moveTo>
                  <a:cubicBezTo>
                    <a:pt x="1923" y="0"/>
                    <a:pt x="1866" y="9"/>
                    <a:pt x="1810" y="24"/>
                  </a:cubicBezTo>
                  <a:cubicBezTo>
                    <a:pt x="1565" y="90"/>
                    <a:pt x="1322" y="211"/>
                    <a:pt x="1102" y="339"/>
                  </a:cubicBezTo>
                  <a:cubicBezTo>
                    <a:pt x="855" y="482"/>
                    <a:pt x="621" y="654"/>
                    <a:pt x="414" y="855"/>
                  </a:cubicBezTo>
                  <a:cubicBezTo>
                    <a:pt x="307" y="953"/>
                    <a:pt x="207" y="1059"/>
                    <a:pt x="113" y="1172"/>
                  </a:cubicBezTo>
                  <a:cubicBezTo>
                    <a:pt x="64" y="1234"/>
                    <a:pt x="0" y="1290"/>
                    <a:pt x="43" y="1375"/>
                  </a:cubicBezTo>
                  <a:cubicBezTo>
                    <a:pt x="47" y="1385"/>
                    <a:pt x="56" y="1396"/>
                    <a:pt x="60" y="1407"/>
                  </a:cubicBezTo>
                  <a:cubicBezTo>
                    <a:pt x="58" y="1437"/>
                    <a:pt x="73" y="1464"/>
                    <a:pt x="107" y="1481"/>
                  </a:cubicBezTo>
                  <a:cubicBezTo>
                    <a:pt x="228" y="1547"/>
                    <a:pt x="363" y="1586"/>
                    <a:pt x="501" y="1599"/>
                  </a:cubicBezTo>
                  <a:cubicBezTo>
                    <a:pt x="522" y="1601"/>
                    <a:pt x="543" y="1602"/>
                    <a:pt x="564" y="1602"/>
                  </a:cubicBezTo>
                  <a:cubicBezTo>
                    <a:pt x="604" y="1602"/>
                    <a:pt x="644" y="1598"/>
                    <a:pt x="682" y="1594"/>
                  </a:cubicBezTo>
                  <a:cubicBezTo>
                    <a:pt x="753" y="1586"/>
                    <a:pt x="821" y="1560"/>
                    <a:pt x="893" y="1552"/>
                  </a:cubicBezTo>
                  <a:cubicBezTo>
                    <a:pt x="901" y="1551"/>
                    <a:pt x="908" y="1550"/>
                    <a:pt x="915" y="1550"/>
                  </a:cubicBezTo>
                  <a:cubicBezTo>
                    <a:pt x="1023" y="1550"/>
                    <a:pt x="1105" y="1652"/>
                    <a:pt x="1173" y="1724"/>
                  </a:cubicBezTo>
                  <a:cubicBezTo>
                    <a:pt x="1260" y="1818"/>
                    <a:pt x="1354" y="1908"/>
                    <a:pt x="1454" y="1989"/>
                  </a:cubicBezTo>
                  <a:cubicBezTo>
                    <a:pt x="1638" y="2132"/>
                    <a:pt x="1859" y="2247"/>
                    <a:pt x="2094" y="2247"/>
                  </a:cubicBezTo>
                  <a:cubicBezTo>
                    <a:pt x="2105" y="2247"/>
                    <a:pt x="2115" y="2247"/>
                    <a:pt x="2125" y="2246"/>
                  </a:cubicBezTo>
                  <a:cubicBezTo>
                    <a:pt x="2357" y="2236"/>
                    <a:pt x="2571" y="2119"/>
                    <a:pt x="2643" y="1886"/>
                  </a:cubicBezTo>
                  <a:cubicBezTo>
                    <a:pt x="2686" y="1756"/>
                    <a:pt x="2688" y="1607"/>
                    <a:pt x="2690" y="1471"/>
                  </a:cubicBezTo>
                  <a:cubicBezTo>
                    <a:pt x="2696" y="1334"/>
                    <a:pt x="2686" y="1194"/>
                    <a:pt x="2666" y="1053"/>
                  </a:cubicBezTo>
                  <a:cubicBezTo>
                    <a:pt x="2632" y="793"/>
                    <a:pt x="2566" y="514"/>
                    <a:pt x="2428" y="288"/>
                  </a:cubicBezTo>
                  <a:cubicBezTo>
                    <a:pt x="2368" y="192"/>
                    <a:pt x="2291" y="105"/>
                    <a:pt x="2193" y="51"/>
                  </a:cubicBezTo>
                  <a:cubicBezTo>
                    <a:pt x="2125" y="15"/>
                    <a:pt x="2052" y="0"/>
                    <a:pt x="1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01;p38">
              <a:extLst>
                <a:ext uri="{FF2B5EF4-FFF2-40B4-BE49-F238E27FC236}">
                  <a16:creationId xmlns:a16="http://schemas.microsoft.com/office/drawing/2014/main" id="{8156A43D-46E5-2DF6-5420-2BACC67CABCC}"/>
                </a:ext>
              </a:extLst>
            </p:cNvPr>
            <p:cNvSpPr/>
            <p:nvPr/>
          </p:nvSpPr>
          <p:spPr>
            <a:xfrm>
              <a:off x="1818725" y="1156225"/>
              <a:ext cx="166625" cy="196950"/>
            </a:xfrm>
            <a:custGeom>
              <a:avLst/>
              <a:gdLst/>
              <a:ahLst/>
              <a:cxnLst/>
              <a:rect l="l" t="t" r="r" b="b"/>
              <a:pathLst>
                <a:path w="6665" h="7878" extrusionOk="0">
                  <a:moveTo>
                    <a:pt x="1251" y="0"/>
                  </a:moveTo>
                  <a:cubicBezTo>
                    <a:pt x="1184" y="0"/>
                    <a:pt x="1119" y="83"/>
                    <a:pt x="1175" y="149"/>
                  </a:cubicBezTo>
                  <a:lnTo>
                    <a:pt x="6313" y="6330"/>
                  </a:lnTo>
                  <a:cubicBezTo>
                    <a:pt x="6324" y="6340"/>
                    <a:pt x="6334" y="6349"/>
                    <a:pt x="6345" y="6355"/>
                  </a:cubicBezTo>
                  <a:cubicBezTo>
                    <a:pt x="6420" y="6500"/>
                    <a:pt x="6475" y="6735"/>
                    <a:pt x="6311" y="6835"/>
                  </a:cubicBezTo>
                  <a:cubicBezTo>
                    <a:pt x="6284" y="6851"/>
                    <a:pt x="6256" y="6858"/>
                    <a:pt x="6228" y="6858"/>
                  </a:cubicBezTo>
                  <a:cubicBezTo>
                    <a:pt x="6075" y="6858"/>
                    <a:pt x="5918" y="6640"/>
                    <a:pt x="5840" y="6551"/>
                  </a:cubicBezTo>
                  <a:cubicBezTo>
                    <a:pt x="5820" y="6530"/>
                    <a:pt x="5797" y="6521"/>
                    <a:pt x="5774" y="6521"/>
                  </a:cubicBezTo>
                  <a:cubicBezTo>
                    <a:pt x="5705" y="6521"/>
                    <a:pt x="5640" y="6603"/>
                    <a:pt x="5697" y="6669"/>
                  </a:cubicBezTo>
                  <a:cubicBezTo>
                    <a:pt x="5761" y="6741"/>
                    <a:pt x="5836" y="6828"/>
                    <a:pt x="5921" y="6901"/>
                  </a:cubicBezTo>
                  <a:cubicBezTo>
                    <a:pt x="5919" y="6914"/>
                    <a:pt x="5919" y="6927"/>
                    <a:pt x="5921" y="6944"/>
                  </a:cubicBezTo>
                  <a:cubicBezTo>
                    <a:pt x="5940" y="7022"/>
                    <a:pt x="5964" y="7114"/>
                    <a:pt x="5951" y="7197"/>
                  </a:cubicBezTo>
                  <a:cubicBezTo>
                    <a:pt x="5947" y="7233"/>
                    <a:pt x="5927" y="7261"/>
                    <a:pt x="5900" y="7287"/>
                  </a:cubicBezTo>
                  <a:cubicBezTo>
                    <a:pt x="5875" y="7311"/>
                    <a:pt x="5872" y="7321"/>
                    <a:pt x="5853" y="7321"/>
                  </a:cubicBezTo>
                  <a:cubicBezTo>
                    <a:pt x="5847" y="7321"/>
                    <a:pt x="5841" y="7320"/>
                    <a:pt x="5831" y="7319"/>
                  </a:cubicBezTo>
                  <a:cubicBezTo>
                    <a:pt x="5661" y="7297"/>
                    <a:pt x="5548" y="7172"/>
                    <a:pt x="5448" y="7050"/>
                  </a:cubicBezTo>
                  <a:lnTo>
                    <a:pt x="5431" y="7033"/>
                  </a:lnTo>
                  <a:cubicBezTo>
                    <a:pt x="5420" y="7010"/>
                    <a:pt x="5403" y="6988"/>
                    <a:pt x="5382" y="6973"/>
                  </a:cubicBezTo>
                  <a:cubicBezTo>
                    <a:pt x="5366" y="6961"/>
                    <a:pt x="5343" y="6956"/>
                    <a:pt x="5324" y="6956"/>
                  </a:cubicBezTo>
                  <a:cubicBezTo>
                    <a:pt x="5320" y="6956"/>
                    <a:pt x="5317" y="6956"/>
                    <a:pt x="5314" y="6956"/>
                  </a:cubicBezTo>
                  <a:cubicBezTo>
                    <a:pt x="5292" y="6958"/>
                    <a:pt x="5267" y="6976"/>
                    <a:pt x="5256" y="6995"/>
                  </a:cubicBezTo>
                  <a:cubicBezTo>
                    <a:pt x="5233" y="7033"/>
                    <a:pt x="5237" y="7082"/>
                    <a:pt x="5269" y="7112"/>
                  </a:cubicBezTo>
                  <a:cubicBezTo>
                    <a:pt x="5275" y="7129"/>
                    <a:pt x="5288" y="7148"/>
                    <a:pt x="5303" y="7159"/>
                  </a:cubicBezTo>
                  <a:cubicBezTo>
                    <a:pt x="5307" y="7159"/>
                    <a:pt x="5307" y="7161"/>
                    <a:pt x="5309" y="7161"/>
                  </a:cubicBezTo>
                  <a:cubicBezTo>
                    <a:pt x="5360" y="7223"/>
                    <a:pt x="5414" y="7285"/>
                    <a:pt x="5471" y="7338"/>
                  </a:cubicBezTo>
                  <a:cubicBezTo>
                    <a:pt x="5463" y="7357"/>
                    <a:pt x="5461" y="7380"/>
                    <a:pt x="5469" y="7404"/>
                  </a:cubicBezTo>
                  <a:cubicBezTo>
                    <a:pt x="5514" y="7534"/>
                    <a:pt x="5405" y="7672"/>
                    <a:pt x="5277" y="7698"/>
                  </a:cubicBezTo>
                  <a:cubicBezTo>
                    <a:pt x="5261" y="7701"/>
                    <a:pt x="5245" y="7702"/>
                    <a:pt x="5229" y="7702"/>
                  </a:cubicBezTo>
                  <a:cubicBezTo>
                    <a:pt x="5175" y="7702"/>
                    <a:pt x="5124" y="7686"/>
                    <a:pt x="5075" y="7662"/>
                  </a:cubicBezTo>
                  <a:cubicBezTo>
                    <a:pt x="5011" y="7630"/>
                    <a:pt x="4909" y="7577"/>
                    <a:pt x="4870" y="7517"/>
                  </a:cubicBezTo>
                  <a:cubicBezTo>
                    <a:pt x="4860" y="7500"/>
                    <a:pt x="4849" y="7487"/>
                    <a:pt x="4834" y="7478"/>
                  </a:cubicBezTo>
                  <a:lnTo>
                    <a:pt x="197" y="1901"/>
                  </a:lnTo>
                  <a:cubicBezTo>
                    <a:pt x="178" y="1878"/>
                    <a:pt x="154" y="1868"/>
                    <a:pt x="131" y="1868"/>
                  </a:cubicBezTo>
                  <a:cubicBezTo>
                    <a:pt x="64" y="1868"/>
                    <a:pt x="0" y="1950"/>
                    <a:pt x="56" y="2018"/>
                  </a:cubicBezTo>
                  <a:lnTo>
                    <a:pt x="4696" y="7602"/>
                  </a:lnTo>
                  <a:cubicBezTo>
                    <a:pt x="4708" y="7604"/>
                    <a:pt x="4717" y="7608"/>
                    <a:pt x="4727" y="7615"/>
                  </a:cubicBezTo>
                  <a:cubicBezTo>
                    <a:pt x="4798" y="7704"/>
                    <a:pt x="4902" y="7768"/>
                    <a:pt x="5002" y="7819"/>
                  </a:cubicBezTo>
                  <a:cubicBezTo>
                    <a:pt x="5075" y="7856"/>
                    <a:pt x="5153" y="7877"/>
                    <a:pt x="5233" y="7877"/>
                  </a:cubicBezTo>
                  <a:cubicBezTo>
                    <a:pt x="5270" y="7877"/>
                    <a:pt x="5308" y="7872"/>
                    <a:pt x="5346" y="7862"/>
                  </a:cubicBezTo>
                  <a:cubicBezTo>
                    <a:pt x="5535" y="7809"/>
                    <a:pt x="5663" y="7638"/>
                    <a:pt x="5661" y="7451"/>
                  </a:cubicBezTo>
                  <a:lnTo>
                    <a:pt x="5661" y="7451"/>
                  </a:lnTo>
                  <a:cubicBezTo>
                    <a:pt x="5722" y="7479"/>
                    <a:pt x="5788" y="7496"/>
                    <a:pt x="5851" y="7496"/>
                  </a:cubicBezTo>
                  <a:cubicBezTo>
                    <a:pt x="5865" y="7496"/>
                    <a:pt x="5879" y="7495"/>
                    <a:pt x="5893" y="7493"/>
                  </a:cubicBezTo>
                  <a:cubicBezTo>
                    <a:pt x="5991" y="7481"/>
                    <a:pt x="6091" y="7366"/>
                    <a:pt x="6121" y="7276"/>
                  </a:cubicBezTo>
                  <a:cubicBezTo>
                    <a:pt x="6149" y="7195"/>
                    <a:pt x="6143" y="7103"/>
                    <a:pt x="6128" y="7018"/>
                  </a:cubicBezTo>
                  <a:lnTo>
                    <a:pt x="6128" y="7018"/>
                  </a:lnTo>
                  <a:cubicBezTo>
                    <a:pt x="6163" y="7029"/>
                    <a:pt x="6199" y="7036"/>
                    <a:pt x="6235" y="7036"/>
                  </a:cubicBezTo>
                  <a:cubicBezTo>
                    <a:pt x="6290" y="7036"/>
                    <a:pt x="6346" y="7022"/>
                    <a:pt x="6400" y="6988"/>
                  </a:cubicBezTo>
                  <a:cubicBezTo>
                    <a:pt x="6665" y="6831"/>
                    <a:pt x="6629" y="6468"/>
                    <a:pt x="6490" y="6240"/>
                  </a:cubicBezTo>
                  <a:cubicBezTo>
                    <a:pt x="6475" y="6219"/>
                    <a:pt x="6460" y="6202"/>
                    <a:pt x="6439" y="6193"/>
                  </a:cubicBezTo>
                  <a:lnTo>
                    <a:pt x="1315" y="32"/>
                  </a:lnTo>
                  <a:cubicBezTo>
                    <a:pt x="1297" y="10"/>
                    <a:pt x="1274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02;p38">
              <a:extLst>
                <a:ext uri="{FF2B5EF4-FFF2-40B4-BE49-F238E27FC236}">
                  <a16:creationId xmlns:a16="http://schemas.microsoft.com/office/drawing/2014/main" id="{BDA6B785-66E5-EC43-2C1B-B8A7F658B871}"/>
                </a:ext>
              </a:extLst>
            </p:cNvPr>
            <p:cNvSpPr/>
            <p:nvPr/>
          </p:nvSpPr>
          <p:spPr>
            <a:xfrm>
              <a:off x="1651850" y="1048600"/>
              <a:ext cx="25500" cy="30550"/>
            </a:xfrm>
            <a:custGeom>
              <a:avLst/>
              <a:gdLst/>
              <a:ahLst/>
              <a:cxnLst/>
              <a:rect l="l" t="t" r="r" b="b"/>
              <a:pathLst>
                <a:path w="1020" h="1222" extrusionOk="0">
                  <a:moveTo>
                    <a:pt x="556" y="0"/>
                  </a:moveTo>
                  <a:cubicBezTo>
                    <a:pt x="325" y="0"/>
                    <a:pt x="110" y="226"/>
                    <a:pt x="58" y="537"/>
                  </a:cubicBezTo>
                  <a:cubicBezTo>
                    <a:pt x="1" y="872"/>
                    <a:pt x="158" y="1177"/>
                    <a:pt x="410" y="1217"/>
                  </a:cubicBezTo>
                  <a:cubicBezTo>
                    <a:pt x="429" y="1220"/>
                    <a:pt x="447" y="1222"/>
                    <a:pt x="466" y="1222"/>
                  </a:cubicBezTo>
                  <a:cubicBezTo>
                    <a:pt x="695" y="1222"/>
                    <a:pt x="911" y="996"/>
                    <a:pt x="964" y="684"/>
                  </a:cubicBezTo>
                  <a:cubicBezTo>
                    <a:pt x="1019" y="350"/>
                    <a:pt x="862" y="43"/>
                    <a:pt x="612" y="5"/>
                  </a:cubicBezTo>
                  <a:cubicBezTo>
                    <a:pt x="594" y="1"/>
                    <a:pt x="575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3;p38">
              <a:extLst>
                <a:ext uri="{FF2B5EF4-FFF2-40B4-BE49-F238E27FC236}">
                  <a16:creationId xmlns:a16="http://schemas.microsoft.com/office/drawing/2014/main" id="{9D6FEEF3-2FB6-0CB8-7D52-8360E5DA0C60}"/>
                </a:ext>
              </a:extLst>
            </p:cNvPr>
            <p:cNvSpPr/>
            <p:nvPr/>
          </p:nvSpPr>
          <p:spPr>
            <a:xfrm>
              <a:off x="1775475" y="1087325"/>
              <a:ext cx="25425" cy="30625"/>
            </a:xfrm>
            <a:custGeom>
              <a:avLst/>
              <a:gdLst/>
              <a:ahLst/>
              <a:cxnLst/>
              <a:rect l="l" t="t" r="r" b="b"/>
              <a:pathLst>
                <a:path w="1017" h="1225" extrusionOk="0">
                  <a:moveTo>
                    <a:pt x="556" y="0"/>
                  </a:moveTo>
                  <a:cubicBezTo>
                    <a:pt x="325" y="0"/>
                    <a:pt x="109" y="228"/>
                    <a:pt x="58" y="538"/>
                  </a:cubicBezTo>
                  <a:cubicBezTo>
                    <a:pt x="0" y="874"/>
                    <a:pt x="158" y="1177"/>
                    <a:pt x="409" y="1220"/>
                  </a:cubicBezTo>
                  <a:cubicBezTo>
                    <a:pt x="428" y="1223"/>
                    <a:pt x="446" y="1224"/>
                    <a:pt x="465" y="1224"/>
                  </a:cubicBezTo>
                  <a:cubicBezTo>
                    <a:pt x="694" y="1224"/>
                    <a:pt x="910" y="997"/>
                    <a:pt x="963" y="687"/>
                  </a:cubicBezTo>
                  <a:cubicBezTo>
                    <a:pt x="1017" y="352"/>
                    <a:pt x="859" y="45"/>
                    <a:pt x="612" y="5"/>
                  </a:cubicBezTo>
                  <a:cubicBezTo>
                    <a:pt x="593" y="2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4;p38">
              <a:extLst>
                <a:ext uri="{FF2B5EF4-FFF2-40B4-BE49-F238E27FC236}">
                  <a16:creationId xmlns:a16="http://schemas.microsoft.com/office/drawing/2014/main" id="{832CA1F4-5CCF-3C50-FD7F-675B96AD0527}"/>
                </a:ext>
              </a:extLst>
            </p:cNvPr>
            <p:cNvSpPr/>
            <p:nvPr/>
          </p:nvSpPr>
          <p:spPr>
            <a:xfrm>
              <a:off x="1674075" y="1082650"/>
              <a:ext cx="84100" cy="80950"/>
            </a:xfrm>
            <a:custGeom>
              <a:avLst/>
              <a:gdLst/>
              <a:ahLst/>
              <a:cxnLst/>
              <a:rect l="l" t="t" r="r" b="b"/>
              <a:pathLst>
                <a:path w="3364" h="3238" extrusionOk="0">
                  <a:moveTo>
                    <a:pt x="2667" y="1064"/>
                  </a:moveTo>
                  <a:cubicBezTo>
                    <a:pt x="2805" y="1277"/>
                    <a:pt x="2922" y="1505"/>
                    <a:pt x="3016" y="1739"/>
                  </a:cubicBezTo>
                  <a:cubicBezTo>
                    <a:pt x="3129" y="2033"/>
                    <a:pt x="3218" y="2385"/>
                    <a:pt x="3076" y="2687"/>
                  </a:cubicBezTo>
                  <a:cubicBezTo>
                    <a:pt x="3016" y="2820"/>
                    <a:pt x="2920" y="2937"/>
                    <a:pt x="2792" y="3005"/>
                  </a:cubicBezTo>
                  <a:cubicBezTo>
                    <a:pt x="2721" y="3042"/>
                    <a:pt x="2644" y="3058"/>
                    <a:pt x="2567" y="3058"/>
                  </a:cubicBezTo>
                  <a:cubicBezTo>
                    <a:pt x="2477" y="3058"/>
                    <a:pt x="2387" y="3036"/>
                    <a:pt x="2304" y="3001"/>
                  </a:cubicBezTo>
                  <a:cubicBezTo>
                    <a:pt x="1957" y="2854"/>
                    <a:pt x="1718" y="2538"/>
                    <a:pt x="1364" y="2406"/>
                  </a:cubicBezTo>
                  <a:cubicBezTo>
                    <a:pt x="1360" y="2406"/>
                    <a:pt x="1358" y="2404"/>
                    <a:pt x="1356" y="2404"/>
                  </a:cubicBezTo>
                  <a:cubicBezTo>
                    <a:pt x="1346" y="2399"/>
                    <a:pt x="1334" y="2396"/>
                    <a:pt x="1322" y="2396"/>
                  </a:cubicBezTo>
                  <a:cubicBezTo>
                    <a:pt x="1308" y="2396"/>
                    <a:pt x="1294" y="2399"/>
                    <a:pt x="1279" y="2406"/>
                  </a:cubicBezTo>
                  <a:cubicBezTo>
                    <a:pt x="1201" y="2441"/>
                    <a:pt x="1117" y="2458"/>
                    <a:pt x="1033" y="2458"/>
                  </a:cubicBezTo>
                  <a:cubicBezTo>
                    <a:pt x="904" y="2458"/>
                    <a:pt x="773" y="2420"/>
                    <a:pt x="661" y="2355"/>
                  </a:cubicBezTo>
                  <a:cubicBezTo>
                    <a:pt x="731" y="1956"/>
                    <a:pt x="1081" y="1628"/>
                    <a:pt x="1420" y="1434"/>
                  </a:cubicBezTo>
                  <a:cubicBezTo>
                    <a:pt x="1795" y="1215"/>
                    <a:pt x="2242" y="1149"/>
                    <a:pt x="2667" y="1064"/>
                  </a:cubicBezTo>
                  <a:close/>
                  <a:moveTo>
                    <a:pt x="1273" y="1"/>
                  </a:moveTo>
                  <a:cubicBezTo>
                    <a:pt x="1252" y="1"/>
                    <a:pt x="1231" y="1"/>
                    <a:pt x="1211" y="2"/>
                  </a:cubicBezTo>
                  <a:cubicBezTo>
                    <a:pt x="908" y="17"/>
                    <a:pt x="606" y="126"/>
                    <a:pt x="390" y="347"/>
                  </a:cubicBezTo>
                  <a:cubicBezTo>
                    <a:pt x="141" y="603"/>
                    <a:pt x="32" y="968"/>
                    <a:pt x="15" y="1319"/>
                  </a:cubicBezTo>
                  <a:cubicBezTo>
                    <a:pt x="0" y="1665"/>
                    <a:pt x="81" y="2027"/>
                    <a:pt x="309" y="2293"/>
                  </a:cubicBezTo>
                  <a:cubicBezTo>
                    <a:pt x="486" y="2501"/>
                    <a:pt x="755" y="2633"/>
                    <a:pt x="1028" y="2633"/>
                  </a:cubicBezTo>
                  <a:cubicBezTo>
                    <a:pt x="1069" y="2633"/>
                    <a:pt x="1110" y="2630"/>
                    <a:pt x="1151" y="2624"/>
                  </a:cubicBezTo>
                  <a:cubicBezTo>
                    <a:pt x="1209" y="2617"/>
                    <a:pt x="1264" y="2600"/>
                    <a:pt x="1317" y="2579"/>
                  </a:cubicBezTo>
                  <a:cubicBezTo>
                    <a:pt x="1658" y="2709"/>
                    <a:pt x="1893" y="3018"/>
                    <a:pt x="2230" y="3163"/>
                  </a:cubicBezTo>
                  <a:cubicBezTo>
                    <a:pt x="2335" y="3209"/>
                    <a:pt x="2450" y="3237"/>
                    <a:pt x="2566" y="3237"/>
                  </a:cubicBezTo>
                  <a:cubicBezTo>
                    <a:pt x="2631" y="3237"/>
                    <a:pt x="2696" y="3229"/>
                    <a:pt x="2760" y="3210"/>
                  </a:cubicBezTo>
                  <a:cubicBezTo>
                    <a:pt x="2912" y="3165"/>
                    <a:pt x="3039" y="3067"/>
                    <a:pt x="3133" y="2941"/>
                  </a:cubicBezTo>
                  <a:cubicBezTo>
                    <a:pt x="3353" y="2653"/>
                    <a:pt x="3363" y="2280"/>
                    <a:pt x="3274" y="1942"/>
                  </a:cubicBezTo>
                  <a:cubicBezTo>
                    <a:pt x="3180" y="1605"/>
                    <a:pt x="3016" y="1268"/>
                    <a:pt x="2822" y="976"/>
                  </a:cubicBezTo>
                  <a:cubicBezTo>
                    <a:pt x="2828" y="929"/>
                    <a:pt x="2799" y="876"/>
                    <a:pt x="2750" y="865"/>
                  </a:cubicBezTo>
                  <a:cubicBezTo>
                    <a:pt x="2573" y="618"/>
                    <a:pt x="2360" y="396"/>
                    <a:pt x="2102" y="237"/>
                  </a:cubicBezTo>
                  <a:cubicBezTo>
                    <a:pt x="1855" y="85"/>
                    <a:pt x="1565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05;p38">
              <a:extLst>
                <a:ext uri="{FF2B5EF4-FFF2-40B4-BE49-F238E27FC236}">
                  <a16:creationId xmlns:a16="http://schemas.microsoft.com/office/drawing/2014/main" id="{E3BAC27F-38AE-63CF-8931-297C258EDDB7}"/>
                </a:ext>
              </a:extLst>
            </p:cNvPr>
            <p:cNvSpPr/>
            <p:nvPr/>
          </p:nvSpPr>
          <p:spPr>
            <a:xfrm>
              <a:off x="1661050" y="1010600"/>
              <a:ext cx="40650" cy="21600"/>
            </a:xfrm>
            <a:custGeom>
              <a:avLst/>
              <a:gdLst/>
              <a:ahLst/>
              <a:cxnLst/>
              <a:rect l="l" t="t" r="r" b="b"/>
              <a:pathLst>
                <a:path w="1626" h="864" extrusionOk="0">
                  <a:moveTo>
                    <a:pt x="1526" y="0"/>
                  </a:moveTo>
                  <a:cubicBezTo>
                    <a:pt x="1495" y="0"/>
                    <a:pt x="1462" y="16"/>
                    <a:pt x="1448" y="45"/>
                  </a:cubicBezTo>
                  <a:cubicBezTo>
                    <a:pt x="1346" y="271"/>
                    <a:pt x="1174" y="459"/>
                    <a:pt x="952" y="572"/>
                  </a:cubicBezTo>
                  <a:cubicBezTo>
                    <a:pt x="806" y="646"/>
                    <a:pt x="645" y="682"/>
                    <a:pt x="483" y="682"/>
                  </a:cubicBezTo>
                  <a:cubicBezTo>
                    <a:pt x="371" y="682"/>
                    <a:pt x="259" y="665"/>
                    <a:pt x="151" y="632"/>
                  </a:cubicBezTo>
                  <a:cubicBezTo>
                    <a:pt x="141" y="629"/>
                    <a:pt x="131" y="627"/>
                    <a:pt x="122" y="627"/>
                  </a:cubicBezTo>
                  <a:cubicBezTo>
                    <a:pt x="31" y="627"/>
                    <a:pt x="1" y="775"/>
                    <a:pt x="102" y="806"/>
                  </a:cubicBezTo>
                  <a:cubicBezTo>
                    <a:pt x="224" y="845"/>
                    <a:pt x="349" y="863"/>
                    <a:pt x="472" y="863"/>
                  </a:cubicBezTo>
                  <a:cubicBezTo>
                    <a:pt x="948" y="863"/>
                    <a:pt x="1405" y="589"/>
                    <a:pt x="1608" y="139"/>
                  </a:cubicBezTo>
                  <a:cubicBezTo>
                    <a:pt x="1625" y="90"/>
                    <a:pt x="1619" y="39"/>
                    <a:pt x="1572" y="14"/>
                  </a:cubicBezTo>
                  <a:cubicBezTo>
                    <a:pt x="1559" y="5"/>
                    <a:pt x="1543" y="0"/>
                    <a:pt x="1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6;p38">
              <a:extLst>
                <a:ext uri="{FF2B5EF4-FFF2-40B4-BE49-F238E27FC236}">
                  <a16:creationId xmlns:a16="http://schemas.microsoft.com/office/drawing/2014/main" id="{6DA0F87D-66AA-3F71-FC43-31C664C23D95}"/>
                </a:ext>
              </a:extLst>
            </p:cNvPr>
            <p:cNvSpPr/>
            <p:nvPr/>
          </p:nvSpPr>
          <p:spPr>
            <a:xfrm>
              <a:off x="1789700" y="1047500"/>
              <a:ext cx="30675" cy="29350"/>
            </a:xfrm>
            <a:custGeom>
              <a:avLst/>
              <a:gdLst/>
              <a:ahLst/>
              <a:cxnLst/>
              <a:rect l="l" t="t" r="r" b="b"/>
              <a:pathLst>
                <a:path w="1227" h="1174" extrusionOk="0">
                  <a:moveTo>
                    <a:pt x="111" y="1"/>
                  </a:moveTo>
                  <a:cubicBezTo>
                    <a:pt x="58" y="1"/>
                    <a:pt x="0" y="45"/>
                    <a:pt x="13" y="115"/>
                  </a:cubicBezTo>
                  <a:cubicBezTo>
                    <a:pt x="64" y="379"/>
                    <a:pt x="194" y="620"/>
                    <a:pt x="377" y="816"/>
                  </a:cubicBezTo>
                  <a:cubicBezTo>
                    <a:pt x="469" y="910"/>
                    <a:pt x="578" y="993"/>
                    <a:pt x="693" y="1061"/>
                  </a:cubicBezTo>
                  <a:cubicBezTo>
                    <a:pt x="794" y="1117"/>
                    <a:pt x="910" y="1174"/>
                    <a:pt x="1028" y="1174"/>
                  </a:cubicBezTo>
                  <a:cubicBezTo>
                    <a:pt x="1059" y="1174"/>
                    <a:pt x="1090" y="1170"/>
                    <a:pt x="1121" y="1161"/>
                  </a:cubicBezTo>
                  <a:cubicBezTo>
                    <a:pt x="1227" y="1134"/>
                    <a:pt x="1194" y="984"/>
                    <a:pt x="1103" y="984"/>
                  </a:cubicBezTo>
                  <a:cubicBezTo>
                    <a:pt x="1094" y="984"/>
                    <a:pt x="1086" y="986"/>
                    <a:pt x="1076" y="988"/>
                  </a:cubicBezTo>
                  <a:cubicBezTo>
                    <a:pt x="1061" y="992"/>
                    <a:pt x="1045" y="994"/>
                    <a:pt x="1028" y="994"/>
                  </a:cubicBezTo>
                  <a:cubicBezTo>
                    <a:pt x="927" y="994"/>
                    <a:pt x="818" y="927"/>
                    <a:pt x="740" y="875"/>
                  </a:cubicBezTo>
                  <a:cubicBezTo>
                    <a:pt x="644" y="818"/>
                    <a:pt x="558" y="743"/>
                    <a:pt x="484" y="660"/>
                  </a:cubicBezTo>
                  <a:cubicBezTo>
                    <a:pt x="333" y="492"/>
                    <a:pt x="230" y="287"/>
                    <a:pt x="188" y="66"/>
                  </a:cubicBezTo>
                  <a:cubicBezTo>
                    <a:pt x="179" y="21"/>
                    <a:pt x="146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7;p38">
              <a:extLst>
                <a:ext uri="{FF2B5EF4-FFF2-40B4-BE49-F238E27FC236}">
                  <a16:creationId xmlns:a16="http://schemas.microsoft.com/office/drawing/2014/main" id="{ED74BF6F-090D-D782-1A96-37B18864C5E2}"/>
                </a:ext>
              </a:extLst>
            </p:cNvPr>
            <p:cNvSpPr/>
            <p:nvPr/>
          </p:nvSpPr>
          <p:spPr>
            <a:xfrm>
              <a:off x="1536075" y="923525"/>
              <a:ext cx="92325" cy="151100"/>
            </a:xfrm>
            <a:custGeom>
              <a:avLst/>
              <a:gdLst/>
              <a:ahLst/>
              <a:cxnLst/>
              <a:rect l="l" t="t" r="r" b="b"/>
              <a:pathLst>
                <a:path w="3693" h="6044" extrusionOk="0">
                  <a:moveTo>
                    <a:pt x="1097" y="185"/>
                  </a:moveTo>
                  <a:cubicBezTo>
                    <a:pt x="1241" y="185"/>
                    <a:pt x="1384" y="224"/>
                    <a:pt x="1518" y="278"/>
                  </a:cubicBezTo>
                  <a:cubicBezTo>
                    <a:pt x="1725" y="359"/>
                    <a:pt x="1923" y="481"/>
                    <a:pt x="2104" y="613"/>
                  </a:cubicBezTo>
                  <a:lnTo>
                    <a:pt x="2106" y="617"/>
                  </a:lnTo>
                  <a:cubicBezTo>
                    <a:pt x="2104" y="641"/>
                    <a:pt x="2113" y="662"/>
                    <a:pt x="2134" y="683"/>
                  </a:cubicBezTo>
                  <a:cubicBezTo>
                    <a:pt x="2283" y="833"/>
                    <a:pt x="2285" y="1088"/>
                    <a:pt x="2149" y="1246"/>
                  </a:cubicBezTo>
                  <a:cubicBezTo>
                    <a:pt x="2062" y="1069"/>
                    <a:pt x="1882" y="950"/>
                    <a:pt x="1721" y="843"/>
                  </a:cubicBezTo>
                  <a:cubicBezTo>
                    <a:pt x="1705" y="833"/>
                    <a:pt x="1689" y="828"/>
                    <a:pt x="1674" y="828"/>
                  </a:cubicBezTo>
                  <a:cubicBezTo>
                    <a:pt x="1598" y="828"/>
                    <a:pt x="1547" y="947"/>
                    <a:pt x="1629" y="999"/>
                  </a:cubicBezTo>
                  <a:cubicBezTo>
                    <a:pt x="1767" y="1090"/>
                    <a:pt x="1936" y="1195"/>
                    <a:pt x="2000" y="1355"/>
                  </a:cubicBezTo>
                  <a:cubicBezTo>
                    <a:pt x="2047" y="1472"/>
                    <a:pt x="2027" y="1632"/>
                    <a:pt x="1908" y="1691"/>
                  </a:cubicBezTo>
                  <a:cubicBezTo>
                    <a:pt x="1900" y="1696"/>
                    <a:pt x="1893" y="1700"/>
                    <a:pt x="1889" y="1706"/>
                  </a:cubicBezTo>
                  <a:cubicBezTo>
                    <a:pt x="1842" y="1651"/>
                    <a:pt x="1784" y="1600"/>
                    <a:pt x="1729" y="1557"/>
                  </a:cubicBezTo>
                  <a:cubicBezTo>
                    <a:pt x="1627" y="1483"/>
                    <a:pt x="1518" y="1423"/>
                    <a:pt x="1401" y="1380"/>
                  </a:cubicBezTo>
                  <a:cubicBezTo>
                    <a:pt x="1390" y="1377"/>
                    <a:pt x="1380" y="1375"/>
                    <a:pt x="1371" y="1375"/>
                  </a:cubicBezTo>
                  <a:cubicBezTo>
                    <a:pt x="1284" y="1375"/>
                    <a:pt x="1254" y="1521"/>
                    <a:pt x="1354" y="1557"/>
                  </a:cubicBezTo>
                  <a:cubicBezTo>
                    <a:pt x="1439" y="1589"/>
                    <a:pt x="1520" y="1632"/>
                    <a:pt x="1595" y="1685"/>
                  </a:cubicBezTo>
                  <a:cubicBezTo>
                    <a:pt x="1665" y="1732"/>
                    <a:pt x="1742" y="1792"/>
                    <a:pt x="1780" y="1868"/>
                  </a:cubicBezTo>
                  <a:cubicBezTo>
                    <a:pt x="1846" y="2005"/>
                    <a:pt x="1689" y="2079"/>
                    <a:pt x="1582" y="2103"/>
                  </a:cubicBezTo>
                  <a:cubicBezTo>
                    <a:pt x="1544" y="2110"/>
                    <a:pt x="1505" y="2114"/>
                    <a:pt x="1466" y="2114"/>
                  </a:cubicBezTo>
                  <a:cubicBezTo>
                    <a:pt x="1332" y="2114"/>
                    <a:pt x="1193" y="2074"/>
                    <a:pt x="1073" y="2028"/>
                  </a:cubicBezTo>
                  <a:cubicBezTo>
                    <a:pt x="900" y="1964"/>
                    <a:pt x="736" y="1868"/>
                    <a:pt x="587" y="1764"/>
                  </a:cubicBezTo>
                  <a:cubicBezTo>
                    <a:pt x="474" y="1685"/>
                    <a:pt x="367" y="1589"/>
                    <a:pt x="295" y="1472"/>
                  </a:cubicBezTo>
                  <a:cubicBezTo>
                    <a:pt x="261" y="1348"/>
                    <a:pt x="237" y="1225"/>
                    <a:pt x="231" y="1093"/>
                  </a:cubicBezTo>
                  <a:cubicBezTo>
                    <a:pt x="231" y="1082"/>
                    <a:pt x="229" y="1073"/>
                    <a:pt x="227" y="1067"/>
                  </a:cubicBezTo>
                  <a:cubicBezTo>
                    <a:pt x="237" y="1003"/>
                    <a:pt x="254" y="939"/>
                    <a:pt x="278" y="879"/>
                  </a:cubicBezTo>
                  <a:cubicBezTo>
                    <a:pt x="384" y="592"/>
                    <a:pt x="600" y="298"/>
                    <a:pt x="904" y="210"/>
                  </a:cubicBezTo>
                  <a:cubicBezTo>
                    <a:pt x="968" y="192"/>
                    <a:pt x="1032" y="185"/>
                    <a:pt x="1097" y="185"/>
                  </a:cubicBezTo>
                  <a:close/>
                  <a:moveTo>
                    <a:pt x="1100" y="1"/>
                  </a:moveTo>
                  <a:cubicBezTo>
                    <a:pt x="1041" y="1"/>
                    <a:pt x="982" y="6"/>
                    <a:pt x="923" y="16"/>
                  </a:cubicBezTo>
                  <a:cubicBezTo>
                    <a:pt x="525" y="89"/>
                    <a:pt x="248" y="449"/>
                    <a:pt x="109" y="809"/>
                  </a:cubicBezTo>
                  <a:cubicBezTo>
                    <a:pt x="28" y="1014"/>
                    <a:pt x="1" y="1248"/>
                    <a:pt x="86" y="1455"/>
                  </a:cubicBezTo>
                  <a:cubicBezTo>
                    <a:pt x="99" y="1485"/>
                    <a:pt x="111" y="1515"/>
                    <a:pt x="129" y="1540"/>
                  </a:cubicBezTo>
                  <a:cubicBezTo>
                    <a:pt x="175" y="1708"/>
                    <a:pt x="246" y="1870"/>
                    <a:pt x="316" y="2030"/>
                  </a:cubicBezTo>
                  <a:cubicBezTo>
                    <a:pt x="463" y="2350"/>
                    <a:pt x="623" y="2667"/>
                    <a:pt x="776" y="2983"/>
                  </a:cubicBezTo>
                  <a:cubicBezTo>
                    <a:pt x="1094" y="3627"/>
                    <a:pt x="1414" y="4272"/>
                    <a:pt x="1740" y="4912"/>
                  </a:cubicBezTo>
                  <a:cubicBezTo>
                    <a:pt x="1923" y="5274"/>
                    <a:pt x="2108" y="5636"/>
                    <a:pt x="2296" y="5999"/>
                  </a:cubicBezTo>
                  <a:cubicBezTo>
                    <a:pt x="2313" y="6030"/>
                    <a:pt x="2339" y="6044"/>
                    <a:pt x="2367" y="6044"/>
                  </a:cubicBezTo>
                  <a:cubicBezTo>
                    <a:pt x="2427" y="6044"/>
                    <a:pt x="2490" y="5979"/>
                    <a:pt x="2454" y="5907"/>
                  </a:cubicBezTo>
                  <a:cubicBezTo>
                    <a:pt x="1804" y="4652"/>
                    <a:pt x="1169" y="3390"/>
                    <a:pt x="557" y="2116"/>
                  </a:cubicBezTo>
                  <a:cubicBezTo>
                    <a:pt x="519" y="2041"/>
                    <a:pt x="484" y="1964"/>
                    <a:pt x="450" y="1890"/>
                  </a:cubicBezTo>
                  <a:lnTo>
                    <a:pt x="450" y="1890"/>
                  </a:lnTo>
                  <a:cubicBezTo>
                    <a:pt x="455" y="1896"/>
                    <a:pt x="461" y="1898"/>
                    <a:pt x="465" y="1902"/>
                  </a:cubicBezTo>
                  <a:cubicBezTo>
                    <a:pt x="642" y="2030"/>
                    <a:pt x="836" y="2137"/>
                    <a:pt x="1039" y="2209"/>
                  </a:cubicBezTo>
                  <a:cubicBezTo>
                    <a:pt x="1169" y="2257"/>
                    <a:pt x="1317" y="2292"/>
                    <a:pt x="1461" y="2292"/>
                  </a:cubicBezTo>
                  <a:cubicBezTo>
                    <a:pt x="1530" y="2292"/>
                    <a:pt x="1599" y="2284"/>
                    <a:pt x="1665" y="2265"/>
                  </a:cubicBezTo>
                  <a:cubicBezTo>
                    <a:pt x="1846" y="2211"/>
                    <a:pt x="2012" y="2058"/>
                    <a:pt x="1966" y="1858"/>
                  </a:cubicBezTo>
                  <a:cubicBezTo>
                    <a:pt x="1976" y="1856"/>
                    <a:pt x="1987" y="1853"/>
                    <a:pt x="1998" y="1847"/>
                  </a:cubicBezTo>
                  <a:cubicBezTo>
                    <a:pt x="2042" y="1824"/>
                    <a:pt x="2081" y="1792"/>
                    <a:pt x="2108" y="1753"/>
                  </a:cubicBezTo>
                  <a:cubicBezTo>
                    <a:pt x="2464" y="2450"/>
                    <a:pt x="2820" y="3145"/>
                    <a:pt x="3174" y="3840"/>
                  </a:cubicBezTo>
                  <a:lnTo>
                    <a:pt x="3494" y="4466"/>
                  </a:lnTo>
                  <a:cubicBezTo>
                    <a:pt x="3512" y="4501"/>
                    <a:pt x="3540" y="4515"/>
                    <a:pt x="3568" y="4515"/>
                  </a:cubicBezTo>
                  <a:cubicBezTo>
                    <a:pt x="3630" y="4515"/>
                    <a:pt x="3692" y="4449"/>
                    <a:pt x="3656" y="4379"/>
                  </a:cubicBezTo>
                  <a:cubicBezTo>
                    <a:pt x="3278" y="3644"/>
                    <a:pt x="2903" y="2910"/>
                    <a:pt x="2528" y="2175"/>
                  </a:cubicBezTo>
                  <a:lnTo>
                    <a:pt x="2209" y="1549"/>
                  </a:lnTo>
                  <a:cubicBezTo>
                    <a:pt x="2206" y="1544"/>
                    <a:pt x="2202" y="1538"/>
                    <a:pt x="2200" y="1536"/>
                  </a:cubicBezTo>
                  <a:cubicBezTo>
                    <a:pt x="2206" y="1497"/>
                    <a:pt x="2206" y="1459"/>
                    <a:pt x="2200" y="1419"/>
                  </a:cubicBezTo>
                  <a:cubicBezTo>
                    <a:pt x="2219" y="1419"/>
                    <a:pt x="2241" y="1410"/>
                    <a:pt x="2260" y="1391"/>
                  </a:cubicBezTo>
                  <a:cubicBezTo>
                    <a:pt x="2483" y="1167"/>
                    <a:pt x="2486" y="777"/>
                    <a:pt x="2262" y="553"/>
                  </a:cubicBezTo>
                  <a:cubicBezTo>
                    <a:pt x="2253" y="545"/>
                    <a:pt x="2249" y="538"/>
                    <a:pt x="2241" y="536"/>
                  </a:cubicBezTo>
                  <a:cubicBezTo>
                    <a:pt x="2241" y="504"/>
                    <a:pt x="2221" y="475"/>
                    <a:pt x="2196" y="453"/>
                  </a:cubicBezTo>
                  <a:cubicBezTo>
                    <a:pt x="1889" y="229"/>
                    <a:pt x="1497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08;p38">
              <a:extLst>
                <a:ext uri="{FF2B5EF4-FFF2-40B4-BE49-F238E27FC236}">
                  <a16:creationId xmlns:a16="http://schemas.microsoft.com/office/drawing/2014/main" id="{602E1621-25CB-7944-16C9-1AA978BDE40A}"/>
                </a:ext>
              </a:extLst>
            </p:cNvPr>
            <p:cNvSpPr/>
            <p:nvPr/>
          </p:nvSpPr>
          <p:spPr>
            <a:xfrm>
              <a:off x="1479875" y="626350"/>
              <a:ext cx="135200" cy="189675"/>
            </a:xfrm>
            <a:custGeom>
              <a:avLst/>
              <a:gdLst/>
              <a:ahLst/>
              <a:cxnLst/>
              <a:rect l="l" t="t" r="r" b="b"/>
              <a:pathLst>
                <a:path w="5408" h="7587" extrusionOk="0">
                  <a:moveTo>
                    <a:pt x="4635" y="1"/>
                  </a:moveTo>
                  <a:cubicBezTo>
                    <a:pt x="3375" y="1"/>
                    <a:pt x="2275" y="936"/>
                    <a:pt x="2330" y="2368"/>
                  </a:cubicBezTo>
                  <a:cubicBezTo>
                    <a:pt x="2362" y="3206"/>
                    <a:pt x="2764" y="3980"/>
                    <a:pt x="2837" y="4815"/>
                  </a:cubicBezTo>
                  <a:cubicBezTo>
                    <a:pt x="2877" y="5301"/>
                    <a:pt x="2937" y="6062"/>
                    <a:pt x="2323" y="6188"/>
                  </a:cubicBezTo>
                  <a:cubicBezTo>
                    <a:pt x="2263" y="6200"/>
                    <a:pt x="2201" y="6205"/>
                    <a:pt x="2139" y="6205"/>
                  </a:cubicBezTo>
                  <a:cubicBezTo>
                    <a:pt x="1712" y="6205"/>
                    <a:pt x="1263" y="5936"/>
                    <a:pt x="961" y="5646"/>
                  </a:cubicBezTo>
                  <a:cubicBezTo>
                    <a:pt x="672" y="6000"/>
                    <a:pt x="346" y="6326"/>
                    <a:pt x="0" y="6624"/>
                  </a:cubicBezTo>
                  <a:cubicBezTo>
                    <a:pt x="620" y="7168"/>
                    <a:pt x="1510" y="7587"/>
                    <a:pt x="2323" y="7587"/>
                  </a:cubicBezTo>
                  <a:cubicBezTo>
                    <a:pt x="3016" y="7587"/>
                    <a:pt x="3652" y="7283"/>
                    <a:pt x="4018" y="6494"/>
                  </a:cubicBezTo>
                  <a:cubicBezTo>
                    <a:pt x="4397" y="5663"/>
                    <a:pt x="4275" y="4604"/>
                    <a:pt x="4073" y="3741"/>
                  </a:cubicBezTo>
                  <a:cubicBezTo>
                    <a:pt x="3966" y="3293"/>
                    <a:pt x="3732" y="2810"/>
                    <a:pt x="3726" y="2345"/>
                  </a:cubicBezTo>
                  <a:cubicBezTo>
                    <a:pt x="3720" y="1798"/>
                    <a:pt x="4080" y="1363"/>
                    <a:pt x="4589" y="1363"/>
                  </a:cubicBezTo>
                  <a:cubicBezTo>
                    <a:pt x="4699" y="1363"/>
                    <a:pt x="4815" y="1383"/>
                    <a:pt x="4936" y="1426"/>
                  </a:cubicBezTo>
                  <a:cubicBezTo>
                    <a:pt x="4983" y="1444"/>
                    <a:pt x="5032" y="1454"/>
                    <a:pt x="5077" y="1461"/>
                  </a:cubicBezTo>
                  <a:cubicBezTo>
                    <a:pt x="5158" y="1009"/>
                    <a:pt x="5258" y="555"/>
                    <a:pt x="5407" y="118"/>
                  </a:cubicBezTo>
                  <a:cubicBezTo>
                    <a:pt x="5149" y="39"/>
                    <a:pt x="4889" y="1"/>
                    <a:pt x="4635" y="1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809;p38">
              <a:extLst>
                <a:ext uri="{FF2B5EF4-FFF2-40B4-BE49-F238E27FC236}">
                  <a16:creationId xmlns:a16="http://schemas.microsoft.com/office/drawing/2014/main" id="{2C838350-C13C-C1ED-92AB-C9C19D607D9C}"/>
                </a:ext>
              </a:extLst>
            </p:cNvPr>
            <p:cNvSpPr/>
            <p:nvPr/>
          </p:nvSpPr>
          <p:spPr>
            <a:xfrm>
              <a:off x="1600900" y="678725"/>
              <a:ext cx="153550" cy="176125"/>
            </a:xfrm>
            <a:custGeom>
              <a:avLst/>
              <a:gdLst/>
              <a:ahLst/>
              <a:cxnLst/>
              <a:rect l="l" t="t" r="r" b="b"/>
              <a:pathLst>
                <a:path w="6142" h="7045" extrusionOk="0">
                  <a:moveTo>
                    <a:pt x="3900" y="1308"/>
                  </a:moveTo>
                  <a:cubicBezTo>
                    <a:pt x="3924" y="1308"/>
                    <a:pt x="3948" y="1310"/>
                    <a:pt x="3972" y="1313"/>
                  </a:cubicBezTo>
                  <a:cubicBezTo>
                    <a:pt x="5071" y="1471"/>
                    <a:pt x="4647" y="3070"/>
                    <a:pt x="4394" y="3728"/>
                  </a:cubicBezTo>
                  <a:cubicBezTo>
                    <a:pt x="4074" y="4559"/>
                    <a:pt x="3454" y="5384"/>
                    <a:pt x="2544" y="5599"/>
                  </a:cubicBezTo>
                  <a:cubicBezTo>
                    <a:pt x="2419" y="5629"/>
                    <a:pt x="2310" y="5643"/>
                    <a:pt x="2217" y="5643"/>
                  </a:cubicBezTo>
                  <a:cubicBezTo>
                    <a:pt x="1385" y="5643"/>
                    <a:pt x="1763" y="4541"/>
                    <a:pt x="2024" y="3935"/>
                  </a:cubicBezTo>
                  <a:cubicBezTo>
                    <a:pt x="2291" y="3313"/>
                    <a:pt x="3068" y="1308"/>
                    <a:pt x="3900" y="1308"/>
                  </a:cubicBezTo>
                  <a:close/>
                  <a:moveTo>
                    <a:pt x="4008" y="1"/>
                  </a:moveTo>
                  <a:cubicBezTo>
                    <a:pt x="3106" y="1"/>
                    <a:pt x="2351" y="806"/>
                    <a:pt x="1823" y="1512"/>
                  </a:cubicBezTo>
                  <a:cubicBezTo>
                    <a:pt x="1222" y="2313"/>
                    <a:pt x="737" y="3212"/>
                    <a:pt x="447" y="4178"/>
                  </a:cubicBezTo>
                  <a:cubicBezTo>
                    <a:pt x="1" y="5654"/>
                    <a:pt x="673" y="7044"/>
                    <a:pt x="2167" y="7044"/>
                  </a:cubicBezTo>
                  <a:cubicBezTo>
                    <a:pt x="2336" y="7044"/>
                    <a:pt x="2516" y="7026"/>
                    <a:pt x="2706" y="6989"/>
                  </a:cubicBezTo>
                  <a:cubicBezTo>
                    <a:pt x="4515" y="6629"/>
                    <a:pt x="5719" y="4904"/>
                    <a:pt x="5988" y="3157"/>
                  </a:cubicBezTo>
                  <a:cubicBezTo>
                    <a:pt x="6141" y="2157"/>
                    <a:pt x="5689" y="623"/>
                    <a:pt x="4703" y="163"/>
                  </a:cubicBezTo>
                  <a:cubicBezTo>
                    <a:pt x="4463" y="50"/>
                    <a:pt x="4231" y="1"/>
                    <a:pt x="4008" y="1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10;p38">
              <a:extLst>
                <a:ext uri="{FF2B5EF4-FFF2-40B4-BE49-F238E27FC236}">
                  <a16:creationId xmlns:a16="http://schemas.microsoft.com/office/drawing/2014/main" id="{218360FC-881A-CEF6-D04A-DA7CA81A1873}"/>
                </a:ext>
              </a:extLst>
            </p:cNvPr>
            <p:cNvSpPr/>
            <p:nvPr/>
          </p:nvSpPr>
          <p:spPr>
            <a:xfrm>
              <a:off x="1710350" y="724525"/>
              <a:ext cx="132175" cy="176600"/>
            </a:xfrm>
            <a:custGeom>
              <a:avLst/>
              <a:gdLst/>
              <a:ahLst/>
              <a:cxnLst/>
              <a:rect l="l" t="t" r="r" b="b"/>
              <a:pathLst>
                <a:path w="5287" h="7064" extrusionOk="0">
                  <a:moveTo>
                    <a:pt x="4083" y="1"/>
                  </a:moveTo>
                  <a:cubicBezTo>
                    <a:pt x="3304" y="1"/>
                    <a:pt x="2634" y="388"/>
                    <a:pt x="2379" y="1378"/>
                  </a:cubicBezTo>
                  <a:cubicBezTo>
                    <a:pt x="2185" y="2133"/>
                    <a:pt x="2200" y="2957"/>
                    <a:pt x="2132" y="3731"/>
                  </a:cubicBezTo>
                  <a:cubicBezTo>
                    <a:pt x="2097" y="4125"/>
                    <a:pt x="1883" y="5717"/>
                    <a:pt x="1267" y="5717"/>
                  </a:cubicBezTo>
                  <a:cubicBezTo>
                    <a:pt x="1162" y="5717"/>
                    <a:pt x="1046" y="5671"/>
                    <a:pt x="917" y="5566"/>
                  </a:cubicBezTo>
                  <a:cubicBezTo>
                    <a:pt x="909" y="5560"/>
                    <a:pt x="904" y="5555"/>
                    <a:pt x="896" y="5549"/>
                  </a:cubicBezTo>
                  <a:cubicBezTo>
                    <a:pt x="629" y="5933"/>
                    <a:pt x="320" y="6282"/>
                    <a:pt x="1" y="6623"/>
                  </a:cubicBezTo>
                  <a:cubicBezTo>
                    <a:pt x="5" y="6625"/>
                    <a:pt x="9" y="6632"/>
                    <a:pt x="14" y="6634"/>
                  </a:cubicBezTo>
                  <a:cubicBezTo>
                    <a:pt x="378" y="6933"/>
                    <a:pt x="775" y="7063"/>
                    <a:pt x="1163" y="7063"/>
                  </a:cubicBezTo>
                  <a:cubicBezTo>
                    <a:pt x="2068" y="7063"/>
                    <a:pt x="2930" y="6357"/>
                    <a:pt x="3251" y="5427"/>
                  </a:cubicBezTo>
                  <a:cubicBezTo>
                    <a:pt x="3517" y="4656"/>
                    <a:pt x="3526" y="3808"/>
                    <a:pt x="3592" y="2998"/>
                  </a:cubicBezTo>
                  <a:cubicBezTo>
                    <a:pt x="3626" y="2595"/>
                    <a:pt x="3592" y="2084"/>
                    <a:pt x="3743" y="1704"/>
                  </a:cubicBezTo>
                  <a:cubicBezTo>
                    <a:pt x="3846" y="1447"/>
                    <a:pt x="3991" y="1360"/>
                    <a:pt x="4160" y="1360"/>
                  </a:cubicBezTo>
                  <a:cubicBezTo>
                    <a:pt x="4354" y="1360"/>
                    <a:pt x="4579" y="1475"/>
                    <a:pt x="4809" y="1576"/>
                  </a:cubicBezTo>
                  <a:cubicBezTo>
                    <a:pt x="4839" y="1589"/>
                    <a:pt x="4868" y="1598"/>
                    <a:pt x="4900" y="1604"/>
                  </a:cubicBezTo>
                  <a:cubicBezTo>
                    <a:pt x="5032" y="1157"/>
                    <a:pt x="5150" y="707"/>
                    <a:pt x="5286" y="259"/>
                  </a:cubicBezTo>
                  <a:cubicBezTo>
                    <a:pt x="4883" y="96"/>
                    <a:pt x="4470" y="1"/>
                    <a:pt x="4083" y="1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11;p38">
              <a:extLst>
                <a:ext uri="{FF2B5EF4-FFF2-40B4-BE49-F238E27FC236}">
                  <a16:creationId xmlns:a16="http://schemas.microsoft.com/office/drawing/2014/main" id="{7E724143-70DD-6A22-9AD8-31CC5EDB51CE}"/>
                </a:ext>
              </a:extLst>
            </p:cNvPr>
            <p:cNvSpPr/>
            <p:nvPr/>
          </p:nvSpPr>
          <p:spPr>
            <a:xfrm>
              <a:off x="1724250" y="739750"/>
              <a:ext cx="116675" cy="144650"/>
            </a:xfrm>
            <a:custGeom>
              <a:avLst/>
              <a:gdLst/>
              <a:ahLst/>
              <a:cxnLst/>
              <a:rect l="l" t="t" r="r" b="b"/>
              <a:pathLst>
                <a:path w="4667" h="5786" extrusionOk="0">
                  <a:moveTo>
                    <a:pt x="4024" y="0"/>
                  </a:moveTo>
                  <a:cubicBezTo>
                    <a:pt x="3966" y="0"/>
                    <a:pt x="3908" y="4"/>
                    <a:pt x="3848" y="13"/>
                  </a:cubicBezTo>
                  <a:cubicBezTo>
                    <a:pt x="3430" y="72"/>
                    <a:pt x="3027" y="328"/>
                    <a:pt x="2793" y="682"/>
                  </a:cubicBezTo>
                  <a:cubicBezTo>
                    <a:pt x="2409" y="1262"/>
                    <a:pt x="2373" y="1973"/>
                    <a:pt x="2364" y="2773"/>
                  </a:cubicBezTo>
                  <a:cubicBezTo>
                    <a:pt x="2356" y="3461"/>
                    <a:pt x="2352" y="4241"/>
                    <a:pt x="1962" y="4859"/>
                  </a:cubicBezTo>
                  <a:cubicBezTo>
                    <a:pt x="1613" y="5414"/>
                    <a:pt x="965" y="5758"/>
                    <a:pt x="312" y="5758"/>
                  </a:cubicBezTo>
                  <a:cubicBezTo>
                    <a:pt x="210" y="5758"/>
                    <a:pt x="108" y="5750"/>
                    <a:pt x="7" y="5733"/>
                  </a:cubicBezTo>
                  <a:lnTo>
                    <a:pt x="1" y="5758"/>
                  </a:lnTo>
                  <a:cubicBezTo>
                    <a:pt x="105" y="5777"/>
                    <a:pt x="206" y="5786"/>
                    <a:pt x="310" y="5786"/>
                  </a:cubicBezTo>
                  <a:cubicBezTo>
                    <a:pt x="973" y="5786"/>
                    <a:pt x="1631" y="5436"/>
                    <a:pt x="1983" y="4874"/>
                  </a:cubicBezTo>
                  <a:cubicBezTo>
                    <a:pt x="2375" y="4249"/>
                    <a:pt x="2381" y="3465"/>
                    <a:pt x="2388" y="2775"/>
                  </a:cubicBezTo>
                  <a:cubicBezTo>
                    <a:pt x="2394" y="1980"/>
                    <a:pt x="2431" y="1272"/>
                    <a:pt x="2812" y="697"/>
                  </a:cubicBezTo>
                  <a:cubicBezTo>
                    <a:pt x="3038" y="354"/>
                    <a:pt x="3445" y="96"/>
                    <a:pt x="3850" y="40"/>
                  </a:cubicBezTo>
                  <a:cubicBezTo>
                    <a:pt x="3902" y="33"/>
                    <a:pt x="3960" y="28"/>
                    <a:pt x="4022" y="28"/>
                  </a:cubicBezTo>
                  <a:cubicBezTo>
                    <a:pt x="4216" y="28"/>
                    <a:pt x="4445" y="76"/>
                    <a:pt x="4647" y="249"/>
                  </a:cubicBezTo>
                  <a:lnTo>
                    <a:pt x="4666" y="228"/>
                  </a:lnTo>
                  <a:cubicBezTo>
                    <a:pt x="4492" y="77"/>
                    <a:pt x="4271" y="0"/>
                    <a:pt x="402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12;p38">
              <a:extLst>
                <a:ext uri="{FF2B5EF4-FFF2-40B4-BE49-F238E27FC236}">
                  <a16:creationId xmlns:a16="http://schemas.microsoft.com/office/drawing/2014/main" id="{9DCB63A0-E56A-F190-86E8-A9250D95D286}"/>
                </a:ext>
              </a:extLst>
            </p:cNvPr>
            <p:cNvSpPr/>
            <p:nvPr/>
          </p:nvSpPr>
          <p:spPr>
            <a:xfrm>
              <a:off x="1622450" y="700500"/>
              <a:ext cx="120900" cy="137550"/>
            </a:xfrm>
            <a:custGeom>
              <a:avLst/>
              <a:gdLst/>
              <a:ahLst/>
              <a:cxnLst/>
              <a:rect l="l" t="t" r="r" b="b"/>
              <a:pathLst>
                <a:path w="4836" h="5502" extrusionOk="0">
                  <a:moveTo>
                    <a:pt x="3069" y="29"/>
                  </a:moveTo>
                  <a:cubicBezTo>
                    <a:pt x="3135" y="29"/>
                    <a:pt x="3206" y="33"/>
                    <a:pt x="3274" y="46"/>
                  </a:cubicBezTo>
                  <a:cubicBezTo>
                    <a:pt x="3920" y="129"/>
                    <a:pt x="4356" y="428"/>
                    <a:pt x="4572" y="935"/>
                  </a:cubicBezTo>
                  <a:cubicBezTo>
                    <a:pt x="4806" y="1489"/>
                    <a:pt x="4719" y="2147"/>
                    <a:pt x="4604" y="2601"/>
                  </a:cubicBezTo>
                  <a:cubicBezTo>
                    <a:pt x="4463" y="3168"/>
                    <a:pt x="4199" y="3733"/>
                    <a:pt x="3881" y="4151"/>
                  </a:cubicBezTo>
                  <a:cubicBezTo>
                    <a:pt x="3316" y="4897"/>
                    <a:pt x="2698" y="5336"/>
                    <a:pt x="2046" y="5453"/>
                  </a:cubicBezTo>
                  <a:cubicBezTo>
                    <a:pt x="1956" y="5469"/>
                    <a:pt x="1863" y="5477"/>
                    <a:pt x="1769" y="5477"/>
                  </a:cubicBezTo>
                  <a:cubicBezTo>
                    <a:pt x="1112" y="5477"/>
                    <a:pt x="393" y="5094"/>
                    <a:pt x="245" y="4423"/>
                  </a:cubicBezTo>
                  <a:cubicBezTo>
                    <a:pt x="26" y="3428"/>
                    <a:pt x="567" y="1838"/>
                    <a:pt x="1450" y="875"/>
                  </a:cubicBezTo>
                  <a:cubicBezTo>
                    <a:pt x="1812" y="477"/>
                    <a:pt x="2374" y="29"/>
                    <a:pt x="3069" y="29"/>
                  </a:cubicBezTo>
                  <a:close/>
                  <a:moveTo>
                    <a:pt x="3069" y="1"/>
                  </a:moveTo>
                  <a:cubicBezTo>
                    <a:pt x="2364" y="1"/>
                    <a:pt x="1797" y="452"/>
                    <a:pt x="1430" y="854"/>
                  </a:cubicBezTo>
                  <a:cubicBezTo>
                    <a:pt x="544" y="1823"/>
                    <a:pt x="0" y="3426"/>
                    <a:pt x="218" y="4426"/>
                  </a:cubicBezTo>
                  <a:cubicBezTo>
                    <a:pt x="367" y="5110"/>
                    <a:pt x="1098" y="5502"/>
                    <a:pt x="1767" y="5502"/>
                  </a:cubicBezTo>
                  <a:cubicBezTo>
                    <a:pt x="1865" y="5502"/>
                    <a:pt x="1959" y="5493"/>
                    <a:pt x="2050" y="5474"/>
                  </a:cubicBezTo>
                  <a:cubicBezTo>
                    <a:pt x="2711" y="5357"/>
                    <a:pt x="3333" y="4916"/>
                    <a:pt x="3902" y="4161"/>
                  </a:cubicBezTo>
                  <a:cubicBezTo>
                    <a:pt x="4222" y="3742"/>
                    <a:pt x="4486" y="3170"/>
                    <a:pt x="4629" y="2601"/>
                  </a:cubicBezTo>
                  <a:cubicBezTo>
                    <a:pt x="4746" y="2143"/>
                    <a:pt x="4836" y="1478"/>
                    <a:pt x="4597" y="920"/>
                  </a:cubicBezTo>
                  <a:cubicBezTo>
                    <a:pt x="4380" y="402"/>
                    <a:pt x="3937" y="97"/>
                    <a:pt x="3280" y="14"/>
                  </a:cubicBezTo>
                  <a:cubicBezTo>
                    <a:pt x="3209" y="5"/>
                    <a:pt x="3138" y="1"/>
                    <a:pt x="3069" y="1"/>
                  </a:cubicBezTo>
                  <a:close/>
                </a:path>
              </a:pathLst>
            </a:custGeom>
            <a:solidFill>
              <a:srgbClr val="CE4E58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13;p38">
              <a:extLst>
                <a:ext uri="{FF2B5EF4-FFF2-40B4-BE49-F238E27FC236}">
                  <a16:creationId xmlns:a16="http://schemas.microsoft.com/office/drawing/2014/main" id="{AEBA15D0-E683-B68E-4DA1-C2EBC1D27E28}"/>
                </a:ext>
              </a:extLst>
            </p:cNvPr>
            <p:cNvSpPr/>
            <p:nvPr/>
          </p:nvSpPr>
          <p:spPr>
            <a:xfrm>
              <a:off x="1483125" y="641200"/>
              <a:ext cx="134650" cy="161425"/>
            </a:xfrm>
            <a:custGeom>
              <a:avLst/>
              <a:gdLst/>
              <a:ahLst/>
              <a:cxnLst/>
              <a:rect l="l" t="t" r="r" b="b"/>
              <a:pathLst>
                <a:path w="5386" h="6457" extrusionOk="0">
                  <a:moveTo>
                    <a:pt x="4758" y="0"/>
                  </a:moveTo>
                  <a:cubicBezTo>
                    <a:pt x="4002" y="0"/>
                    <a:pt x="3234" y="462"/>
                    <a:pt x="2952" y="1171"/>
                  </a:cubicBezTo>
                  <a:cubicBezTo>
                    <a:pt x="2720" y="1751"/>
                    <a:pt x="2764" y="2471"/>
                    <a:pt x="3090" y="3305"/>
                  </a:cubicBezTo>
                  <a:cubicBezTo>
                    <a:pt x="3127" y="3398"/>
                    <a:pt x="3167" y="3496"/>
                    <a:pt x="3208" y="3590"/>
                  </a:cubicBezTo>
                  <a:cubicBezTo>
                    <a:pt x="3387" y="4021"/>
                    <a:pt x="3570" y="4466"/>
                    <a:pt x="3536" y="4926"/>
                  </a:cubicBezTo>
                  <a:cubicBezTo>
                    <a:pt x="3483" y="5651"/>
                    <a:pt x="2826" y="6305"/>
                    <a:pt x="2046" y="6412"/>
                  </a:cubicBezTo>
                  <a:cubicBezTo>
                    <a:pt x="1960" y="6424"/>
                    <a:pt x="1874" y="6429"/>
                    <a:pt x="1787" y="6429"/>
                  </a:cubicBezTo>
                  <a:cubicBezTo>
                    <a:pt x="1149" y="6429"/>
                    <a:pt x="492" y="6119"/>
                    <a:pt x="19" y="5585"/>
                  </a:cubicBezTo>
                  <a:lnTo>
                    <a:pt x="0" y="5604"/>
                  </a:lnTo>
                  <a:cubicBezTo>
                    <a:pt x="478" y="6145"/>
                    <a:pt x="1143" y="6457"/>
                    <a:pt x="1788" y="6457"/>
                  </a:cubicBezTo>
                  <a:cubicBezTo>
                    <a:pt x="1876" y="6457"/>
                    <a:pt x="1963" y="6450"/>
                    <a:pt x="2046" y="6437"/>
                  </a:cubicBezTo>
                  <a:cubicBezTo>
                    <a:pt x="2839" y="6329"/>
                    <a:pt x="3504" y="5664"/>
                    <a:pt x="3559" y="4926"/>
                  </a:cubicBezTo>
                  <a:cubicBezTo>
                    <a:pt x="3593" y="4458"/>
                    <a:pt x="3408" y="4010"/>
                    <a:pt x="3229" y="3575"/>
                  </a:cubicBezTo>
                  <a:cubicBezTo>
                    <a:pt x="3191" y="3484"/>
                    <a:pt x="3152" y="3388"/>
                    <a:pt x="3114" y="3292"/>
                  </a:cubicBezTo>
                  <a:cubicBezTo>
                    <a:pt x="2792" y="2465"/>
                    <a:pt x="2747" y="1753"/>
                    <a:pt x="2975" y="1178"/>
                  </a:cubicBezTo>
                  <a:cubicBezTo>
                    <a:pt x="3254" y="480"/>
                    <a:pt x="4011" y="26"/>
                    <a:pt x="4756" y="26"/>
                  </a:cubicBezTo>
                  <a:cubicBezTo>
                    <a:pt x="4967" y="26"/>
                    <a:pt x="5177" y="62"/>
                    <a:pt x="5375" y="140"/>
                  </a:cubicBezTo>
                  <a:lnTo>
                    <a:pt x="5386" y="116"/>
                  </a:lnTo>
                  <a:cubicBezTo>
                    <a:pt x="5185" y="37"/>
                    <a:pt x="4972" y="0"/>
                    <a:pt x="475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814;p38">
            <a:extLst>
              <a:ext uri="{FF2B5EF4-FFF2-40B4-BE49-F238E27FC236}">
                <a16:creationId xmlns:a16="http://schemas.microsoft.com/office/drawing/2014/main" id="{E528F1F9-FB3E-A8F2-823B-8777989B54B0}"/>
              </a:ext>
            </a:extLst>
          </p:cNvPr>
          <p:cNvGrpSpPr/>
          <p:nvPr/>
        </p:nvGrpSpPr>
        <p:grpSpPr>
          <a:xfrm>
            <a:off x="6989104" y="3814379"/>
            <a:ext cx="858666" cy="716410"/>
            <a:chOff x="2718139" y="3612260"/>
            <a:chExt cx="1078184" cy="899561"/>
          </a:xfrm>
          <a:solidFill>
            <a:srgbClr val="FF0000"/>
          </a:solidFill>
        </p:grpSpPr>
        <p:grpSp>
          <p:nvGrpSpPr>
            <p:cNvPr id="30" name="Google Shape;815;p38">
              <a:extLst>
                <a:ext uri="{FF2B5EF4-FFF2-40B4-BE49-F238E27FC236}">
                  <a16:creationId xmlns:a16="http://schemas.microsoft.com/office/drawing/2014/main" id="{CCF5D362-C39C-BEFC-0F1E-35B26A446D74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  <a:grpFill/>
          </p:grpSpPr>
          <p:sp>
            <p:nvSpPr>
              <p:cNvPr id="35" name="Google Shape;816;p38">
                <a:extLst>
                  <a:ext uri="{FF2B5EF4-FFF2-40B4-BE49-F238E27FC236}">
                    <a16:creationId xmlns:a16="http://schemas.microsoft.com/office/drawing/2014/main" id="{18104C78-651B-358B-28D2-4462DB271326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grpFill/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240000" algn="bl" rotWithShape="0">
                  <a:srgbClr val="000000">
                    <a:alpha val="3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17;p38">
                <a:extLst>
                  <a:ext uri="{FF2B5EF4-FFF2-40B4-BE49-F238E27FC236}">
                    <a16:creationId xmlns:a16="http://schemas.microsoft.com/office/drawing/2014/main" id="{51EA4D50-02E9-E9CE-AE16-5778F4ED2257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grpFill/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8;p38">
                <a:extLst>
                  <a:ext uri="{FF2B5EF4-FFF2-40B4-BE49-F238E27FC236}">
                    <a16:creationId xmlns:a16="http://schemas.microsoft.com/office/drawing/2014/main" id="{010742C5-18AD-7571-3F5E-9B441BC1F4EF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grpFill/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819;p38">
              <a:extLst>
                <a:ext uri="{FF2B5EF4-FFF2-40B4-BE49-F238E27FC236}">
                  <a16:creationId xmlns:a16="http://schemas.microsoft.com/office/drawing/2014/main" id="{90F9AB96-FCFE-EF3A-1BCE-C67E15B136B9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  <a:grpFill/>
          </p:grpSpPr>
          <p:sp>
            <p:nvSpPr>
              <p:cNvPr id="32" name="Google Shape;820;p38">
                <a:extLst>
                  <a:ext uri="{FF2B5EF4-FFF2-40B4-BE49-F238E27FC236}">
                    <a16:creationId xmlns:a16="http://schemas.microsoft.com/office/drawing/2014/main" id="{407919DA-47E1-8F4F-248C-8B4D78D580E0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rgbClr val="CE4E58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821;p38">
                <a:extLst>
                  <a:ext uri="{FF2B5EF4-FFF2-40B4-BE49-F238E27FC236}">
                    <a16:creationId xmlns:a16="http://schemas.microsoft.com/office/drawing/2014/main" id="{B7DDC91A-4244-6E75-BCF4-31E5A2439578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822;p38">
                <a:extLst>
                  <a:ext uri="{FF2B5EF4-FFF2-40B4-BE49-F238E27FC236}">
                    <a16:creationId xmlns:a16="http://schemas.microsoft.com/office/drawing/2014/main" id="{3342595D-C4E4-D274-A5CF-35F7F7D806F3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28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58;p28">
            <a:extLst>
              <a:ext uri="{FF2B5EF4-FFF2-40B4-BE49-F238E27FC236}">
                <a16:creationId xmlns:a16="http://schemas.microsoft.com/office/drawing/2014/main" id="{1FC70BC5-4126-6647-95F2-244CEE239626}"/>
              </a:ext>
            </a:extLst>
          </p:cNvPr>
          <p:cNvSpPr txBox="1">
            <a:spLocks/>
          </p:cNvSpPr>
          <p:nvPr/>
        </p:nvSpPr>
        <p:spPr>
          <a:xfrm>
            <a:off x="3185113" y="1549138"/>
            <a:ext cx="5398958" cy="224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pPr algn="just"/>
            <a:r>
              <a:rPr lang="en-US" sz="7200" dirty="0" smtClean="0">
                <a:solidFill>
                  <a:srgbClr val="0070C0"/>
                </a:solidFill>
                <a:latin typeface="#9Slide07 Dorayaki" pitchFamily="2" charset="0"/>
              </a:rPr>
              <a:t>T127: </a:t>
            </a:r>
            <a:r>
              <a:rPr lang="vi-VN" sz="7200" dirty="0" smtClean="0">
                <a:solidFill>
                  <a:srgbClr val="0070C0"/>
                </a:solidFill>
                <a:latin typeface="#9Slide07 Dorayaki" pitchFamily="2" charset="0"/>
              </a:rPr>
              <a:t>Thảo </a:t>
            </a:r>
            <a:r>
              <a:rPr lang="vi-VN" sz="7200" dirty="0">
                <a:solidFill>
                  <a:srgbClr val="0070C0"/>
                </a:solidFill>
                <a:latin typeface="#9Slide07 Dorayaki" pitchFamily="2" charset="0"/>
              </a:rPr>
              <a:t>luận </a:t>
            </a:r>
            <a:endParaRPr lang="en-US" sz="7200" dirty="0" smtClean="0">
              <a:solidFill>
                <a:srgbClr val="0070C0"/>
              </a:solidFill>
              <a:latin typeface="#9Slide07 Dorayaki" pitchFamily="2" charset="0"/>
            </a:endParaRPr>
          </a:p>
          <a:p>
            <a:pPr algn="just"/>
            <a:r>
              <a:rPr lang="vi-VN" sz="7200" dirty="0" smtClean="0">
                <a:solidFill>
                  <a:srgbClr val="0070C0"/>
                </a:solidFill>
                <a:latin typeface="#9Slide07 Dorayaki" pitchFamily="2" charset="0"/>
              </a:rPr>
              <a:t>về </a:t>
            </a:r>
            <a:r>
              <a:rPr lang="vi-VN" sz="7200" dirty="0">
                <a:solidFill>
                  <a:srgbClr val="0070C0"/>
                </a:solidFill>
                <a:latin typeface="#9Slide07 Dorayaki" pitchFamily="2" charset="0"/>
              </a:rPr>
              <a:t>giải pháp khắc phục nạn ô nhiễm môi trường</a:t>
            </a:r>
            <a:endParaRPr lang="vi-VN" sz="6600" dirty="0">
              <a:solidFill>
                <a:srgbClr val="0070C0"/>
              </a:solidFill>
              <a:latin typeface="#9Slide07 Dorayaki" pitchFamily="2" charset="0"/>
            </a:endParaRPr>
          </a:p>
        </p:txBody>
      </p:sp>
      <p:grpSp>
        <p:nvGrpSpPr>
          <p:cNvPr id="4" name="Google Shape;788;p38">
            <a:extLst>
              <a:ext uri="{FF2B5EF4-FFF2-40B4-BE49-F238E27FC236}">
                <a16:creationId xmlns:a16="http://schemas.microsoft.com/office/drawing/2014/main" id="{7A7F1A34-88D2-9653-2F8E-6C9517F6000B}"/>
              </a:ext>
            </a:extLst>
          </p:cNvPr>
          <p:cNvGrpSpPr/>
          <p:nvPr/>
        </p:nvGrpSpPr>
        <p:grpSpPr>
          <a:xfrm>
            <a:off x="336488" y="939055"/>
            <a:ext cx="2175420" cy="3218126"/>
            <a:chOff x="1428250" y="541650"/>
            <a:chExt cx="557100" cy="824125"/>
          </a:xfrm>
        </p:grpSpPr>
        <p:sp>
          <p:nvSpPr>
            <p:cNvPr id="5" name="Google Shape;789;p38">
              <a:extLst>
                <a:ext uri="{FF2B5EF4-FFF2-40B4-BE49-F238E27FC236}">
                  <a16:creationId xmlns:a16="http://schemas.microsoft.com/office/drawing/2014/main" id="{261DA6F3-E216-102F-4391-2BDB8DC172D5}"/>
                </a:ext>
              </a:extLst>
            </p:cNvPr>
            <p:cNvSpPr/>
            <p:nvPr/>
          </p:nvSpPr>
          <p:spPr>
            <a:xfrm>
              <a:off x="1428250" y="544900"/>
              <a:ext cx="556850" cy="820875"/>
            </a:xfrm>
            <a:custGeom>
              <a:avLst/>
              <a:gdLst/>
              <a:ahLst/>
              <a:cxnLst/>
              <a:rect l="l" t="t" r="r" b="b"/>
              <a:pathLst>
                <a:path w="22274" h="32835" extrusionOk="0">
                  <a:moveTo>
                    <a:pt x="6821" y="14535"/>
                  </a:moveTo>
                  <a:lnTo>
                    <a:pt x="12148" y="17475"/>
                  </a:lnTo>
                  <a:cubicBezTo>
                    <a:pt x="11950" y="17495"/>
                    <a:pt x="11751" y="17512"/>
                    <a:pt x="11551" y="17529"/>
                  </a:cubicBezTo>
                  <a:cubicBezTo>
                    <a:pt x="11491" y="17535"/>
                    <a:pt x="11470" y="17599"/>
                    <a:pt x="11487" y="17640"/>
                  </a:cubicBezTo>
                  <a:cubicBezTo>
                    <a:pt x="10134" y="18004"/>
                    <a:pt x="8930" y="18724"/>
                    <a:pt x="7975" y="19698"/>
                  </a:cubicBezTo>
                  <a:cubicBezTo>
                    <a:pt x="7975" y="19681"/>
                    <a:pt x="7973" y="19666"/>
                    <a:pt x="7964" y="19649"/>
                  </a:cubicBezTo>
                  <a:cubicBezTo>
                    <a:pt x="7589" y="18914"/>
                    <a:pt x="7214" y="18183"/>
                    <a:pt x="6839" y="17446"/>
                  </a:cubicBezTo>
                  <a:lnTo>
                    <a:pt x="6519" y="16821"/>
                  </a:lnTo>
                  <a:cubicBezTo>
                    <a:pt x="6515" y="16815"/>
                    <a:pt x="6513" y="16810"/>
                    <a:pt x="6511" y="16806"/>
                  </a:cubicBezTo>
                  <a:cubicBezTo>
                    <a:pt x="6515" y="16770"/>
                    <a:pt x="6515" y="16729"/>
                    <a:pt x="6511" y="16689"/>
                  </a:cubicBezTo>
                  <a:cubicBezTo>
                    <a:pt x="6530" y="16689"/>
                    <a:pt x="6551" y="16683"/>
                    <a:pt x="6568" y="16663"/>
                  </a:cubicBezTo>
                  <a:cubicBezTo>
                    <a:pt x="6792" y="16440"/>
                    <a:pt x="6796" y="16048"/>
                    <a:pt x="6573" y="15824"/>
                  </a:cubicBezTo>
                  <a:cubicBezTo>
                    <a:pt x="6564" y="15815"/>
                    <a:pt x="6558" y="15811"/>
                    <a:pt x="6551" y="15809"/>
                  </a:cubicBezTo>
                  <a:cubicBezTo>
                    <a:pt x="6551" y="15777"/>
                    <a:pt x="6532" y="15747"/>
                    <a:pt x="6505" y="15726"/>
                  </a:cubicBezTo>
                  <a:cubicBezTo>
                    <a:pt x="6434" y="15672"/>
                    <a:pt x="6355" y="15619"/>
                    <a:pt x="6276" y="15572"/>
                  </a:cubicBezTo>
                  <a:lnTo>
                    <a:pt x="6276" y="15572"/>
                  </a:lnTo>
                  <a:cubicBezTo>
                    <a:pt x="6320" y="15587"/>
                    <a:pt x="6365" y="15595"/>
                    <a:pt x="6410" y="15595"/>
                  </a:cubicBezTo>
                  <a:cubicBezTo>
                    <a:pt x="6537" y="15595"/>
                    <a:pt x="6660" y="15536"/>
                    <a:pt x="6739" y="15425"/>
                  </a:cubicBezTo>
                  <a:lnTo>
                    <a:pt x="6952" y="15127"/>
                  </a:lnTo>
                  <a:cubicBezTo>
                    <a:pt x="7095" y="14929"/>
                    <a:pt x="7033" y="14653"/>
                    <a:pt x="6821" y="14535"/>
                  </a:cubicBezTo>
                  <a:close/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7"/>
                  </a:lnTo>
                  <a:cubicBezTo>
                    <a:pt x="0" y="10555"/>
                    <a:pt x="68" y="10809"/>
                    <a:pt x="269" y="10918"/>
                  </a:cubicBezTo>
                  <a:lnTo>
                    <a:pt x="6615" y="14421"/>
                  </a:lnTo>
                  <a:lnTo>
                    <a:pt x="6615" y="14421"/>
                  </a:lnTo>
                  <a:cubicBezTo>
                    <a:pt x="6554" y="14388"/>
                    <a:pt x="6488" y="14372"/>
                    <a:pt x="6423" y="14372"/>
                  </a:cubicBezTo>
                  <a:cubicBezTo>
                    <a:pt x="6298" y="14372"/>
                    <a:pt x="6175" y="14431"/>
                    <a:pt x="6095" y="14537"/>
                  </a:cubicBezTo>
                  <a:lnTo>
                    <a:pt x="5874" y="14839"/>
                  </a:lnTo>
                  <a:cubicBezTo>
                    <a:pt x="5742" y="15020"/>
                    <a:pt x="5784" y="15270"/>
                    <a:pt x="5950" y="15400"/>
                  </a:cubicBezTo>
                  <a:cubicBezTo>
                    <a:pt x="5776" y="15325"/>
                    <a:pt x="5593" y="15276"/>
                    <a:pt x="5407" y="15276"/>
                  </a:cubicBezTo>
                  <a:cubicBezTo>
                    <a:pt x="5350" y="15276"/>
                    <a:pt x="5292" y="15281"/>
                    <a:pt x="5234" y="15291"/>
                  </a:cubicBezTo>
                  <a:cubicBezTo>
                    <a:pt x="4836" y="15363"/>
                    <a:pt x="4559" y="15724"/>
                    <a:pt x="4420" y="16082"/>
                  </a:cubicBezTo>
                  <a:cubicBezTo>
                    <a:pt x="4339" y="16288"/>
                    <a:pt x="4309" y="16523"/>
                    <a:pt x="4395" y="16729"/>
                  </a:cubicBezTo>
                  <a:cubicBezTo>
                    <a:pt x="4410" y="16759"/>
                    <a:pt x="4422" y="16789"/>
                    <a:pt x="4437" y="16815"/>
                  </a:cubicBezTo>
                  <a:cubicBezTo>
                    <a:pt x="4463" y="16898"/>
                    <a:pt x="4491" y="16981"/>
                    <a:pt x="4523" y="17062"/>
                  </a:cubicBezTo>
                  <a:cubicBezTo>
                    <a:pt x="4520" y="17062"/>
                    <a:pt x="4518" y="17062"/>
                    <a:pt x="4516" y="17062"/>
                  </a:cubicBezTo>
                  <a:cubicBezTo>
                    <a:pt x="4390" y="17062"/>
                    <a:pt x="4265" y="17123"/>
                    <a:pt x="4186" y="17232"/>
                  </a:cubicBezTo>
                  <a:lnTo>
                    <a:pt x="1842" y="20532"/>
                  </a:lnTo>
                  <a:cubicBezTo>
                    <a:pt x="1705" y="20723"/>
                    <a:pt x="1758" y="20990"/>
                    <a:pt x="1961" y="21111"/>
                  </a:cubicBezTo>
                  <a:lnTo>
                    <a:pt x="2114" y="21207"/>
                  </a:lnTo>
                  <a:cubicBezTo>
                    <a:pt x="2180" y="21248"/>
                    <a:pt x="2254" y="21268"/>
                    <a:pt x="2327" y="21268"/>
                  </a:cubicBezTo>
                  <a:cubicBezTo>
                    <a:pt x="2454" y="21268"/>
                    <a:pt x="2578" y="21208"/>
                    <a:pt x="2656" y="21098"/>
                  </a:cubicBezTo>
                  <a:lnTo>
                    <a:pt x="4927" y="17936"/>
                  </a:lnTo>
                  <a:cubicBezTo>
                    <a:pt x="4981" y="18042"/>
                    <a:pt x="5032" y="18149"/>
                    <a:pt x="5085" y="18255"/>
                  </a:cubicBezTo>
                  <a:cubicBezTo>
                    <a:pt x="5403" y="18901"/>
                    <a:pt x="5722" y="19545"/>
                    <a:pt x="6046" y="20184"/>
                  </a:cubicBezTo>
                  <a:cubicBezTo>
                    <a:pt x="6232" y="20546"/>
                    <a:pt x="6417" y="20909"/>
                    <a:pt x="6605" y="21271"/>
                  </a:cubicBezTo>
                  <a:cubicBezTo>
                    <a:pt x="6622" y="21304"/>
                    <a:pt x="6648" y="21317"/>
                    <a:pt x="6675" y="21317"/>
                  </a:cubicBezTo>
                  <a:cubicBezTo>
                    <a:pt x="6702" y="21317"/>
                    <a:pt x="6729" y="21304"/>
                    <a:pt x="6747" y="21284"/>
                  </a:cubicBezTo>
                  <a:cubicBezTo>
                    <a:pt x="6750" y="21290"/>
                    <a:pt x="6756" y="21299"/>
                    <a:pt x="6758" y="21307"/>
                  </a:cubicBezTo>
                  <a:cubicBezTo>
                    <a:pt x="6125" y="22428"/>
                    <a:pt x="5765" y="23724"/>
                    <a:pt x="5765" y="25103"/>
                  </a:cubicBezTo>
                  <a:cubicBezTo>
                    <a:pt x="5765" y="25216"/>
                    <a:pt x="5767" y="25325"/>
                    <a:pt x="5774" y="25433"/>
                  </a:cubicBezTo>
                  <a:cubicBezTo>
                    <a:pt x="5769" y="25621"/>
                    <a:pt x="5769" y="25804"/>
                    <a:pt x="5778" y="25989"/>
                  </a:cubicBezTo>
                  <a:cubicBezTo>
                    <a:pt x="5748" y="26019"/>
                    <a:pt x="5744" y="26079"/>
                    <a:pt x="5784" y="26105"/>
                  </a:cubicBezTo>
                  <a:lnTo>
                    <a:pt x="5784" y="26128"/>
                  </a:lnTo>
                  <a:cubicBezTo>
                    <a:pt x="5786" y="26168"/>
                    <a:pt x="5812" y="26190"/>
                    <a:pt x="5842" y="26198"/>
                  </a:cubicBezTo>
                  <a:cubicBezTo>
                    <a:pt x="6375" y="29949"/>
                    <a:pt x="9599" y="32835"/>
                    <a:pt x="13499" y="32835"/>
                  </a:cubicBezTo>
                  <a:cubicBezTo>
                    <a:pt x="13814" y="32835"/>
                    <a:pt x="14128" y="32816"/>
                    <a:pt x="14432" y="32777"/>
                  </a:cubicBezTo>
                  <a:cubicBezTo>
                    <a:pt x="14445" y="32800"/>
                    <a:pt x="14465" y="32816"/>
                    <a:pt x="14493" y="32816"/>
                  </a:cubicBezTo>
                  <a:cubicBezTo>
                    <a:pt x="14499" y="32816"/>
                    <a:pt x="14506" y="32815"/>
                    <a:pt x="14513" y="32813"/>
                  </a:cubicBezTo>
                  <a:cubicBezTo>
                    <a:pt x="14533" y="32807"/>
                    <a:pt x="14550" y="32805"/>
                    <a:pt x="14569" y="32799"/>
                  </a:cubicBezTo>
                  <a:cubicBezTo>
                    <a:pt x="14577" y="32801"/>
                    <a:pt x="14584" y="32802"/>
                    <a:pt x="14592" y="32802"/>
                  </a:cubicBezTo>
                  <a:cubicBezTo>
                    <a:pt x="14606" y="32802"/>
                    <a:pt x="14619" y="32797"/>
                    <a:pt x="14631" y="32786"/>
                  </a:cubicBezTo>
                  <a:cubicBezTo>
                    <a:pt x="14771" y="32754"/>
                    <a:pt x="14910" y="32718"/>
                    <a:pt x="15048" y="32677"/>
                  </a:cubicBezTo>
                  <a:cubicBezTo>
                    <a:pt x="16295" y="32423"/>
                    <a:pt x="17433" y="31869"/>
                    <a:pt x="18384" y="31091"/>
                  </a:cubicBezTo>
                  <a:cubicBezTo>
                    <a:pt x="18418" y="31068"/>
                    <a:pt x="18450" y="31045"/>
                    <a:pt x="18486" y="31019"/>
                  </a:cubicBezTo>
                  <a:cubicBezTo>
                    <a:pt x="18567" y="30959"/>
                    <a:pt x="18652" y="30898"/>
                    <a:pt x="18733" y="30834"/>
                  </a:cubicBezTo>
                  <a:cubicBezTo>
                    <a:pt x="18801" y="30778"/>
                    <a:pt x="18872" y="30716"/>
                    <a:pt x="18904" y="30631"/>
                  </a:cubicBezTo>
                  <a:cubicBezTo>
                    <a:pt x="18904" y="30629"/>
                    <a:pt x="18906" y="30625"/>
                    <a:pt x="18906" y="30623"/>
                  </a:cubicBezTo>
                  <a:cubicBezTo>
                    <a:pt x="18927" y="30601"/>
                    <a:pt x="18951" y="30580"/>
                    <a:pt x="18972" y="30557"/>
                  </a:cubicBezTo>
                  <a:lnTo>
                    <a:pt x="20310" y="32166"/>
                  </a:lnTo>
                  <a:cubicBezTo>
                    <a:pt x="20319" y="32176"/>
                    <a:pt x="20327" y="32185"/>
                    <a:pt x="20336" y="32187"/>
                  </a:cubicBezTo>
                  <a:cubicBezTo>
                    <a:pt x="20406" y="32276"/>
                    <a:pt x="20511" y="32340"/>
                    <a:pt x="20611" y="32391"/>
                  </a:cubicBezTo>
                  <a:cubicBezTo>
                    <a:pt x="20683" y="32428"/>
                    <a:pt x="20761" y="32449"/>
                    <a:pt x="20841" y="32449"/>
                  </a:cubicBezTo>
                  <a:cubicBezTo>
                    <a:pt x="20879" y="32449"/>
                    <a:pt x="20916" y="32444"/>
                    <a:pt x="20954" y="32434"/>
                  </a:cubicBezTo>
                  <a:cubicBezTo>
                    <a:pt x="21144" y="32381"/>
                    <a:pt x="21271" y="32210"/>
                    <a:pt x="21269" y="32025"/>
                  </a:cubicBezTo>
                  <a:lnTo>
                    <a:pt x="21269" y="32025"/>
                  </a:lnTo>
                  <a:cubicBezTo>
                    <a:pt x="21331" y="32051"/>
                    <a:pt x="21398" y="32070"/>
                    <a:pt x="21461" y="32070"/>
                  </a:cubicBezTo>
                  <a:cubicBezTo>
                    <a:pt x="21475" y="32070"/>
                    <a:pt x="21488" y="32069"/>
                    <a:pt x="21502" y="32068"/>
                  </a:cubicBezTo>
                  <a:cubicBezTo>
                    <a:pt x="21600" y="32053"/>
                    <a:pt x="21700" y="31940"/>
                    <a:pt x="21730" y="31848"/>
                  </a:cubicBezTo>
                  <a:cubicBezTo>
                    <a:pt x="21757" y="31769"/>
                    <a:pt x="21751" y="31675"/>
                    <a:pt x="21736" y="31590"/>
                  </a:cubicBezTo>
                  <a:lnTo>
                    <a:pt x="21736" y="31590"/>
                  </a:lnTo>
                  <a:cubicBezTo>
                    <a:pt x="21771" y="31602"/>
                    <a:pt x="21807" y="31608"/>
                    <a:pt x="21843" y="31608"/>
                  </a:cubicBezTo>
                  <a:cubicBezTo>
                    <a:pt x="21898" y="31608"/>
                    <a:pt x="21954" y="31594"/>
                    <a:pt x="22009" y="31560"/>
                  </a:cubicBezTo>
                  <a:cubicBezTo>
                    <a:pt x="22273" y="31403"/>
                    <a:pt x="22237" y="31040"/>
                    <a:pt x="22098" y="30812"/>
                  </a:cubicBezTo>
                  <a:cubicBezTo>
                    <a:pt x="22094" y="30799"/>
                    <a:pt x="22077" y="30782"/>
                    <a:pt x="22058" y="30772"/>
                  </a:cubicBezTo>
                  <a:lnTo>
                    <a:pt x="20353" y="28724"/>
                  </a:lnTo>
                  <a:cubicBezTo>
                    <a:pt x="20357" y="28717"/>
                    <a:pt x="20361" y="28713"/>
                    <a:pt x="20364" y="28707"/>
                  </a:cubicBezTo>
                  <a:cubicBezTo>
                    <a:pt x="20749" y="27982"/>
                    <a:pt x="21018" y="27194"/>
                    <a:pt x="21154" y="26384"/>
                  </a:cubicBezTo>
                  <a:cubicBezTo>
                    <a:pt x="21291" y="25574"/>
                    <a:pt x="21299" y="24743"/>
                    <a:pt x="21173" y="23931"/>
                  </a:cubicBezTo>
                  <a:cubicBezTo>
                    <a:pt x="21056" y="23174"/>
                    <a:pt x="20815" y="22437"/>
                    <a:pt x="20476" y="21748"/>
                  </a:cubicBezTo>
                  <a:cubicBezTo>
                    <a:pt x="20368" y="21525"/>
                    <a:pt x="20248" y="21309"/>
                    <a:pt x="20114" y="21098"/>
                  </a:cubicBezTo>
                  <a:cubicBezTo>
                    <a:pt x="19087" y="19404"/>
                    <a:pt x="17425" y="18136"/>
                    <a:pt x="15460" y="17625"/>
                  </a:cubicBezTo>
                  <a:cubicBezTo>
                    <a:pt x="15387" y="17495"/>
                    <a:pt x="15181" y="17475"/>
                    <a:pt x="15044" y="17465"/>
                  </a:cubicBezTo>
                  <a:cubicBezTo>
                    <a:pt x="14863" y="17454"/>
                    <a:pt x="14684" y="17443"/>
                    <a:pt x="14503" y="17439"/>
                  </a:cubicBezTo>
                  <a:cubicBezTo>
                    <a:pt x="14175" y="17397"/>
                    <a:pt x="13840" y="17375"/>
                    <a:pt x="13501" y="17375"/>
                  </a:cubicBezTo>
                  <a:cubicBezTo>
                    <a:pt x="13405" y="17375"/>
                    <a:pt x="13311" y="17377"/>
                    <a:pt x="13216" y="17380"/>
                  </a:cubicBezTo>
                  <a:lnTo>
                    <a:pt x="18810" y="7254"/>
                  </a:lnTo>
                  <a:cubicBezTo>
                    <a:pt x="18919" y="7058"/>
                    <a:pt x="18848" y="6813"/>
                    <a:pt x="18650" y="6702"/>
                  </a:cubicBezTo>
                  <a:lnTo>
                    <a:pt x="6605" y="51"/>
                  </a:lnTo>
                  <a:cubicBezTo>
                    <a:pt x="6543" y="16"/>
                    <a:pt x="6475" y="0"/>
                    <a:pt x="6409" y="0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90;p38">
              <a:extLst>
                <a:ext uri="{FF2B5EF4-FFF2-40B4-BE49-F238E27FC236}">
                  <a16:creationId xmlns:a16="http://schemas.microsoft.com/office/drawing/2014/main" id="{64BCFA8E-4427-9C58-6DBD-974A8EAC0F75}"/>
                </a:ext>
              </a:extLst>
            </p:cNvPr>
            <p:cNvSpPr/>
            <p:nvPr/>
          </p:nvSpPr>
          <p:spPr>
            <a:xfrm>
              <a:off x="1428250" y="541650"/>
              <a:ext cx="472975" cy="444125"/>
            </a:xfrm>
            <a:custGeom>
              <a:avLst/>
              <a:gdLst/>
              <a:ahLst/>
              <a:cxnLst/>
              <a:rect l="l" t="t" r="r" b="b"/>
              <a:pathLst>
                <a:path w="18919" h="17765" extrusionOk="0">
                  <a:moveTo>
                    <a:pt x="6409" y="0"/>
                  </a:moveTo>
                  <a:cubicBezTo>
                    <a:pt x="6269" y="0"/>
                    <a:pt x="6133" y="72"/>
                    <a:pt x="6057" y="200"/>
                  </a:cubicBezTo>
                  <a:lnTo>
                    <a:pt x="115" y="10358"/>
                  </a:lnTo>
                  <a:cubicBezTo>
                    <a:pt x="0" y="10556"/>
                    <a:pt x="68" y="10809"/>
                    <a:pt x="269" y="10920"/>
                  </a:cubicBezTo>
                  <a:lnTo>
                    <a:pt x="12574" y="17712"/>
                  </a:lnTo>
                  <a:cubicBezTo>
                    <a:pt x="12636" y="17748"/>
                    <a:pt x="12704" y="17764"/>
                    <a:pt x="12770" y="17764"/>
                  </a:cubicBezTo>
                  <a:cubicBezTo>
                    <a:pt x="12913" y="17764"/>
                    <a:pt x="13051" y="17688"/>
                    <a:pt x="13126" y="17552"/>
                  </a:cubicBezTo>
                  <a:lnTo>
                    <a:pt x="18810" y="7255"/>
                  </a:lnTo>
                  <a:cubicBezTo>
                    <a:pt x="18919" y="7059"/>
                    <a:pt x="18848" y="6814"/>
                    <a:pt x="18650" y="6703"/>
                  </a:cubicBezTo>
                  <a:lnTo>
                    <a:pt x="6605" y="51"/>
                  </a:lnTo>
                  <a:cubicBezTo>
                    <a:pt x="6543" y="17"/>
                    <a:pt x="6475" y="0"/>
                    <a:pt x="640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791;p38">
              <a:extLst>
                <a:ext uri="{FF2B5EF4-FFF2-40B4-BE49-F238E27FC236}">
                  <a16:creationId xmlns:a16="http://schemas.microsoft.com/office/drawing/2014/main" id="{4D1DBA11-76A2-2943-2141-A610F2495E88}"/>
                </a:ext>
              </a:extLst>
            </p:cNvPr>
            <p:cNvSpPr/>
            <p:nvPr/>
          </p:nvSpPr>
          <p:spPr>
            <a:xfrm>
              <a:off x="1470875" y="968225"/>
              <a:ext cx="86050" cy="105225"/>
            </a:xfrm>
            <a:custGeom>
              <a:avLst/>
              <a:gdLst/>
              <a:ahLst/>
              <a:cxnLst/>
              <a:rect l="l" t="t" r="r" b="b"/>
              <a:pathLst>
                <a:path w="3442" h="4209" extrusionOk="0">
                  <a:moveTo>
                    <a:pt x="2815" y="1"/>
                  </a:moveTo>
                  <a:cubicBezTo>
                    <a:pt x="2687" y="1"/>
                    <a:pt x="2560" y="61"/>
                    <a:pt x="2481" y="174"/>
                  </a:cubicBezTo>
                  <a:lnTo>
                    <a:pt x="137" y="3471"/>
                  </a:lnTo>
                  <a:cubicBezTo>
                    <a:pt x="0" y="3663"/>
                    <a:pt x="53" y="3929"/>
                    <a:pt x="256" y="4053"/>
                  </a:cubicBezTo>
                  <a:lnTo>
                    <a:pt x="409" y="4149"/>
                  </a:lnTo>
                  <a:cubicBezTo>
                    <a:pt x="475" y="4189"/>
                    <a:pt x="549" y="4209"/>
                    <a:pt x="622" y="4209"/>
                  </a:cubicBezTo>
                  <a:cubicBezTo>
                    <a:pt x="749" y="4209"/>
                    <a:pt x="873" y="4150"/>
                    <a:pt x="951" y="4040"/>
                  </a:cubicBezTo>
                  <a:lnTo>
                    <a:pt x="3306" y="762"/>
                  </a:lnTo>
                  <a:cubicBezTo>
                    <a:pt x="3442" y="573"/>
                    <a:pt x="3391" y="312"/>
                    <a:pt x="3196" y="184"/>
                  </a:cubicBezTo>
                  <a:lnTo>
                    <a:pt x="3196" y="184"/>
                  </a:lnTo>
                  <a:cubicBezTo>
                    <a:pt x="3197" y="184"/>
                    <a:pt x="3196" y="183"/>
                    <a:pt x="3195" y="183"/>
                  </a:cubicBezTo>
                  <a:cubicBezTo>
                    <a:pt x="3146" y="151"/>
                    <a:pt x="3101" y="117"/>
                    <a:pt x="3056" y="82"/>
                  </a:cubicBezTo>
                  <a:cubicBezTo>
                    <a:pt x="2984" y="27"/>
                    <a:pt x="2899" y="1"/>
                    <a:pt x="2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2;p38">
              <a:extLst>
                <a:ext uri="{FF2B5EF4-FFF2-40B4-BE49-F238E27FC236}">
                  <a16:creationId xmlns:a16="http://schemas.microsoft.com/office/drawing/2014/main" id="{AE00DBEC-D5CE-2B4B-B0D2-47DF1EF5B352}"/>
                </a:ext>
              </a:extLst>
            </p:cNvPr>
            <p:cNvSpPr/>
            <p:nvPr/>
          </p:nvSpPr>
          <p:spPr>
            <a:xfrm>
              <a:off x="1571250" y="901025"/>
              <a:ext cx="34375" cy="30575"/>
            </a:xfrm>
            <a:custGeom>
              <a:avLst/>
              <a:gdLst/>
              <a:ahLst/>
              <a:cxnLst/>
              <a:rect l="l" t="t" r="r" b="b"/>
              <a:pathLst>
                <a:path w="1375" h="1223" extrusionOk="0">
                  <a:moveTo>
                    <a:pt x="700" y="0"/>
                  </a:moveTo>
                  <a:cubicBezTo>
                    <a:pt x="575" y="0"/>
                    <a:pt x="452" y="58"/>
                    <a:pt x="373" y="166"/>
                  </a:cubicBezTo>
                  <a:lnTo>
                    <a:pt x="152" y="467"/>
                  </a:lnTo>
                  <a:cubicBezTo>
                    <a:pt x="0" y="671"/>
                    <a:pt x="75" y="967"/>
                    <a:pt x="305" y="1074"/>
                  </a:cubicBezTo>
                  <a:cubicBezTo>
                    <a:pt x="367" y="1104"/>
                    <a:pt x="426" y="1132"/>
                    <a:pt x="482" y="1168"/>
                  </a:cubicBezTo>
                  <a:cubicBezTo>
                    <a:pt x="547" y="1205"/>
                    <a:pt x="618" y="1222"/>
                    <a:pt x="687" y="1222"/>
                  </a:cubicBezTo>
                  <a:cubicBezTo>
                    <a:pt x="815" y="1222"/>
                    <a:pt x="940" y="1163"/>
                    <a:pt x="1019" y="1053"/>
                  </a:cubicBezTo>
                  <a:lnTo>
                    <a:pt x="1232" y="754"/>
                  </a:lnTo>
                  <a:cubicBezTo>
                    <a:pt x="1375" y="558"/>
                    <a:pt x="1313" y="281"/>
                    <a:pt x="1100" y="162"/>
                  </a:cubicBezTo>
                  <a:lnTo>
                    <a:pt x="897" y="51"/>
                  </a:lnTo>
                  <a:cubicBezTo>
                    <a:pt x="835" y="17"/>
                    <a:pt x="767" y="0"/>
                    <a:pt x="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3;p38">
              <a:extLst>
                <a:ext uri="{FF2B5EF4-FFF2-40B4-BE49-F238E27FC236}">
                  <a16:creationId xmlns:a16="http://schemas.microsoft.com/office/drawing/2014/main" id="{64C55C1D-5055-0494-9759-838EF47E8434}"/>
                </a:ext>
              </a:extLst>
            </p:cNvPr>
            <p:cNvSpPr/>
            <p:nvPr/>
          </p:nvSpPr>
          <p:spPr>
            <a:xfrm>
              <a:off x="1538900" y="926275"/>
              <a:ext cx="443475" cy="436425"/>
            </a:xfrm>
            <a:custGeom>
              <a:avLst/>
              <a:gdLst/>
              <a:ahLst/>
              <a:cxnLst/>
              <a:rect l="l" t="t" r="r" b="b"/>
              <a:pathLst>
                <a:path w="17739" h="17457" extrusionOk="0">
                  <a:moveTo>
                    <a:pt x="1113" y="1"/>
                  </a:moveTo>
                  <a:cubicBezTo>
                    <a:pt x="809" y="1"/>
                    <a:pt x="507" y="108"/>
                    <a:pt x="295" y="328"/>
                  </a:cubicBezTo>
                  <a:cubicBezTo>
                    <a:pt x="86" y="544"/>
                    <a:pt x="1" y="829"/>
                    <a:pt x="43" y="1123"/>
                  </a:cubicBezTo>
                  <a:cubicBezTo>
                    <a:pt x="94" y="1462"/>
                    <a:pt x="276" y="1771"/>
                    <a:pt x="427" y="2072"/>
                  </a:cubicBezTo>
                  <a:lnTo>
                    <a:pt x="1397" y="4028"/>
                  </a:lnTo>
                  <a:cubicBezTo>
                    <a:pt x="1712" y="4661"/>
                    <a:pt x="2025" y="5296"/>
                    <a:pt x="2341" y="5927"/>
                  </a:cubicBezTo>
                  <a:cubicBezTo>
                    <a:pt x="1706" y="7048"/>
                    <a:pt x="1348" y="8344"/>
                    <a:pt x="1348" y="9722"/>
                  </a:cubicBezTo>
                  <a:cubicBezTo>
                    <a:pt x="1348" y="13993"/>
                    <a:pt x="4811" y="17457"/>
                    <a:pt x="9079" y="17457"/>
                  </a:cubicBezTo>
                  <a:cubicBezTo>
                    <a:pt x="11268" y="17457"/>
                    <a:pt x="13244" y="16549"/>
                    <a:pt x="14650" y="15089"/>
                  </a:cubicBezTo>
                  <a:cubicBezTo>
                    <a:pt x="14863" y="15336"/>
                    <a:pt x="15077" y="15583"/>
                    <a:pt x="15288" y="15833"/>
                  </a:cubicBezTo>
                  <a:cubicBezTo>
                    <a:pt x="15520" y="16101"/>
                    <a:pt x="15748" y="16370"/>
                    <a:pt x="15980" y="16638"/>
                  </a:cubicBezTo>
                  <a:cubicBezTo>
                    <a:pt x="16110" y="16791"/>
                    <a:pt x="16295" y="16966"/>
                    <a:pt x="16499" y="16966"/>
                  </a:cubicBezTo>
                  <a:cubicBezTo>
                    <a:pt x="16559" y="16966"/>
                    <a:pt x="16621" y="16951"/>
                    <a:pt x="16683" y="16915"/>
                  </a:cubicBezTo>
                  <a:cubicBezTo>
                    <a:pt x="16805" y="16847"/>
                    <a:pt x="16854" y="16711"/>
                    <a:pt x="16852" y="16578"/>
                  </a:cubicBezTo>
                  <a:lnTo>
                    <a:pt x="16852" y="16578"/>
                  </a:lnTo>
                  <a:cubicBezTo>
                    <a:pt x="16889" y="16594"/>
                    <a:pt x="16928" y="16603"/>
                    <a:pt x="16968" y="16603"/>
                  </a:cubicBezTo>
                  <a:cubicBezTo>
                    <a:pt x="16991" y="16603"/>
                    <a:pt x="17013" y="16600"/>
                    <a:pt x="17035" y="16593"/>
                  </a:cubicBezTo>
                  <a:cubicBezTo>
                    <a:pt x="17144" y="16561"/>
                    <a:pt x="17186" y="16455"/>
                    <a:pt x="17195" y="16350"/>
                  </a:cubicBezTo>
                  <a:cubicBezTo>
                    <a:pt x="17199" y="16286"/>
                    <a:pt x="17199" y="16220"/>
                    <a:pt x="17195" y="16156"/>
                  </a:cubicBezTo>
                  <a:lnTo>
                    <a:pt x="17195" y="16156"/>
                  </a:lnTo>
                  <a:cubicBezTo>
                    <a:pt x="17236" y="16178"/>
                    <a:pt x="17283" y="16186"/>
                    <a:pt x="17332" y="16186"/>
                  </a:cubicBezTo>
                  <a:cubicBezTo>
                    <a:pt x="17346" y="16186"/>
                    <a:pt x="17361" y="16186"/>
                    <a:pt x="17376" y="16184"/>
                  </a:cubicBezTo>
                  <a:cubicBezTo>
                    <a:pt x="17495" y="16165"/>
                    <a:pt x="17583" y="16084"/>
                    <a:pt x="17630" y="15975"/>
                  </a:cubicBezTo>
                  <a:cubicBezTo>
                    <a:pt x="17738" y="15692"/>
                    <a:pt x="17523" y="15436"/>
                    <a:pt x="17357" y="15227"/>
                  </a:cubicBezTo>
                  <a:cubicBezTo>
                    <a:pt x="16933" y="14701"/>
                    <a:pt x="16513" y="14170"/>
                    <a:pt x="16089" y="13642"/>
                  </a:cubicBezTo>
                  <a:lnTo>
                    <a:pt x="15886" y="13390"/>
                  </a:lnTo>
                  <a:cubicBezTo>
                    <a:pt x="16475" y="12297"/>
                    <a:pt x="16811" y="11050"/>
                    <a:pt x="16811" y="9720"/>
                  </a:cubicBezTo>
                  <a:cubicBezTo>
                    <a:pt x="16811" y="5452"/>
                    <a:pt x="13348" y="1988"/>
                    <a:pt x="9077" y="1988"/>
                  </a:cubicBezTo>
                  <a:cubicBezTo>
                    <a:pt x="6874" y="1988"/>
                    <a:pt x="4887" y="2909"/>
                    <a:pt x="3479" y="4388"/>
                  </a:cubicBezTo>
                  <a:cubicBezTo>
                    <a:pt x="3087" y="3627"/>
                    <a:pt x="2692" y="2867"/>
                    <a:pt x="2300" y="2108"/>
                  </a:cubicBezTo>
                  <a:lnTo>
                    <a:pt x="1934" y="1396"/>
                  </a:lnTo>
                  <a:cubicBezTo>
                    <a:pt x="2079" y="1281"/>
                    <a:pt x="2162" y="1091"/>
                    <a:pt x="2174" y="906"/>
                  </a:cubicBezTo>
                  <a:cubicBezTo>
                    <a:pt x="2194" y="650"/>
                    <a:pt x="2064" y="409"/>
                    <a:pt x="1865" y="254"/>
                  </a:cubicBezTo>
                  <a:cubicBezTo>
                    <a:pt x="1656" y="87"/>
                    <a:pt x="1384" y="1"/>
                    <a:pt x="1113" y="1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794;p38">
              <a:extLst>
                <a:ext uri="{FF2B5EF4-FFF2-40B4-BE49-F238E27FC236}">
                  <a16:creationId xmlns:a16="http://schemas.microsoft.com/office/drawing/2014/main" id="{4A593310-BC7E-5199-C81B-0D0CCA372939}"/>
                </a:ext>
              </a:extLst>
            </p:cNvPr>
            <p:cNvSpPr/>
            <p:nvPr/>
          </p:nvSpPr>
          <p:spPr>
            <a:xfrm>
              <a:off x="1571925" y="1089075"/>
              <a:ext cx="93375" cy="107600"/>
            </a:xfrm>
            <a:custGeom>
              <a:avLst/>
              <a:gdLst/>
              <a:ahLst/>
              <a:cxnLst/>
              <a:rect l="l" t="t" r="r" b="b"/>
              <a:pathLst>
                <a:path w="3735" h="4304" extrusionOk="0">
                  <a:moveTo>
                    <a:pt x="1406" y="1"/>
                  </a:moveTo>
                  <a:cubicBezTo>
                    <a:pt x="1274" y="1"/>
                    <a:pt x="1141" y="12"/>
                    <a:pt x="1022" y="54"/>
                  </a:cubicBezTo>
                  <a:cubicBezTo>
                    <a:pt x="826" y="125"/>
                    <a:pt x="698" y="284"/>
                    <a:pt x="617" y="470"/>
                  </a:cubicBezTo>
                  <a:cubicBezTo>
                    <a:pt x="523" y="683"/>
                    <a:pt x="459" y="907"/>
                    <a:pt x="395" y="1128"/>
                  </a:cubicBezTo>
                  <a:cubicBezTo>
                    <a:pt x="261" y="1601"/>
                    <a:pt x="165" y="2085"/>
                    <a:pt x="103" y="2575"/>
                  </a:cubicBezTo>
                  <a:cubicBezTo>
                    <a:pt x="39" y="3078"/>
                    <a:pt x="18" y="3588"/>
                    <a:pt x="37" y="4095"/>
                  </a:cubicBezTo>
                  <a:cubicBezTo>
                    <a:pt x="7" y="4125"/>
                    <a:pt x="1" y="4184"/>
                    <a:pt x="41" y="4210"/>
                  </a:cubicBezTo>
                  <a:lnTo>
                    <a:pt x="41" y="4233"/>
                  </a:lnTo>
                  <a:cubicBezTo>
                    <a:pt x="45" y="4280"/>
                    <a:pt x="82" y="4304"/>
                    <a:pt x="118" y="4304"/>
                  </a:cubicBezTo>
                  <a:cubicBezTo>
                    <a:pt x="154" y="4304"/>
                    <a:pt x="190" y="4280"/>
                    <a:pt x="188" y="4233"/>
                  </a:cubicBezTo>
                  <a:lnTo>
                    <a:pt x="188" y="4231"/>
                  </a:lnTo>
                  <a:cubicBezTo>
                    <a:pt x="282" y="4221"/>
                    <a:pt x="370" y="4167"/>
                    <a:pt x="427" y="4093"/>
                  </a:cubicBezTo>
                  <a:cubicBezTo>
                    <a:pt x="523" y="3976"/>
                    <a:pt x="564" y="3822"/>
                    <a:pt x="623" y="3686"/>
                  </a:cubicBezTo>
                  <a:cubicBezTo>
                    <a:pt x="715" y="3464"/>
                    <a:pt x="826" y="3251"/>
                    <a:pt x="954" y="3046"/>
                  </a:cubicBezTo>
                  <a:cubicBezTo>
                    <a:pt x="1030" y="3068"/>
                    <a:pt x="1105" y="3155"/>
                    <a:pt x="1156" y="3193"/>
                  </a:cubicBezTo>
                  <a:cubicBezTo>
                    <a:pt x="1199" y="3225"/>
                    <a:pt x="1243" y="3253"/>
                    <a:pt x="1295" y="3272"/>
                  </a:cubicBezTo>
                  <a:cubicBezTo>
                    <a:pt x="1306" y="3300"/>
                    <a:pt x="1335" y="3321"/>
                    <a:pt x="1365" y="3321"/>
                  </a:cubicBezTo>
                  <a:cubicBezTo>
                    <a:pt x="1382" y="3321"/>
                    <a:pt x="1399" y="3315"/>
                    <a:pt x="1414" y="3300"/>
                  </a:cubicBezTo>
                  <a:cubicBezTo>
                    <a:pt x="1418" y="3294"/>
                    <a:pt x="1425" y="3289"/>
                    <a:pt x="1433" y="3283"/>
                  </a:cubicBezTo>
                  <a:cubicBezTo>
                    <a:pt x="1444" y="3281"/>
                    <a:pt x="1450" y="3279"/>
                    <a:pt x="1461" y="3277"/>
                  </a:cubicBezTo>
                  <a:cubicBezTo>
                    <a:pt x="1493" y="3264"/>
                    <a:pt x="1508" y="3240"/>
                    <a:pt x="1512" y="3215"/>
                  </a:cubicBezTo>
                  <a:cubicBezTo>
                    <a:pt x="1674" y="3089"/>
                    <a:pt x="1870" y="3006"/>
                    <a:pt x="2075" y="2982"/>
                  </a:cubicBezTo>
                  <a:cubicBezTo>
                    <a:pt x="2122" y="2977"/>
                    <a:pt x="2170" y="2974"/>
                    <a:pt x="2218" y="2974"/>
                  </a:cubicBezTo>
                  <a:cubicBezTo>
                    <a:pt x="2295" y="2974"/>
                    <a:pt x="2371" y="2981"/>
                    <a:pt x="2445" y="2995"/>
                  </a:cubicBezTo>
                  <a:cubicBezTo>
                    <a:pt x="2578" y="3025"/>
                    <a:pt x="2697" y="3085"/>
                    <a:pt x="2823" y="3138"/>
                  </a:cubicBezTo>
                  <a:cubicBezTo>
                    <a:pt x="2924" y="3182"/>
                    <a:pt x="3029" y="3216"/>
                    <a:pt x="3137" y="3216"/>
                  </a:cubicBezTo>
                  <a:cubicBezTo>
                    <a:pt x="3161" y="3216"/>
                    <a:pt x="3184" y="3214"/>
                    <a:pt x="3208" y="3210"/>
                  </a:cubicBezTo>
                  <a:cubicBezTo>
                    <a:pt x="3326" y="3196"/>
                    <a:pt x="3439" y="3140"/>
                    <a:pt x="3524" y="3055"/>
                  </a:cubicBezTo>
                  <a:cubicBezTo>
                    <a:pt x="3707" y="2882"/>
                    <a:pt x="3735" y="2599"/>
                    <a:pt x="3620" y="2373"/>
                  </a:cubicBezTo>
                  <a:cubicBezTo>
                    <a:pt x="3524" y="2190"/>
                    <a:pt x="3340" y="2077"/>
                    <a:pt x="3140" y="2053"/>
                  </a:cubicBezTo>
                  <a:cubicBezTo>
                    <a:pt x="3132" y="1915"/>
                    <a:pt x="3170" y="1774"/>
                    <a:pt x="3174" y="1636"/>
                  </a:cubicBezTo>
                  <a:cubicBezTo>
                    <a:pt x="3181" y="1501"/>
                    <a:pt x="3155" y="1356"/>
                    <a:pt x="3076" y="1248"/>
                  </a:cubicBezTo>
                  <a:cubicBezTo>
                    <a:pt x="3003" y="1148"/>
                    <a:pt x="2892" y="1099"/>
                    <a:pt x="2774" y="1099"/>
                  </a:cubicBezTo>
                  <a:cubicBezTo>
                    <a:pt x="2751" y="1099"/>
                    <a:pt x="2727" y="1101"/>
                    <a:pt x="2703" y="1105"/>
                  </a:cubicBezTo>
                  <a:cubicBezTo>
                    <a:pt x="2616" y="1118"/>
                    <a:pt x="2533" y="1158"/>
                    <a:pt x="2456" y="1203"/>
                  </a:cubicBezTo>
                  <a:cubicBezTo>
                    <a:pt x="2494" y="1032"/>
                    <a:pt x="2524" y="862"/>
                    <a:pt x="2501" y="685"/>
                  </a:cubicBezTo>
                  <a:cubicBezTo>
                    <a:pt x="2473" y="485"/>
                    <a:pt x="2386" y="291"/>
                    <a:pt x="2217" y="169"/>
                  </a:cubicBezTo>
                  <a:cubicBezTo>
                    <a:pt x="2055" y="52"/>
                    <a:pt x="1844" y="20"/>
                    <a:pt x="1648" y="9"/>
                  </a:cubicBezTo>
                  <a:cubicBezTo>
                    <a:pt x="1570" y="5"/>
                    <a:pt x="1489" y="1"/>
                    <a:pt x="1406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5;p38">
              <a:extLst>
                <a:ext uri="{FF2B5EF4-FFF2-40B4-BE49-F238E27FC236}">
                  <a16:creationId xmlns:a16="http://schemas.microsoft.com/office/drawing/2014/main" id="{2F4A2C84-D2B5-9081-02F2-15411E91409D}"/>
                </a:ext>
              </a:extLst>
            </p:cNvPr>
            <p:cNvSpPr/>
            <p:nvPr/>
          </p:nvSpPr>
          <p:spPr>
            <a:xfrm>
              <a:off x="1788125" y="1265700"/>
              <a:ext cx="115175" cy="96675"/>
            </a:xfrm>
            <a:custGeom>
              <a:avLst/>
              <a:gdLst/>
              <a:ahLst/>
              <a:cxnLst/>
              <a:rect l="l" t="t" r="r" b="b"/>
              <a:pathLst>
                <a:path w="4607" h="3867" extrusionOk="0">
                  <a:moveTo>
                    <a:pt x="2230" y="0"/>
                  </a:moveTo>
                  <a:cubicBezTo>
                    <a:pt x="2173" y="0"/>
                    <a:pt x="2116" y="10"/>
                    <a:pt x="2060" y="28"/>
                  </a:cubicBezTo>
                  <a:cubicBezTo>
                    <a:pt x="1828" y="107"/>
                    <a:pt x="1661" y="316"/>
                    <a:pt x="1604" y="551"/>
                  </a:cubicBezTo>
                  <a:cubicBezTo>
                    <a:pt x="1546" y="800"/>
                    <a:pt x="1602" y="1056"/>
                    <a:pt x="1653" y="1305"/>
                  </a:cubicBezTo>
                  <a:cubicBezTo>
                    <a:pt x="1704" y="1550"/>
                    <a:pt x="1762" y="1810"/>
                    <a:pt x="1683" y="2057"/>
                  </a:cubicBezTo>
                  <a:cubicBezTo>
                    <a:pt x="1608" y="2292"/>
                    <a:pt x="1418" y="2469"/>
                    <a:pt x="1227" y="2611"/>
                  </a:cubicBezTo>
                  <a:cubicBezTo>
                    <a:pt x="820" y="2912"/>
                    <a:pt x="240" y="3166"/>
                    <a:pt x="127" y="3711"/>
                  </a:cubicBezTo>
                  <a:cubicBezTo>
                    <a:pt x="112" y="3715"/>
                    <a:pt x="99" y="3718"/>
                    <a:pt x="87" y="3724"/>
                  </a:cubicBezTo>
                  <a:cubicBezTo>
                    <a:pt x="1" y="3744"/>
                    <a:pt x="29" y="3866"/>
                    <a:pt x="110" y="3866"/>
                  </a:cubicBezTo>
                  <a:cubicBezTo>
                    <a:pt x="115" y="3866"/>
                    <a:pt x="121" y="3866"/>
                    <a:pt x="127" y="3865"/>
                  </a:cubicBezTo>
                  <a:cubicBezTo>
                    <a:pt x="144" y="3858"/>
                    <a:pt x="163" y="3856"/>
                    <a:pt x="182" y="3852"/>
                  </a:cubicBezTo>
                  <a:cubicBezTo>
                    <a:pt x="189" y="3853"/>
                    <a:pt x="195" y="3854"/>
                    <a:pt x="202" y="3854"/>
                  </a:cubicBezTo>
                  <a:cubicBezTo>
                    <a:pt x="217" y="3854"/>
                    <a:pt x="232" y="3849"/>
                    <a:pt x="244" y="3837"/>
                  </a:cubicBezTo>
                  <a:cubicBezTo>
                    <a:pt x="1018" y="3654"/>
                    <a:pt x="1772" y="3385"/>
                    <a:pt x="2488" y="3038"/>
                  </a:cubicBezTo>
                  <a:cubicBezTo>
                    <a:pt x="2863" y="2854"/>
                    <a:pt x="3232" y="2652"/>
                    <a:pt x="3584" y="2426"/>
                  </a:cubicBezTo>
                  <a:cubicBezTo>
                    <a:pt x="3759" y="2313"/>
                    <a:pt x="3929" y="2196"/>
                    <a:pt x="4097" y="2077"/>
                  </a:cubicBezTo>
                  <a:cubicBezTo>
                    <a:pt x="4180" y="2015"/>
                    <a:pt x="4266" y="1955"/>
                    <a:pt x="4345" y="1891"/>
                  </a:cubicBezTo>
                  <a:cubicBezTo>
                    <a:pt x="4415" y="1834"/>
                    <a:pt x="4483" y="1774"/>
                    <a:pt x="4515" y="1689"/>
                  </a:cubicBezTo>
                  <a:cubicBezTo>
                    <a:pt x="4607" y="1448"/>
                    <a:pt x="4391" y="1237"/>
                    <a:pt x="4257" y="1075"/>
                  </a:cubicBezTo>
                  <a:lnTo>
                    <a:pt x="3739" y="436"/>
                  </a:lnTo>
                  <a:cubicBezTo>
                    <a:pt x="3724" y="416"/>
                    <a:pt x="3707" y="412"/>
                    <a:pt x="3690" y="412"/>
                  </a:cubicBezTo>
                  <a:cubicBezTo>
                    <a:pt x="3678" y="402"/>
                    <a:pt x="3662" y="395"/>
                    <a:pt x="3646" y="395"/>
                  </a:cubicBezTo>
                  <a:cubicBezTo>
                    <a:pt x="3630" y="395"/>
                    <a:pt x="3614" y="402"/>
                    <a:pt x="3601" y="421"/>
                  </a:cubicBezTo>
                  <a:cubicBezTo>
                    <a:pt x="3494" y="542"/>
                    <a:pt x="3390" y="666"/>
                    <a:pt x="3283" y="789"/>
                  </a:cubicBezTo>
                  <a:cubicBezTo>
                    <a:pt x="3181" y="907"/>
                    <a:pt x="3085" y="1032"/>
                    <a:pt x="2976" y="1145"/>
                  </a:cubicBezTo>
                  <a:cubicBezTo>
                    <a:pt x="2926" y="1197"/>
                    <a:pt x="2841" y="1272"/>
                    <a:pt x="2761" y="1272"/>
                  </a:cubicBezTo>
                  <a:cubicBezTo>
                    <a:pt x="2733" y="1272"/>
                    <a:pt x="2705" y="1263"/>
                    <a:pt x="2680" y="1241"/>
                  </a:cubicBezTo>
                  <a:cubicBezTo>
                    <a:pt x="2610" y="1179"/>
                    <a:pt x="2606" y="1060"/>
                    <a:pt x="2623" y="975"/>
                  </a:cubicBezTo>
                  <a:cubicBezTo>
                    <a:pt x="2650" y="834"/>
                    <a:pt x="2729" y="710"/>
                    <a:pt x="2750" y="566"/>
                  </a:cubicBezTo>
                  <a:cubicBezTo>
                    <a:pt x="2770" y="448"/>
                    <a:pt x="2744" y="329"/>
                    <a:pt x="2676" y="231"/>
                  </a:cubicBezTo>
                  <a:cubicBezTo>
                    <a:pt x="2573" y="85"/>
                    <a:pt x="2404" y="0"/>
                    <a:pt x="2230" y="0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6;p38">
              <a:extLst>
                <a:ext uri="{FF2B5EF4-FFF2-40B4-BE49-F238E27FC236}">
                  <a16:creationId xmlns:a16="http://schemas.microsoft.com/office/drawing/2014/main" id="{3DC438D7-F3C6-D888-4BB7-7B5DD7A66DBB}"/>
                </a:ext>
              </a:extLst>
            </p:cNvPr>
            <p:cNvSpPr/>
            <p:nvPr/>
          </p:nvSpPr>
          <p:spPr>
            <a:xfrm>
              <a:off x="1802050" y="1026275"/>
              <a:ext cx="158750" cy="233850"/>
            </a:xfrm>
            <a:custGeom>
              <a:avLst/>
              <a:gdLst/>
              <a:ahLst/>
              <a:cxnLst/>
              <a:rect l="l" t="t" r="r" b="b"/>
              <a:pathLst>
                <a:path w="6350" h="9354" extrusionOk="0">
                  <a:moveTo>
                    <a:pt x="3616" y="1"/>
                  </a:moveTo>
                  <a:cubicBezTo>
                    <a:pt x="3603" y="1"/>
                    <a:pt x="3590" y="2"/>
                    <a:pt x="3577" y="5"/>
                  </a:cubicBezTo>
                  <a:cubicBezTo>
                    <a:pt x="3487" y="19"/>
                    <a:pt x="3408" y="79"/>
                    <a:pt x="3336" y="128"/>
                  </a:cubicBezTo>
                  <a:cubicBezTo>
                    <a:pt x="3046" y="335"/>
                    <a:pt x="2799" y="595"/>
                    <a:pt x="2598" y="891"/>
                  </a:cubicBezTo>
                  <a:cubicBezTo>
                    <a:pt x="2193" y="1490"/>
                    <a:pt x="1985" y="2223"/>
                    <a:pt x="1959" y="2941"/>
                  </a:cubicBezTo>
                  <a:cubicBezTo>
                    <a:pt x="1946" y="3340"/>
                    <a:pt x="2004" y="3747"/>
                    <a:pt x="2223" y="4086"/>
                  </a:cubicBezTo>
                  <a:cubicBezTo>
                    <a:pt x="2330" y="4250"/>
                    <a:pt x="2460" y="4405"/>
                    <a:pt x="2513" y="4599"/>
                  </a:cubicBezTo>
                  <a:cubicBezTo>
                    <a:pt x="2566" y="4802"/>
                    <a:pt x="2549" y="5015"/>
                    <a:pt x="2537" y="5220"/>
                  </a:cubicBezTo>
                  <a:cubicBezTo>
                    <a:pt x="2511" y="5612"/>
                    <a:pt x="2475" y="6051"/>
                    <a:pt x="2172" y="6336"/>
                  </a:cubicBezTo>
                  <a:cubicBezTo>
                    <a:pt x="2064" y="6440"/>
                    <a:pt x="1919" y="6517"/>
                    <a:pt x="1766" y="6517"/>
                  </a:cubicBezTo>
                  <a:cubicBezTo>
                    <a:pt x="1753" y="6517"/>
                    <a:pt x="1740" y="6516"/>
                    <a:pt x="1727" y="6515"/>
                  </a:cubicBezTo>
                  <a:cubicBezTo>
                    <a:pt x="1584" y="6502"/>
                    <a:pt x="1428" y="6402"/>
                    <a:pt x="1456" y="6240"/>
                  </a:cubicBezTo>
                  <a:cubicBezTo>
                    <a:pt x="1471" y="6144"/>
                    <a:pt x="1533" y="6059"/>
                    <a:pt x="1586" y="5980"/>
                  </a:cubicBezTo>
                  <a:cubicBezTo>
                    <a:pt x="1644" y="5891"/>
                    <a:pt x="1701" y="5801"/>
                    <a:pt x="1746" y="5703"/>
                  </a:cubicBezTo>
                  <a:cubicBezTo>
                    <a:pt x="1829" y="5526"/>
                    <a:pt x="1878" y="5330"/>
                    <a:pt x="1846" y="5134"/>
                  </a:cubicBezTo>
                  <a:cubicBezTo>
                    <a:pt x="1799" y="4843"/>
                    <a:pt x="1570" y="4603"/>
                    <a:pt x="1285" y="4603"/>
                  </a:cubicBezTo>
                  <a:cubicBezTo>
                    <a:pt x="1231" y="4603"/>
                    <a:pt x="1176" y="4611"/>
                    <a:pt x="1119" y="4629"/>
                  </a:cubicBezTo>
                  <a:cubicBezTo>
                    <a:pt x="717" y="4757"/>
                    <a:pt x="572" y="5196"/>
                    <a:pt x="418" y="5548"/>
                  </a:cubicBezTo>
                  <a:cubicBezTo>
                    <a:pt x="329" y="5761"/>
                    <a:pt x="235" y="5972"/>
                    <a:pt x="148" y="6185"/>
                  </a:cubicBezTo>
                  <a:cubicBezTo>
                    <a:pt x="71" y="6370"/>
                    <a:pt x="0" y="6569"/>
                    <a:pt x="32" y="6773"/>
                  </a:cubicBezTo>
                  <a:cubicBezTo>
                    <a:pt x="56" y="6933"/>
                    <a:pt x="148" y="7091"/>
                    <a:pt x="299" y="7161"/>
                  </a:cubicBezTo>
                  <a:cubicBezTo>
                    <a:pt x="310" y="7167"/>
                    <a:pt x="318" y="7170"/>
                    <a:pt x="327" y="7170"/>
                  </a:cubicBezTo>
                  <a:cubicBezTo>
                    <a:pt x="397" y="7325"/>
                    <a:pt x="514" y="7455"/>
                    <a:pt x="659" y="7551"/>
                  </a:cubicBezTo>
                  <a:cubicBezTo>
                    <a:pt x="757" y="7617"/>
                    <a:pt x="872" y="7666"/>
                    <a:pt x="991" y="7683"/>
                  </a:cubicBezTo>
                  <a:cubicBezTo>
                    <a:pt x="1053" y="7694"/>
                    <a:pt x="1117" y="7694"/>
                    <a:pt x="1179" y="7698"/>
                  </a:cubicBezTo>
                  <a:cubicBezTo>
                    <a:pt x="1211" y="7698"/>
                    <a:pt x="1249" y="7700"/>
                    <a:pt x="1281" y="7711"/>
                  </a:cubicBezTo>
                  <a:cubicBezTo>
                    <a:pt x="1298" y="7724"/>
                    <a:pt x="1313" y="7736"/>
                    <a:pt x="1330" y="7747"/>
                  </a:cubicBezTo>
                  <a:cubicBezTo>
                    <a:pt x="1343" y="7764"/>
                    <a:pt x="1360" y="7773"/>
                    <a:pt x="1375" y="7775"/>
                  </a:cubicBezTo>
                  <a:cubicBezTo>
                    <a:pt x="1394" y="7783"/>
                    <a:pt x="1413" y="7794"/>
                    <a:pt x="1431" y="7798"/>
                  </a:cubicBezTo>
                  <a:cubicBezTo>
                    <a:pt x="1493" y="7820"/>
                    <a:pt x="1557" y="7829"/>
                    <a:pt x="1622" y="7829"/>
                  </a:cubicBezTo>
                  <a:cubicBezTo>
                    <a:pt x="1745" y="7829"/>
                    <a:pt x="1869" y="7800"/>
                    <a:pt x="1985" y="7783"/>
                  </a:cubicBezTo>
                  <a:cubicBezTo>
                    <a:pt x="2349" y="7726"/>
                    <a:pt x="2724" y="7687"/>
                    <a:pt x="3093" y="7687"/>
                  </a:cubicBezTo>
                  <a:cubicBezTo>
                    <a:pt x="3121" y="7687"/>
                    <a:pt x="3148" y="7687"/>
                    <a:pt x="3176" y="7687"/>
                  </a:cubicBezTo>
                  <a:cubicBezTo>
                    <a:pt x="3508" y="7692"/>
                    <a:pt x="3826" y="7764"/>
                    <a:pt x="4092" y="7973"/>
                  </a:cubicBezTo>
                  <a:cubicBezTo>
                    <a:pt x="4314" y="8146"/>
                    <a:pt x="4489" y="8372"/>
                    <a:pt x="4657" y="8593"/>
                  </a:cubicBezTo>
                  <a:cubicBezTo>
                    <a:pt x="4855" y="8853"/>
                    <a:pt x="5049" y="9120"/>
                    <a:pt x="5299" y="9333"/>
                  </a:cubicBezTo>
                  <a:cubicBezTo>
                    <a:pt x="5315" y="9346"/>
                    <a:pt x="5335" y="9353"/>
                    <a:pt x="5354" y="9353"/>
                  </a:cubicBezTo>
                  <a:cubicBezTo>
                    <a:pt x="5378" y="9353"/>
                    <a:pt x="5401" y="9342"/>
                    <a:pt x="5414" y="9318"/>
                  </a:cubicBezTo>
                  <a:cubicBezTo>
                    <a:pt x="5799" y="8593"/>
                    <a:pt x="6070" y="7805"/>
                    <a:pt x="6204" y="6995"/>
                  </a:cubicBezTo>
                  <a:cubicBezTo>
                    <a:pt x="6341" y="6189"/>
                    <a:pt x="6349" y="5362"/>
                    <a:pt x="6221" y="4546"/>
                  </a:cubicBezTo>
                  <a:cubicBezTo>
                    <a:pt x="6104" y="3790"/>
                    <a:pt x="5863" y="3052"/>
                    <a:pt x="5527" y="2364"/>
                  </a:cubicBezTo>
                  <a:cubicBezTo>
                    <a:pt x="5188" y="1680"/>
                    <a:pt x="4749" y="1045"/>
                    <a:pt x="4222" y="488"/>
                  </a:cubicBezTo>
                  <a:cubicBezTo>
                    <a:pt x="4092" y="352"/>
                    <a:pt x="3962" y="213"/>
                    <a:pt x="3817" y="92"/>
                  </a:cubicBezTo>
                  <a:cubicBezTo>
                    <a:pt x="3759" y="41"/>
                    <a:pt x="3692" y="1"/>
                    <a:pt x="3616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797;p38">
              <a:extLst>
                <a:ext uri="{FF2B5EF4-FFF2-40B4-BE49-F238E27FC236}">
                  <a16:creationId xmlns:a16="http://schemas.microsoft.com/office/drawing/2014/main" id="{5FB278BF-C3EE-BCF6-C92F-791D19898880}"/>
                </a:ext>
              </a:extLst>
            </p:cNvPr>
            <p:cNvSpPr/>
            <p:nvPr/>
          </p:nvSpPr>
          <p:spPr>
            <a:xfrm>
              <a:off x="1703225" y="977250"/>
              <a:ext cx="114075" cy="43875"/>
            </a:xfrm>
            <a:custGeom>
              <a:avLst/>
              <a:gdLst/>
              <a:ahLst/>
              <a:cxnLst/>
              <a:rect l="l" t="t" r="r" b="b"/>
              <a:pathLst>
                <a:path w="4563" h="1755" extrusionOk="0">
                  <a:moveTo>
                    <a:pt x="4030" y="186"/>
                  </a:moveTo>
                  <a:cubicBezTo>
                    <a:pt x="4062" y="188"/>
                    <a:pt x="4092" y="190"/>
                    <a:pt x="4124" y="195"/>
                  </a:cubicBezTo>
                  <a:lnTo>
                    <a:pt x="4124" y="197"/>
                  </a:lnTo>
                  <a:cubicBezTo>
                    <a:pt x="4092" y="195"/>
                    <a:pt x="4060" y="188"/>
                    <a:pt x="4030" y="186"/>
                  </a:cubicBezTo>
                  <a:close/>
                  <a:moveTo>
                    <a:pt x="2669" y="1"/>
                  </a:moveTo>
                  <a:cubicBezTo>
                    <a:pt x="2283" y="1"/>
                    <a:pt x="1897" y="11"/>
                    <a:pt x="1511" y="33"/>
                  </a:cubicBezTo>
                  <a:cubicBezTo>
                    <a:pt x="1191" y="52"/>
                    <a:pt x="872" y="75"/>
                    <a:pt x="552" y="107"/>
                  </a:cubicBezTo>
                  <a:cubicBezTo>
                    <a:pt x="461" y="115"/>
                    <a:pt x="458" y="255"/>
                    <a:pt x="544" y="255"/>
                  </a:cubicBezTo>
                  <a:cubicBezTo>
                    <a:pt x="547" y="255"/>
                    <a:pt x="549" y="254"/>
                    <a:pt x="552" y="254"/>
                  </a:cubicBezTo>
                  <a:cubicBezTo>
                    <a:pt x="716" y="239"/>
                    <a:pt x="885" y="222"/>
                    <a:pt x="1051" y="212"/>
                  </a:cubicBezTo>
                  <a:lnTo>
                    <a:pt x="1051" y="212"/>
                  </a:lnTo>
                  <a:cubicBezTo>
                    <a:pt x="1040" y="214"/>
                    <a:pt x="1030" y="214"/>
                    <a:pt x="1015" y="218"/>
                  </a:cubicBezTo>
                  <a:cubicBezTo>
                    <a:pt x="695" y="256"/>
                    <a:pt x="375" y="310"/>
                    <a:pt x="60" y="376"/>
                  </a:cubicBezTo>
                  <a:cubicBezTo>
                    <a:pt x="32" y="380"/>
                    <a:pt x="0" y="414"/>
                    <a:pt x="7" y="444"/>
                  </a:cubicBezTo>
                  <a:cubicBezTo>
                    <a:pt x="56" y="810"/>
                    <a:pt x="341" y="1056"/>
                    <a:pt x="625" y="1264"/>
                  </a:cubicBezTo>
                  <a:cubicBezTo>
                    <a:pt x="944" y="1499"/>
                    <a:pt x="1292" y="1746"/>
                    <a:pt x="1703" y="1755"/>
                  </a:cubicBezTo>
                  <a:cubicBezTo>
                    <a:pt x="1706" y="1755"/>
                    <a:pt x="1710" y="1755"/>
                    <a:pt x="1713" y="1755"/>
                  </a:cubicBezTo>
                  <a:cubicBezTo>
                    <a:pt x="1909" y="1755"/>
                    <a:pt x="2089" y="1693"/>
                    <a:pt x="2246" y="1576"/>
                  </a:cubicBezTo>
                  <a:cubicBezTo>
                    <a:pt x="2321" y="1520"/>
                    <a:pt x="2393" y="1460"/>
                    <a:pt x="2474" y="1416"/>
                  </a:cubicBezTo>
                  <a:cubicBezTo>
                    <a:pt x="2559" y="1371"/>
                    <a:pt x="2651" y="1354"/>
                    <a:pt x="2744" y="1354"/>
                  </a:cubicBezTo>
                  <a:cubicBezTo>
                    <a:pt x="2749" y="1354"/>
                    <a:pt x="2755" y="1354"/>
                    <a:pt x="2760" y="1354"/>
                  </a:cubicBezTo>
                  <a:cubicBezTo>
                    <a:pt x="2951" y="1358"/>
                    <a:pt x="3139" y="1412"/>
                    <a:pt x="3330" y="1412"/>
                  </a:cubicBezTo>
                  <a:cubicBezTo>
                    <a:pt x="3343" y="1412"/>
                    <a:pt x="3356" y="1412"/>
                    <a:pt x="3370" y="1411"/>
                  </a:cubicBezTo>
                  <a:cubicBezTo>
                    <a:pt x="3549" y="1405"/>
                    <a:pt x="3728" y="1348"/>
                    <a:pt x="3877" y="1245"/>
                  </a:cubicBezTo>
                  <a:cubicBezTo>
                    <a:pt x="3949" y="1198"/>
                    <a:pt x="4013" y="1139"/>
                    <a:pt x="4066" y="1077"/>
                  </a:cubicBezTo>
                  <a:cubicBezTo>
                    <a:pt x="4077" y="1075"/>
                    <a:pt x="4088" y="1066"/>
                    <a:pt x="4094" y="1053"/>
                  </a:cubicBezTo>
                  <a:cubicBezTo>
                    <a:pt x="4271" y="828"/>
                    <a:pt x="4420" y="585"/>
                    <a:pt x="4535" y="325"/>
                  </a:cubicBezTo>
                  <a:cubicBezTo>
                    <a:pt x="4562" y="267"/>
                    <a:pt x="4521" y="209"/>
                    <a:pt x="4472" y="209"/>
                  </a:cubicBezTo>
                  <a:cubicBezTo>
                    <a:pt x="4471" y="209"/>
                    <a:pt x="4469" y="209"/>
                    <a:pt x="4467" y="209"/>
                  </a:cubicBezTo>
                  <a:cubicBezTo>
                    <a:pt x="4399" y="73"/>
                    <a:pt x="4188" y="52"/>
                    <a:pt x="4047" y="43"/>
                  </a:cubicBezTo>
                  <a:cubicBezTo>
                    <a:pt x="3768" y="26"/>
                    <a:pt x="3487" y="16"/>
                    <a:pt x="3205" y="7"/>
                  </a:cubicBezTo>
                  <a:cubicBezTo>
                    <a:pt x="3027" y="3"/>
                    <a:pt x="2848" y="1"/>
                    <a:pt x="2669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8;p38">
              <a:extLst>
                <a:ext uri="{FF2B5EF4-FFF2-40B4-BE49-F238E27FC236}">
                  <a16:creationId xmlns:a16="http://schemas.microsoft.com/office/drawing/2014/main" id="{B9523A46-E2EB-6B20-0D47-C3E758254AC2}"/>
                </a:ext>
              </a:extLst>
            </p:cNvPr>
            <p:cNvSpPr/>
            <p:nvPr/>
          </p:nvSpPr>
          <p:spPr>
            <a:xfrm>
              <a:off x="1627550" y="1082300"/>
              <a:ext cx="42400" cy="29700"/>
            </a:xfrm>
            <a:custGeom>
              <a:avLst/>
              <a:gdLst/>
              <a:ahLst/>
              <a:cxnLst/>
              <a:rect l="l" t="t" r="r" b="b"/>
              <a:pathLst>
                <a:path w="1696" h="1188" extrusionOk="0">
                  <a:moveTo>
                    <a:pt x="807" y="0"/>
                  </a:moveTo>
                  <a:cubicBezTo>
                    <a:pt x="389" y="0"/>
                    <a:pt x="48" y="227"/>
                    <a:pt x="24" y="530"/>
                  </a:cubicBezTo>
                  <a:cubicBezTo>
                    <a:pt x="1" y="856"/>
                    <a:pt x="348" y="1148"/>
                    <a:pt x="802" y="1184"/>
                  </a:cubicBezTo>
                  <a:cubicBezTo>
                    <a:pt x="832" y="1186"/>
                    <a:pt x="861" y="1187"/>
                    <a:pt x="889" y="1187"/>
                  </a:cubicBezTo>
                  <a:cubicBezTo>
                    <a:pt x="1307" y="1187"/>
                    <a:pt x="1648" y="961"/>
                    <a:pt x="1672" y="656"/>
                  </a:cubicBezTo>
                  <a:cubicBezTo>
                    <a:pt x="1695" y="332"/>
                    <a:pt x="1346" y="38"/>
                    <a:pt x="894" y="3"/>
                  </a:cubicBezTo>
                  <a:cubicBezTo>
                    <a:pt x="864" y="1"/>
                    <a:pt x="835" y="0"/>
                    <a:pt x="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9;p38">
              <a:extLst>
                <a:ext uri="{FF2B5EF4-FFF2-40B4-BE49-F238E27FC236}">
                  <a16:creationId xmlns:a16="http://schemas.microsoft.com/office/drawing/2014/main" id="{E7D5FBDA-5769-F2A9-8638-8A116C7AA7EF}"/>
                </a:ext>
              </a:extLst>
            </p:cNvPr>
            <p:cNvSpPr/>
            <p:nvPr/>
          </p:nvSpPr>
          <p:spPr>
            <a:xfrm>
              <a:off x="1766625" y="1123200"/>
              <a:ext cx="42425" cy="29675"/>
            </a:xfrm>
            <a:custGeom>
              <a:avLst/>
              <a:gdLst/>
              <a:ahLst/>
              <a:cxnLst/>
              <a:rect l="l" t="t" r="r" b="b"/>
              <a:pathLst>
                <a:path w="1697" h="1187" extrusionOk="0">
                  <a:moveTo>
                    <a:pt x="806" y="1"/>
                  </a:moveTo>
                  <a:cubicBezTo>
                    <a:pt x="390" y="1"/>
                    <a:pt x="50" y="226"/>
                    <a:pt x="26" y="531"/>
                  </a:cubicBezTo>
                  <a:cubicBezTo>
                    <a:pt x="0" y="857"/>
                    <a:pt x="350" y="1149"/>
                    <a:pt x="804" y="1183"/>
                  </a:cubicBezTo>
                  <a:cubicBezTo>
                    <a:pt x="835" y="1185"/>
                    <a:pt x="865" y="1186"/>
                    <a:pt x="895" y="1186"/>
                  </a:cubicBezTo>
                  <a:cubicBezTo>
                    <a:pt x="1309" y="1186"/>
                    <a:pt x="1649" y="960"/>
                    <a:pt x="1673" y="656"/>
                  </a:cubicBezTo>
                  <a:cubicBezTo>
                    <a:pt x="1697" y="332"/>
                    <a:pt x="1349" y="38"/>
                    <a:pt x="893" y="4"/>
                  </a:cubicBezTo>
                  <a:cubicBezTo>
                    <a:pt x="864" y="2"/>
                    <a:pt x="835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00;p38">
              <a:extLst>
                <a:ext uri="{FF2B5EF4-FFF2-40B4-BE49-F238E27FC236}">
                  <a16:creationId xmlns:a16="http://schemas.microsoft.com/office/drawing/2014/main" id="{04FE3662-678F-F0B6-6856-3B2B862A3D0F}"/>
                </a:ext>
              </a:extLst>
            </p:cNvPr>
            <p:cNvSpPr/>
            <p:nvPr/>
          </p:nvSpPr>
          <p:spPr>
            <a:xfrm>
              <a:off x="1685850" y="1105025"/>
              <a:ext cx="67425" cy="56200"/>
            </a:xfrm>
            <a:custGeom>
              <a:avLst/>
              <a:gdLst/>
              <a:ahLst/>
              <a:cxnLst/>
              <a:rect l="l" t="t" r="r" b="b"/>
              <a:pathLst>
                <a:path w="2697" h="2248" extrusionOk="0">
                  <a:moveTo>
                    <a:pt x="1979" y="0"/>
                  </a:moveTo>
                  <a:cubicBezTo>
                    <a:pt x="1923" y="0"/>
                    <a:pt x="1866" y="9"/>
                    <a:pt x="1810" y="24"/>
                  </a:cubicBezTo>
                  <a:cubicBezTo>
                    <a:pt x="1565" y="90"/>
                    <a:pt x="1322" y="211"/>
                    <a:pt x="1102" y="339"/>
                  </a:cubicBezTo>
                  <a:cubicBezTo>
                    <a:pt x="855" y="482"/>
                    <a:pt x="621" y="654"/>
                    <a:pt x="414" y="855"/>
                  </a:cubicBezTo>
                  <a:cubicBezTo>
                    <a:pt x="307" y="953"/>
                    <a:pt x="207" y="1059"/>
                    <a:pt x="113" y="1172"/>
                  </a:cubicBezTo>
                  <a:cubicBezTo>
                    <a:pt x="64" y="1234"/>
                    <a:pt x="0" y="1290"/>
                    <a:pt x="43" y="1375"/>
                  </a:cubicBezTo>
                  <a:cubicBezTo>
                    <a:pt x="47" y="1385"/>
                    <a:pt x="56" y="1396"/>
                    <a:pt x="60" y="1407"/>
                  </a:cubicBezTo>
                  <a:cubicBezTo>
                    <a:pt x="58" y="1437"/>
                    <a:pt x="73" y="1464"/>
                    <a:pt x="107" y="1481"/>
                  </a:cubicBezTo>
                  <a:cubicBezTo>
                    <a:pt x="228" y="1547"/>
                    <a:pt x="363" y="1586"/>
                    <a:pt x="501" y="1599"/>
                  </a:cubicBezTo>
                  <a:cubicBezTo>
                    <a:pt x="522" y="1601"/>
                    <a:pt x="543" y="1602"/>
                    <a:pt x="564" y="1602"/>
                  </a:cubicBezTo>
                  <a:cubicBezTo>
                    <a:pt x="604" y="1602"/>
                    <a:pt x="644" y="1598"/>
                    <a:pt x="682" y="1594"/>
                  </a:cubicBezTo>
                  <a:cubicBezTo>
                    <a:pt x="753" y="1586"/>
                    <a:pt x="821" y="1560"/>
                    <a:pt x="893" y="1552"/>
                  </a:cubicBezTo>
                  <a:cubicBezTo>
                    <a:pt x="901" y="1551"/>
                    <a:pt x="908" y="1550"/>
                    <a:pt x="915" y="1550"/>
                  </a:cubicBezTo>
                  <a:cubicBezTo>
                    <a:pt x="1023" y="1550"/>
                    <a:pt x="1105" y="1652"/>
                    <a:pt x="1173" y="1724"/>
                  </a:cubicBezTo>
                  <a:cubicBezTo>
                    <a:pt x="1260" y="1818"/>
                    <a:pt x="1354" y="1908"/>
                    <a:pt x="1454" y="1989"/>
                  </a:cubicBezTo>
                  <a:cubicBezTo>
                    <a:pt x="1638" y="2132"/>
                    <a:pt x="1859" y="2247"/>
                    <a:pt x="2094" y="2247"/>
                  </a:cubicBezTo>
                  <a:cubicBezTo>
                    <a:pt x="2105" y="2247"/>
                    <a:pt x="2115" y="2247"/>
                    <a:pt x="2125" y="2246"/>
                  </a:cubicBezTo>
                  <a:cubicBezTo>
                    <a:pt x="2357" y="2236"/>
                    <a:pt x="2571" y="2119"/>
                    <a:pt x="2643" y="1886"/>
                  </a:cubicBezTo>
                  <a:cubicBezTo>
                    <a:pt x="2686" y="1756"/>
                    <a:pt x="2688" y="1607"/>
                    <a:pt x="2690" y="1471"/>
                  </a:cubicBezTo>
                  <a:cubicBezTo>
                    <a:pt x="2696" y="1334"/>
                    <a:pt x="2686" y="1194"/>
                    <a:pt x="2666" y="1053"/>
                  </a:cubicBezTo>
                  <a:cubicBezTo>
                    <a:pt x="2632" y="793"/>
                    <a:pt x="2566" y="514"/>
                    <a:pt x="2428" y="288"/>
                  </a:cubicBezTo>
                  <a:cubicBezTo>
                    <a:pt x="2368" y="192"/>
                    <a:pt x="2291" y="105"/>
                    <a:pt x="2193" y="51"/>
                  </a:cubicBezTo>
                  <a:cubicBezTo>
                    <a:pt x="2125" y="15"/>
                    <a:pt x="2052" y="0"/>
                    <a:pt x="19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01;p38">
              <a:extLst>
                <a:ext uri="{FF2B5EF4-FFF2-40B4-BE49-F238E27FC236}">
                  <a16:creationId xmlns:a16="http://schemas.microsoft.com/office/drawing/2014/main" id="{E5567F5D-721D-F033-A17E-354D8AB2F1D0}"/>
                </a:ext>
              </a:extLst>
            </p:cNvPr>
            <p:cNvSpPr/>
            <p:nvPr/>
          </p:nvSpPr>
          <p:spPr>
            <a:xfrm>
              <a:off x="1818725" y="1156225"/>
              <a:ext cx="166625" cy="196950"/>
            </a:xfrm>
            <a:custGeom>
              <a:avLst/>
              <a:gdLst/>
              <a:ahLst/>
              <a:cxnLst/>
              <a:rect l="l" t="t" r="r" b="b"/>
              <a:pathLst>
                <a:path w="6665" h="7878" extrusionOk="0">
                  <a:moveTo>
                    <a:pt x="1251" y="0"/>
                  </a:moveTo>
                  <a:cubicBezTo>
                    <a:pt x="1184" y="0"/>
                    <a:pt x="1119" y="83"/>
                    <a:pt x="1175" y="149"/>
                  </a:cubicBezTo>
                  <a:lnTo>
                    <a:pt x="6313" y="6330"/>
                  </a:lnTo>
                  <a:cubicBezTo>
                    <a:pt x="6324" y="6340"/>
                    <a:pt x="6334" y="6349"/>
                    <a:pt x="6345" y="6355"/>
                  </a:cubicBezTo>
                  <a:cubicBezTo>
                    <a:pt x="6420" y="6500"/>
                    <a:pt x="6475" y="6735"/>
                    <a:pt x="6311" y="6835"/>
                  </a:cubicBezTo>
                  <a:cubicBezTo>
                    <a:pt x="6284" y="6851"/>
                    <a:pt x="6256" y="6858"/>
                    <a:pt x="6228" y="6858"/>
                  </a:cubicBezTo>
                  <a:cubicBezTo>
                    <a:pt x="6075" y="6858"/>
                    <a:pt x="5918" y="6640"/>
                    <a:pt x="5840" y="6551"/>
                  </a:cubicBezTo>
                  <a:cubicBezTo>
                    <a:pt x="5820" y="6530"/>
                    <a:pt x="5797" y="6521"/>
                    <a:pt x="5774" y="6521"/>
                  </a:cubicBezTo>
                  <a:cubicBezTo>
                    <a:pt x="5705" y="6521"/>
                    <a:pt x="5640" y="6603"/>
                    <a:pt x="5697" y="6669"/>
                  </a:cubicBezTo>
                  <a:cubicBezTo>
                    <a:pt x="5761" y="6741"/>
                    <a:pt x="5836" y="6828"/>
                    <a:pt x="5921" y="6901"/>
                  </a:cubicBezTo>
                  <a:cubicBezTo>
                    <a:pt x="5919" y="6914"/>
                    <a:pt x="5919" y="6927"/>
                    <a:pt x="5921" y="6944"/>
                  </a:cubicBezTo>
                  <a:cubicBezTo>
                    <a:pt x="5940" y="7022"/>
                    <a:pt x="5964" y="7114"/>
                    <a:pt x="5951" y="7197"/>
                  </a:cubicBezTo>
                  <a:cubicBezTo>
                    <a:pt x="5947" y="7233"/>
                    <a:pt x="5927" y="7261"/>
                    <a:pt x="5900" y="7287"/>
                  </a:cubicBezTo>
                  <a:cubicBezTo>
                    <a:pt x="5875" y="7311"/>
                    <a:pt x="5872" y="7321"/>
                    <a:pt x="5853" y="7321"/>
                  </a:cubicBezTo>
                  <a:cubicBezTo>
                    <a:pt x="5847" y="7321"/>
                    <a:pt x="5841" y="7320"/>
                    <a:pt x="5831" y="7319"/>
                  </a:cubicBezTo>
                  <a:cubicBezTo>
                    <a:pt x="5661" y="7297"/>
                    <a:pt x="5548" y="7172"/>
                    <a:pt x="5448" y="7050"/>
                  </a:cubicBezTo>
                  <a:lnTo>
                    <a:pt x="5431" y="7033"/>
                  </a:lnTo>
                  <a:cubicBezTo>
                    <a:pt x="5420" y="7010"/>
                    <a:pt x="5403" y="6988"/>
                    <a:pt x="5382" y="6973"/>
                  </a:cubicBezTo>
                  <a:cubicBezTo>
                    <a:pt x="5366" y="6961"/>
                    <a:pt x="5343" y="6956"/>
                    <a:pt x="5324" y="6956"/>
                  </a:cubicBezTo>
                  <a:cubicBezTo>
                    <a:pt x="5320" y="6956"/>
                    <a:pt x="5317" y="6956"/>
                    <a:pt x="5314" y="6956"/>
                  </a:cubicBezTo>
                  <a:cubicBezTo>
                    <a:pt x="5292" y="6958"/>
                    <a:pt x="5267" y="6976"/>
                    <a:pt x="5256" y="6995"/>
                  </a:cubicBezTo>
                  <a:cubicBezTo>
                    <a:pt x="5233" y="7033"/>
                    <a:pt x="5237" y="7082"/>
                    <a:pt x="5269" y="7112"/>
                  </a:cubicBezTo>
                  <a:cubicBezTo>
                    <a:pt x="5275" y="7129"/>
                    <a:pt x="5288" y="7148"/>
                    <a:pt x="5303" y="7159"/>
                  </a:cubicBezTo>
                  <a:cubicBezTo>
                    <a:pt x="5307" y="7159"/>
                    <a:pt x="5307" y="7161"/>
                    <a:pt x="5309" y="7161"/>
                  </a:cubicBezTo>
                  <a:cubicBezTo>
                    <a:pt x="5360" y="7223"/>
                    <a:pt x="5414" y="7285"/>
                    <a:pt x="5471" y="7338"/>
                  </a:cubicBezTo>
                  <a:cubicBezTo>
                    <a:pt x="5463" y="7357"/>
                    <a:pt x="5461" y="7380"/>
                    <a:pt x="5469" y="7404"/>
                  </a:cubicBezTo>
                  <a:cubicBezTo>
                    <a:pt x="5514" y="7534"/>
                    <a:pt x="5405" y="7672"/>
                    <a:pt x="5277" y="7698"/>
                  </a:cubicBezTo>
                  <a:cubicBezTo>
                    <a:pt x="5261" y="7701"/>
                    <a:pt x="5245" y="7702"/>
                    <a:pt x="5229" y="7702"/>
                  </a:cubicBezTo>
                  <a:cubicBezTo>
                    <a:pt x="5175" y="7702"/>
                    <a:pt x="5124" y="7686"/>
                    <a:pt x="5075" y="7662"/>
                  </a:cubicBezTo>
                  <a:cubicBezTo>
                    <a:pt x="5011" y="7630"/>
                    <a:pt x="4909" y="7577"/>
                    <a:pt x="4870" y="7517"/>
                  </a:cubicBezTo>
                  <a:cubicBezTo>
                    <a:pt x="4860" y="7500"/>
                    <a:pt x="4849" y="7487"/>
                    <a:pt x="4834" y="7478"/>
                  </a:cubicBezTo>
                  <a:lnTo>
                    <a:pt x="197" y="1901"/>
                  </a:lnTo>
                  <a:cubicBezTo>
                    <a:pt x="178" y="1878"/>
                    <a:pt x="154" y="1868"/>
                    <a:pt x="131" y="1868"/>
                  </a:cubicBezTo>
                  <a:cubicBezTo>
                    <a:pt x="64" y="1868"/>
                    <a:pt x="0" y="1950"/>
                    <a:pt x="56" y="2018"/>
                  </a:cubicBezTo>
                  <a:lnTo>
                    <a:pt x="4696" y="7602"/>
                  </a:lnTo>
                  <a:cubicBezTo>
                    <a:pt x="4708" y="7604"/>
                    <a:pt x="4717" y="7608"/>
                    <a:pt x="4727" y="7615"/>
                  </a:cubicBezTo>
                  <a:cubicBezTo>
                    <a:pt x="4798" y="7704"/>
                    <a:pt x="4902" y="7768"/>
                    <a:pt x="5002" y="7819"/>
                  </a:cubicBezTo>
                  <a:cubicBezTo>
                    <a:pt x="5075" y="7856"/>
                    <a:pt x="5153" y="7877"/>
                    <a:pt x="5233" y="7877"/>
                  </a:cubicBezTo>
                  <a:cubicBezTo>
                    <a:pt x="5270" y="7877"/>
                    <a:pt x="5308" y="7872"/>
                    <a:pt x="5346" y="7862"/>
                  </a:cubicBezTo>
                  <a:cubicBezTo>
                    <a:pt x="5535" y="7809"/>
                    <a:pt x="5663" y="7638"/>
                    <a:pt x="5661" y="7451"/>
                  </a:cubicBezTo>
                  <a:lnTo>
                    <a:pt x="5661" y="7451"/>
                  </a:lnTo>
                  <a:cubicBezTo>
                    <a:pt x="5722" y="7479"/>
                    <a:pt x="5788" y="7496"/>
                    <a:pt x="5851" y="7496"/>
                  </a:cubicBezTo>
                  <a:cubicBezTo>
                    <a:pt x="5865" y="7496"/>
                    <a:pt x="5879" y="7495"/>
                    <a:pt x="5893" y="7493"/>
                  </a:cubicBezTo>
                  <a:cubicBezTo>
                    <a:pt x="5991" y="7481"/>
                    <a:pt x="6091" y="7366"/>
                    <a:pt x="6121" y="7276"/>
                  </a:cubicBezTo>
                  <a:cubicBezTo>
                    <a:pt x="6149" y="7195"/>
                    <a:pt x="6143" y="7103"/>
                    <a:pt x="6128" y="7018"/>
                  </a:cubicBezTo>
                  <a:lnTo>
                    <a:pt x="6128" y="7018"/>
                  </a:lnTo>
                  <a:cubicBezTo>
                    <a:pt x="6163" y="7029"/>
                    <a:pt x="6199" y="7036"/>
                    <a:pt x="6235" y="7036"/>
                  </a:cubicBezTo>
                  <a:cubicBezTo>
                    <a:pt x="6290" y="7036"/>
                    <a:pt x="6346" y="7022"/>
                    <a:pt x="6400" y="6988"/>
                  </a:cubicBezTo>
                  <a:cubicBezTo>
                    <a:pt x="6665" y="6831"/>
                    <a:pt x="6629" y="6468"/>
                    <a:pt x="6490" y="6240"/>
                  </a:cubicBezTo>
                  <a:cubicBezTo>
                    <a:pt x="6475" y="6219"/>
                    <a:pt x="6460" y="6202"/>
                    <a:pt x="6439" y="6193"/>
                  </a:cubicBezTo>
                  <a:lnTo>
                    <a:pt x="1315" y="32"/>
                  </a:lnTo>
                  <a:cubicBezTo>
                    <a:pt x="1297" y="10"/>
                    <a:pt x="1274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2;p38">
              <a:extLst>
                <a:ext uri="{FF2B5EF4-FFF2-40B4-BE49-F238E27FC236}">
                  <a16:creationId xmlns:a16="http://schemas.microsoft.com/office/drawing/2014/main" id="{8361C047-40BB-5A61-D5FB-1B8BF824D972}"/>
                </a:ext>
              </a:extLst>
            </p:cNvPr>
            <p:cNvSpPr/>
            <p:nvPr/>
          </p:nvSpPr>
          <p:spPr>
            <a:xfrm>
              <a:off x="1651850" y="1048600"/>
              <a:ext cx="25500" cy="30550"/>
            </a:xfrm>
            <a:custGeom>
              <a:avLst/>
              <a:gdLst/>
              <a:ahLst/>
              <a:cxnLst/>
              <a:rect l="l" t="t" r="r" b="b"/>
              <a:pathLst>
                <a:path w="1020" h="1222" extrusionOk="0">
                  <a:moveTo>
                    <a:pt x="556" y="0"/>
                  </a:moveTo>
                  <a:cubicBezTo>
                    <a:pt x="325" y="0"/>
                    <a:pt x="110" y="226"/>
                    <a:pt x="58" y="537"/>
                  </a:cubicBezTo>
                  <a:cubicBezTo>
                    <a:pt x="1" y="872"/>
                    <a:pt x="158" y="1177"/>
                    <a:pt x="410" y="1217"/>
                  </a:cubicBezTo>
                  <a:cubicBezTo>
                    <a:pt x="429" y="1220"/>
                    <a:pt x="447" y="1222"/>
                    <a:pt x="466" y="1222"/>
                  </a:cubicBezTo>
                  <a:cubicBezTo>
                    <a:pt x="695" y="1222"/>
                    <a:pt x="911" y="996"/>
                    <a:pt x="964" y="684"/>
                  </a:cubicBezTo>
                  <a:cubicBezTo>
                    <a:pt x="1019" y="350"/>
                    <a:pt x="862" y="43"/>
                    <a:pt x="612" y="5"/>
                  </a:cubicBezTo>
                  <a:cubicBezTo>
                    <a:pt x="594" y="1"/>
                    <a:pt x="575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3;p38">
              <a:extLst>
                <a:ext uri="{FF2B5EF4-FFF2-40B4-BE49-F238E27FC236}">
                  <a16:creationId xmlns:a16="http://schemas.microsoft.com/office/drawing/2014/main" id="{26128839-0E26-D9D8-B1FF-D487554996E6}"/>
                </a:ext>
              </a:extLst>
            </p:cNvPr>
            <p:cNvSpPr/>
            <p:nvPr/>
          </p:nvSpPr>
          <p:spPr>
            <a:xfrm>
              <a:off x="1775475" y="1087325"/>
              <a:ext cx="25425" cy="30625"/>
            </a:xfrm>
            <a:custGeom>
              <a:avLst/>
              <a:gdLst/>
              <a:ahLst/>
              <a:cxnLst/>
              <a:rect l="l" t="t" r="r" b="b"/>
              <a:pathLst>
                <a:path w="1017" h="1225" extrusionOk="0">
                  <a:moveTo>
                    <a:pt x="556" y="0"/>
                  </a:moveTo>
                  <a:cubicBezTo>
                    <a:pt x="325" y="0"/>
                    <a:pt x="109" y="228"/>
                    <a:pt x="58" y="538"/>
                  </a:cubicBezTo>
                  <a:cubicBezTo>
                    <a:pt x="0" y="874"/>
                    <a:pt x="158" y="1177"/>
                    <a:pt x="409" y="1220"/>
                  </a:cubicBezTo>
                  <a:cubicBezTo>
                    <a:pt x="428" y="1223"/>
                    <a:pt x="446" y="1224"/>
                    <a:pt x="465" y="1224"/>
                  </a:cubicBezTo>
                  <a:cubicBezTo>
                    <a:pt x="694" y="1224"/>
                    <a:pt x="910" y="997"/>
                    <a:pt x="963" y="687"/>
                  </a:cubicBezTo>
                  <a:cubicBezTo>
                    <a:pt x="1017" y="352"/>
                    <a:pt x="859" y="45"/>
                    <a:pt x="612" y="5"/>
                  </a:cubicBezTo>
                  <a:cubicBezTo>
                    <a:pt x="593" y="2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04;p38">
              <a:extLst>
                <a:ext uri="{FF2B5EF4-FFF2-40B4-BE49-F238E27FC236}">
                  <a16:creationId xmlns:a16="http://schemas.microsoft.com/office/drawing/2014/main" id="{EA10DDF5-0D98-0644-C637-6B94FAF2F040}"/>
                </a:ext>
              </a:extLst>
            </p:cNvPr>
            <p:cNvSpPr/>
            <p:nvPr/>
          </p:nvSpPr>
          <p:spPr>
            <a:xfrm>
              <a:off x="1674075" y="1082650"/>
              <a:ext cx="84100" cy="80950"/>
            </a:xfrm>
            <a:custGeom>
              <a:avLst/>
              <a:gdLst/>
              <a:ahLst/>
              <a:cxnLst/>
              <a:rect l="l" t="t" r="r" b="b"/>
              <a:pathLst>
                <a:path w="3364" h="3238" extrusionOk="0">
                  <a:moveTo>
                    <a:pt x="2667" y="1064"/>
                  </a:moveTo>
                  <a:cubicBezTo>
                    <a:pt x="2805" y="1277"/>
                    <a:pt x="2922" y="1505"/>
                    <a:pt x="3016" y="1739"/>
                  </a:cubicBezTo>
                  <a:cubicBezTo>
                    <a:pt x="3129" y="2033"/>
                    <a:pt x="3218" y="2385"/>
                    <a:pt x="3076" y="2687"/>
                  </a:cubicBezTo>
                  <a:cubicBezTo>
                    <a:pt x="3016" y="2820"/>
                    <a:pt x="2920" y="2937"/>
                    <a:pt x="2792" y="3005"/>
                  </a:cubicBezTo>
                  <a:cubicBezTo>
                    <a:pt x="2721" y="3042"/>
                    <a:pt x="2644" y="3058"/>
                    <a:pt x="2567" y="3058"/>
                  </a:cubicBezTo>
                  <a:cubicBezTo>
                    <a:pt x="2477" y="3058"/>
                    <a:pt x="2387" y="3036"/>
                    <a:pt x="2304" y="3001"/>
                  </a:cubicBezTo>
                  <a:cubicBezTo>
                    <a:pt x="1957" y="2854"/>
                    <a:pt x="1718" y="2538"/>
                    <a:pt x="1364" y="2406"/>
                  </a:cubicBezTo>
                  <a:cubicBezTo>
                    <a:pt x="1360" y="2406"/>
                    <a:pt x="1358" y="2404"/>
                    <a:pt x="1356" y="2404"/>
                  </a:cubicBezTo>
                  <a:cubicBezTo>
                    <a:pt x="1346" y="2399"/>
                    <a:pt x="1334" y="2396"/>
                    <a:pt x="1322" y="2396"/>
                  </a:cubicBezTo>
                  <a:cubicBezTo>
                    <a:pt x="1308" y="2396"/>
                    <a:pt x="1294" y="2399"/>
                    <a:pt x="1279" y="2406"/>
                  </a:cubicBezTo>
                  <a:cubicBezTo>
                    <a:pt x="1201" y="2441"/>
                    <a:pt x="1117" y="2458"/>
                    <a:pt x="1033" y="2458"/>
                  </a:cubicBezTo>
                  <a:cubicBezTo>
                    <a:pt x="904" y="2458"/>
                    <a:pt x="773" y="2420"/>
                    <a:pt x="661" y="2355"/>
                  </a:cubicBezTo>
                  <a:cubicBezTo>
                    <a:pt x="731" y="1956"/>
                    <a:pt x="1081" y="1628"/>
                    <a:pt x="1420" y="1434"/>
                  </a:cubicBezTo>
                  <a:cubicBezTo>
                    <a:pt x="1795" y="1215"/>
                    <a:pt x="2242" y="1149"/>
                    <a:pt x="2667" y="1064"/>
                  </a:cubicBezTo>
                  <a:close/>
                  <a:moveTo>
                    <a:pt x="1273" y="1"/>
                  </a:moveTo>
                  <a:cubicBezTo>
                    <a:pt x="1252" y="1"/>
                    <a:pt x="1231" y="1"/>
                    <a:pt x="1211" y="2"/>
                  </a:cubicBezTo>
                  <a:cubicBezTo>
                    <a:pt x="908" y="17"/>
                    <a:pt x="606" y="126"/>
                    <a:pt x="390" y="347"/>
                  </a:cubicBezTo>
                  <a:cubicBezTo>
                    <a:pt x="141" y="603"/>
                    <a:pt x="32" y="968"/>
                    <a:pt x="15" y="1319"/>
                  </a:cubicBezTo>
                  <a:cubicBezTo>
                    <a:pt x="0" y="1665"/>
                    <a:pt x="81" y="2027"/>
                    <a:pt x="309" y="2293"/>
                  </a:cubicBezTo>
                  <a:cubicBezTo>
                    <a:pt x="486" y="2501"/>
                    <a:pt x="755" y="2633"/>
                    <a:pt x="1028" y="2633"/>
                  </a:cubicBezTo>
                  <a:cubicBezTo>
                    <a:pt x="1069" y="2633"/>
                    <a:pt x="1110" y="2630"/>
                    <a:pt x="1151" y="2624"/>
                  </a:cubicBezTo>
                  <a:cubicBezTo>
                    <a:pt x="1209" y="2617"/>
                    <a:pt x="1264" y="2600"/>
                    <a:pt x="1317" y="2579"/>
                  </a:cubicBezTo>
                  <a:cubicBezTo>
                    <a:pt x="1658" y="2709"/>
                    <a:pt x="1893" y="3018"/>
                    <a:pt x="2230" y="3163"/>
                  </a:cubicBezTo>
                  <a:cubicBezTo>
                    <a:pt x="2335" y="3209"/>
                    <a:pt x="2450" y="3237"/>
                    <a:pt x="2566" y="3237"/>
                  </a:cubicBezTo>
                  <a:cubicBezTo>
                    <a:pt x="2631" y="3237"/>
                    <a:pt x="2696" y="3229"/>
                    <a:pt x="2760" y="3210"/>
                  </a:cubicBezTo>
                  <a:cubicBezTo>
                    <a:pt x="2912" y="3165"/>
                    <a:pt x="3039" y="3067"/>
                    <a:pt x="3133" y="2941"/>
                  </a:cubicBezTo>
                  <a:cubicBezTo>
                    <a:pt x="3353" y="2653"/>
                    <a:pt x="3363" y="2280"/>
                    <a:pt x="3274" y="1942"/>
                  </a:cubicBezTo>
                  <a:cubicBezTo>
                    <a:pt x="3180" y="1605"/>
                    <a:pt x="3016" y="1268"/>
                    <a:pt x="2822" y="976"/>
                  </a:cubicBezTo>
                  <a:cubicBezTo>
                    <a:pt x="2828" y="929"/>
                    <a:pt x="2799" y="876"/>
                    <a:pt x="2750" y="865"/>
                  </a:cubicBezTo>
                  <a:cubicBezTo>
                    <a:pt x="2573" y="618"/>
                    <a:pt x="2360" y="396"/>
                    <a:pt x="2102" y="237"/>
                  </a:cubicBezTo>
                  <a:cubicBezTo>
                    <a:pt x="1855" y="85"/>
                    <a:pt x="1565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5;p38">
              <a:extLst>
                <a:ext uri="{FF2B5EF4-FFF2-40B4-BE49-F238E27FC236}">
                  <a16:creationId xmlns:a16="http://schemas.microsoft.com/office/drawing/2014/main" id="{AED8CB44-0B50-4266-A122-CD64AFD72E4A}"/>
                </a:ext>
              </a:extLst>
            </p:cNvPr>
            <p:cNvSpPr/>
            <p:nvPr/>
          </p:nvSpPr>
          <p:spPr>
            <a:xfrm>
              <a:off x="1661050" y="1010600"/>
              <a:ext cx="40650" cy="21600"/>
            </a:xfrm>
            <a:custGeom>
              <a:avLst/>
              <a:gdLst/>
              <a:ahLst/>
              <a:cxnLst/>
              <a:rect l="l" t="t" r="r" b="b"/>
              <a:pathLst>
                <a:path w="1626" h="864" extrusionOk="0">
                  <a:moveTo>
                    <a:pt x="1526" y="0"/>
                  </a:moveTo>
                  <a:cubicBezTo>
                    <a:pt x="1495" y="0"/>
                    <a:pt x="1462" y="16"/>
                    <a:pt x="1448" y="45"/>
                  </a:cubicBezTo>
                  <a:cubicBezTo>
                    <a:pt x="1346" y="271"/>
                    <a:pt x="1174" y="459"/>
                    <a:pt x="952" y="572"/>
                  </a:cubicBezTo>
                  <a:cubicBezTo>
                    <a:pt x="806" y="646"/>
                    <a:pt x="645" y="682"/>
                    <a:pt x="483" y="682"/>
                  </a:cubicBezTo>
                  <a:cubicBezTo>
                    <a:pt x="371" y="682"/>
                    <a:pt x="259" y="665"/>
                    <a:pt x="151" y="632"/>
                  </a:cubicBezTo>
                  <a:cubicBezTo>
                    <a:pt x="141" y="629"/>
                    <a:pt x="131" y="627"/>
                    <a:pt x="122" y="627"/>
                  </a:cubicBezTo>
                  <a:cubicBezTo>
                    <a:pt x="31" y="627"/>
                    <a:pt x="1" y="775"/>
                    <a:pt x="102" y="806"/>
                  </a:cubicBezTo>
                  <a:cubicBezTo>
                    <a:pt x="224" y="845"/>
                    <a:pt x="349" y="863"/>
                    <a:pt x="472" y="863"/>
                  </a:cubicBezTo>
                  <a:cubicBezTo>
                    <a:pt x="948" y="863"/>
                    <a:pt x="1405" y="589"/>
                    <a:pt x="1608" y="139"/>
                  </a:cubicBezTo>
                  <a:cubicBezTo>
                    <a:pt x="1625" y="90"/>
                    <a:pt x="1619" y="39"/>
                    <a:pt x="1572" y="14"/>
                  </a:cubicBezTo>
                  <a:cubicBezTo>
                    <a:pt x="1559" y="5"/>
                    <a:pt x="1543" y="0"/>
                    <a:pt x="1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06;p38">
              <a:extLst>
                <a:ext uri="{FF2B5EF4-FFF2-40B4-BE49-F238E27FC236}">
                  <a16:creationId xmlns:a16="http://schemas.microsoft.com/office/drawing/2014/main" id="{1C5BEB92-5D24-551E-A5DB-5712D0C63781}"/>
                </a:ext>
              </a:extLst>
            </p:cNvPr>
            <p:cNvSpPr/>
            <p:nvPr/>
          </p:nvSpPr>
          <p:spPr>
            <a:xfrm>
              <a:off x="1789700" y="1047500"/>
              <a:ext cx="30675" cy="29350"/>
            </a:xfrm>
            <a:custGeom>
              <a:avLst/>
              <a:gdLst/>
              <a:ahLst/>
              <a:cxnLst/>
              <a:rect l="l" t="t" r="r" b="b"/>
              <a:pathLst>
                <a:path w="1227" h="1174" extrusionOk="0">
                  <a:moveTo>
                    <a:pt x="111" y="1"/>
                  </a:moveTo>
                  <a:cubicBezTo>
                    <a:pt x="58" y="1"/>
                    <a:pt x="0" y="45"/>
                    <a:pt x="13" y="115"/>
                  </a:cubicBezTo>
                  <a:cubicBezTo>
                    <a:pt x="64" y="379"/>
                    <a:pt x="194" y="620"/>
                    <a:pt x="377" y="816"/>
                  </a:cubicBezTo>
                  <a:cubicBezTo>
                    <a:pt x="469" y="910"/>
                    <a:pt x="578" y="993"/>
                    <a:pt x="693" y="1061"/>
                  </a:cubicBezTo>
                  <a:cubicBezTo>
                    <a:pt x="794" y="1117"/>
                    <a:pt x="910" y="1174"/>
                    <a:pt x="1028" y="1174"/>
                  </a:cubicBezTo>
                  <a:cubicBezTo>
                    <a:pt x="1059" y="1174"/>
                    <a:pt x="1090" y="1170"/>
                    <a:pt x="1121" y="1161"/>
                  </a:cubicBezTo>
                  <a:cubicBezTo>
                    <a:pt x="1227" y="1134"/>
                    <a:pt x="1194" y="984"/>
                    <a:pt x="1103" y="984"/>
                  </a:cubicBezTo>
                  <a:cubicBezTo>
                    <a:pt x="1094" y="984"/>
                    <a:pt x="1086" y="986"/>
                    <a:pt x="1076" y="988"/>
                  </a:cubicBezTo>
                  <a:cubicBezTo>
                    <a:pt x="1061" y="992"/>
                    <a:pt x="1045" y="994"/>
                    <a:pt x="1028" y="994"/>
                  </a:cubicBezTo>
                  <a:cubicBezTo>
                    <a:pt x="927" y="994"/>
                    <a:pt x="818" y="927"/>
                    <a:pt x="740" y="875"/>
                  </a:cubicBezTo>
                  <a:cubicBezTo>
                    <a:pt x="644" y="818"/>
                    <a:pt x="558" y="743"/>
                    <a:pt x="484" y="660"/>
                  </a:cubicBezTo>
                  <a:cubicBezTo>
                    <a:pt x="333" y="492"/>
                    <a:pt x="230" y="287"/>
                    <a:pt x="188" y="66"/>
                  </a:cubicBezTo>
                  <a:cubicBezTo>
                    <a:pt x="179" y="21"/>
                    <a:pt x="146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07;p38">
              <a:extLst>
                <a:ext uri="{FF2B5EF4-FFF2-40B4-BE49-F238E27FC236}">
                  <a16:creationId xmlns:a16="http://schemas.microsoft.com/office/drawing/2014/main" id="{68D9C565-C355-3DA2-4165-9D7A74E9BB29}"/>
                </a:ext>
              </a:extLst>
            </p:cNvPr>
            <p:cNvSpPr/>
            <p:nvPr/>
          </p:nvSpPr>
          <p:spPr>
            <a:xfrm>
              <a:off x="1536075" y="923525"/>
              <a:ext cx="92325" cy="151100"/>
            </a:xfrm>
            <a:custGeom>
              <a:avLst/>
              <a:gdLst/>
              <a:ahLst/>
              <a:cxnLst/>
              <a:rect l="l" t="t" r="r" b="b"/>
              <a:pathLst>
                <a:path w="3693" h="6044" extrusionOk="0">
                  <a:moveTo>
                    <a:pt x="1097" y="185"/>
                  </a:moveTo>
                  <a:cubicBezTo>
                    <a:pt x="1241" y="185"/>
                    <a:pt x="1384" y="224"/>
                    <a:pt x="1518" y="278"/>
                  </a:cubicBezTo>
                  <a:cubicBezTo>
                    <a:pt x="1725" y="359"/>
                    <a:pt x="1923" y="481"/>
                    <a:pt x="2104" y="613"/>
                  </a:cubicBezTo>
                  <a:lnTo>
                    <a:pt x="2106" y="617"/>
                  </a:lnTo>
                  <a:cubicBezTo>
                    <a:pt x="2104" y="641"/>
                    <a:pt x="2113" y="662"/>
                    <a:pt x="2134" y="683"/>
                  </a:cubicBezTo>
                  <a:cubicBezTo>
                    <a:pt x="2283" y="833"/>
                    <a:pt x="2285" y="1088"/>
                    <a:pt x="2149" y="1246"/>
                  </a:cubicBezTo>
                  <a:cubicBezTo>
                    <a:pt x="2062" y="1069"/>
                    <a:pt x="1882" y="950"/>
                    <a:pt x="1721" y="843"/>
                  </a:cubicBezTo>
                  <a:cubicBezTo>
                    <a:pt x="1705" y="833"/>
                    <a:pt x="1689" y="828"/>
                    <a:pt x="1674" y="828"/>
                  </a:cubicBezTo>
                  <a:cubicBezTo>
                    <a:pt x="1598" y="828"/>
                    <a:pt x="1547" y="947"/>
                    <a:pt x="1629" y="999"/>
                  </a:cubicBezTo>
                  <a:cubicBezTo>
                    <a:pt x="1767" y="1090"/>
                    <a:pt x="1936" y="1195"/>
                    <a:pt x="2000" y="1355"/>
                  </a:cubicBezTo>
                  <a:cubicBezTo>
                    <a:pt x="2047" y="1472"/>
                    <a:pt x="2027" y="1632"/>
                    <a:pt x="1908" y="1691"/>
                  </a:cubicBezTo>
                  <a:cubicBezTo>
                    <a:pt x="1900" y="1696"/>
                    <a:pt x="1893" y="1700"/>
                    <a:pt x="1889" y="1706"/>
                  </a:cubicBezTo>
                  <a:cubicBezTo>
                    <a:pt x="1842" y="1651"/>
                    <a:pt x="1784" y="1600"/>
                    <a:pt x="1729" y="1557"/>
                  </a:cubicBezTo>
                  <a:cubicBezTo>
                    <a:pt x="1627" y="1483"/>
                    <a:pt x="1518" y="1423"/>
                    <a:pt x="1401" y="1380"/>
                  </a:cubicBezTo>
                  <a:cubicBezTo>
                    <a:pt x="1390" y="1377"/>
                    <a:pt x="1380" y="1375"/>
                    <a:pt x="1371" y="1375"/>
                  </a:cubicBezTo>
                  <a:cubicBezTo>
                    <a:pt x="1284" y="1375"/>
                    <a:pt x="1254" y="1521"/>
                    <a:pt x="1354" y="1557"/>
                  </a:cubicBezTo>
                  <a:cubicBezTo>
                    <a:pt x="1439" y="1589"/>
                    <a:pt x="1520" y="1632"/>
                    <a:pt x="1595" y="1685"/>
                  </a:cubicBezTo>
                  <a:cubicBezTo>
                    <a:pt x="1665" y="1732"/>
                    <a:pt x="1742" y="1792"/>
                    <a:pt x="1780" y="1868"/>
                  </a:cubicBezTo>
                  <a:cubicBezTo>
                    <a:pt x="1846" y="2005"/>
                    <a:pt x="1689" y="2079"/>
                    <a:pt x="1582" y="2103"/>
                  </a:cubicBezTo>
                  <a:cubicBezTo>
                    <a:pt x="1544" y="2110"/>
                    <a:pt x="1505" y="2114"/>
                    <a:pt x="1466" y="2114"/>
                  </a:cubicBezTo>
                  <a:cubicBezTo>
                    <a:pt x="1332" y="2114"/>
                    <a:pt x="1193" y="2074"/>
                    <a:pt x="1073" y="2028"/>
                  </a:cubicBezTo>
                  <a:cubicBezTo>
                    <a:pt x="900" y="1964"/>
                    <a:pt x="736" y="1868"/>
                    <a:pt x="587" y="1764"/>
                  </a:cubicBezTo>
                  <a:cubicBezTo>
                    <a:pt x="474" y="1685"/>
                    <a:pt x="367" y="1589"/>
                    <a:pt x="295" y="1472"/>
                  </a:cubicBezTo>
                  <a:cubicBezTo>
                    <a:pt x="261" y="1348"/>
                    <a:pt x="237" y="1225"/>
                    <a:pt x="231" y="1093"/>
                  </a:cubicBezTo>
                  <a:cubicBezTo>
                    <a:pt x="231" y="1082"/>
                    <a:pt x="229" y="1073"/>
                    <a:pt x="227" y="1067"/>
                  </a:cubicBezTo>
                  <a:cubicBezTo>
                    <a:pt x="237" y="1003"/>
                    <a:pt x="254" y="939"/>
                    <a:pt x="278" y="879"/>
                  </a:cubicBezTo>
                  <a:cubicBezTo>
                    <a:pt x="384" y="592"/>
                    <a:pt x="600" y="298"/>
                    <a:pt x="904" y="210"/>
                  </a:cubicBezTo>
                  <a:cubicBezTo>
                    <a:pt x="968" y="192"/>
                    <a:pt x="1032" y="185"/>
                    <a:pt x="1097" y="185"/>
                  </a:cubicBezTo>
                  <a:close/>
                  <a:moveTo>
                    <a:pt x="1100" y="1"/>
                  </a:moveTo>
                  <a:cubicBezTo>
                    <a:pt x="1041" y="1"/>
                    <a:pt x="982" y="6"/>
                    <a:pt x="923" y="16"/>
                  </a:cubicBezTo>
                  <a:cubicBezTo>
                    <a:pt x="525" y="89"/>
                    <a:pt x="248" y="449"/>
                    <a:pt x="109" y="809"/>
                  </a:cubicBezTo>
                  <a:cubicBezTo>
                    <a:pt x="28" y="1014"/>
                    <a:pt x="1" y="1248"/>
                    <a:pt x="86" y="1455"/>
                  </a:cubicBezTo>
                  <a:cubicBezTo>
                    <a:pt x="99" y="1485"/>
                    <a:pt x="111" y="1515"/>
                    <a:pt x="129" y="1540"/>
                  </a:cubicBezTo>
                  <a:cubicBezTo>
                    <a:pt x="175" y="1708"/>
                    <a:pt x="246" y="1870"/>
                    <a:pt x="316" y="2030"/>
                  </a:cubicBezTo>
                  <a:cubicBezTo>
                    <a:pt x="463" y="2350"/>
                    <a:pt x="623" y="2667"/>
                    <a:pt x="776" y="2983"/>
                  </a:cubicBezTo>
                  <a:cubicBezTo>
                    <a:pt x="1094" y="3627"/>
                    <a:pt x="1414" y="4272"/>
                    <a:pt x="1740" y="4912"/>
                  </a:cubicBezTo>
                  <a:cubicBezTo>
                    <a:pt x="1923" y="5274"/>
                    <a:pt x="2108" y="5636"/>
                    <a:pt x="2296" y="5999"/>
                  </a:cubicBezTo>
                  <a:cubicBezTo>
                    <a:pt x="2313" y="6030"/>
                    <a:pt x="2339" y="6044"/>
                    <a:pt x="2367" y="6044"/>
                  </a:cubicBezTo>
                  <a:cubicBezTo>
                    <a:pt x="2427" y="6044"/>
                    <a:pt x="2490" y="5979"/>
                    <a:pt x="2454" y="5907"/>
                  </a:cubicBezTo>
                  <a:cubicBezTo>
                    <a:pt x="1804" y="4652"/>
                    <a:pt x="1169" y="3390"/>
                    <a:pt x="557" y="2116"/>
                  </a:cubicBezTo>
                  <a:cubicBezTo>
                    <a:pt x="519" y="2041"/>
                    <a:pt x="484" y="1964"/>
                    <a:pt x="450" y="1890"/>
                  </a:cubicBezTo>
                  <a:lnTo>
                    <a:pt x="450" y="1890"/>
                  </a:lnTo>
                  <a:cubicBezTo>
                    <a:pt x="455" y="1896"/>
                    <a:pt x="461" y="1898"/>
                    <a:pt x="465" y="1902"/>
                  </a:cubicBezTo>
                  <a:cubicBezTo>
                    <a:pt x="642" y="2030"/>
                    <a:pt x="836" y="2137"/>
                    <a:pt x="1039" y="2209"/>
                  </a:cubicBezTo>
                  <a:cubicBezTo>
                    <a:pt x="1169" y="2257"/>
                    <a:pt x="1317" y="2292"/>
                    <a:pt x="1461" y="2292"/>
                  </a:cubicBezTo>
                  <a:cubicBezTo>
                    <a:pt x="1530" y="2292"/>
                    <a:pt x="1599" y="2284"/>
                    <a:pt x="1665" y="2265"/>
                  </a:cubicBezTo>
                  <a:cubicBezTo>
                    <a:pt x="1846" y="2211"/>
                    <a:pt x="2012" y="2058"/>
                    <a:pt x="1966" y="1858"/>
                  </a:cubicBezTo>
                  <a:cubicBezTo>
                    <a:pt x="1976" y="1856"/>
                    <a:pt x="1987" y="1853"/>
                    <a:pt x="1998" y="1847"/>
                  </a:cubicBezTo>
                  <a:cubicBezTo>
                    <a:pt x="2042" y="1824"/>
                    <a:pt x="2081" y="1792"/>
                    <a:pt x="2108" y="1753"/>
                  </a:cubicBezTo>
                  <a:cubicBezTo>
                    <a:pt x="2464" y="2450"/>
                    <a:pt x="2820" y="3145"/>
                    <a:pt x="3174" y="3840"/>
                  </a:cubicBezTo>
                  <a:lnTo>
                    <a:pt x="3494" y="4466"/>
                  </a:lnTo>
                  <a:cubicBezTo>
                    <a:pt x="3512" y="4501"/>
                    <a:pt x="3540" y="4515"/>
                    <a:pt x="3568" y="4515"/>
                  </a:cubicBezTo>
                  <a:cubicBezTo>
                    <a:pt x="3630" y="4515"/>
                    <a:pt x="3692" y="4449"/>
                    <a:pt x="3656" y="4379"/>
                  </a:cubicBezTo>
                  <a:cubicBezTo>
                    <a:pt x="3278" y="3644"/>
                    <a:pt x="2903" y="2910"/>
                    <a:pt x="2528" y="2175"/>
                  </a:cubicBezTo>
                  <a:lnTo>
                    <a:pt x="2209" y="1549"/>
                  </a:lnTo>
                  <a:cubicBezTo>
                    <a:pt x="2206" y="1544"/>
                    <a:pt x="2202" y="1538"/>
                    <a:pt x="2200" y="1536"/>
                  </a:cubicBezTo>
                  <a:cubicBezTo>
                    <a:pt x="2206" y="1497"/>
                    <a:pt x="2206" y="1459"/>
                    <a:pt x="2200" y="1419"/>
                  </a:cubicBezTo>
                  <a:cubicBezTo>
                    <a:pt x="2219" y="1419"/>
                    <a:pt x="2241" y="1410"/>
                    <a:pt x="2260" y="1391"/>
                  </a:cubicBezTo>
                  <a:cubicBezTo>
                    <a:pt x="2483" y="1167"/>
                    <a:pt x="2486" y="777"/>
                    <a:pt x="2262" y="553"/>
                  </a:cubicBezTo>
                  <a:cubicBezTo>
                    <a:pt x="2253" y="545"/>
                    <a:pt x="2249" y="538"/>
                    <a:pt x="2241" y="536"/>
                  </a:cubicBezTo>
                  <a:cubicBezTo>
                    <a:pt x="2241" y="504"/>
                    <a:pt x="2221" y="475"/>
                    <a:pt x="2196" y="453"/>
                  </a:cubicBezTo>
                  <a:cubicBezTo>
                    <a:pt x="1889" y="229"/>
                    <a:pt x="1497" y="1"/>
                    <a:pt x="1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08;p38">
              <a:extLst>
                <a:ext uri="{FF2B5EF4-FFF2-40B4-BE49-F238E27FC236}">
                  <a16:creationId xmlns:a16="http://schemas.microsoft.com/office/drawing/2014/main" id="{B7D6AE26-79C8-6ABA-AC7A-DF47C1F61FCA}"/>
                </a:ext>
              </a:extLst>
            </p:cNvPr>
            <p:cNvSpPr/>
            <p:nvPr/>
          </p:nvSpPr>
          <p:spPr>
            <a:xfrm>
              <a:off x="1479875" y="626350"/>
              <a:ext cx="135200" cy="189675"/>
            </a:xfrm>
            <a:custGeom>
              <a:avLst/>
              <a:gdLst/>
              <a:ahLst/>
              <a:cxnLst/>
              <a:rect l="l" t="t" r="r" b="b"/>
              <a:pathLst>
                <a:path w="5408" h="7587" extrusionOk="0">
                  <a:moveTo>
                    <a:pt x="4635" y="1"/>
                  </a:moveTo>
                  <a:cubicBezTo>
                    <a:pt x="3375" y="1"/>
                    <a:pt x="2275" y="936"/>
                    <a:pt x="2330" y="2368"/>
                  </a:cubicBezTo>
                  <a:cubicBezTo>
                    <a:pt x="2362" y="3206"/>
                    <a:pt x="2764" y="3980"/>
                    <a:pt x="2837" y="4815"/>
                  </a:cubicBezTo>
                  <a:cubicBezTo>
                    <a:pt x="2877" y="5301"/>
                    <a:pt x="2937" y="6062"/>
                    <a:pt x="2323" y="6188"/>
                  </a:cubicBezTo>
                  <a:cubicBezTo>
                    <a:pt x="2263" y="6200"/>
                    <a:pt x="2201" y="6205"/>
                    <a:pt x="2139" y="6205"/>
                  </a:cubicBezTo>
                  <a:cubicBezTo>
                    <a:pt x="1712" y="6205"/>
                    <a:pt x="1263" y="5936"/>
                    <a:pt x="961" y="5646"/>
                  </a:cubicBezTo>
                  <a:cubicBezTo>
                    <a:pt x="672" y="6000"/>
                    <a:pt x="346" y="6326"/>
                    <a:pt x="0" y="6624"/>
                  </a:cubicBezTo>
                  <a:cubicBezTo>
                    <a:pt x="620" y="7168"/>
                    <a:pt x="1510" y="7587"/>
                    <a:pt x="2323" y="7587"/>
                  </a:cubicBezTo>
                  <a:cubicBezTo>
                    <a:pt x="3016" y="7587"/>
                    <a:pt x="3652" y="7283"/>
                    <a:pt x="4018" y="6494"/>
                  </a:cubicBezTo>
                  <a:cubicBezTo>
                    <a:pt x="4397" y="5663"/>
                    <a:pt x="4275" y="4604"/>
                    <a:pt x="4073" y="3741"/>
                  </a:cubicBezTo>
                  <a:cubicBezTo>
                    <a:pt x="3966" y="3293"/>
                    <a:pt x="3732" y="2810"/>
                    <a:pt x="3726" y="2345"/>
                  </a:cubicBezTo>
                  <a:cubicBezTo>
                    <a:pt x="3720" y="1798"/>
                    <a:pt x="4080" y="1363"/>
                    <a:pt x="4589" y="1363"/>
                  </a:cubicBezTo>
                  <a:cubicBezTo>
                    <a:pt x="4699" y="1363"/>
                    <a:pt x="4815" y="1383"/>
                    <a:pt x="4936" y="1426"/>
                  </a:cubicBezTo>
                  <a:cubicBezTo>
                    <a:pt x="4983" y="1444"/>
                    <a:pt x="5032" y="1454"/>
                    <a:pt x="5077" y="1461"/>
                  </a:cubicBezTo>
                  <a:cubicBezTo>
                    <a:pt x="5158" y="1009"/>
                    <a:pt x="5258" y="555"/>
                    <a:pt x="5407" y="118"/>
                  </a:cubicBezTo>
                  <a:cubicBezTo>
                    <a:pt x="5149" y="39"/>
                    <a:pt x="4889" y="1"/>
                    <a:pt x="4635" y="1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809;p38">
              <a:extLst>
                <a:ext uri="{FF2B5EF4-FFF2-40B4-BE49-F238E27FC236}">
                  <a16:creationId xmlns:a16="http://schemas.microsoft.com/office/drawing/2014/main" id="{5857DF41-86AE-2737-B897-958AF67E65A6}"/>
                </a:ext>
              </a:extLst>
            </p:cNvPr>
            <p:cNvSpPr/>
            <p:nvPr/>
          </p:nvSpPr>
          <p:spPr>
            <a:xfrm>
              <a:off x="1600900" y="678725"/>
              <a:ext cx="153550" cy="176125"/>
            </a:xfrm>
            <a:custGeom>
              <a:avLst/>
              <a:gdLst/>
              <a:ahLst/>
              <a:cxnLst/>
              <a:rect l="l" t="t" r="r" b="b"/>
              <a:pathLst>
                <a:path w="6142" h="7045" extrusionOk="0">
                  <a:moveTo>
                    <a:pt x="3900" y="1308"/>
                  </a:moveTo>
                  <a:cubicBezTo>
                    <a:pt x="3924" y="1308"/>
                    <a:pt x="3948" y="1310"/>
                    <a:pt x="3972" y="1313"/>
                  </a:cubicBezTo>
                  <a:cubicBezTo>
                    <a:pt x="5071" y="1471"/>
                    <a:pt x="4647" y="3070"/>
                    <a:pt x="4394" y="3728"/>
                  </a:cubicBezTo>
                  <a:cubicBezTo>
                    <a:pt x="4074" y="4559"/>
                    <a:pt x="3454" y="5384"/>
                    <a:pt x="2544" y="5599"/>
                  </a:cubicBezTo>
                  <a:cubicBezTo>
                    <a:pt x="2419" y="5629"/>
                    <a:pt x="2310" y="5643"/>
                    <a:pt x="2217" y="5643"/>
                  </a:cubicBezTo>
                  <a:cubicBezTo>
                    <a:pt x="1385" y="5643"/>
                    <a:pt x="1763" y="4541"/>
                    <a:pt x="2024" y="3935"/>
                  </a:cubicBezTo>
                  <a:cubicBezTo>
                    <a:pt x="2291" y="3313"/>
                    <a:pt x="3068" y="1308"/>
                    <a:pt x="3900" y="1308"/>
                  </a:cubicBezTo>
                  <a:close/>
                  <a:moveTo>
                    <a:pt x="4008" y="1"/>
                  </a:moveTo>
                  <a:cubicBezTo>
                    <a:pt x="3106" y="1"/>
                    <a:pt x="2351" y="806"/>
                    <a:pt x="1823" y="1512"/>
                  </a:cubicBezTo>
                  <a:cubicBezTo>
                    <a:pt x="1222" y="2313"/>
                    <a:pt x="737" y="3212"/>
                    <a:pt x="447" y="4178"/>
                  </a:cubicBezTo>
                  <a:cubicBezTo>
                    <a:pt x="1" y="5654"/>
                    <a:pt x="673" y="7044"/>
                    <a:pt x="2167" y="7044"/>
                  </a:cubicBezTo>
                  <a:cubicBezTo>
                    <a:pt x="2336" y="7044"/>
                    <a:pt x="2516" y="7026"/>
                    <a:pt x="2706" y="6989"/>
                  </a:cubicBezTo>
                  <a:cubicBezTo>
                    <a:pt x="4515" y="6629"/>
                    <a:pt x="5719" y="4904"/>
                    <a:pt x="5988" y="3157"/>
                  </a:cubicBezTo>
                  <a:cubicBezTo>
                    <a:pt x="6141" y="2157"/>
                    <a:pt x="5689" y="623"/>
                    <a:pt x="4703" y="163"/>
                  </a:cubicBezTo>
                  <a:cubicBezTo>
                    <a:pt x="4463" y="50"/>
                    <a:pt x="4231" y="1"/>
                    <a:pt x="4008" y="1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10;p38">
              <a:extLst>
                <a:ext uri="{FF2B5EF4-FFF2-40B4-BE49-F238E27FC236}">
                  <a16:creationId xmlns:a16="http://schemas.microsoft.com/office/drawing/2014/main" id="{B25A1D33-372B-B40C-1F42-A2B91EAEB390}"/>
                </a:ext>
              </a:extLst>
            </p:cNvPr>
            <p:cNvSpPr/>
            <p:nvPr/>
          </p:nvSpPr>
          <p:spPr>
            <a:xfrm>
              <a:off x="1710350" y="724525"/>
              <a:ext cx="132175" cy="176600"/>
            </a:xfrm>
            <a:custGeom>
              <a:avLst/>
              <a:gdLst/>
              <a:ahLst/>
              <a:cxnLst/>
              <a:rect l="l" t="t" r="r" b="b"/>
              <a:pathLst>
                <a:path w="5287" h="7064" extrusionOk="0">
                  <a:moveTo>
                    <a:pt x="4083" y="1"/>
                  </a:moveTo>
                  <a:cubicBezTo>
                    <a:pt x="3304" y="1"/>
                    <a:pt x="2634" y="388"/>
                    <a:pt x="2379" y="1378"/>
                  </a:cubicBezTo>
                  <a:cubicBezTo>
                    <a:pt x="2185" y="2133"/>
                    <a:pt x="2200" y="2957"/>
                    <a:pt x="2132" y="3731"/>
                  </a:cubicBezTo>
                  <a:cubicBezTo>
                    <a:pt x="2097" y="4125"/>
                    <a:pt x="1883" y="5717"/>
                    <a:pt x="1267" y="5717"/>
                  </a:cubicBezTo>
                  <a:cubicBezTo>
                    <a:pt x="1162" y="5717"/>
                    <a:pt x="1046" y="5671"/>
                    <a:pt x="917" y="5566"/>
                  </a:cubicBezTo>
                  <a:cubicBezTo>
                    <a:pt x="909" y="5560"/>
                    <a:pt x="904" y="5555"/>
                    <a:pt x="896" y="5549"/>
                  </a:cubicBezTo>
                  <a:cubicBezTo>
                    <a:pt x="629" y="5933"/>
                    <a:pt x="320" y="6282"/>
                    <a:pt x="1" y="6623"/>
                  </a:cubicBezTo>
                  <a:cubicBezTo>
                    <a:pt x="5" y="6625"/>
                    <a:pt x="9" y="6632"/>
                    <a:pt x="14" y="6634"/>
                  </a:cubicBezTo>
                  <a:cubicBezTo>
                    <a:pt x="378" y="6933"/>
                    <a:pt x="775" y="7063"/>
                    <a:pt x="1163" y="7063"/>
                  </a:cubicBezTo>
                  <a:cubicBezTo>
                    <a:pt x="2068" y="7063"/>
                    <a:pt x="2930" y="6357"/>
                    <a:pt x="3251" y="5427"/>
                  </a:cubicBezTo>
                  <a:cubicBezTo>
                    <a:pt x="3517" y="4656"/>
                    <a:pt x="3526" y="3808"/>
                    <a:pt x="3592" y="2998"/>
                  </a:cubicBezTo>
                  <a:cubicBezTo>
                    <a:pt x="3626" y="2595"/>
                    <a:pt x="3592" y="2084"/>
                    <a:pt x="3743" y="1704"/>
                  </a:cubicBezTo>
                  <a:cubicBezTo>
                    <a:pt x="3846" y="1447"/>
                    <a:pt x="3991" y="1360"/>
                    <a:pt x="4160" y="1360"/>
                  </a:cubicBezTo>
                  <a:cubicBezTo>
                    <a:pt x="4354" y="1360"/>
                    <a:pt x="4579" y="1475"/>
                    <a:pt x="4809" y="1576"/>
                  </a:cubicBezTo>
                  <a:cubicBezTo>
                    <a:pt x="4839" y="1589"/>
                    <a:pt x="4868" y="1598"/>
                    <a:pt x="4900" y="1604"/>
                  </a:cubicBezTo>
                  <a:cubicBezTo>
                    <a:pt x="5032" y="1157"/>
                    <a:pt x="5150" y="707"/>
                    <a:pt x="5286" y="259"/>
                  </a:cubicBezTo>
                  <a:cubicBezTo>
                    <a:pt x="4883" y="96"/>
                    <a:pt x="4470" y="1"/>
                    <a:pt x="4083" y="1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11;p38">
              <a:extLst>
                <a:ext uri="{FF2B5EF4-FFF2-40B4-BE49-F238E27FC236}">
                  <a16:creationId xmlns:a16="http://schemas.microsoft.com/office/drawing/2014/main" id="{7FE26325-AD27-EFA5-29F6-D008663249FA}"/>
                </a:ext>
              </a:extLst>
            </p:cNvPr>
            <p:cNvSpPr/>
            <p:nvPr/>
          </p:nvSpPr>
          <p:spPr>
            <a:xfrm>
              <a:off x="1724250" y="739750"/>
              <a:ext cx="116675" cy="144650"/>
            </a:xfrm>
            <a:custGeom>
              <a:avLst/>
              <a:gdLst/>
              <a:ahLst/>
              <a:cxnLst/>
              <a:rect l="l" t="t" r="r" b="b"/>
              <a:pathLst>
                <a:path w="4667" h="5786" extrusionOk="0">
                  <a:moveTo>
                    <a:pt x="4024" y="0"/>
                  </a:moveTo>
                  <a:cubicBezTo>
                    <a:pt x="3966" y="0"/>
                    <a:pt x="3908" y="4"/>
                    <a:pt x="3848" y="13"/>
                  </a:cubicBezTo>
                  <a:cubicBezTo>
                    <a:pt x="3430" y="72"/>
                    <a:pt x="3027" y="328"/>
                    <a:pt x="2793" y="682"/>
                  </a:cubicBezTo>
                  <a:cubicBezTo>
                    <a:pt x="2409" y="1262"/>
                    <a:pt x="2373" y="1973"/>
                    <a:pt x="2364" y="2773"/>
                  </a:cubicBezTo>
                  <a:cubicBezTo>
                    <a:pt x="2356" y="3461"/>
                    <a:pt x="2352" y="4241"/>
                    <a:pt x="1962" y="4859"/>
                  </a:cubicBezTo>
                  <a:cubicBezTo>
                    <a:pt x="1613" y="5414"/>
                    <a:pt x="965" y="5758"/>
                    <a:pt x="312" y="5758"/>
                  </a:cubicBezTo>
                  <a:cubicBezTo>
                    <a:pt x="210" y="5758"/>
                    <a:pt x="108" y="5750"/>
                    <a:pt x="7" y="5733"/>
                  </a:cubicBezTo>
                  <a:lnTo>
                    <a:pt x="1" y="5758"/>
                  </a:lnTo>
                  <a:cubicBezTo>
                    <a:pt x="105" y="5777"/>
                    <a:pt x="206" y="5786"/>
                    <a:pt x="310" y="5786"/>
                  </a:cubicBezTo>
                  <a:cubicBezTo>
                    <a:pt x="973" y="5786"/>
                    <a:pt x="1631" y="5436"/>
                    <a:pt x="1983" y="4874"/>
                  </a:cubicBezTo>
                  <a:cubicBezTo>
                    <a:pt x="2375" y="4249"/>
                    <a:pt x="2381" y="3465"/>
                    <a:pt x="2388" y="2775"/>
                  </a:cubicBezTo>
                  <a:cubicBezTo>
                    <a:pt x="2394" y="1980"/>
                    <a:pt x="2431" y="1272"/>
                    <a:pt x="2812" y="697"/>
                  </a:cubicBezTo>
                  <a:cubicBezTo>
                    <a:pt x="3038" y="354"/>
                    <a:pt x="3445" y="96"/>
                    <a:pt x="3850" y="40"/>
                  </a:cubicBezTo>
                  <a:cubicBezTo>
                    <a:pt x="3902" y="33"/>
                    <a:pt x="3960" y="28"/>
                    <a:pt x="4022" y="28"/>
                  </a:cubicBezTo>
                  <a:cubicBezTo>
                    <a:pt x="4216" y="28"/>
                    <a:pt x="4445" y="76"/>
                    <a:pt x="4647" y="249"/>
                  </a:cubicBezTo>
                  <a:lnTo>
                    <a:pt x="4666" y="228"/>
                  </a:lnTo>
                  <a:cubicBezTo>
                    <a:pt x="4492" y="77"/>
                    <a:pt x="4271" y="0"/>
                    <a:pt x="402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12;p38">
              <a:extLst>
                <a:ext uri="{FF2B5EF4-FFF2-40B4-BE49-F238E27FC236}">
                  <a16:creationId xmlns:a16="http://schemas.microsoft.com/office/drawing/2014/main" id="{7643C6B7-76FB-5C0F-936A-2CB6F3DAFF35}"/>
                </a:ext>
              </a:extLst>
            </p:cNvPr>
            <p:cNvSpPr/>
            <p:nvPr/>
          </p:nvSpPr>
          <p:spPr>
            <a:xfrm>
              <a:off x="1622450" y="700500"/>
              <a:ext cx="120900" cy="137550"/>
            </a:xfrm>
            <a:custGeom>
              <a:avLst/>
              <a:gdLst/>
              <a:ahLst/>
              <a:cxnLst/>
              <a:rect l="l" t="t" r="r" b="b"/>
              <a:pathLst>
                <a:path w="4836" h="5502" extrusionOk="0">
                  <a:moveTo>
                    <a:pt x="3069" y="29"/>
                  </a:moveTo>
                  <a:cubicBezTo>
                    <a:pt x="3135" y="29"/>
                    <a:pt x="3206" y="33"/>
                    <a:pt x="3274" y="46"/>
                  </a:cubicBezTo>
                  <a:cubicBezTo>
                    <a:pt x="3920" y="129"/>
                    <a:pt x="4356" y="428"/>
                    <a:pt x="4572" y="935"/>
                  </a:cubicBezTo>
                  <a:cubicBezTo>
                    <a:pt x="4806" y="1489"/>
                    <a:pt x="4719" y="2147"/>
                    <a:pt x="4604" y="2601"/>
                  </a:cubicBezTo>
                  <a:cubicBezTo>
                    <a:pt x="4463" y="3168"/>
                    <a:pt x="4199" y="3733"/>
                    <a:pt x="3881" y="4151"/>
                  </a:cubicBezTo>
                  <a:cubicBezTo>
                    <a:pt x="3316" y="4897"/>
                    <a:pt x="2698" y="5336"/>
                    <a:pt x="2046" y="5453"/>
                  </a:cubicBezTo>
                  <a:cubicBezTo>
                    <a:pt x="1956" y="5469"/>
                    <a:pt x="1863" y="5477"/>
                    <a:pt x="1769" y="5477"/>
                  </a:cubicBezTo>
                  <a:cubicBezTo>
                    <a:pt x="1112" y="5477"/>
                    <a:pt x="393" y="5094"/>
                    <a:pt x="245" y="4423"/>
                  </a:cubicBezTo>
                  <a:cubicBezTo>
                    <a:pt x="26" y="3428"/>
                    <a:pt x="567" y="1838"/>
                    <a:pt x="1450" y="875"/>
                  </a:cubicBezTo>
                  <a:cubicBezTo>
                    <a:pt x="1812" y="477"/>
                    <a:pt x="2374" y="29"/>
                    <a:pt x="3069" y="29"/>
                  </a:cubicBezTo>
                  <a:close/>
                  <a:moveTo>
                    <a:pt x="3069" y="1"/>
                  </a:moveTo>
                  <a:cubicBezTo>
                    <a:pt x="2364" y="1"/>
                    <a:pt x="1797" y="452"/>
                    <a:pt x="1430" y="854"/>
                  </a:cubicBezTo>
                  <a:cubicBezTo>
                    <a:pt x="544" y="1823"/>
                    <a:pt x="0" y="3426"/>
                    <a:pt x="218" y="4426"/>
                  </a:cubicBezTo>
                  <a:cubicBezTo>
                    <a:pt x="367" y="5110"/>
                    <a:pt x="1098" y="5502"/>
                    <a:pt x="1767" y="5502"/>
                  </a:cubicBezTo>
                  <a:cubicBezTo>
                    <a:pt x="1865" y="5502"/>
                    <a:pt x="1959" y="5493"/>
                    <a:pt x="2050" y="5474"/>
                  </a:cubicBezTo>
                  <a:cubicBezTo>
                    <a:pt x="2711" y="5357"/>
                    <a:pt x="3333" y="4916"/>
                    <a:pt x="3902" y="4161"/>
                  </a:cubicBezTo>
                  <a:cubicBezTo>
                    <a:pt x="4222" y="3742"/>
                    <a:pt x="4486" y="3170"/>
                    <a:pt x="4629" y="2601"/>
                  </a:cubicBezTo>
                  <a:cubicBezTo>
                    <a:pt x="4746" y="2143"/>
                    <a:pt x="4836" y="1478"/>
                    <a:pt x="4597" y="920"/>
                  </a:cubicBezTo>
                  <a:cubicBezTo>
                    <a:pt x="4380" y="402"/>
                    <a:pt x="3937" y="97"/>
                    <a:pt x="3280" y="14"/>
                  </a:cubicBezTo>
                  <a:cubicBezTo>
                    <a:pt x="3209" y="5"/>
                    <a:pt x="3138" y="1"/>
                    <a:pt x="3069" y="1"/>
                  </a:cubicBezTo>
                  <a:close/>
                </a:path>
              </a:pathLst>
            </a:custGeom>
            <a:solidFill>
              <a:srgbClr val="CE4E58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13;p38">
              <a:extLst>
                <a:ext uri="{FF2B5EF4-FFF2-40B4-BE49-F238E27FC236}">
                  <a16:creationId xmlns:a16="http://schemas.microsoft.com/office/drawing/2014/main" id="{CDDD84EE-885A-C476-F2BF-B22407FEE882}"/>
                </a:ext>
              </a:extLst>
            </p:cNvPr>
            <p:cNvSpPr/>
            <p:nvPr/>
          </p:nvSpPr>
          <p:spPr>
            <a:xfrm>
              <a:off x="1483125" y="641200"/>
              <a:ext cx="134650" cy="161425"/>
            </a:xfrm>
            <a:custGeom>
              <a:avLst/>
              <a:gdLst/>
              <a:ahLst/>
              <a:cxnLst/>
              <a:rect l="l" t="t" r="r" b="b"/>
              <a:pathLst>
                <a:path w="5386" h="6457" extrusionOk="0">
                  <a:moveTo>
                    <a:pt x="4758" y="0"/>
                  </a:moveTo>
                  <a:cubicBezTo>
                    <a:pt x="4002" y="0"/>
                    <a:pt x="3234" y="462"/>
                    <a:pt x="2952" y="1171"/>
                  </a:cubicBezTo>
                  <a:cubicBezTo>
                    <a:pt x="2720" y="1751"/>
                    <a:pt x="2764" y="2471"/>
                    <a:pt x="3090" y="3305"/>
                  </a:cubicBezTo>
                  <a:cubicBezTo>
                    <a:pt x="3127" y="3398"/>
                    <a:pt x="3167" y="3496"/>
                    <a:pt x="3208" y="3590"/>
                  </a:cubicBezTo>
                  <a:cubicBezTo>
                    <a:pt x="3387" y="4021"/>
                    <a:pt x="3570" y="4466"/>
                    <a:pt x="3536" y="4926"/>
                  </a:cubicBezTo>
                  <a:cubicBezTo>
                    <a:pt x="3483" y="5651"/>
                    <a:pt x="2826" y="6305"/>
                    <a:pt x="2046" y="6412"/>
                  </a:cubicBezTo>
                  <a:cubicBezTo>
                    <a:pt x="1960" y="6424"/>
                    <a:pt x="1874" y="6429"/>
                    <a:pt x="1787" y="6429"/>
                  </a:cubicBezTo>
                  <a:cubicBezTo>
                    <a:pt x="1149" y="6429"/>
                    <a:pt x="492" y="6119"/>
                    <a:pt x="19" y="5585"/>
                  </a:cubicBezTo>
                  <a:lnTo>
                    <a:pt x="0" y="5604"/>
                  </a:lnTo>
                  <a:cubicBezTo>
                    <a:pt x="478" y="6145"/>
                    <a:pt x="1143" y="6457"/>
                    <a:pt x="1788" y="6457"/>
                  </a:cubicBezTo>
                  <a:cubicBezTo>
                    <a:pt x="1876" y="6457"/>
                    <a:pt x="1963" y="6450"/>
                    <a:pt x="2046" y="6437"/>
                  </a:cubicBezTo>
                  <a:cubicBezTo>
                    <a:pt x="2839" y="6329"/>
                    <a:pt x="3504" y="5664"/>
                    <a:pt x="3559" y="4926"/>
                  </a:cubicBezTo>
                  <a:cubicBezTo>
                    <a:pt x="3593" y="4458"/>
                    <a:pt x="3408" y="4010"/>
                    <a:pt x="3229" y="3575"/>
                  </a:cubicBezTo>
                  <a:cubicBezTo>
                    <a:pt x="3191" y="3484"/>
                    <a:pt x="3152" y="3388"/>
                    <a:pt x="3114" y="3292"/>
                  </a:cubicBezTo>
                  <a:cubicBezTo>
                    <a:pt x="2792" y="2465"/>
                    <a:pt x="2747" y="1753"/>
                    <a:pt x="2975" y="1178"/>
                  </a:cubicBezTo>
                  <a:cubicBezTo>
                    <a:pt x="3254" y="480"/>
                    <a:pt x="4011" y="26"/>
                    <a:pt x="4756" y="26"/>
                  </a:cubicBezTo>
                  <a:cubicBezTo>
                    <a:pt x="4967" y="26"/>
                    <a:pt x="5177" y="62"/>
                    <a:pt x="5375" y="140"/>
                  </a:cubicBezTo>
                  <a:lnTo>
                    <a:pt x="5386" y="116"/>
                  </a:lnTo>
                  <a:cubicBezTo>
                    <a:pt x="5185" y="37"/>
                    <a:pt x="4972" y="0"/>
                    <a:pt x="475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814;p38">
            <a:extLst>
              <a:ext uri="{FF2B5EF4-FFF2-40B4-BE49-F238E27FC236}">
                <a16:creationId xmlns:a16="http://schemas.microsoft.com/office/drawing/2014/main" id="{C0303B2F-2538-8071-8412-D072470F8499}"/>
              </a:ext>
            </a:extLst>
          </p:cNvPr>
          <p:cNvGrpSpPr/>
          <p:nvPr/>
        </p:nvGrpSpPr>
        <p:grpSpPr>
          <a:xfrm>
            <a:off x="665487" y="3833549"/>
            <a:ext cx="858666" cy="716410"/>
            <a:chOff x="2718139" y="3612260"/>
            <a:chExt cx="1078184" cy="899561"/>
          </a:xfrm>
          <a:solidFill>
            <a:srgbClr val="FF0000"/>
          </a:solidFill>
        </p:grpSpPr>
        <p:grpSp>
          <p:nvGrpSpPr>
            <p:cNvPr id="31" name="Google Shape;815;p38">
              <a:extLst>
                <a:ext uri="{FF2B5EF4-FFF2-40B4-BE49-F238E27FC236}">
                  <a16:creationId xmlns:a16="http://schemas.microsoft.com/office/drawing/2014/main" id="{589C2E2B-1268-C19C-7C56-14B8E4D9E095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  <a:grpFill/>
          </p:grpSpPr>
          <p:sp>
            <p:nvSpPr>
              <p:cNvPr id="36" name="Google Shape;816;p38">
                <a:extLst>
                  <a:ext uri="{FF2B5EF4-FFF2-40B4-BE49-F238E27FC236}">
                    <a16:creationId xmlns:a16="http://schemas.microsoft.com/office/drawing/2014/main" id="{72EDC5AA-3782-041C-BF92-556B3F7BBC3A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grpFill/>
              <a:ln w="1143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240000" algn="bl" rotWithShape="0">
                  <a:srgbClr val="000000">
                    <a:alpha val="3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17;p38">
                <a:extLst>
                  <a:ext uri="{FF2B5EF4-FFF2-40B4-BE49-F238E27FC236}">
                    <a16:creationId xmlns:a16="http://schemas.microsoft.com/office/drawing/2014/main" id="{DEAF4F07-15E1-AE0D-9BF6-24ECF0734993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grpFill/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18;p38">
                <a:extLst>
                  <a:ext uri="{FF2B5EF4-FFF2-40B4-BE49-F238E27FC236}">
                    <a16:creationId xmlns:a16="http://schemas.microsoft.com/office/drawing/2014/main" id="{56378BBE-317C-1154-E78B-F46EE0085F70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grpFill/>
              <a:ln w="762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819;p38">
              <a:extLst>
                <a:ext uri="{FF2B5EF4-FFF2-40B4-BE49-F238E27FC236}">
                  <a16:creationId xmlns:a16="http://schemas.microsoft.com/office/drawing/2014/main" id="{E0B854E5-8B28-0B6B-AB19-8E35B91C6AFC}"/>
                </a:ext>
              </a:extLst>
            </p:cNvPr>
            <p:cNvGrpSpPr/>
            <p:nvPr/>
          </p:nvGrpSpPr>
          <p:grpSpPr>
            <a:xfrm>
              <a:off x="2718139" y="3612260"/>
              <a:ext cx="1078184" cy="899561"/>
              <a:chOff x="3136375" y="3116150"/>
              <a:chExt cx="357275" cy="298075"/>
            </a:xfrm>
            <a:grpFill/>
          </p:grpSpPr>
          <p:sp>
            <p:nvSpPr>
              <p:cNvPr id="33" name="Google Shape;820;p38">
                <a:extLst>
                  <a:ext uri="{FF2B5EF4-FFF2-40B4-BE49-F238E27FC236}">
                    <a16:creationId xmlns:a16="http://schemas.microsoft.com/office/drawing/2014/main" id="{471E4023-9B17-4E1A-5153-67A2DF24570B}"/>
                  </a:ext>
                </a:extLst>
              </p:cNvPr>
              <p:cNvSpPr/>
              <p:nvPr/>
            </p:nvSpPr>
            <p:spPr>
              <a:xfrm>
                <a:off x="3136375" y="3116150"/>
                <a:ext cx="357275" cy="298075"/>
              </a:xfrm>
              <a:custGeom>
                <a:avLst/>
                <a:gdLst/>
                <a:ahLst/>
                <a:cxnLst/>
                <a:rect l="l" t="t" r="r" b="b"/>
                <a:pathLst>
                  <a:path w="14291" h="11923" extrusionOk="0">
                    <a:moveTo>
                      <a:pt x="7145" y="1"/>
                    </a:moveTo>
                    <a:cubicBezTo>
                      <a:pt x="6878" y="1"/>
                      <a:pt x="6612" y="132"/>
                      <a:pt x="6456" y="393"/>
                    </a:cubicBezTo>
                    <a:lnTo>
                      <a:pt x="318" y="10712"/>
                    </a:lnTo>
                    <a:cubicBezTo>
                      <a:pt x="1" y="11247"/>
                      <a:pt x="384" y="11922"/>
                      <a:pt x="1007" y="11922"/>
                    </a:cubicBezTo>
                    <a:lnTo>
                      <a:pt x="13282" y="11922"/>
                    </a:lnTo>
                    <a:cubicBezTo>
                      <a:pt x="13907" y="11922"/>
                      <a:pt x="14290" y="11245"/>
                      <a:pt x="13973" y="10712"/>
                    </a:cubicBezTo>
                    <a:lnTo>
                      <a:pt x="7835" y="393"/>
                    </a:lnTo>
                    <a:cubicBezTo>
                      <a:pt x="7679" y="132"/>
                      <a:pt x="7412" y="1"/>
                      <a:pt x="7145" y="1"/>
                    </a:cubicBezTo>
                    <a:close/>
                  </a:path>
                </a:pathLst>
              </a:custGeom>
              <a:solidFill>
                <a:srgbClr val="CE4E58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821;p38">
                <a:extLst>
                  <a:ext uri="{FF2B5EF4-FFF2-40B4-BE49-F238E27FC236}">
                    <a16:creationId xmlns:a16="http://schemas.microsoft.com/office/drawing/2014/main" id="{6CDB8347-251A-5306-1E3C-8DC31668E5FE}"/>
                  </a:ext>
                </a:extLst>
              </p:cNvPr>
              <p:cNvSpPr/>
              <p:nvPr/>
            </p:nvSpPr>
            <p:spPr>
              <a:xfrm>
                <a:off x="3298500" y="3208425"/>
                <a:ext cx="33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609" extrusionOk="0">
                    <a:moveTo>
                      <a:pt x="122" y="1"/>
                    </a:moveTo>
                    <a:cubicBezTo>
                      <a:pt x="54" y="1"/>
                      <a:pt x="1" y="54"/>
                      <a:pt x="1" y="120"/>
                    </a:cubicBezTo>
                    <a:lnTo>
                      <a:pt x="1" y="4489"/>
                    </a:lnTo>
                    <a:cubicBezTo>
                      <a:pt x="1" y="4555"/>
                      <a:pt x="54" y="4608"/>
                      <a:pt x="122" y="4608"/>
                    </a:cubicBezTo>
                    <a:lnTo>
                      <a:pt x="1201" y="4608"/>
                    </a:lnTo>
                    <a:cubicBezTo>
                      <a:pt x="1267" y="4608"/>
                      <a:pt x="1320" y="4555"/>
                      <a:pt x="1320" y="4489"/>
                    </a:cubicBezTo>
                    <a:lnTo>
                      <a:pt x="1320" y="120"/>
                    </a:lnTo>
                    <a:cubicBezTo>
                      <a:pt x="1320" y="54"/>
                      <a:pt x="1267" y="1"/>
                      <a:pt x="12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" name="Google Shape;822;p38">
                <a:extLst>
                  <a:ext uri="{FF2B5EF4-FFF2-40B4-BE49-F238E27FC236}">
                    <a16:creationId xmlns:a16="http://schemas.microsoft.com/office/drawing/2014/main" id="{5F152514-E60C-AD84-78C9-65CA1A4DE58E}"/>
                  </a:ext>
                </a:extLst>
              </p:cNvPr>
              <p:cNvSpPr/>
              <p:nvPr/>
            </p:nvSpPr>
            <p:spPr>
              <a:xfrm>
                <a:off x="3298450" y="3338525"/>
                <a:ext cx="3305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323" extrusionOk="0">
                    <a:moveTo>
                      <a:pt x="661" y="1"/>
                    </a:moveTo>
                    <a:cubicBezTo>
                      <a:pt x="297" y="1"/>
                      <a:pt x="1" y="297"/>
                      <a:pt x="1" y="662"/>
                    </a:cubicBezTo>
                    <a:cubicBezTo>
                      <a:pt x="1" y="1026"/>
                      <a:pt x="297" y="1322"/>
                      <a:pt x="661" y="1322"/>
                    </a:cubicBezTo>
                    <a:cubicBezTo>
                      <a:pt x="1026" y="1322"/>
                      <a:pt x="1322" y="1026"/>
                      <a:pt x="1322" y="662"/>
                    </a:cubicBezTo>
                    <a:cubicBezTo>
                      <a:pt x="1322" y="297"/>
                      <a:pt x="1026" y="1"/>
                      <a:pt x="6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30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481751" y="2066960"/>
            <a:ext cx="5263594" cy="1009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I. QUY TRÌNH</a:t>
            </a:r>
            <a:endParaRPr sz="60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grpSp>
        <p:nvGrpSpPr>
          <p:cNvPr id="779" name="Google Shape;870;p40">
            <a:extLst>
              <a:ext uri="{FF2B5EF4-FFF2-40B4-BE49-F238E27FC236}">
                <a16:creationId xmlns:a16="http://schemas.microsoft.com/office/drawing/2014/main" id="{CBAAF062-7AD8-9A10-CFEE-6972BB7B51E7}"/>
              </a:ext>
            </a:extLst>
          </p:cNvPr>
          <p:cNvGrpSpPr/>
          <p:nvPr/>
        </p:nvGrpSpPr>
        <p:grpSpPr>
          <a:xfrm rot="-954862">
            <a:off x="6176155" y="618767"/>
            <a:ext cx="732263" cy="674631"/>
            <a:chOff x="1634975" y="3094875"/>
            <a:chExt cx="264925" cy="244100"/>
          </a:xfrm>
        </p:grpSpPr>
        <p:sp>
          <p:nvSpPr>
            <p:cNvPr id="780" name="Google Shape;871;p40">
              <a:extLst>
                <a:ext uri="{FF2B5EF4-FFF2-40B4-BE49-F238E27FC236}">
                  <a16:creationId xmlns:a16="http://schemas.microsoft.com/office/drawing/2014/main" id="{DDCF76C8-63E4-A647-3837-FEFB8F055338}"/>
                </a:ext>
              </a:extLst>
            </p:cNvPr>
            <p:cNvSpPr/>
            <p:nvPr/>
          </p:nvSpPr>
          <p:spPr>
            <a:xfrm>
              <a:off x="1635025" y="3098100"/>
              <a:ext cx="264875" cy="240875"/>
            </a:xfrm>
            <a:custGeom>
              <a:avLst/>
              <a:gdLst/>
              <a:ahLst/>
              <a:cxnLst/>
              <a:rect l="l" t="t" r="r" b="b"/>
              <a:pathLst>
                <a:path w="10595" h="9635" extrusionOk="0">
                  <a:moveTo>
                    <a:pt x="4303" y="509"/>
                  </a:moveTo>
                  <a:lnTo>
                    <a:pt x="4303" y="509"/>
                  </a:lnTo>
                  <a:cubicBezTo>
                    <a:pt x="4218" y="584"/>
                    <a:pt x="4143" y="675"/>
                    <a:pt x="4081" y="773"/>
                  </a:cubicBezTo>
                  <a:cubicBezTo>
                    <a:pt x="4101" y="739"/>
                    <a:pt x="4120" y="707"/>
                    <a:pt x="4141" y="677"/>
                  </a:cubicBezTo>
                  <a:cubicBezTo>
                    <a:pt x="4188" y="611"/>
                    <a:pt x="4241" y="554"/>
                    <a:pt x="4303" y="509"/>
                  </a:cubicBezTo>
                  <a:close/>
                  <a:moveTo>
                    <a:pt x="279" y="1464"/>
                  </a:moveTo>
                  <a:lnTo>
                    <a:pt x="279" y="1464"/>
                  </a:lnTo>
                  <a:cubicBezTo>
                    <a:pt x="277" y="1496"/>
                    <a:pt x="279" y="1530"/>
                    <a:pt x="290" y="1562"/>
                  </a:cubicBezTo>
                  <a:cubicBezTo>
                    <a:pt x="316" y="1636"/>
                    <a:pt x="369" y="1692"/>
                    <a:pt x="424" y="1743"/>
                  </a:cubicBezTo>
                  <a:cubicBezTo>
                    <a:pt x="360" y="1732"/>
                    <a:pt x="301" y="1685"/>
                    <a:pt x="275" y="1615"/>
                  </a:cubicBezTo>
                  <a:cubicBezTo>
                    <a:pt x="256" y="1564"/>
                    <a:pt x="258" y="1511"/>
                    <a:pt x="279" y="1464"/>
                  </a:cubicBezTo>
                  <a:close/>
                  <a:moveTo>
                    <a:pt x="706" y="1999"/>
                  </a:moveTo>
                  <a:lnTo>
                    <a:pt x="712" y="2003"/>
                  </a:lnTo>
                  <a:cubicBezTo>
                    <a:pt x="714" y="2014"/>
                    <a:pt x="716" y="2024"/>
                    <a:pt x="721" y="2039"/>
                  </a:cubicBezTo>
                  <a:lnTo>
                    <a:pt x="706" y="1999"/>
                  </a:lnTo>
                  <a:close/>
                  <a:moveTo>
                    <a:pt x="9631" y="1285"/>
                  </a:moveTo>
                  <a:lnTo>
                    <a:pt x="9631" y="1285"/>
                  </a:lnTo>
                  <a:cubicBezTo>
                    <a:pt x="9625" y="1472"/>
                    <a:pt x="9601" y="1658"/>
                    <a:pt x="9569" y="1841"/>
                  </a:cubicBezTo>
                  <a:cubicBezTo>
                    <a:pt x="9529" y="2071"/>
                    <a:pt x="9473" y="2295"/>
                    <a:pt x="9409" y="2519"/>
                  </a:cubicBezTo>
                  <a:cubicBezTo>
                    <a:pt x="9401" y="2508"/>
                    <a:pt x="9388" y="2497"/>
                    <a:pt x="9375" y="2491"/>
                  </a:cubicBezTo>
                  <a:cubicBezTo>
                    <a:pt x="9473" y="2092"/>
                    <a:pt x="9569" y="1690"/>
                    <a:pt x="9631" y="1285"/>
                  </a:cubicBezTo>
                  <a:close/>
                  <a:moveTo>
                    <a:pt x="9365" y="2676"/>
                  </a:moveTo>
                  <a:cubicBezTo>
                    <a:pt x="9358" y="2698"/>
                    <a:pt x="9352" y="2721"/>
                    <a:pt x="9345" y="2742"/>
                  </a:cubicBezTo>
                  <a:cubicBezTo>
                    <a:pt x="9305" y="2872"/>
                    <a:pt x="9267" y="3000"/>
                    <a:pt x="9224" y="3128"/>
                  </a:cubicBezTo>
                  <a:cubicBezTo>
                    <a:pt x="9226" y="3118"/>
                    <a:pt x="9228" y="3105"/>
                    <a:pt x="9230" y="3094"/>
                  </a:cubicBezTo>
                  <a:cubicBezTo>
                    <a:pt x="9252" y="3007"/>
                    <a:pt x="9271" y="2917"/>
                    <a:pt x="9292" y="2830"/>
                  </a:cubicBezTo>
                  <a:cubicBezTo>
                    <a:pt x="9311" y="2777"/>
                    <a:pt x="9335" y="2725"/>
                    <a:pt x="9365" y="2676"/>
                  </a:cubicBezTo>
                  <a:close/>
                  <a:moveTo>
                    <a:pt x="3498" y="3810"/>
                  </a:moveTo>
                  <a:cubicBezTo>
                    <a:pt x="3498" y="3812"/>
                    <a:pt x="3502" y="3819"/>
                    <a:pt x="3502" y="3821"/>
                  </a:cubicBezTo>
                  <a:lnTo>
                    <a:pt x="3493" y="3821"/>
                  </a:lnTo>
                  <a:cubicBezTo>
                    <a:pt x="3495" y="3819"/>
                    <a:pt x="3498" y="3812"/>
                    <a:pt x="3498" y="3810"/>
                  </a:cubicBezTo>
                  <a:close/>
                  <a:moveTo>
                    <a:pt x="614" y="4221"/>
                  </a:moveTo>
                  <a:lnTo>
                    <a:pt x="614" y="4221"/>
                  </a:lnTo>
                  <a:cubicBezTo>
                    <a:pt x="608" y="4339"/>
                    <a:pt x="608" y="4458"/>
                    <a:pt x="610" y="4575"/>
                  </a:cubicBezTo>
                  <a:cubicBezTo>
                    <a:pt x="597" y="4458"/>
                    <a:pt x="599" y="4339"/>
                    <a:pt x="614" y="4221"/>
                  </a:cubicBezTo>
                  <a:close/>
                  <a:moveTo>
                    <a:pt x="2036" y="8484"/>
                  </a:moveTo>
                  <a:cubicBezTo>
                    <a:pt x="2138" y="8731"/>
                    <a:pt x="2240" y="8976"/>
                    <a:pt x="2342" y="9221"/>
                  </a:cubicBezTo>
                  <a:cubicBezTo>
                    <a:pt x="2323" y="9202"/>
                    <a:pt x="2308" y="9179"/>
                    <a:pt x="2291" y="9155"/>
                  </a:cubicBezTo>
                  <a:cubicBezTo>
                    <a:pt x="2287" y="9144"/>
                    <a:pt x="2278" y="9136"/>
                    <a:pt x="2270" y="9130"/>
                  </a:cubicBezTo>
                  <a:lnTo>
                    <a:pt x="2036" y="8484"/>
                  </a:lnTo>
                  <a:close/>
                  <a:moveTo>
                    <a:pt x="8592" y="1"/>
                  </a:moveTo>
                  <a:cubicBezTo>
                    <a:pt x="8576" y="1"/>
                    <a:pt x="8558" y="6"/>
                    <a:pt x="8544" y="17"/>
                  </a:cubicBezTo>
                  <a:cubicBezTo>
                    <a:pt x="8512" y="19"/>
                    <a:pt x="8480" y="25"/>
                    <a:pt x="8448" y="32"/>
                  </a:cubicBezTo>
                  <a:cubicBezTo>
                    <a:pt x="8139" y="100"/>
                    <a:pt x="7909" y="304"/>
                    <a:pt x="7753" y="573"/>
                  </a:cubicBezTo>
                  <a:cubicBezTo>
                    <a:pt x="7589" y="850"/>
                    <a:pt x="7508" y="1176"/>
                    <a:pt x="7447" y="1489"/>
                  </a:cubicBezTo>
                  <a:cubicBezTo>
                    <a:pt x="7381" y="1841"/>
                    <a:pt x="7353" y="2199"/>
                    <a:pt x="7370" y="2555"/>
                  </a:cubicBezTo>
                  <a:cubicBezTo>
                    <a:pt x="7372" y="2642"/>
                    <a:pt x="7381" y="2728"/>
                    <a:pt x="7387" y="2813"/>
                  </a:cubicBezTo>
                  <a:lnTo>
                    <a:pt x="7387" y="2817"/>
                  </a:lnTo>
                  <a:cubicBezTo>
                    <a:pt x="7310" y="2828"/>
                    <a:pt x="7233" y="2834"/>
                    <a:pt x="7157" y="2843"/>
                  </a:cubicBezTo>
                  <a:cubicBezTo>
                    <a:pt x="6883" y="2869"/>
                    <a:pt x="6610" y="2883"/>
                    <a:pt x="6336" y="2883"/>
                  </a:cubicBezTo>
                  <a:cubicBezTo>
                    <a:pt x="6282" y="2883"/>
                    <a:pt x="6227" y="2882"/>
                    <a:pt x="6172" y="2881"/>
                  </a:cubicBezTo>
                  <a:cubicBezTo>
                    <a:pt x="6219" y="2308"/>
                    <a:pt x="6251" y="1732"/>
                    <a:pt x="6266" y="1157"/>
                  </a:cubicBezTo>
                  <a:cubicBezTo>
                    <a:pt x="6272" y="914"/>
                    <a:pt x="6300" y="648"/>
                    <a:pt x="6161" y="434"/>
                  </a:cubicBezTo>
                  <a:cubicBezTo>
                    <a:pt x="6029" y="223"/>
                    <a:pt x="5769" y="147"/>
                    <a:pt x="5537" y="128"/>
                  </a:cubicBezTo>
                  <a:cubicBezTo>
                    <a:pt x="5460" y="120"/>
                    <a:pt x="5381" y="117"/>
                    <a:pt x="5302" y="117"/>
                  </a:cubicBezTo>
                  <a:cubicBezTo>
                    <a:pt x="5144" y="117"/>
                    <a:pt x="4984" y="130"/>
                    <a:pt x="4830" y="147"/>
                  </a:cubicBezTo>
                  <a:cubicBezTo>
                    <a:pt x="4604" y="177"/>
                    <a:pt x="4371" y="238"/>
                    <a:pt x="4190" y="383"/>
                  </a:cubicBezTo>
                  <a:cubicBezTo>
                    <a:pt x="3986" y="549"/>
                    <a:pt x="3873" y="792"/>
                    <a:pt x="3807" y="1040"/>
                  </a:cubicBezTo>
                  <a:cubicBezTo>
                    <a:pt x="3738" y="1293"/>
                    <a:pt x="3709" y="1562"/>
                    <a:pt x="3687" y="1822"/>
                  </a:cubicBezTo>
                  <a:cubicBezTo>
                    <a:pt x="3636" y="2425"/>
                    <a:pt x="3672" y="3034"/>
                    <a:pt x="3792" y="3627"/>
                  </a:cubicBezTo>
                  <a:cubicBezTo>
                    <a:pt x="3794" y="3644"/>
                    <a:pt x="3804" y="3661"/>
                    <a:pt x="3815" y="3672"/>
                  </a:cubicBezTo>
                  <a:cubicBezTo>
                    <a:pt x="3796" y="3823"/>
                    <a:pt x="3779" y="3979"/>
                    <a:pt x="3762" y="4132"/>
                  </a:cubicBezTo>
                  <a:lnTo>
                    <a:pt x="3677" y="3895"/>
                  </a:lnTo>
                  <a:lnTo>
                    <a:pt x="3677" y="3874"/>
                  </a:lnTo>
                  <a:cubicBezTo>
                    <a:pt x="3610" y="3480"/>
                    <a:pt x="3314" y="3201"/>
                    <a:pt x="3014" y="2966"/>
                  </a:cubicBezTo>
                  <a:cubicBezTo>
                    <a:pt x="2688" y="2713"/>
                    <a:pt x="2355" y="2470"/>
                    <a:pt x="2027" y="2225"/>
                  </a:cubicBezTo>
                  <a:cubicBezTo>
                    <a:pt x="2027" y="2216"/>
                    <a:pt x="2025" y="2210"/>
                    <a:pt x="2023" y="2201"/>
                  </a:cubicBezTo>
                  <a:lnTo>
                    <a:pt x="1773" y="1519"/>
                  </a:lnTo>
                  <a:cubicBezTo>
                    <a:pt x="1771" y="1513"/>
                    <a:pt x="1771" y="1511"/>
                    <a:pt x="1769" y="1506"/>
                  </a:cubicBezTo>
                  <a:cubicBezTo>
                    <a:pt x="1937" y="1406"/>
                    <a:pt x="2016" y="1197"/>
                    <a:pt x="1948" y="1008"/>
                  </a:cubicBezTo>
                  <a:cubicBezTo>
                    <a:pt x="1887" y="839"/>
                    <a:pt x="1727" y="735"/>
                    <a:pt x="1559" y="735"/>
                  </a:cubicBezTo>
                  <a:cubicBezTo>
                    <a:pt x="1512" y="735"/>
                    <a:pt x="1464" y="743"/>
                    <a:pt x="1417" y="760"/>
                  </a:cubicBezTo>
                  <a:lnTo>
                    <a:pt x="324" y="1157"/>
                  </a:lnTo>
                  <a:cubicBezTo>
                    <a:pt x="109" y="1234"/>
                    <a:pt x="0" y="1474"/>
                    <a:pt x="77" y="1688"/>
                  </a:cubicBezTo>
                  <a:cubicBezTo>
                    <a:pt x="140" y="1855"/>
                    <a:pt x="299" y="1960"/>
                    <a:pt x="472" y="1960"/>
                  </a:cubicBezTo>
                  <a:cubicBezTo>
                    <a:pt x="491" y="1960"/>
                    <a:pt x="510" y="1959"/>
                    <a:pt x="529" y="1956"/>
                  </a:cubicBezTo>
                  <a:cubicBezTo>
                    <a:pt x="529" y="1960"/>
                    <a:pt x="531" y="1967"/>
                    <a:pt x="531" y="1969"/>
                  </a:cubicBezTo>
                  <a:lnTo>
                    <a:pt x="778" y="2651"/>
                  </a:lnTo>
                  <a:cubicBezTo>
                    <a:pt x="780" y="2659"/>
                    <a:pt x="787" y="2668"/>
                    <a:pt x="791" y="2672"/>
                  </a:cubicBezTo>
                  <a:cubicBezTo>
                    <a:pt x="697" y="3073"/>
                    <a:pt x="599" y="3471"/>
                    <a:pt x="514" y="3874"/>
                  </a:cubicBezTo>
                  <a:cubicBezTo>
                    <a:pt x="435" y="4247"/>
                    <a:pt x="388" y="4652"/>
                    <a:pt x="591" y="4995"/>
                  </a:cubicBezTo>
                  <a:cubicBezTo>
                    <a:pt x="597" y="5004"/>
                    <a:pt x="599" y="5008"/>
                    <a:pt x="606" y="5014"/>
                  </a:cubicBezTo>
                  <a:lnTo>
                    <a:pt x="2129" y="9191"/>
                  </a:lnTo>
                  <a:cubicBezTo>
                    <a:pt x="2136" y="9211"/>
                    <a:pt x="2146" y="9223"/>
                    <a:pt x="2161" y="9232"/>
                  </a:cubicBezTo>
                  <a:cubicBezTo>
                    <a:pt x="2163" y="9234"/>
                    <a:pt x="2163" y="9236"/>
                    <a:pt x="2166" y="9243"/>
                  </a:cubicBezTo>
                  <a:cubicBezTo>
                    <a:pt x="2317" y="9486"/>
                    <a:pt x="2597" y="9635"/>
                    <a:pt x="2884" y="9635"/>
                  </a:cubicBezTo>
                  <a:cubicBezTo>
                    <a:pt x="2903" y="9635"/>
                    <a:pt x="2922" y="9634"/>
                    <a:pt x="2941" y="9633"/>
                  </a:cubicBezTo>
                  <a:cubicBezTo>
                    <a:pt x="2963" y="9630"/>
                    <a:pt x="2980" y="9622"/>
                    <a:pt x="2992" y="9611"/>
                  </a:cubicBezTo>
                  <a:lnTo>
                    <a:pt x="4819" y="8946"/>
                  </a:lnTo>
                  <a:cubicBezTo>
                    <a:pt x="4822" y="8947"/>
                    <a:pt x="4824" y="8947"/>
                    <a:pt x="4827" y="8947"/>
                  </a:cubicBezTo>
                  <a:cubicBezTo>
                    <a:pt x="4841" y="8947"/>
                    <a:pt x="4856" y="8942"/>
                    <a:pt x="4870" y="8929"/>
                  </a:cubicBezTo>
                  <a:cubicBezTo>
                    <a:pt x="4908" y="8902"/>
                    <a:pt x="4945" y="8870"/>
                    <a:pt x="4977" y="8838"/>
                  </a:cubicBezTo>
                  <a:cubicBezTo>
                    <a:pt x="5107" y="8961"/>
                    <a:pt x="5254" y="9066"/>
                    <a:pt x="5413" y="9149"/>
                  </a:cubicBezTo>
                  <a:cubicBezTo>
                    <a:pt x="5677" y="9284"/>
                    <a:pt x="5972" y="9351"/>
                    <a:pt x="6268" y="9351"/>
                  </a:cubicBezTo>
                  <a:cubicBezTo>
                    <a:pt x="6533" y="9351"/>
                    <a:pt x="6798" y="9297"/>
                    <a:pt x="7040" y="9189"/>
                  </a:cubicBezTo>
                  <a:cubicBezTo>
                    <a:pt x="7076" y="9172"/>
                    <a:pt x="7089" y="9138"/>
                    <a:pt x="7086" y="9106"/>
                  </a:cubicBezTo>
                  <a:lnTo>
                    <a:pt x="7086" y="9106"/>
                  </a:lnTo>
                  <a:cubicBezTo>
                    <a:pt x="7450" y="9203"/>
                    <a:pt x="7834" y="9269"/>
                    <a:pt x="8213" y="9269"/>
                  </a:cubicBezTo>
                  <a:cubicBezTo>
                    <a:pt x="8602" y="9269"/>
                    <a:pt x="8985" y="9199"/>
                    <a:pt x="9335" y="9019"/>
                  </a:cubicBezTo>
                  <a:cubicBezTo>
                    <a:pt x="10196" y="8571"/>
                    <a:pt x="10594" y="7550"/>
                    <a:pt x="10407" y="6621"/>
                  </a:cubicBezTo>
                  <a:cubicBezTo>
                    <a:pt x="10296" y="6118"/>
                    <a:pt x="10044" y="5645"/>
                    <a:pt x="9695" y="5261"/>
                  </a:cubicBezTo>
                  <a:lnTo>
                    <a:pt x="9682" y="5249"/>
                  </a:lnTo>
                  <a:cubicBezTo>
                    <a:pt x="9727" y="4773"/>
                    <a:pt x="9546" y="4292"/>
                    <a:pt x="9390" y="3846"/>
                  </a:cubicBezTo>
                  <a:cubicBezTo>
                    <a:pt x="9335" y="3684"/>
                    <a:pt x="9279" y="3535"/>
                    <a:pt x="9320" y="3365"/>
                  </a:cubicBezTo>
                  <a:cubicBezTo>
                    <a:pt x="9356" y="3205"/>
                    <a:pt x="9418" y="3047"/>
                    <a:pt x="9465" y="2892"/>
                  </a:cubicBezTo>
                  <a:cubicBezTo>
                    <a:pt x="9565" y="2574"/>
                    <a:pt x="9654" y="2257"/>
                    <a:pt x="9716" y="1933"/>
                  </a:cubicBezTo>
                  <a:cubicBezTo>
                    <a:pt x="9778" y="1613"/>
                    <a:pt x="9810" y="1287"/>
                    <a:pt x="9784" y="963"/>
                  </a:cubicBezTo>
                  <a:cubicBezTo>
                    <a:pt x="9763" y="658"/>
                    <a:pt x="9725" y="264"/>
                    <a:pt x="9412" y="121"/>
                  </a:cubicBezTo>
                  <a:cubicBezTo>
                    <a:pt x="9260" y="51"/>
                    <a:pt x="9081" y="32"/>
                    <a:pt x="8917" y="17"/>
                  </a:cubicBezTo>
                  <a:cubicBezTo>
                    <a:pt x="8852" y="9"/>
                    <a:pt x="8785" y="6"/>
                    <a:pt x="8717" y="6"/>
                  </a:cubicBezTo>
                  <a:cubicBezTo>
                    <a:pt x="8686" y="6"/>
                    <a:pt x="8655" y="7"/>
                    <a:pt x="8623" y="8"/>
                  </a:cubicBezTo>
                  <a:cubicBezTo>
                    <a:pt x="8614" y="3"/>
                    <a:pt x="8603" y="1"/>
                    <a:pt x="8592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872;p40">
              <a:extLst>
                <a:ext uri="{FF2B5EF4-FFF2-40B4-BE49-F238E27FC236}">
                  <a16:creationId xmlns:a16="http://schemas.microsoft.com/office/drawing/2014/main" id="{D5E26DE3-BBCC-6802-70A6-03DB02307525}"/>
                </a:ext>
              </a:extLst>
            </p:cNvPr>
            <p:cNvSpPr/>
            <p:nvPr/>
          </p:nvSpPr>
          <p:spPr>
            <a:xfrm>
              <a:off x="1727775" y="3098675"/>
              <a:ext cx="168550" cy="227525"/>
            </a:xfrm>
            <a:custGeom>
              <a:avLst/>
              <a:gdLst/>
              <a:ahLst/>
              <a:cxnLst/>
              <a:rect l="l" t="t" r="r" b="b"/>
              <a:pathLst>
                <a:path w="6742" h="9101" extrusionOk="0">
                  <a:moveTo>
                    <a:pt x="5033" y="1"/>
                  </a:moveTo>
                  <a:cubicBezTo>
                    <a:pt x="4696" y="1"/>
                    <a:pt x="4361" y="69"/>
                    <a:pt x="4135" y="341"/>
                  </a:cubicBezTo>
                  <a:cubicBezTo>
                    <a:pt x="3971" y="544"/>
                    <a:pt x="3916" y="808"/>
                    <a:pt x="3884" y="1057"/>
                  </a:cubicBezTo>
                  <a:cubicBezTo>
                    <a:pt x="3847" y="1324"/>
                    <a:pt x="3826" y="1592"/>
                    <a:pt x="3813" y="1863"/>
                  </a:cubicBezTo>
                  <a:cubicBezTo>
                    <a:pt x="3801" y="2153"/>
                    <a:pt x="3798" y="2445"/>
                    <a:pt x="3809" y="2739"/>
                  </a:cubicBezTo>
                  <a:cubicBezTo>
                    <a:pt x="3521" y="2782"/>
                    <a:pt x="3227" y="2803"/>
                    <a:pt x="2937" y="2805"/>
                  </a:cubicBezTo>
                  <a:cubicBezTo>
                    <a:pt x="2920" y="2805"/>
                    <a:pt x="2902" y="2805"/>
                    <a:pt x="2884" y="2805"/>
                  </a:cubicBezTo>
                  <a:cubicBezTo>
                    <a:pt x="2694" y="2805"/>
                    <a:pt x="2507" y="2795"/>
                    <a:pt x="2319" y="2779"/>
                  </a:cubicBezTo>
                  <a:cubicBezTo>
                    <a:pt x="2345" y="2317"/>
                    <a:pt x="2371" y="1859"/>
                    <a:pt x="2396" y="1398"/>
                  </a:cubicBezTo>
                  <a:cubicBezTo>
                    <a:pt x="2407" y="1205"/>
                    <a:pt x="2417" y="1006"/>
                    <a:pt x="2428" y="812"/>
                  </a:cubicBezTo>
                  <a:cubicBezTo>
                    <a:pt x="2437" y="661"/>
                    <a:pt x="2458" y="499"/>
                    <a:pt x="2402" y="352"/>
                  </a:cubicBezTo>
                  <a:cubicBezTo>
                    <a:pt x="2341" y="197"/>
                    <a:pt x="2194" y="120"/>
                    <a:pt x="2036" y="94"/>
                  </a:cubicBezTo>
                  <a:cubicBezTo>
                    <a:pt x="1882" y="67"/>
                    <a:pt x="1720" y="64"/>
                    <a:pt x="1565" y="64"/>
                  </a:cubicBezTo>
                  <a:cubicBezTo>
                    <a:pt x="1557" y="64"/>
                    <a:pt x="1549" y="64"/>
                    <a:pt x="1541" y="64"/>
                  </a:cubicBezTo>
                  <a:cubicBezTo>
                    <a:pt x="1252" y="64"/>
                    <a:pt x="953" y="103"/>
                    <a:pt x="708" y="265"/>
                  </a:cubicBezTo>
                  <a:cubicBezTo>
                    <a:pt x="438" y="437"/>
                    <a:pt x="273" y="734"/>
                    <a:pt x="180" y="1032"/>
                  </a:cubicBezTo>
                  <a:cubicBezTo>
                    <a:pt x="1" y="1614"/>
                    <a:pt x="50" y="2238"/>
                    <a:pt x="114" y="2835"/>
                  </a:cubicBezTo>
                  <a:cubicBezTo>
                    <a:pt x="148" y="3148"/>
                    <a:pt x="188" y="3468"/>
                    <a:pt x="207" y="3785"/>
                  </a:cubicBezTo>
                  <a:cubicBezTo>
                    <a:pt x="158" y="3990"/>
                    <a:pt x="139" y="4201"/>
                    <a:pt x="122" y="4412"/>
                  </a:cubicBezTo>
                  <a:cubicBezTo>
                    <a:pt x="103" y="4612"/>
                    <a:pt x="86" y="4810"/>
                    <a:pt x="88" y="5011"/>
                  </a:cubicBezTo>
                  <a:cubicBezTo>
                    <a:pt x="92" y="5147"/>
                    <a:pt x="105" y="5279"/>
                    <a:pt x="129" y="5414"/>
                  </a:cubicBezTo>
                  <a:cubicBezTo>
                    <a:pt x="126" y="5510"/>
                    <a:pt x="131" y="5608"/>
                    <a:pt x="146" y="5703"/>
                  </a:cubicBezTo>
                  <a:cubicBezTo>
                    <a:pt x="199" y="6138"/>
                    <a:pt x="401" y="6530"/>
                    <a:pt x="568" y="6927"/>
                  </a:cubicBezTo>
                  <a:cubicBezTo>
                    <a:pt x="657" y="7133"/>
                    <a:pt x="725" y="7344"/>
                    <a:pt x="789" y="7564"/>
                  </a:cubicBezTo>
                  <a:cubicBezTo>
                    <a:pt x="853" y="7781"/>
                    <a:pt x="921" y="7997"/>
                    <a:pt x="1032" y="8197"/>
                  </a:cubicBezTo>
                  <a:cubicBezTo>
                    <a:pt x="1237" y="8570"/>
                    <a:pt x="1586" y="8864"/>
                    <a:pt x="1985" y="9005"/>
                  </a:cubicBezTo>
                  <a:cubicBezTo>
                    <a:pt x="2170" y="9069"/>
                    <a:pt x="2366" y="9101"/>
                    <a:pt x="2561" y="9101"/>
                  </a:cubicBezTo>
                  <a:cubicBezTo>
                    <a:pt x="2832" y="9101"/>
                    <a:pt x="3102" y="9040"/>
                    <a:pt x="3344" y="8919"/>
                  </a:cubicBezTo>
                  <a:cubicBezTo>
                    <a:pt x="3364" y="8911"/>
                    <a:pt x="3374" y="8898"/>
                    <a:pt x="3376" y="8881"/>
                  </a:cubicBezTo>
                  <a:cubicBezTo>
                    <a:pt x="3741" y="8986"/>
                    <a:pt x="4110" y="9054"/>
                    <a:pt x="4482" y="9054"/>
                  </a:cubicBezTo>
                  <a:cubicBezTo>
                    <a:pt x="4739" y="9054"/>
                    <a:pt x="4997" y="9022"/>
                    <a:pt x="5256" y="8945"/>
                  </a:cubicBezTo>
                  <a:cubicBezTo>
                    <a:pt x="5699" y="8815"/>
                    <a:pt x="6113" y="8551"/>
                    <a:pt x="6364" y="8161"/>
                  </a:cubicBezTo>
                  <a:cubicBezTo>
                    <a:pt x="6661" y="7720"/>
                    <a:pt x="6742" y="7172"/>
                    <a:pt x="6654" y="6660"/>
                  </a:cubicBezTo>
                  <a:cubicBezTo>
                    <a:pt x="6554" y="6085"/>
                    <a:pt x="6264" y="5563"/>
                    <a:pt x="5904" y="5109"/>
                  </a:cubicBezTo>
                  <a:cubicBezTo>
                    <a:pt x="5893" y="5096"/>
                    <a:pt x="5881" y="5088"/>
                    <a:pt x="5868" y="5085"/>
                  </a:cubicBezTo>
                  <a:cubicBezTo>
                    <a:pt x="5859" y="4874"/>
                    <a:pt x="5819" y="4661"/>
                    <a:pt x="5770" y="4459"/>
                  </a:cubicBezTo>
                  <a:cubicBezTo>
                    <a:pt x="5659" y="4028"/>
                    <a:pt x="5495" y="3596"/>
                    <a:pt x="5505" y="3144"/>
                  </a:cubicBezTo>
                  <a:cubicBezTo>
                    <a:pt x="5505" y="3089"/>
                    <a:pt x="5510" y="3031"/>
                    <a:pt x="5516" y="2976"/>
                  </a:cubicBezTo>
                  <a:cubicBezTo>
                    <a:pt x="5518" y="2965"/>
                    <a:pt x="5520" y="2952"/>
                    <a:pt x="5523" y="2941"/>
                  </a:cubicBezTo>
                  <a:cubicBezTo>
                    <a:pt x="5544" y="2854"/>
                    <a:pt x="5563" y="2765"/>
                    <a:pt x="5584" y="2677"/>
                  </a:cubicBezTo>
                  <a:cubicBezTo>
                    <a:pt x="5614" y="2594"/>
                    <a:pt x="5655" y="2515"/>
                    <a:pt x="5704" y="2443"/>
                  </a:cubicBezTo>
                  <a:cubicBezTo>
                    <a:pt x="5733" y="2400"/>
                    <a:pt x="5704" y="2353"/>
                    <a:pt x="5667" y="2338"/>
                  </a:cubicBezTo>
                  <a:cubicBezTo>
                    <a:pt x="5785" y="1855"/>
                    <a:pt x="5902" y="1364"/>
                    <a:pt x="5957" y="868"/>
                  </a:cubicBezTo>
                  <a:cubicBezTo>
                    <a:pt x="5979" y="687"/>
                    <a:pt x="5985" y="493"/>
                    <a:pt x="5902" y="324"/>
                  </a:cubicBezTo>
                  <a:cubicBezTo>
                    <a:pt x="5827" y="171"/>
                    <a:pt x="5689" y="43"/>
                    <a:pt x="5510" y="26"/>
                  </a:cubicBezTo>
                  <a:cubicBezTo>
                    <a:pt x="5499" y="26"/>
                    <a:pt x="5491" y="26"/>
                    <a:pt x="5484" y="30"/>
                  </a:cubicBezTo>
                  <a:lnTo>
                    <a:pt x="5482" y="30"/>
                  </a:lnTo>
                  <a:cubicBezTo>
                    <a:pt x="5339" y="15"/>
                    <a:pt x="5186" y="1"/>
                    <a:pt x="5033" y="1"/>
                  </a:cubicBezTo>
                  <a:close/>
                </a:path>
              </a:pathLst>
            </a:custGeom>
            <a:solidFill>
              <a:srgbClr val="FFF1DD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2" name="Google Shape;873;p40">
              <a:extLst>
                <a:ext uri="{FF2B5EF4-FFF2-40B4-BE49-F238E27FC236}">
                  <a16:creationId xmlns:a16="http://schemas.microsoft.com/office/drawing/2014/main" id="{200F676F-826F-BC52-1E5A-E95443A68C64}"/>
                </a:ext>
              </a:extLst>
            </p:cNvPr>
            <p:cNvSpPr/>
            <p:nvPr/>
          </p:nvSpPr>
          <p:spPr>
            <a:xfrm>
              <a:off x="1795025" y="3222600"/>
              <a:ext cx="8700" cy="12650"/>
            </a:xfrm>
            <a:custGeom>
              <a:avLst/>
              <a:gdLst/>
              <a:ahLst/>
              <a:cxnLst/>
              <a:rect l="l" t="t" r="r" b="b"/>
              <a:pathLst>
                <a:path w="348" h="506" extrusionOk="0">
                  <a:moveTo>
                    <a:pt x="138" y="0"/>
                  </a:moveTo>
                  <a:cubicBezTo>
                    <a:pt x="110" y="0"/>
                    <a:pt x="82" y="13"/>
                    <a:pt x="66" y="43"/>
                  </a:cubicBezTo>
                  <a:cubicBezTo>
                    <a:pt x="21" y="126"/>
                    <a:pt x="0" y="224"/>
                    <a:pt x="11" y="320"/>
                  </a:cubicBezTo>
                  <a:cubicBezTo>
                    <a:pt x="17" y="403"/>
                    <a:pt x="63" y="506"/>
                    <a:pt x="157" y="506"/>
                  </a:cubicBezTo>
                  <a:cubicBezTo>
                    <a:pt x="165" y="506"/>
                    <a:pt x="173" y="505"/>
                    <a:pt x="181" y="503"/>
                  </a:cubicBezTo>
                  <a:cubicBezTo>
                    <a:pt x="271" y="491"/>
                    <a:pt x="322" y="393"/>
                    <a:pt x="335" y="310"/>
                  </a:cubicBezTo>
                  <a:cubicBezTo>
                    <a:pt x="348" y="248"/>
                    <a:pt x="337" y="184"/>
                    <a:pt x="311" y="126"/>
                  </a:cubicBezTo>
                  <a:cubicBezTo>
                    <a:pt x="299" y="90"/>
                    <a:pt x="277" y="56"/>
                    <a:pt x="250" y="30"/>
                  </a:cubicBezTo>
                  <a:cubicBezTo>
                    <a:pt x="238" y="17"/>
                    <a:pt x="221" y="12"/>
                    <a:pt x="202" y="12"/>
                  </a:cubicBezTo>
                  <a:cubicBezTo>
                    <a:pt x="197" y="12"/>
                    <a:pt x="191" y="12"/>
                    <a:pt x="186" y="13"/>
                  </a:cubicBezTo>
                  <a:cubicBezTo>
                    <a:pt x="172" y="5"/>
                    <a:pt x="155" y="0"/>
                    <a:pt x="1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874;p40">
              <a:extLst>
                <a:ext uri="{FF2B5EF4-FFF2-40B4-BE49-F238E27FC236}">
                  <a16:creationId xmlns:a16="http://schemas.microsoft.com/office/drawing/2014/main" id="{23A8E570-D261-22FC-2C58-452E85BF0C10}"/>
                </a:ext>
              </a:extLst>
            </p:cNvPr>
            <p:cNvSpPr/>
            <p:nvPr/>
          </p:nvSpPr>
          <p:spPr>
            <a:xfrm>
              <a:off x="1806900" y="3230600"/>
              <a:ext cx="23625" cy="20000"/>
            </a:xfrm>
            <a:custGeom>
              <a:avLst/>
              <a:gdLst/>
              <a:ahLst/>
              <a:cxnLst/>
              <a:rect l="l" t="t" r="r" b="b"/>
              <a:pathLst>
                <a:path w="945" h="800" extrusionOk="0">
                  <a:moveTo>
                    <a:pt x="829" y="0"/>
                  </a:moveTo>
                  <a:cubicBezTo>
                    <a:pt x="778" y="0"/>
                    <a:pt x="725" y="47"/>
                    <a:pt x="744" y="109"/>
                  </a:cubicBezTo>
                  <a:cubicBezTo>
                    <a:pt x="776" y="222"/>
                    <a:pt x="768" y="343"/>
                    <a:pt x="723" y="454"/>
                  </a:cubicBezTo>
                  <a:cubicBezTo>
                    <a:pt x="688" y="534"/>
                    <a:pt x="617" y="640"/>
                    <a:pt x="517" y="640"/>
                  </a:cubicBezTo>
                  <a:cubicBezTo>
                    <a:pt x="513" y="640"/>
                    <a:pt x="509" y="640"/>
                    <a:pt x="506" y="640"/>
                  </a:cubicBezTo>
                  <a:cubicBezTo>
                    <a:pt x="399" y="631"/>
                    <a:pt x="305" y="533"/>
                    <a:pt x="252" y="450"/>
                  </a:cubicBezTo>
                  <a:cubicBezTo>
                    <a:pt x="192" y="360"/>
                    <a:pt x="167" y="247"/>
                    <a:pt x="177" y="141"/>
                  </a:cubicBezTo>
                  <a:cubicBezTo>
                    <a:pt x="183" y="85"/>
                    <a:pt x="136" y="52"/>
                    <a:pt x="91" y="52"/>
                  </a:cubicBezTo>
                  <a:cubicBezTo>
                    <a:pt x="56" y="52"/>
                    <a:pt x="22" y="72"/>
                    <a:pt x="17" y="117"/>
                  </a:cubicBezTo>
                  <a:cubicBezTo>
                    <a:pt x="0" y="271"/>
                    <a:pt x="41" y="429"/>
                    <a:pt x="133" y="556"/>
                  </a:cubicBezTo>
                  <a:cubicBezTo>
                    <a:pt x="218" y="682"/>
                    <a:pt x="363" y="799"/>
                    <a:pt x="523" y="799"/>
                  </a:cubicBezTo>
                  <a:cubicBezTo>
                    <a:pt x="680" y="799"/>
                    <a:pt x="800" y="674"/>
                    <a:pt x="864" y="542"/>
                  </a:cubicBezTo>
                  <a:cubicBezTo>
                    <a:pt x="938" y="390"/>
                    <a:pt x="945" y="213"/>
                    <a:pt x="900" y="53"/>
                  </a:cubicBezTo>
                  <a:cubicBezTo>
                    <a:pt x="886" y="16"/>
                    <a:pt x="858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875;p40">
              <a:extLst>
                <a:ext uri="{FF2B5EF4-FFF2-40B4-BE49-F238E27FC236}">
                  <a16:creationId xmlns:a16="http://schemas.microsoft.com/office/drawing/2014/main" id="{16CDED58-CF7F-0D7B-90C1-156D0909BDD7}"/>
                </a:ext>
              </a:extLst>
            </p:cNvPr>
            <p:cNvSpPr/>
            <p:nvPr/>
          </p:nvSpPr>
          <p:spPr>
            <a:xfrm>
              <a:off x="1777500" y="3187350"/>
              <a:ext cx="72675" cy="97625"/>
            </a:xfrm>
            <a:custGeom>
              <a:avLst/>
              <a:gdLst/>
              <a:ahLst/>
              <a:cxnLst/>
              <a:rect l="l" t="t" r="r" b="b"/>
              <a:pathLst>
                <a:path w="2907" h="3905" extrusionOk="0">
                  <a:moveTo>
                    <a:pt x="1668" y="164"/>
                  </a:moveTo>
                  <a:cubicBezTo>
                    <a:pt x="1789" y="164"/>
                    <a:pt x="1912" y="184"/>
                    <a:pt x="2033" y="228"/>
                  </a:cubicBezTo>
                  <a:cubicBezTo>
                    <a:pt x="2312" y="330"/>
                    <a:pt x="2555" y="537"/>
                    <a:pt x="2651" y="822"/>
                  </a:cubicBezTo>
                  <a:cubicBezTo>
                    <a:pt x="2758" y="1133"/>
                    <a:pt x="2687" y="1472"/>
                    <a:pt x="2645" y="1786"/>
                  </a:cubicBezTo>
                  <a:cubicBezTo>
                    <a:pt x="2621" y="1956"/>
                    <a:pt x="2604" y="2127"/>
                    <a:pt x="2613" y="2297"/>
                  </a:cubicBezTo>
                  <a:cubicBezTo>
                    <a:pt x="2621" y="2474"/>
                    <a:pt x="2645" y="2647"/>
                    <a:pt x="2655" y="2819"/>
                  </a:cubicBezTo>
                  <a:cubicBezTo>
                    <a:pt x="2666" y="2983"/>
                    <a:pt x="2666" y="3154"/>
                    <a:pt x="2609" y="3305"/>
                  </a:cubicBezTo>
                  <a:cubicBezTo>
                    <a:pt x="2562" y="3444"/>
                    <a:pt x="2470" y="3554"/>
                    <a:pt x="2344" y="3633"/>
                  </a:cubicBezTo>
                  <a:cubicBezTo>
                    <a:pt x="2203" y="3720"/>
                    <a:pt x="2035" y="3752"/>
                    <a:pt x="1867" y="3752"/>
                  </a:cubicBezTo>
                  <a:cubicBezTo>
                    <a:pt x="1744" y="3752"/>
                    <a:pt x="1620" y="3735"/>
                    <a:pt x="1505" y="3708"/>
                  </a:cubicBezTo>
                  <a:cubicBezTo>
                    <a:pt x="1151" y="3623"/>
                    <a:pt x="818" y="3422"/>
                    <a:pt x="552" y="3175"/>
                  </a:cubicBezTo>
                  <a:cubicBezTo>
                    <a:pt x="514" y="3139"/>
                    <a:pt x="480" y="3105"/>
                    <a:pt x="445" y="3069"/>
                  </a:cubicBezTo>
                  <a:cubicBezTo>
                    <a:pt x="450" y="3047"/>
                    <a:pt x="448" y="3026"/>
                    <a:pt x="431" y="3000"/>
                  </a:cubicBezTo>
                  <a:cubicBezTo>
                    <a:pt x="226" y="2732"/>
                    <a:pt x="179" y="2380"/>
                    <a:pt x="183" y="2050"/>
                  </a:cubicBezTo>
                  <a:cubicBezTo>
                    <a:pt x="185" y="1666"/>
                    <a:pt x="266" y="1281"/>
                    <a:pt x="452" y="944"/>
                  </a:cubicBezTo>
                  <a:cubicBezTo>
                    <a:pt x="695" y="506"/>
                    <a:pt x="1168" y="164"/>
                    <a:pt x="1668" y="164"/>
                  </a:cubicBezTo>
                  <a:close/>
                  <a:moveTo>
                    <a:pt x="1667" y="0"/>
                  </a:moveTo>
                  <a:cubicBezTo>
                    <a:pt x="1552" y="0"/>
                    <a:pt x="1437" y="15"/>
                    <a:pt x="1323" y="44"/>
                  </a:cubicBezTo>
                  <a:cubicBezTo>
                    <a:pt x="989" y="132"/>
                    <a:pt x="691" y="347"/>
                    <a:pt x="477" y="618"/>
                  </a:cubicBezTo>
                  <a:cubicBezTo>
                    <a:pt x="224" y="937"/>
                    <a:pt x="87" y="1336"/>
                    <a:pt x="43" y="1737"/>
                  </a:cubicBezTo>
                  <a:cubicBezTo>
                    <a:pt x="0" y="2105"/>
                    <a:pt x="11" y="2517"/>
                    <a:pt x="164" y="2860"/>
                  </a:cubicBezTo>
                  <a:cubicBezTo>
                    <a:pt x="183" y="2898"/>
                    <a:pt x="202" y="2934"/>
                    <a:pt x="224" y="2973"/>
                  </a:cubicBezTo>
                  <a:cubicBezTo>
                    <a:pt x="207" y="2996"/>
                    <a:pt x="205" y="3028"/>
                    <a:pt x="228" y="3058"/>
                  </a:cubicBezTo>
                  <a:cubicBezTo>
                    <a:pt x="492" y="3378"/>
                    <a:pt x="833" y="3627"/>
                    <a:pt x="1217" y="3776"/>
                  </a:cubicBezTo>
                  <a:cubicBezTo>
                    <a:pt x="1417" y="3856"/>
                    <a:pt x="1634" y="3904"/>
                    <a:pt x="1850" y="3904"/>
                  </a:cubicBezTo>
                  <a:cubicBezTo>
                    <a:pt x="1970" y="3904"/>
                    <a:pt x="2089" y="3890"/>
                    <a:pt x="2206" y="3857"/>
                  </a:cubicBezTo>
                  <a:cubicBezTo>
                    <a:pt x="2355" y="3812"/>
                    <a:pt x="2493" y="3734"/>
                    <a:pt x="2600" y="3618"/>
                  </a:cubicBezTo>
                  <a:cubicBezTo>
                    <a:pt x="2726" y="3497"/>
                    <a:pt x="2792" y="3326"/>
                    <a:pt x="2813" y="3150"/>
                  </a:cubicBezTo>
                  <a:cubicBezTo>
                    <a:pt x="2860" y="2783"/>
                    <a:pt x="2751" y="2414"/>
                    <a:pt x="2781" y="2048"/>
                  </a:cubicBezTo>
                  <a:cubicBezTo>
                    <a:pt x="2807" y="1694"/>
                    <a:pt x="2907" y="1336"/>
                    <a:pt x="2856" y="976"/>
                  </a:cubicBezTo>
                  <a:cubicBezTo>
                    <a:pt x="2805" y="631"/>
                    <a:pt x="2600" y="345"/>
                    <a:pt x="2297" y="170"/>
                  </a:cubicBezTo>
                  <a:cubicBezTo>
                    <a:pt x="2104" y="55"/>
                    <a:pt x="1887" y="0"/>
                    <a:pt x="16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876;p40">
              <a:extLst>
                <a:ext uri="{FF2B5EF4-FFF2-40B4-BE49-F238E27FC236}">
                  <a16:creationId xmlns:a16="http://schemas.microsoft.com/office/drawing/2014/main" id="{B7EA9C91-A07A-F66B-08D0-3E3B37AF5ECE}"/>
                </a:ext>
              </a:extLst>
            </p:cNvPr>
            <p:cNvSpPr/>
            <p:nvPr/>
          </p:nvSpPr>
          <p:spPr>
            <a:xfrm>
              <a:off x="1829550" y="3224775"/>
              <a:ext cx="9075" cy="13025"/>
            </a:xfrm>
            <a:custGeom>
              <a:avLst/>
              <a:gdLst/>
              <a:ahLst/>
              <a:cxnLst/>
              <a:rect l="l" t="t" r="r" b="b"/>
              <a:pathLst>
                <a:path w="363" h="521" extrusionOk="0">
                  <a:moveTo>
                    <a:pt x="186" y="0"/>
                  </a:moveTo>
                  <a:cubicBezTo>
                    <a:pt x="172" y="0"/>
                    <a:pt x="157" y="5"/>
                    <a:pt x="145" y="16"/>
                  </a:cubicBezTo>
                  <a:cubicBezTo>
                    <a:pt x="102" y="52"/>
                    <a:pt x="73" y="101"/>
                    <a:pt x="58" y="150"/>
                  </a:cubicBezTo>
                  <a:cubicBezTo>
                    <a:pt x="0" y="267"/>
                    <a:pt x="32" y="416"/>
                    <a:pt x="139" y="502"/>
                  </a:cubicBezTo>
                  <a:cubicBezTo>
                    <a:pt x="153" y="514"/>
                    <a:pt x="170" y="520"/>
                    <a:pt x="188" y="520"/>
                  </a:cubicBezTo>
                  <a:cubicBezTo>
                    <a:pt x="211" y="520"/>
                    <a:pt x="234" y="510"/>
                    <a:pt x="252" y="491"/>
                  </a:cubicBezTo>
                  <a:cubicBezTo>
                    <a:pt x="341" y="395"/>
                    <a:pt x="362" y="244"/>
                    <a:pt x="313" y="125"/>
                  </a:cubicBezTo>
                  <a:cubicBezTo>
                    <a:pt x="305" y="93"/>
                    <a:pt x="292" y="65"/>
                    <a:pt x="277" y="41"/>
                  </a:cubicBezTo>
                  <a:cubicBezTo>
                    <a:pt x="262" y="18"/>
                    <a:pt x="241" y="7"/>
                    <a:pt x="220" y="7"/>
                  </a:cubicBezTo>
                  <a:cubicBezTo>
                    <a:pt x="209" y="3"/>
                    <a:pt x="197" y="0"/>
                    <a:pt x="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877;p40">
              <a:extLst>
                <a:ext uri="{FF2B5EF4-FFF2-40B4-BE49-F238E27FC236}">
                  <a16:creationId xmlns:a16="http://schemas.microsoft.com/office/drawing/2014/main" id="{5D76DB75-C7A1-F65D-87CB-FC605430AA4E}"/>
                </a:ext>
              </a:extLst>
            </p:cNvPr>
            <p:cNvSpPr/>
            <p:nvPr/>
          </p:nvSpPr>
          <p:spPr>
            <a:xfrm>
              <a:off x="1795175" y="3233125"/>
              <a:ext cx="61900" cy="15725"/>
            </a:xfrm>
            <a:custGeom>
              <a:avLst/>
              <a:gdLst/>
              <a:ahLst/>
              <a:cxnLst/>
              <a:rect l="l" t="t" r="r" b="b"/>
              <a:pathLst>
                <a:path w="2476" h="629" extrusionOk="0">
                  <a:moveTo>
                    <a:pt x="91" y="1"/>
                  </a:moveTo>
                  <a:cubicBezTo>
                    <a:pt x="60" y="1"/>
                    <a:pt x="32" y="15"/>
                    <a:pt x="18" y="46"/>
                  </a:cubicBezTo>
                  <a:cubicBezTo>
                    <a:pt x="1" y="80"/>
                    <a:pt x="18" y="140"/>
                    <a:pt x="58" y="153"/>
                  </a:cubicBezTo>
                  <a:cubicBezTo>
                    <a:pt x="433" y="268"/>
                    <a:pt x="808" y="387"/>
                    <a:pt x="1183" y="494"/>
                  </a:cubicBezTo>
                  <a:cubicBezTo>
                    <a:pt x="1369" y="547"/>
                    <a:pt x="1554" y="562"/>
                    <a:pt x="1746" y="579"/>
                  </a:cubicBezTo>
                  <a:cubicBezTo>
                    <a:pt x="1946" y="594"/>
                    <a:pt x="2149" y="613"/>
                    <a:pt x="2347" y="628"/>
                  </a:cubicBezTo>
                  <a:cubicBezTo>
                    <a:pt x="2351" y="629"/>
                    <a:pt x="2355" y="629"/>
                    <a:pt x="2359" y="629"/>
                  </a:cubicBezTo>
                  <a:cubicBezTo>
                    <a:pt x="2457" y="629"/>
                    <a:pt x="2475" y="483"/>
                    <a:pt x="2375" y="473"/>
                  </a:cubicBezTo>
                  <a:cubicBezTo>
                    <a:pt x="2179" y="455"/>
                    <a:pt x="1980" y="436"/>
                    <a:pt x="1784" y="421"/>
                  </a:cubicBezTo>
                  <a:cubicBezTo>
                    <a:pt x="1597" y="406"/>
                    <a:pt x="1414" y="389"/>
                    <a:pt x="1230" y="338"/>
                  </a:cubicBezTo>
                  <a:cubicBezTo>
                    <a:pt x="859" y="238"/>
                    <a:pt x="491" y="117"/>
                    <a:pt x="124" y="6"/>
                  </a:cubicBezTo>
                  <a:cubicBezTo>
                    <a:pt x="113" y="2"/>
                    <a:pt x="102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878;p40">
              <a:extLst>
                <a:ext uri="{FF2B5EF4-FFF2-40B4-BE49-F238E27FC236}">
                  <a16:creationId xmlns:a16="http://schemas.microsoft.com/office/drawing/2014/main" id="{B4D63FCB-7ECE-9D37-B5DE-75CC9360B948}"/>
                </a:ext>
              </a:extLst>
            </p:cNvPr>
            <p:cNvSpPr/>
            <p:nvPr/>
          </p:nvSpPr>
          <p:spPr>
            <a:xfrm>
              <a:off x="1724750" y="3094875"/>
              <a:ext cx="174975" cy="233825"/>
            </a:xfrm>
            <a:custGeom>
              <a:avLst/>
              <a:gdLst/>
              <a:ahLst/>
              <a:cxnLst/>
              <a:rect l="l" t="t" r="r" b="b"/>
              <a:pathLst>
                <a:path w="6999" h="9353" extrusionOk="0">
                  <a:moveTo>
                    <a:pt x="4944" y="178"/>
                  </a:moveTo>
                  <a:cubicBezTo>
                    <a:pt x="5021" y="453"/>
                    <a:pt x="5004" y="747"/>
                    <a:pt x="4959" y="1028"/>
                  </a:cubicBezTo>
                  <a:cubicBezTo>
                    <a:pt x="4904" y="1378"/>
                    <a:pt x="4819" y="1721"/>
                    <a:pt x="4714" y="2058"/>
                  </a:cubicBezTo>
                  <a:cubicBezTo>
                    <a:pt x="4653" y="2256"/>
                    <a:pt x="4586" y="2452"/>
                    <a:pt x="4512" y="2646"/>
                  </a:cubicBezTo>
                  <a:cubicBezTo>
                    <a:pt x="4499" y="2650"/>
                    <a:pt x="4488" y="2659"/>
                    <a:pt x="4480" y="2669"/>
                  </a:cubicBezTo>
                  <a:cubicBezTo>
                    <a:pt x="4446" y="2725"/>
                    <a:pt x="4361" y="2729"/>
                    <a:pt x="4299" y="2740"/>
                  </a:cubicBezTo>
                  <a:lnTo>
                    <a:pt x="4066" y="2778"/>
                  </a:lnTo>
                  <a:lnTo>
                    <a:pt x="3964" y="2795"/>
                  </a:lnTo>
                  <a:cubicBezTo>
                    <a:pt x="3926" y="2463"/>
                    <a:pt x="3932" y="2124"/>
                    <a:pt x="3975" y="1787"/>
                  </a:cubicBezTo>
                  <a:cubicBezTo>
                    <a:pt x="4015" y="1476"/>
                    <a:pt x="4081" y="1158"/>
                    <a:pt x="4201" y="866"/>
                  </a:cubicBezTo>
                  <a:cubicBezTo>
                    <a:pt x="4305" y="613"/>
                    <a:pt x="4465" y="357"/>
                    <a:pt x="4723" y="242"/>
                  </a:cubicBezTo>
                  <a:cubicBezTo>
                    <a:pt x="4791" y="210"/>
                    <a:pt x="4868" y="189"/>
                    <a:pt x="4944" y="178"/>
                  </a:cubicBezTo>
                  <a:close/>
                  <a:moveTo>
                    <a:pt x="5128" y="159"/>
                  </a:moveTo>
                  <a:cubicBezTo>
                    <a:pt x="5287" y="159"/>
                    <a:pt x="5450" y="181"/>
                    <a:pt x="5597" y="212"/>
                  </a:cubicBezTo>
                  <a:cubicBezTo>
                    <a:pt x="5680" y="229"/>
                    <a:pt x="5765" y="253"/>
                    <a:pt x="5831" y="306"/>
                  </a:cubicBezTo>
                  <a:cubicBezTo>
                    <a:pt x="5891" y="351"/>
                    <a:pt x="5925" y="410"/>
                    <a:pt x="5950" y="479"/>
                  </a:cubicBezTo>
                  <a:cubicBezTo>
                    <a:pt x="6004" y="617"/>
                    <a:pt x="6021" y="773"/>
                    <a:pt x="6034" y="915"/>
                  </a:cubicBezTo>
                  <a:cubicBezTo>
                    <a:pt x="6061" y="1222"/>
                    <a:pt x="6036" y="1531"/>
                    <a:pt x="5982" y="1836"/>
                  </a:cubicBezTo>
                  <a:cubicBezTo>
                    <a:pt x="5929" y="2141"/>
                    <a:pt x="5848" y="2439"/>
                    <a:pt x="5756" y="2738"/>
                  </a:cubicBezTo>
                  <a:cubicBezTo>
                    <a:pt x="5712" y="2887"/>
                    <a:pt x="5663" y="3034"/>
                    <a:pt x="5618" y="3183"/>
                  </a:cubicBezTo>
                  <a:cubicBezTo>
                    <a:pt x="5590" y="3266"/>
                    <a:pt x="5565" y="3349"/>
                    <a:pt x="5556" y="3434"/>
                  </a:cubicBezTo>
                  <a:cubicBezTo>
                    <a:pt x="5550" y="3515"/>
                    <a:pt x="5558" y="3596"/>
                    <a:pt x="5577" y="3675"/>
                  </a:cubicBezTo>
                  <a:cubicBezTo>
                    <a:pt x="5616" y="3822"/>
                    <a:pt x="5673" y="3963"/>
                    <a:pt x="5722" y="4106"/>
                  </a:cubicBezTo>
                  <a:cubicBezTo>
                    <a:pt x="5769" y="4244"/>
                    <a:pt x="5816" y="4383"/>
                    <a:pt x="5854" y="4526"/>
                  </a:cubicBezTo>
                  <a:cubicBezTo>
                    <a:pt x="5929" y="4798"/>
                    <a:pt x="5972" y="5086"/>
                    <a:pt x="5916" y="5363"/>
                  </a:cubicBezTo>
                  <a:cubicBezTo>
                    <a:pt x="5904" y="5429"/>
                    <a:pt x="5882" y="5495"/>
                    <a:pt x="5857" y="5559"/>
                  </a:cubicBezTo>
                  <a:cubicBezTo>
                    <a:pt x="5833" y="5622"/>
                    <a:pt x="5887" y="5671"/>
                    <a:pt x="5938" y="5671"/>
                  </a:cubicBezTo>
                  <a:cubicBezTo>
                    <a:pt x="5965" y="5671"/>
                    <a:pt x="5991" y="5657"/>
                    <a:pt x="6004" y="5623"/>
                  </a:cubicBezTo>
                  <a:cubicBezTo>
                    <a:pt x="6029" y="5566"/>
                    <a:pt x="6046" y="5506"/>
                    <a:pt x="6059" y="5451"/>
                  </a:cubicBezTo>
                  <a:cubicBezTo>
                    <a:pt x="6598" y="6090"/>
                    <a:pt x="6867" y="6972"/>
                    <a:pt x="6590" y="7784"/>
                  </a:cubicBezTo>
                  <a:cubicBezTo>
                    <a:pt x="6441" y="8204"/>
                    <a:pt x="6168" y="8581"/>
                    <a:pt x="5784" y="8816"/>
                  </a:cubicBezTo>
                  <a:cubicBezTo>
                    <a:pt x="5435" y="9029"/>
                    <a:pt x="5023" y="9112"/>
                    <a:pt x="4618" y="9114"/>
                  </a:cubicBezTo>
                  <a:cubicBezTo>
                    <a:pt x="4614" y="9114"/>
                    <a:pt x="4609" y="9114"/>
                    <a:pt x="4604" y="9114"/>
                  </a:cubicBezTo>
                  <a:cubicBezTo>
                    <a:pt x="4144" y="9114"/>
                    <a:pt x="3683" y="9014"/>
                    <a:pt x="3248" y="8873"/>
                  </a:cubicBezTo>
                  <a:cubicBezTo>
                    <a:pt x="3238" y="8870"/>
                    <a:pt x="3226" y="8868"/>
                    <a:pt x="3215" y="8868"/>
                  </a:cubicBezTo>
                  <a:cubicBezTo>
                    <a:pt x="3184" y="8868"/>
                    <a:pt x="3154" y="8882"/>
                    <a:pt x="3142" y="8914"/>
                  </a:cubicBezTo>
                  <a:cubicBezTo>
                    <a:pt x="3124" y="8950"/>
                    <a:pt x="3142" y="9007"/>
                    <a:pt x="3180" y="9020"/>
                  </a:cubicBezTo>
                  <a:cubicBezTo>
                    <a:pt x="3231" y="9037"/>
                    <a:pt x="3280" y="9052"/>
                    <a:pt x="3329" y="9065"/>
                  </a:cubicBezTo>
                  <a:cubicBezTo>
                    <a:pt x="3118" y="9151"/>
                    <a:pt x="2891" y="9194"/>
                    <a:pt x="2664" y="9194"/>
                  </a:cubicBezTo>
                  <a:cubicBezTo>
                    <a:pt x="2438" y="9194"/>
                    <a:pt x="2213" y="9151"/>
                    <a:pt x="2003" y="9063"/>
                  </a:cubicBezTo>
                  <a:cubicBezTo>
                    <a:pt x="1577" y="8884"/>
                    <a:pt x="1236" y="8528"/>
                    <a:pt x="1068" y="8097"/>
                  </a:cubicBezTo>
                  <a:cubicBezTo>
                    <a:pt x="1025" y="7991"/>
                    <a:pt x="993" y="7882"/>
                    <a:pt x="974" y="7771"/>
                  </a:cubicBezTo>
                  <a:cubicBezTo>
                    <a:pt x="953" y="7641"/>
                    <a:pt x="942" y="7507"/>
                    <a:pt x="921" y="7377"/>
                  </a:cubicBezTo>
                  <a:cubicBezTo>
                    <a:pt x="878" y="7111"/>
                    <a:pt x="759" y="6878"/>
                    <a:pt x="640" y="6638"/>
                  </a:cubicBezTo>
                  <a:cubicBezTo>
                    <a:pt x="531" y="6422"/>
                    <a:pt x="439" y="6203"/>
                    <a:pt x="384" y="5964"/>
                  </a:cubicBezTo>
                  <a:cubicBezTo>
                    <a:pt x="328" y="5732"/>
                    <a:pt x="299" y="5493"/>
                    <a:pt x="288" y="5257"/>
                  </a:cubicBezTo>
                  <a:cubicBezTo>
                    <a:pt x="260" y="4709"/>
                    <a:pt x="328" y="4163"/>
                    <a:pt x="397" y="3622"/>
                  </a:cubicBezTo>
                  <a:cubicBezTo>
                    <a:pt x="403" y="3584"/>
                    <a:pt x="382" y="3556"/>
                    <a:pt x="352" y="3543"/>
                  </a:cubicBezTo>
                  <a:cubicBezTo>
                    <a:pt x="260" y="3066"/>
                    <a:pt x="224" y="2582"/>
                    <a:pt x="245" y="2096"/>
                  </a:cubicBezTo>
                  <a:cubicBezTo>
                    <a:pt x="256" y="1847"/>
                    <a:pt x="281" y="1595"/>
                    <a:pt x="322" y="1348"/>
                  </a:cubicBezTo>
                  <a:cubicBezTo>
                    <a:pt x="360" y="1114"/>
                    <a:pt x="416" y="869"/>
                    <a:pt x="554" y="670"/>
                  </a:cubicBezTo>
                  <a:cubicBezTo>
                    <a:pt x="718" y="436"/>
                    <a:pt x="974" y="344"/>
                    <a:pt x="1247" y="304"/>
                  </a:cubicBezTo>
                  <a:cubicBezTo>
                    <a:pt x="1249" y="334"/>
                    <a:pt x="1268" y="357"/>
                    <a:pt x="1294" y="372"/>
                  </a:cubicBezTo>
                  <a:cubicBezTo>
                    <a:pt x="1428" y="453"/>
                    <a:pt x="1460" y="628"/>
                    <a:pt x="1475" y="770"/>
                  </a:cubicBezTo>
                  <a:cubicBezTo>
                    <a:pt x="1496" y="964"/>
                    <a:pt x="1496" y="1165"/>
                    <a:pt x="1501" y="1361"/>
                  </a:cubicBezTo>
                  <a:cubicBezTo>
                    <a:pt x="1501" y="1768"/>
                    <a:pt x="1471" y="2179"/>
                    <a:pt x="1415" y="2584"/>
                  </a:cubicBezTo>
                  <a:cubicBezTo>
                    <a:pt x="1383" y="2801"/>
                    <a:pt x="1345" y="3019"/>
                    <a:pt x="1298" y="3234"/>
                  </a:cubicBezTo>
                  <a:cubicBezTo>
                    <a:pt x="1074" y="3296"/>
                    <a:pt x="853" y="3353"/>
                    <a:pt x="629" y="3415"/>
                  </a:cubicBezTo>
                  <a:cubicBezTo>
                    <a:pt x="586" y="3426"/>
                    <a:pt x="569" y="3481"/>
                    <a:pt x="584" y="3520"/>
                  </a:cubicBezTo>
                  <a:cubicBezTo>
                    <a:pt x="596" y="3554"/>
                    <a:pt x="624" y="3568"/>
                    <a:pt x="657" y="3568"/>
                  </a:cubicBezTo>
                  <a:cubicBezTo>
                    <a:pt x="666" y="3568"/>
                    <a:pt x="676" y="3567"/>
                    <a:pt x="686" y="3564"/>
                  </a:cubicBezTo>
                  <a:cubicBezTo>
                    <a:pt x="917" y="3503"/>
                    <a:pt x="1142" y="3441"/>
                    <a:pt x="1373" y="3381"/>
                  </a:cubicBezTo>
                  <a:cubicBezTo>
                    <a:pt x="1390" y="3375"/>
                    <a:pt x="1405" y="3364"/>
                    <a:pt x="1411" y="3349"/>
                  </a:cubicBezTo>
                  <a:cubicBezTo>
                    <a:pt x="1430" y="3339"/>
                    <a:pt x="1443" y="3321"/>
                    <a:pt x="1449" y="3296"/>
                  </a:cubicBezTo>
                  <a:cubicBezTo>
                    <a:pt x="1545" y="2865"/>
                    <a:pt x="1609" y="2433"/>
                    <a:pt x="1639" y="1996"/>
                  </a:cubicBezTo>
                  <a:cubicBezTo>
                    <a:pt x="1654" y="1779"/>
                    <a:pt x="1660" y="1563"/>
                    <a:pt x="1660" y="1346"/>
                  </a:cubicBezTo>
                  <a:cubicBezTo>
                    <a:pt x="1660" y="1143"/>
                    <a:pt x="1660" y="932"/>
                    <a:pt x="1633" y="730"/>
                  </a:cubicBezTo>
                  <a:cubicBezTo>
                    <a:pt x="1611" y="562"/>
                    <a:pt x="1560" y="400"/>
                    <a:pt x="1439" y="287"/>
                  </a:cubicBezTo>
                  <a:cubicBezTo>
                    <a:pt x="1543" y="282"/>
                    <a:pt x="1643" y="280"/>
                    <a:pt x="1739" y="280"/>
                  </a:cubicBezTo>
                  <a:cubicBezTo>
                    <a:pt x="1757" y="280"/>
                    <a:pt x="1775" y="280"/>
                    <a:pt x="1793" y="280"/>
                  </a:cubicBezTo>
                  <a:cubicBezTo>
                    <a:pt x="1991" y="280"/>
                    <a:pt x="2214" y="305"/>
                    <a:pt x="2368" y="436"/>
                  </a:cubicBezTo>
                  <a:cubicBezTo>
                    <a:pt x="2545" y="585"/>
                    <a:pt x="2530" y="834"/>
                    <a:pt x="2526" y="1041"/>
                  </a:cubicBezTo>
                  <a:cubicBezTo>
                    <a:pt x="2513" y="1666"/>
                    <a:pt x="2477" y="2286"/>
                    <a:pt x="2428" y="2906"/>
                  </a:cubicBezTo>
                  <a:cubicBezTo>
                    <a:pt x="2421" y="2959"/>
                    <a:pt x="2462" y="2989"/>
                    <a:pt x="2502" y="2993"/>
                  </a:cubicBezTo>
                  <a:cubicBezTo>
                    <a:pt x="2513" y="3019"/>
                    <a:pt x="2534" y="3036"/>
                    <a:pt x="2560" y="3040"/>
                  </a:cubicBezTo>
                  <a:cubicBezTo>
                    <a:pt x="2619" y="3041"/>
                    <a:pt x="2678" y="3042"/>
                    <a:pt x="2737" y="3042"/>
                  </a:cubicBezTo>
                  <a:cubicBezTo>
                    <a:pt x="3035" y="3042"/>
                    <a:pt x="3332" y="3028"/>
                    <a:pt x="3627" y="3000"/>
                  </a:cubicBezTo>
                  <a:cubicBezTo>
                    <a:pt x="3804" y="2981"/>
                    <a:pt x="3979" y="2957"/>
                    <a:pt x="4154" y="2927"/>
                  </a:cubicBezTo>
                  <a:cubicBezTo>
                    <a:pt x="4239" y="2914"/>
                    <a:pt x="4324" y="2897"/>
                    <a:pt x="4410" y="2880"/>
                  </a:cubicBezTo>
                  <a:cubicBezTo>
                    <a:pt x="4484" y="2863"/>
                    <a:pt x="4561" y="2838"/>
                    <a:pt x="4603" y="2770"/>
                  </a:cubicBezTo>
                  <a:cubicBezTo>
                    <a:pt x="4606" y="2767"/>
                    <a:pt x="4606" y="2765"/>
                    <a:pt x="4608" y="2759"/>
                  </a:cubicBezTo>
                  <a:cubicBezTo>
                    <a:pt x="4627" y="2755"/>
                    <a:pt x="4646" y="2742"/>
                    <a:pt x="4657" y="2714"/>
                  </a:cubicBezTo>
                  <a:cubicBezTo>
                    <a:pt x="4793" y="2358"/>
                    <a:pt x="4906" y="1992"/>
                    <a:pt x="4998" y="1619"/>
                  </a:cubicBezTo>
                  <a:cubicBezTo>
                    <a:pt x="5081" y="1284"/>
                    <a:pt x="5155" y="937"/>
                    <a:pt x="5158" y="589"/>
                  </a:cubicBezTo>
                  <a:cubicBezTo>
                    <a:pt x="5158" y="444"/>
                    <a:pt x="5141" y="302"/>
                    <a:pt x="5106" y="159"/>
                  </a:cubicBezTo>
                  <a:cubicBezTo>
                    <a:pt x="5113" y="159"/>
                    <a:pt x="5121" y="159"/>
                    <a:pt x="5128" y="159"/>
                  </a:cubicBezTo>
                  <a:close/>
                  <a:moveTo>
                    <a:pt x="5003" y="0"/>
                  </a:moveTo>
                  <a:cubicBezTo>
                    <a:pt x="4987" y="0"/>
                    <a:pt x="4969" y="6"/>
                    <a:pt x="4955" y="16"/>
                  </a:cubicBezTo>
                  <a:cubicBezTo>
                    <a:pt x="4923" y="18"/>
                    <a:pt x="4891" y="25"/>
                    <a:pt x="4859" y="33"/>
                  </a:cubicBezTo>
                  <a:cubicBezTo>
                    <a:pt x="4550" y="99"/>
                    <a:pt x="4320" y="304"/>
                    <a:pt x="4164" y="572"/>
                  </a:cubicBezTo>
                  <a:cubicBezTo>
                    <a:pt x="4000" y="849"/>
                    <a:pt x="3919" y="1175"/>
                    <a:pt x="3858" y="1489"/>
                  </a:cubicBezTo>
                  <a:cubicBezTo>
                    <a:pt x="3792" y="1840"/>
                    <a:pt x="3764" y="2198"/>
                    <a:pt x="3781" y="2554"/>
                  </a:cubicBezTo>
                  <a:cubicBezTo>
                    <a:pt x="3783" y="2644"/>
                    <a:pt x="3792" y="2729"/>
                    <a:pt x="3798" y="2814"/>
                  </a:cubicBezTo>
                  <a:lnTo>
                    <a:pt x="3798" y="2816"/>
                  </a:lnTo>
                  <a:cubicBezTo>
                    <a:pt x="3721" y="2827"/>
                    <a:pt x="3644" y="2836"/>
                    <a:pt x="3568" y="2842"/>
                  </a:cubicBezTo>
                  <a:cubicBezTo>
                    <a:pt x="3301" y="2868"/>
                    <a:pt x="3034" y="2883"/>
                    <a:pt x="2767" y="2883"/>
                  </a:cubicBezTo>
                  <a:cubicBezTo>
                    <a:pt x="2706" y="2883"/>
                    <a:pt x="2644" y="2882"/>
                    <a:pt x="2583" y="2880"/>
                  </a:cubicBezTo>
                  <a:cubicBezTo>
                    <a:pt x="2630" y="2307"/>
                    <a:pt x="2662" y="1732"/>
                    <a:pt x="2677" y="1156"/>
                  </a:cubicBezTo>
                  <a:cubicBezTo>
                    <a:pt x="2683" y="913"/>
                    <a:pt x="2711" y="647"/>
                    <a:pt x="2572" y="434"/>
                  </a:cubicBezTo>
                  <a:cubicBezTo>
                    <a:pt x="2440" y="225"/>
                    <a:pt x="2180" y="146"/>
                    <a:pt x="1948" y="129"/>
                  </a:cubicBezTo>
                  <a:cubicBezTo>
                    <a:pt x="1867" y="121"/>
                    <a:pt x="1784" y="117"/>
                    <a:pt x="1701" y="117"/>
                  </a:cubicBezTo>
                  <a:cubicBezTo>
                    <a:pt x="1547" y="117"/>
                    <a:pt x="1392" y="129"/>
                    <a:pt x="1241" y="146"/>
                  </a:cubicBezTo>
                  <a:cubicBezTo>
                    <a:pt x="1015" y="176"/>
                    <a:pt x="782" y="238"/>
                    <a:pt x="601" y="383"/>
                  </a:cubicBezTo>
                  <a:cubicBezTo>
                    <a:pt x="397" y="549"/>
                    <a:pt x="284" y="792"/>
                    <a:pt x="218" y="1039"/>
                  </a:cubicBezTo>
                  <a:cubicBezTo>
                    <a:pt x="149" y="1293"/>
                    <a:pt x="120" y="1561"/>
                    <a:pt x="98" y="1821"/>
                  </a:cubicBezTo>
                  <a:cubicBezTo>
                    <a:pt x="47" y="2424"/>
                    <a:pt x="83" y="3034"/>
                    <a:pt x="203" y="3626"/>
                  </a:cubicBezTo>
                  <a:cubicBezTo>
                    <a:pt x="205" y="3643"/>
                    <a:pt x="215" y="3660"/>
                    <a:pt x="226" y="3671"/>
                  </a:cubicBezTo>
                  <a:cubicBezTo>
                    <a:pt x="107" y="4632"/>
                    <a:pt x="0" y="5664"/>
                    <a:pt x="424" y="6567"/>
                  </a:cubicBezTo>
                  <a:cubicBezTo>
                    <a:pt x="537" y="6808"/>
                    <a:pt x="684" y="7040"/>
                    <a:pt x="744" y="7303"/>
                  </a:cubicBezTo>
                  <a:cubicBezTo>
                    <a:pt x="772" y="7437"/>
                    <a:pt x="782" y="7575"/>
                    <a:pt x="801" y="7714"/>
                  </a:cubicBezTo>
                  <a:cubicBezTo>
                    <a:pt x="821" y="7840"/>
                    <a:pt x="846" y="7963"/>
                    <a:pt x="887" y="8080"/>
                  </a:cubicBezTo>
                  <a:cubicBezTo>
                    <a:pt x="1044" y="8539"/>
                    <a:pt x="1383" y="8929"/>
                    <a:pt x="1814" y="9150"/>
                  </a:cubicBezTo>
                  <a:cubicBezTo>
                    <a:pt x="2077" y="9285"/>
                    <a:pt x="2373" y="9352"/>
                    <a:pt x="2668" y="9352"/>
                  </a:cubicBezTo>
                  <a:cubicBezTo>
                    <a:pt x="2933" y="9352"/>
                    <a:pt x="3198" y="9298"/>
                    <a:pt x="3440" y="9191"/>
                  </a:cubicBezTo>
                  <a:cubicBezTo>
                    <a:pt x="3476" y="9174"/>
                    <a:pt x="3489" y="9140"/>
                    <a:pt x="3487" y="9108"/>
                  </a:cubicBezTo>
                  <a:lnTo>
                    <a:pt x="3487" y="9108"/>
                  </a:lnTo>
                  <a:cubicBezTo>
                    <a:pt x="3850" y="9205"/>
                    <a:pt x="4233" y="9272"/>
                    <a:pt x="4611" y="9272"/>
                  </a:cubicBezTo>
                  <a:cubicBezTo>
                    <a:pt x="5000" y="9272"/>
                    <a:pt x="5385" y="9201"/>
                    <a:pt x="5735" y="9020"/>
                  </a:cubicBezTo>
                  <a:cubicBezTo>
                    <a:pt x="6598" y="8577"/>
                    <a:pt x="6999" y="7556"/>
                    <a:pt x="6811" y="6625"/>
                  </a:cubicBezTo>
                  <a:cubicBezTo>
                    <a:pt x="6707" y="6118"/>
                    <a:pt x="6458" y="5642"/>
                    <a:pt x="6106" y="5261"/>
                  </a:cubicBezTo>
                  <a:lnTo>
                    <a:pt x="6093" y="5248"/>
                  </a:lnTo>
                  <a:cubicBezTo>
                    <a:pt x="6138" y="4775"/>
                    <a:pt x="5957" y="4291"/>
                    <a:pt x="5801" y="3848"/>
                  </a:cubicBezTo>
                  <a:cubicBezTo>
                    <a:pt x="5746" y="3684"/>
                    <a:pt x="5690" y="3535"/>
                    <a:pt x="5731" y="3364"/>
                  </a:cubicBezTo>
                  <a:cubicBezTo>
                    <a:pt x="5767" y="3204"/>
                    <a:pt x="5829" y="3049"/>
                    <a:pt x="5876" y="2891"/>
                  </a:cubicBezTo>
                  <a:cubicBezTo>
                    <a:pt x="5976" y="2573"/>
                    <a:pt x="6065" y="2256"/>
                    <a:pt x="6127" y="1932"/>
                  </a:cubicBezTo>
                  <a:cubicBezTo>
                    <a:pt x="6189" y="1612"/>
                    <a:pt x="6221" y="1286"/>
                    <a:pt x="6195" y="962"/>
                  </a:cubicBezTo>
                  <a:cubicBezTo>
                    <a:pt x="6174" y="658"/>
                    <a:pt x="6136" y="263"/>
                    <a:pt x="5823" y="120"/>
                  </a:cubicBezTo>
                  <a:cubicBezTo>
                    <a:pt x="5671" y="50"/>
                    <a:pt x="5492" y="31"/>
                    <a:pt x="5328" y="16"/>
                  </a:cubicBezTo>
                  <a:cubicBezTo>
                    <a:pt x="5263" y="9"/>
                    <a:pt x="5196" y="5"/>
                    <a:pt x="5128" y="5"/>
                  </a:cubicBezTo>
                  <a:cubicBezTo>
                    <a:pt x="5097" y="5"/>
                    <a:pt x="5066" y="6"/>
                    <a:pt x="5034" y="8"/>
                  </a:cubicBezTo>
                  <a:cubicBezTo>
                    <a:pt x="5025" y="2"/>
                    <a:pt x="5014" y="0"/>
                    <a:pt x="5003" y="0"/>
                  </a:cubicBezTo>
                  <a:close/>
                </a:path>
              </a:pathLst>
            </a:custGeom>
            <a:solidFill>
              <a:srgbClr val="FFF1DD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8" name="Google Shape;879;p40">
              <a:extLst>
                <a:ext uri="{FF2B5EF4-FFF2-40B4-BE49-F238E27FC236}">
                  <a16:creationId xmlns:a16="http://schemas.microsoft.com/office/drawing/2014/main" id="{F5164300-CEDC-692F-EF78-F6218902F243}"/>
                </a:ext>
              </a:extLst>
            </p:cNvPr>
            <p:cNvSpPr/>
            <p:nvPr/>
          </p:nvSpPr>
          <p:spPr>
            <a:xfrm>
              <a:off x="1641725" y="3117275"/>
              <a:ext cx="120650" cy="216450"/>
            </a:xfrm>
            <a:custGeom>
              <a:avLst/>
              <a:gdLst/>
              <a:ahLst/>
              <a:cxnLst/>
              <a:rect l="l" t="t" r="r" b="b"/>
              <a:pathLst>
                <a:path w="4826" h="8658" extrusionOk="0">
                  <a:moveTo>
                    <a:pt x="1287" y="1"/>
                  </a:moveTo>
                  <a:cubicBezTo>
                    <a:pt x="1254" y="1"/>
                    <a:pt x="1222" y="4"/>
                    <a:pt x="1190" y="11"/>
                  </a:cubicBezTo>
                  <a:cubicBezTo>
                    <a:pt x="998" y="49"/>
                    <a:pt x="809" y="130"/>
                    <a:pt x="629" y="207"/>
                  </a:cubicBezTo>
                  <a:cubicBezTo>
                    <a:pt x="470" y="277"/>
                    <a:pt x="314" y="356"/>
                    <a:pt x="161" y="441"/>
                  </a:cubicBezTo>
                  <a:cubicBezTo>
                    <a:pt x="149" y="432"/>
                    <a:pt x="135" y="426"/>
                    <a:pt x="119" y="426"/>
                  </a:cubicBezTo>
                  <a:cubicBezTo>
                    <a:pt x="103" y="426"/>
                    <a:pt x="86" y="433"/>
                    <a:pt x="71" y="448"/>
                  </a:cubicBezTo>
                  <a:cubicBezTo>
                    <a:pt x="11" y="505"/>
                    <a:pt x="1" y="593"/>
                    <a:pt x="26" y="667"/>
                  </a:cubicBezTo>
                  <a:cubicBezTo>
                    <a:pt x="54" y="761"/>
                    <a:pt x="137" y="827"/>
                    <a:pt x="208" y="891"/>
                  </a:cubicBezTo>
                  <a:lnTo>
                    <a:pt x="446" y="1108"/>
                  </a:lnTo>
                  <a:cubicBezTo>
                    <a:pt x="506" y="1328"/>
                    <a:pt x="561" y="1552"/>
                    <a:pt x="619" y="1773"/>
                  </a:cubicBezTo>
                  <a:cubicBezTo>
                    <a:pt x="406" y="2445"/>
                    <a:pt x="314" y="3148"/>
                    <a:pt x="348" y="3849"/>
                  </a:cubicBezTo>
                  <a:cubicBezTo>
                    <a:pt x="346" y="3860"/>
                    <a:pt x="346" y="3873"/>
                    <a:pt x="350" y="3883"/>
                  </a:cubicBezTo>
                  <a:cubicBezTo>
                    <a:pt x="352" y="3928"/>
                    <a:pt x="355" y="3971"/>
                    <a:pt x="359" y="4017"/>
                  </a:cubicBezTo>
                  <a:cubicBezTo>
                    <a:pt x="361" y="4054"/>
                    <a:pt x="387" y="4073"/>
                    <a:pt x="416" y="4073"/>
                  </a:cubicBezTo>
                  <a:cubicBezTo>
                    <a:pt x="840" y="5249"/>
                    <a:pt x="1288" y="6419"/>
                    <a:pt x="1761" y="7577"/>
                  </a:cubicBezTo>
                  <a:cubicBezTo>
                    <a:pt x="1900" y="7918"/>
                    <a:pt x="2045" y="8259"/>
                    <a:pt x="2187" y="8595"/>
                  </a:cubicBezTo>
                  <a:cubicBezTo>
                    <a:pt x="2200" y="8623"/>
                    <a:pt x="2223" y="8635"/>
                    <a:pt x="2247" y="8635"/>
                  </a:cubicBezTo>
                  <a:cubicBezTo>
                    <a:pt x="2281" y="8635"/>
                    <a:pt x="2314" y="8610"/>
                    <a:pt x="2313" y="8574"/>
                  </a:cubicBezTo>
                  <a:lnTo>
                    <a:pt x="2313" y="8574"/>
                  </a:lnTo>
                  <a:cubicBezTo>
                    <a:pt x="2399" y="8621"/>
                    <a:pt x="2498" y="8644"/>
                    <a:pt x="2595" y="8644"/>
                  </a:cubicBezTo>
                  <a:cubicBezTo>
                    <a:pt x="2637" y="8644"/>
                    <a:pt x="2679" y="8640"/>
                    <a:pt x="2720" y="8631"/>
                  </a:cubicBezTo>
                  <a:cubicBezTo>
                    <a:pt x="2731" y="8647"/>
                    <a:pt x="2747" y="8658"/>
                    <a:pt x="2768" y="8658"/>
                  </a:cubicBezTo>
                  <a:cubicBezTo>
                    <a:pt x="2776" y="8658"/>
                    <a:pt x="2784" y="8656"/>
                    <a:pt x="2793" y="8653"/>
                  </a:cubicBezTo>
                  <a:lnTo>
                    <a:pt x="4105" y="8114"/>
                  </a:lnTo>
                  <a:cubicBezTo>
                    <a:pt x="4287" y="8039"/>
                    <a:pt x="4487" y="7973"/>
                    <a:pt x="4634" y="7839"/>
                  </a:cubicBezTo>
                  <a:cubicBezTo>
                    <a:pt x="4764" y="7721"/>
                    <a:pt x="4826" y="7562"/>
                    <a:pt x="4824" y="7389"/>
                  </a:cubicBezTo>
                  <a:cubicBezTo>
                    <a:pt x="4824" y="7221"/>
                    <a:pt x="4770" y="7059"/>
                    <a:pt x="4709" y="6905"/>
                  </a:cubicBezTo>
                  <a:cubicBezTo>
                    <a:pt x="4726" y="6890"/>
                    <a:pt x="4730" y="6869"/>
                    <a:pt x="4721" y="6846"/>
                  </a:cubicBezTo>
                  <a:lnTo>
                    <a:pt x="3443" y="3585"/>
                  </a:lnTo>
                  <a:cubicBezTo>
                    <a:pt x="3362" y="3372"/>
                    <a:pt x="3279" y="3161"/>
                    <a:pt x="3193" y="2948"/>
                  </a:cubicBezTo>
                  <a:cubicBezTo>
                    <a:pt x="3223" y="2937"/>
                    <a:pt x="3247" y="2905"/>
                    <a:pt x="3234" y="2869"/>
                  </a:cubicBezTo>
                  <a:cubicBezTo>
                    <a:pt x="3012" y="2206"/>
                    <a:pt x="2290" y="1965"/>
                    <a:pt x="1802" y="1547"/>
                  </a:cubicBezTo>
                  <a:cubicBezTo>
                    <a:pt x="1768" y="1518"/>
                    <a:pt x="1736" y="1486"/>
                    <a:pt x="1704" y="1456"/>
                  </a:cubicBezTo>
                  <a:cubicBezTo>
                    <a:pt x="1603" y="1162"/>
                    <a:pt x="1499" y="865"/>
                    <a:pt x="1397" y="569"/>
                  </a:cubicBezTo>
                  <a:cubicBezTo>
                    <a:pt x="1503" y="465"/>
                    <a:pt x="1597" y="335"/>
                    <a:pt x="1554" y="177"/>
                  </a:cubicBezTo>
                  <a:cubicBezTo>
                    <a:pt x="1519" y="48"/>
                    <a:pt x="1405" y="1"/>
                    <a:pt x="1287" y="1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9" name="Google Shape;880;p40">
              <a:extLst>
                <a:ext uri="{FF2B5EF4-FFF2-40B4-BE49-F238E27FC236}">
                  <a16:creationId xmlns:a16="http://schemas.microsoft.com/office/drawing/2014/main" id="{F0D93A87-7A50-31FD-E6A1-C67DB805510A}"/>
                </a:ext>
              </a:extLst>
            </p:cNvPr>
            <p:cNvSpPr/>
            <p:nvPr/>
          </p:nvSpPr>
          <p:spPr>
            <a:xfrm>
              <a:off x="1652875" y="3190825"/>
              <a:ext cx="96200" cy="94650"/>
            </a:xfrm>
            <a:custGeom>
              <a:avLst/>
              <a:gdLst/>
              <a:ahLst/>
              <a:cxnLst/>
              <a:rect l="l" t="t" r="r" b="b"/>
              <a:pathLst>
                <a:path w="3848" h="3786" extrusionOk="0">
                  <a:moveTo>
                    <a:pt x="2971" y="2985"/>
                  </a:moveTo>
                  <a:lnTo>
                    <a:pt x="2971" y="2985"/>
                  </a:lnTo>
                  <a:cubicBezTo>
                    <a:pt x="2760" y="3075"/>
                    <a:pt x="2547" y="3158"/>
                    <a:pt x="2332" y="3230"/>
                  </a:cubicBezTo>
                  <a:cubicBezTo>
                    <a:pt x="2545" y="3147"/>
                    <a:pt x="2758" y="3066"/>
                    <a:pt x="2971" y="2985"/>
                  </a:cubicBezTo>
                  <a:close/>
                  <a:moveTo>
                    <a:pt x="2745" y="0"/>
                  </a:moveTo>
                  <a:cubicBezTo>
                    <a:pt x="2737" y="0"/>
                    <a:pt x="2729" y="2"/>
                    <a:pt x="2720" y="6"/>
                  </a:cubicBezTo>
                  <a:cubicBezTo>
                    <a:pt x="2044" y="308"/>
                    <a:pt x="1360" y="592"/>
                    <a:pt x="667" y="854"/>
                  </a:cubicBezTo>
                  <a:cubicBezTo>
                    <a:pt x="471" y="928"/>
                    <a:pt x="275" y="1001"/>
                    <a:pt x="77" y="1071"/>
                  </a:cubicBezTo>
                  <a:cubicBezTo>
                    <a:pt x="75" y="1071"/>
                    <a:pt x="73" y="1075"/>
                    <a:pt x="73" y="1075"/>
                  </a:cubicBezTo>
                  <a:cubicBezTo>
                    <a:pt x="34" y="1080"/>
                    <a:pt x="0" y="1114"/>
                    <a:pt x="19" y="1161"/>
                  </a:cubicBezTo>
                  <a:lnTo>
                    <a:pt x="738" y="3175"/>
                  </a:lnTo>
                  <a:lnTo>
                    <a:pt x="944" y="3744"/>
                  </a:lnTo>
                  <a:cubicBezTo>
                    <a:pt x="955" y="3773"/>
                    <a:pt x="978" y="3785"/>
                    <a:pt x="1001" y="3785"/>
                  </a:cubicBezTo>
                  <a:cubicBezTo>
                    <a:pt x="1036" y="3785"/>
                    <a:pt x="1072" y="3758"/>
                    <a:pt x="1068" y="3718"/>
                  </a:cubicBezTo>
                  <a:cubicBezTo>
                    <a:pt x="1121" y="3697"/>
                    <a:pt x="1174" y="3678"/>
                    <a:pt x="1228" y="3656"/>
                  </a:cubicBezTo>
                  <a:cubicBezTo>
                    <a:pt x="1895" y="3528"/>
                    <a:pt x="2543" y="3326"/>
                    <a:pt x="3161" y="3047"/>
                  </a:cubicBezTo>
                  <a:cubicBezTo>
                    <a:pt x="3327" y="2972"/>
                    <a:pt x="3493" y="2889"/>
                    <a:pt x="3655" y="2804"/>
                  </a:cubicBezTo>
                  <a:lnTo>
                    <a:pt x="3672" y="2844"/>
                  </a:lnTo>
                  <a:cubicBezTo>
                    <a:pt x="3683" y="2871"/>
                    <a:pt x="3707" y="2883"/>
                    <a:pt x="3730" y="2883"/>
                  </a:cubicBezTo>
                  <a:cubicBezTo>
                    <a:pt x="3738" y="2883"/>
                    <a:pt x="3746" y="2881"/>
                    <a:pt x="3753" y="2878"/>
                  </a:cubicBezTo>
                  <a:cubicBezTo>
                    <a:pt x="3758" y="2879"/>
                    <a:pt x="3762" y="2880"/>
                    <a:pt x="3767" y="2880"/>
                  </a:cubicBezTo>
                  <a:cubicBezTo>
                    <a:pt x="3809" y="2880"/>
                    <a:pt x="3847" y="2846"/>
                    <a:pt x="3828" y="2797"/>
                  </a:cubicBezTo>
                  <a:cubicBezTo>
                    <a:pt x="3510" y="1985"/>
                    <a:pt x="3225" y="1161"/>
                    <a:pt x="2971" y="323"/>
                  </a:cubicBezTo>
                  <a:cubicBezTo>
                    <a:pt x="2958" y="292"/>
                    <a:pt x="2935" y="280"/>
                    <a:pt x="2911" y="280"/>
                  </a:cubicBezTo>
                  <a:cubicBezTo>
                    <a:pt x="2900" y="280"/>
                    <a:pt x="2889" y="282"/>
                    <a:pt x="2879" y="287"/>
                  </a:cubicBezTo>
                  <a:cubicBezTo>
                    <a:pt x="2854" y="214"/>
                    <a:pt x="2830" y="142"/>
                    <a:pt x="2803" y="74"/>
                  </a:cubicBezTo>
                  <a:cubicBezTo>
                    <a:pt x="2804" y="37"/>
                    <a:pt x="2782" y="0"/>
                    <a:pt x="2745" y="0"/>
                  </a:cubicBezTo>
                  <a:close/>
                </a:path>
              </a:pathLst>
            </a:custGeom>
            <a:solidFill>
              <a:srgbClr val="5A9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881;p40">
              <a:extLst>
                <a:ext uri="{FF2B5EF4-FFF2-40B4-BE49-F238E27FC236}">
                  <a16:creationId xmlns:a16="http://schemas.microsoft.com/office/drawing/2014/main" id="{F6FB4970-0D13-FA1E-8E70-13343E61CEFC}"/>
                </a:ext>
              </a:extLst>
            </p:cNvPr>
            <p:cNvSpPr/>
            <p:nvPr/>
          </p:nvSpPr>
          <p:spPr>
            <a:xfrm>
              <a:off x="1634975" y="3113250"/>
              <a:ext cx="50675" cy="30600"/>
            </a:xfrm>
            <a:custGeom>
              <a:avLst/>
              <a:gdLst/>
              <a:ahLst/>
              <a:cxnLst/>
              <a:rect l="l" t="t" r="r" b="b"/>
              <a:pathLst>
                <a:path w="2027" h="1224" extrusionOk="0">
                  <a:moveTo>
                    <a:pt x="1559" y="215"/>
                  </a:moveTo>
                  <a:cubicBezTo>
                    <a:pt x="1640" y="215"/>
                    <a:pt x="1718" y="265"/>
                    <a:pt x="1748" y="347"/>
                  </a:cubicBezTo>
                  <a:cubicBezTo>
                    <a:pt x="1784" y="451"/>
                    <a:pt x="1731" y="568"/>
                    <a:pt x="1628" y="604"/>
                  </a:cubicBezTo>
                  <a:lnTo>
                    <a:pt x="535" y="1001"/>
                  </a:lnTo>
                  <a:cubicBezTo>
                    <a:pt x="512" y="1009"/>
                    <a:pt x="488" y="1013"/>
                    <a:pt x="465" y="1013"/>
                  </a:cubicBezTo>
                  <a:cubicBezTo>
                    <a:pt x="383" y="1013"/>
                    <a:pt x="305" y="963"/>
                    <a:pt x="277" y="882"/>
                  </a:cubicBezTo>
                  <a:cubicBezTo>
                    <a:pt x="239" y="779"/>
                    <a:pt x="292" y="660"/>
                    <a:pt x="397" y="624"/>
                  </a:cubicBezTo>
                  <a:lnTo>
                    <a:pt x="1490" y="227"/>
                  </a:lnTo>
                  <a:cubicBezTo>
                    <a:pt x="1512" y="219"/>
                    <a:pt x="1536" y="215"/>
                    <a:pt x="1559" y="215"/>
                  </a:cubicBezTo>
                  <a:close/>
                  <a:moveTo>
                    <a:pt x="1559" y="0"/>
                  </a:moveTo>
                  <a:cubicBezTo>
                    <a:pt x="1512" y="0"/>
                    <a:pt x="1464" y="8"/>
                    <a:pt x="1417" y="25"/>
                  </a:cubicBezTo>
                  <a:lnTo>
                    <a:pt x="324" y="421"/>
                  </a:lnTo>
                  <a:cubicBezTo>
                    <a:pt x="109" y="498"/>
                    <a:pt x="0" y="735"/>
                    <a:pt x="77" y="952"/>
                  </a:cubicBezTo>
                  <a:cubicBezTo>
                    <a:pt x="137" y="1120"/>
                    <a:pt x="296" y="1224"/>
                    <a:pt x="466" y="1224"/>
                  </a:cubicBezTo>
                  <a:cubicBezTo>
                    <a:pt x="513" y="1224"/>
                    <a:pt x="561" y="1216"/>
                    <a:pt x="608" y="1199"/>
                  </a:cubicBezTo>
                  <a:lnTo>
                    <a:pt x="1699" y="803"/>
                  </a:lnTo>
                  <a:cubicBezTo>
                    <a:pt x="1916" y="726"/>
                    <a:pt x="2027" y="487"/>
                    <a:pt x="1948" y="272"/>
                  </a:cubicBezTo>
                  <a:cubicBezTo>
                    <a:pt x="1886" y="103"/>
                    <a:pt x="1728" y="0"/>
                    <a:pt x="1559" y="0"/>
                  </a:cubicBezTo>
                  <a:close/>
                </a:path>
              </a:pathLst>
            </a:custGeom>
            <a:solidFill>
              <a:srgbClr val="274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882;p40">
              <a:extLst>
                <a:ext uri="{FF2B5EF4-FFF2-40B4-BE49-F238E27FC236}">
                  <a16:creationId xmlns:a16="http://schemas.microsoft.com/office/drawing/2014/main" id="{414EB2E7-8C5C-D5E9-AEC4-32F8F585E2BE}"/>
                </a:ext>
              </a:extLst>
            </p:cNvPr>
            <p:cNvSpPr/>
            <p:nvPr/>
          </p:nvSpPr>
          <p:spPr>
            <a:xfrm>
              <a:off x="1644675" y="3131575"/>
              <a:ext cx="121600" cy="204475"/>
            </a:xfrm>
            <a:custGeom>
              <a:avLst/>
              <a:gdLst/>
              <a:ahLst/>
              <a:cxnLst/>
              <a:rect l="l" t="t" r="r" b="b"/>
              <a:pathLst>
                <a:path w="4864" h="8179" extrusionOk="0">
                  <a:moveTo>
                    <a:pt x="3150" y="2499"/>
                  </a:moveTo>
                  <a:lnTo>
                    <a:pt x="3303" y="2925"/>
                  </a:lnTo>
                  <a:cubicBezTo>
                    <a:pt x="3295" y="2921"/>
                    <a:pt x="3286" y="2918"/>
                    <a:pt x="3275" y="2918"/>
                  </a:cubicBezTo>
                  <a:cubicBezTo>
                    <a:pt x="3266" y="2918"/>
                    <a:pt x="3256" y="2920"/>
                    <a:pt x="3246" y="2925"/>
                  </a:cubicBezTo>
                  <a:lnTo>
                    <a:pt x="535" y="3914"/>
                  </a:lnTo>
                  <a:cubicBezTo>
                    <a:pt x="531" y="3916"/>
                    <a:pt x="524" y="3919"/>
                    <a:pt x="522" y="3919"/>
                  </a:cubicBezTo>
                  <a:lnTo>
                    <a:pt x="371" y="3505"/>
                  </a:lnTo>
                  <a:cubicBezTo>
                    <a:pt x="381" y="3505"/>
                    <a:pt x="392" y="3505"/>
                    <a:pt x="405" y="3501"/>
                  </a:cubicBezTo>
                  <a:lnTo>
                    <a:pt x="3133" y="2508"/>
                  </a:lnTo>
                  <a:lnTo>
                    <a:pt x="3150" y="2499"/>
                  </a:lnTo>
                  <a:close/>
                  <a:moveTo>
                    <a:pt x="3342" y="3036"/>
                  </a:moveTo>
                  <a:lnTo>
                    <a:pt x="3499" y="3471"/>
                  </a:lnTo>
                  <a:cubicBezTo>
                    <a:pt x="3487" y="3471"/>
                    <a:pt x="3474" y="3471"/>
                    <a:pt x="3463" y="3475"/>
                  </a:cubicBezTo>
                  <a:lnTo>
                    <a:pt x="722" y="4475"/>
                  </a:lnTo>
                  <a:lnTo>
                    <a:pt x="573" y="4068"/>
                  </a:lnTo>
                  <a:cubicBezTo>
                    <a:pt x="580" y="4068"/>
                    <a:pt x="584" y="4066"/>
                    <a:pt x="588" y="4066"/>
                  </a:cubicBezTo>
                  <a:lnTo>
                    <a:pt x="3299" y="3077"/>
                  </a:lnTo>
                  <a:cubicBezTo>
                    <a:pt x="3320" y="3068"/>
                    <a:pt x="3335" y="3055"/>
                    <a:pt x="3342" y="3036"/>
                  </a:cubicBezTo>
                  <a:close/>
                  <a:moveTo>
                    <a:pt x="3548" y="3610"/>
                  </a:moveTo>
                  <a:lnTo>
                    <a:pt x="3706" y="4042"/>
                  </a:lnTo>
                  <a:lnTo>
                    <a:pt x="931" y="5055"/>
                  </a:lnTo>
                  <a:lnTo>
                    <a:pt x="778" y="4628"/>
                  </a:lnTo>
                  <a:lnTo>
                    <a:pt x="3521" y="3629"/>
                  </a:lnTo>
                  <a:cubicBezTo>
                    <a:pt x="3533" y="3622"/>
                    <a:pt x="3544" y="3618"/>
                    <a:pt x="3548" y="3610"/>
                  </a:cubicBezTo>
                  <a:close/>
                  <a:moveTo>
                    <a:pt x="3762" y="4187"/>
                  </a:moveTo>
                  <a:lnTo>
                    <a:pt x="3904" y="4577"/>
                  </a:lnTo>
                  <a:lnTo>
                    <a:pt x="1159" y="5577"/>
                  </a:lnTo>
                  <a:cubicBezTo>
                    <a:pt x="1147" y="5581"/>
                    <a:pt x="1138" y="5587"/>
                    <a:pt x="1130" y="5594"/>
                  </a:cubicBezTo>
                  <a:lnTo>
                    <a:pt x="987" y="5199"/>
                  </a:lnTo>
                  <a:lnTo>
                    <a:pt x="3762" y="4187"/>
                  </a:lnTo>
                  <a:close/>
                  <a:moveTo>
                    <a:pt x="3960" y="4728"/>
                  </a:moveTo>
                  <a:lnTo>
                    <a:pt x="4113" y="5150"/>
                  </a:lnTo>
                  <a:cubicBezTo>
                    <a:pt x="4100" y="5131"/>
                    <a:pt x="4079" y="5118"/>
                    <a:pt x="4053" y="5118"/>
                  </a:cubicBezTo>
                  <a:cubicBezTo>
                    <a:pt x="4045" y="5118"/>
                    <a:pt x="4035" y="5120"/>
                    <a:pt x="4026" y="5123"/>
                  </a:cubicBezTo>
                  <a:lnTo>
                    <a:pt x="1336" y="6103"/>
                  </a:lnTo>
                  <a:cubicBezTo>
                    <a:pt x="1330" y="6105"/>
                    <a:pt x="1326" y="6109"/>
                    <a:pt x="1321" y="6109"/>
                  </a:cubicBezTo>
                  <a:lnTo>
                    <a:pt x="1183" y="5730"/>
                  </a:lnTo>
                  <a:lnTo>
                    <a:pt x="1183" y="5730"/>
                  </a:lnTo>
                  <a:cubicBezTo>
                    <a:pt x="1185" y="5731"/>
                    <a:pt x="1188" y="5731"/>
                    <a:pt x="1191" y="5731"/>
                  </a:cubicBezTo>
                  <a:cubicBezTo>
                    <a:pt x="1198" y="5731"/>
                    <a:pt x="1206" y="5729"/>
                    <a:pt x="1215" y="5728"/>
                  </a:cubicBezTo>
                  <a:lnTo>
                    <a:pt x="3960" y="4728"/>
                  </a:lnTo>
                  <a:close/>
                  <a:moveTo>
                    <a:pt x="4130" y="5197"/>
                  </a:moveTo>
                  <a:lnTo>
                    <a:pt x="4661" y="6653"/>
                  </a:lnTo>
                  <a:cubicBezTo>
                    <a:pt x="4657" y="6659"/>
                    <a:pt x="4657" y="6670"/>
                    <a:pt x="4657" y="6683"/>
                  </a:cubicBezTo>
                  <a:cubicBezTo>
                    <a:pt x="4693" y="6926"/>
                    <a:pt x="4593" y="7173"/>
                    <a:pt x="4401" y="7326"/>
                  </a:cubicBezTo>
                  <a:cubicBezTo>
                    <a:pt x="4397" y="7326"/>
                    <a:pt x="4388" y="7328"/>
                    <a:pt x="4384" y="7331"/>
                  </a:cubicBezTo>
                  <a:lnTo>
                    <a:pt x="2534" y="8006"/>
                  </a:lnTo>
                  <a:cubicBezTo>
                    <a:pt x="2525" y="8008"/>
                    <a:pt x="2521" y="8010"/>
                    <a:pt x="2515" y="8013"/>
                  </a:cubicBezTo>
                  <a:cubicBezTo>
                    <a:pt x="2507" y="8013"/>
                    <a:pt x="2499" y="8013"/>
                    <a:pt x="2492" y="8013"/>
                  </a:cubicBezTo>
                  <a:cubicBezTo>
                    <a:pt x="2255" y="8013"/>
                    <a:pt x="2031" y="7887"/>
                    <a:pt x="1905" y="7687"/>
                  </a:cubicBezTo>
                  <a:cubicBezTo>
                    <a:pt x="1901" y="7676"/>
                    <a:pt x="1892" y="7667"/>
                    <a:pt x="1884" y="7661"/>
                  </a:cubicBezTo>
                  <a:lnTo>
                    <a:pt x="1372" y="6259"/>
                  </a:lnTo>
                  <a:cubicBezTo>
                    <a:pt x="1379" y="6259"/>
                    <a:pt x="1383" y="6254"/>
                    <a:pt x="1387" y="6254"/>
                  </a:cubicBezTo>
                  <a:lnTo>
                    <a:pt x="4079" y="5274"/>
                  </a:lnTo>
                  <a:cubicBezTo>
                    <a:pt x="4117" y="5261"/>
                    <a:pt x="4132" y="5229"/>
                    <a:pt x="4130" y="5197"/>
                  </a:cubicBezTo>
                  <a:close/>
                  <a:moveTo>
                    <a:pt x="1318" y="0"/>
                  </a:moveTo>
                  <a:cubicBezTo>
                    <a:pt x="1267" y="0"/>
                    <a:pt x="1216" y="44"/>
                    <a:pt x="1240" y="106"/>
                  </a:cubicBezTo>
                  <a:lnTo>
                    <a:pt x="1477" y="760"/>
                  </a:lnTo>
                  <a:cubicBezTo>
                    <a:pt x="1464" y="788"/>
                    <a:pt x="1464" y="822"/>
                    <a:pt x="1498" y="850"/>
                  </a:cubicBezTo>
                  <a:cubicBezTo>
                    <a:pt x="1826" y="1095"/>
                    <a:pt x="2157" y="1340"/>
                    <a:pt x="2481" y="1587"/>
                  </a:cubicBezTo>
                  <a:cubicBezTo>
                    <a:pt x="2743" y="1787"/>
                    <a:pt x="3033" y="2024"/>
                    <a:pt x="3118" y="2354"/>
                  </a:cubicBezTo>
                  <a:cubicBezTo>
                    <a:pt x="3115" y="2354"/>
                    <a:pt x="3112" y="2354"/>
                    <a:pt x="3109" y="2354"/>
                  </a:cubicBezTo>
                  <a:cubicBezTo>
                    <a:pt x="3101" y="2354"/>
                    <a:pt x="3090" y="2356"/>
                    <a:pt x="3077" y="2361"/>
                  </a:cubicBezTo>
                  <a:lnTo>
                    <a:pt x="350" y="3354"/>
                  </a:lnTo>
                  <a:cubicBezTo>
                    <a:pt x="328" y="3362"/>
                    <a:pt x="313" y="3375"/>
                    <a:pt x="305" y="3394"/>
                  </a:cubicBezTo>
                  <a:cubicBezTo>
                    <a:pt x="149" y="3085"/>
                    <a:pt x="220" y="2710"/>
                    <a:pt x="294" y="2386"/>
                  </a:cubicBezTo>
                  <a:cubicBezTo>
                    <a:pt x="384" y="1988"/>
                    <a:pt x="480" y="1587"/>
                    <a:pt x="571" y="1191"/>
                  </a:cubicBezTo>
                  <a:cubicBezTo>
                    <a:pt x="582" y="1148"/>
                    <a:pt x="561" y="1118"/>
                    <a:pt x="529" y="1108"/>
                  </a:cubicBezTo>
                  <a:lnTo>
                    <a:pt x="292" y="455"/>
                  </a:lnTo>
                  <a:cubicBezTo>
                    <a:pt x="279" y="420"/>
                    <a:pt x="250" y="405"/>
                    <a:pt x="220" y="405"/>
                  </a:cubicBezTo>
                  <a:cubicBezTo>
                    <a:pt x="170" y="405"/>
                    <a:pt x="119" y="449"/>
                    <a:pt x="143" y="511"/>
                  </a:cubicBezTo>
                  <a:lnTo>
                    <a:pt x="390" y="1193"/>
                  </a:lnTo>
                  <a:cubicBezTo>
                    <a:pt x="392" y="1201"/>
                    <a:pt x="399" y="1210"/>
                    <a:pt x="403" y="1214"/>
                  </a:cubicBezTo>
                  <a:cubicBezTo>
                    <a:pt x="309" y="1615"/>
                    <a:pt x="211" y="2013"/>
                    <a:pt x="126" y="2416"/>
                  </a:cubicBezTo>
                  <a:cubicBezTo>
                    <a:pt x="47" y="2789"/>
                    <a:pt x="0" y="3194"/>
                    <a:pt x="202" y="3537"/>
                  </a:cubicBezTo>
                  <a:cubicBezTo>
                    <a:pt x="209" y="3546"/>
                    <a:pt x="211" y="3552"/>
                    <a:pt x="217" y="3556"/>
                  </a:cubicBezTo>
                  <a:lnTo>
                    <a:pt x="1741" y="7733"/>
                  </a:lnTo>
                  <a:cubicBezTo>
                    <a:pt x="1748" y="7753"/>
                    <a:pt x="1758" y="7765"/>
                    <a:pt x="1773" y="7774"/>
                  </a:cubicBezTo>
                  <a:cubicBezTo>
                    <a:pt x="1775" y="7776"/>
                    <a:pt x="1775" y="7778"/>
                    <a:pt x="1777" y="7785"/>
                  </a:cubicBezTo>
                  <a:cubicBezTo>
                    <a:pt x="1929" y="8028"/>
                    <a:pt x="2209" y="8179"/>
                    <a:pt x="2496" y="8179"/>
                  </a:cubicBezTo>
                  <a:cubicBezTo>
                    <a:pt x="2515" y="8179"/>
                    <a:pt x="2534" y="8178"/>
                    <a:pt x="2553" y="8177"/>
                  </a:cubicBezTo>
                  <a:cubicBezTo>
                    <a:pt x="2574" y="8172"/>
                    <a:pt x="2589" y="8166"/>
                    <a:pt x="2604" y="8155"/>
                  </a:cubicBezTo>
                  <a:lnTo>
                    <a:pt x="4431" y="7488"/>
                  </a:lnTo>
                  <a:cubicBezTo>
                    <a:pt x="4433" y="7489"/>
                    <a:pt x="4436" y="7489"/>
                    <a:pt x="4439" y="7489"/>
                  </a:cubicBezTo>
                  <a:cubicBezTo>
                    <a:pt x="4453" y="7489"/>
                    <a:pt x="4468" y="7484"/>
                    <a:pt x="4482" y="7473"/>
                  </a:cubicBezTo>
                  <a:cubicBezTo>
                    <a:pt x="4729" y="7292"/>
                    <a:pt x="4863" y="6977"/>
                    <a:pt x="4823" y="6674"/>
                  </a:cubicBezTo>
                  <a:cubicBezTo>
                    <a:pt x="4823" y="6670"/>
                    <a:pt x="4823" y="6666"/>
                    <a:pt x="4821" y="6664"/>
                  </a:cubicBezTo>
                  <a:cubicBezTo>
                    <a:pt x="4825" y="6646"/>
                    <a:pt x="4825" y="6632"/>
                    <a:pt x="4821" y="6610"/>
                  </a:cubicBezTo>
                  <a:lnTo>
                    <a:pt x="3297" y="2433"/>
                  </a:lnTo>
                  <a:lnTo>
                    <a:pt x="3297" y="2412"/>
                  </a:lnTo>
                  <a:cubicBezTo>
                    <a:pt x="3224" y="2013"/>
                    <a:pt x="2928" y="1732"/>
                    <a:pt x="2628" y="1498"/>
                  </a:cubicBezTo>
                  <a:cubicBezTo>
                    <a:pt x="2302" y="1244"/>
                    <a:pt x="1969" y="1001"/>
                    <a:pt x="1641" y="756"/>
                  </a:cubicBezTo>
                  <a:cubicBezTo>
                    <a:pt x="1641" y="747"/>
                    <a:pt x="1639" y="741"/>
                    <a:pt x="1637" y="732"/>
                  </a:cubicBezTo>
                  <a:lnTo>
                    <a:pt x="1390" y="51"/>
                  </a:lnTo>
                  <a:cubicBezTo>
                    <a:pt x="1376" y="15"/>
                    <a:pt x="1347" y="0"/>
                    <a:pt x="1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2" name="Google Shape;883;p40">
            <a:extLst>
              <a:ext uri="{FF2B5EF4-FFF2-40B4-BE49-F238E27FC236}">
                <a16:creationId xmlns:a16="http://schemas.microsoft.com/office/drawing/2014/main" id="{12E03879-C690-B341-BE79-A034F5E1B4D4}"/>
              </a:ext>
            </a:extLst>
          </p:cNvPr>
          <p:cNvGrpSpPr/>
          <p:nvPr/>
        </p:nvGrpSpPr>
        <p:grpSpPr>
          <a:xfrm rot="588640">
            <a:off x="6273205" y="1556441"/>
            <a:ext cx="1965345" cy="2065279"/>
            <a:chOff x="1711825" y="652775"/>
            <a:chExt cx="502975" cy="528550"/>
          </a:xfrm>
        </p:grpSpPr>
        <p:sp>
          <p:nvSpPr>
            <p:cNvPr id="793" name="Google Shape;884;p40">
              <a:extLst>
                <a:ext uri="{FF2B5EF4-FFF2-40B4-BE49-F238E27FC236}">
                  <a16:creationId xmlns:a16="http://schemas.microsoft.com/office/drawing/2014/main" id="{39DFBA45-F89D-732F-7777-664BAEEFC628}"/>
                </a:ext>
              </a:extLst>
            </p:cNvPr>
            <p:cNvSpPr/>
            <p:nvPr/>
          </p:nvSpPr>
          <p:spPr>
            <a:xfrm>
              <a:off x="1712000" y="656000"/>
              <a:ext cx="502800" cy="525325"/>
            </a:xfrm>
            <a:custGeom>
              <a:avLst/>
              <a:gdLst/>
              <a:ahLst/>
              <a:cxnLst/>
              <a:rect l="l" t="t" r="r" b="b"/>
              <a:pathLst>
                <a:path w="20112" h="21013" extrusionOk="0">
                  <a:moveTo>
                    <a:pt x="878" y="8342"/>
                  </a:moveTo>
                  <a:cubicBezTo>
                    <a:pt x="882" y="8353"/>
                    <a:pt x="878" y="8357"/>
                    <a:pt x="878" y="8366"/>
                  </a:cubicBezTo>
                  <a:lnTo>
                    <a:pt x="867" y="8366"/>
                  </a:lnTo>
                  <a:cubicBezTo>
                    <a:pt x="874" y="8357"/>
                    <a:pt x="876" y="8351"/>
                    <a:pt x="878" y="8342"/>
                  </a:cubicBezTo>
                  <a:close/>
                  <a:moveTo>
                    <a:pt x="10008" y="1"/>
                  </a:moveTo>
                  <a:cubicBezTo>
                    <a:pt x="7971" y="1"/>
                    <a:pt x="6117" y="798"/>
                    <a:pt x="4742" y="2096"/>
                  </a:cubicBezTo>
                  <a:cubicBezTo>
                    <a:pt x="4552" y="2202"/>
                    <a:pt x="4409" y="2375"/>
                    <a:pt x="4271" y="2537"/>
                  </a:cubicBezTo>
                  <a:cubicBezTo>
                    <a:pt x="4115" y="2718"/>
                    <a:pt x="3966" y="2901"/>
                    <a:pt x="3826" y="3091"/>
                  </a:cubicBezTo>
                  <a:cubicBezTo>
                    <a:pt x="3540" y="3470"/>
                    <a:pt x="3282" y="3871"/>
                    <a:pt x="3080" y="4302"/>
                  </a:cubicBezTo>
                  <a:cubicBezTo>
                    <a:pt x="2977" y="4515"/>
                    <a:pt x="2890" y="4732"/>
                    <a:pt x="2822" y="4958"/>
                  </a:cubicBezTo>
                  <a:cubicBezTo>
                    <a:pt x="2800" y="5026"/>
                    <a:pt x="2781" y="5094"/>
                    <a:pt x="2762" y="5160"/>
                  </a:cubicBezTo>
                  <a:cubicBezTo>
                    <a:pt x="2666" y="5438"/>
                    <a:pt x="2587" y="5721"/>
                    <a:pt x="2523" y="6011"/>
                  </a:cubicBezTo>
                  <a:cubicBezTo>
                    <a:pt x="2517" y="6024"/>
                    <a:pt x="2515" y="6034"/>
                    <a:pt x="2508" y="6049"/>
                  </a:cubicBezTo>
                  <a:cubicBezTo>
                    <a:pt x="2476" y="6130"/>
                    <a:pt x="2440" y="6213"/>
                    <a:pt x="2408" y="6296"/>
                  </a:cubicBezTo>
                  <a:cubicBezTo>
                    <a:pt x="2136" y="6320"/>
                    <a:pt x="1869" y="6407"/>
                    <a:pt x="1645" y="6567"/>
                  </a:cubicBezTo>
                  <a:cubicBezTo>
                    <a:pt x="1098" y="6966"/>
                    <a:pt x="791" y="7665"/>
                    <a:pt x="708" y="8323"/>
                  </a:cubicBezTo>
                  <a:cubicBezTo>
                    <a:pt x="703" y="8372"/>
                    <a:pt x="755" y="8415"/>
                    <a:pt x="799" y="8415"/>
                  </a:cubicBezTo>
                  <a:cubicBezTo>
                    <a:pt x="808" y="8415"/>
                    <a:pt x="812" y="8415"/>
                    <a:pt x="818" y="8411"/>
                  </a:cubicBezTo>
                  <a:lnTo>
                    <a:pt x="818" y="8411"/>
                  </a:lnTo>
                  <a:cubicBezTo>
                    <a:pt x="801" y="8451"/>
                    <a:pt x="818" y="8502"/>
                    <a:pt x="867" y="8513"/>
                  </a:cubicBezTo>
                  <a:cubicBezTo>
                    <a:pt x="588" y="8641"/>
                    <a:pt x="394" y="8918"/>
                    <a:pt x="384" y="9246"/>
                  </a:cubicBezTo>
                  <a:lnTo>
                    <a:pt x="15" y="20147"/>
                  </a:lnTo>
                  <a:cubicBezTo>
                    <a:pt x="0" y="20620"/>
                    <a:pt x="377" y="21012"/>
                    <a:pt x="853" y="21012"/>
                  </a:cubicBezTo>
                  <a:lnTo>
                    <a:pt x="19281" y="21012"/>
                  </a:lnTo>
                  <a:cubicBezTo>
                    <a:pt x="19737" y="21010"/>
                    <a:pt x="20112" y="20637"/>
                    <a:pt x="20112" y="20172"/>
                  </a:cubicBezTo>
                  <a:lnTo>
                    <a:pt x="20112" y="9272"/>
                  </a:lnTo>
                  <a:cubicBezTo>
                    <a:pt x="20112" y="8905"/>
                    <a:pt x="19873" y="8590"/>
                    <a:pt x="19543" y="8479"/>
                  </a:cubicBezTo>
                  <a:cubicBezTo>
                    <a:pt x="19551" y="8474"/>
                    <a:pt x="19558" y="8470"/>
                    <a:pt x="19564" y="8464"/>
                  </a:cubicBezTo>
                  <a:cubicBezTo>
                    <a:pt x="19590" y="8453"/>
                    <a:pt x="19605" y="8430"/>
                    <a:pt x="19607" y="8404"/>
                  </a:cubicBezTo>
                  <a:cubicBezTo>
                    <a:pt x="19639" y="8387"/>
                    <a:pt x="19662" y="8357"/>
                    <a:pt x="19658" y="8323"/>
                  </a:cubicBezTo>
                  <a:cubicBezTo>
                    <a:pt x="19575" y="7669"/>
                    <a:pt x="19268" y="6968"/>
                    <a:pt x="18720" y="6567"/>
                  </a:cubicBezTo>
                  <a:cubicBezTo>
                    <a:pt x="18457" y="6376"/>
                    <a:pt x="18136" y="6289"/>
                    <a:pt x="17814" y="6289"/>
                  </a:cubicBezTo>
                  <a:cubicBezTo>
                    <a:pt x="17751" y="6289"/>
                    <a:pt x="17688" y="6292"/>
                    <a:pt x="17625" y="6299"/>
                  </a:cubicBezTo>
                  <a:cubicBezTo>
                    <a:pt x="17650" y="6203"/>
                    <a:pt x="17606" y="6092"/>
                    <a:pt x="17582" y="6000"/>
                  </a:cubicBezTo>
                  <a:cubicBezTo>
                    <a:pt x="17548" y="5864"/>
                    <a:pt x="17512" y="5732"/>
                    <a:pt x="17478" y="5595"/>
                  </a:cubicBezTo>
                  <a:cubicBezTo>
                    <a:pt x="17358" y="5129"/>
                    <a:pt x="17254" y="4606"/>
                    <a:pt x="16894" y="4255"/>
                  </a:cubicBezTo>
                  <a:cubicBezTo>
                    <a:pt x="16881" y="4242"/>
                    <a:pt x="16868" y="4229"/>
                    <a:pt x="16856" y="4219"/>
                  </a:cubicBezTo>
                  <a:cubicBezTo>
                    <a:pt x="15592" y="1717"/>
                    <a:pt x="13000" y="1"/>
                    <a:pt x="1000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885;p40">
              <a:extLst>
                <a:ext uri="{FF2B5EF4-FFF2-40B4-BE49-F238E27FC236}">
                  <a16:creationId xmlns:a16="http://schemas.microsoft.com/office/drawing/2014/main" id="{1C768768-92E2-D73F-5268-919C21350D09}"/>
                </a:ext>
              </a:extLst>
            </p:cNvPr>
            <p:cNvSpPr/>
            <p:nvPr/>
          </p:nvSpPr>
          <p:spPr>
            <a:xfrm>
              <a:off x="1711825" y="863650"/>
              <a:ext cx="502975" cy="314375"/>
            </a:xfrm>
            <a:custGeom>
              <a:avLst/>
              <a:gdLst/>
              <a:ahLst/>
              <a:cxnLst/>
              <a:rect l="l" t="t" r="r" b="b"/>
              <a:pathLst>
                <a:path w="20119" h="12575" extrusionOk="0">
                  <a:moveTo>
                    <a:pt x="1222" y="0"/>
                  </a:moveTo>
                  <a:cubicBezTo>
                    <a:pt x="772" y="0"/>
                    <a:pt x="401" y="356"/>
                    <a:pt x="384" y="810"/>
                  </a:cubicBezTo>
                  <a:lnTo>
                    <a:pt x="18" y="11711"/>
                  </a:lnTo>
                  <a:cubicBezTo>
                    <a:pt x="1" y="12182"/>
                    <a:pt x="380" y="12574"/>
                    <a:pt x="853" y="12574"/>
                  </a:cubicBezTo>
                  <a:lnTo>
                    <a:pt x="19284" y="12574"/>
                  </a:lnTo>
                  <a:cubicBezTo>
                    <a:pt x="19746" y="12574"/>
                    <a:pt x="20119" y="12197"/>
                    <a:pt x="20119" y="11737"/>
                  </a:cubicBezTo>
                  <a:lnTo>
                    <a:pt x="20119" y="836"/>
                  </a:lnTo>
                  <a:cubicBezTo>
                    <a:pt x="20119" y="373"/>
                    <a:pt x="19744" y="0"/>
                    <a:pt x="19284" y="0"/>
                  </a:cubicBezTo>
                  <a:close/>
                </a:path>
              </a:pathLst>
            </a:custGeom>
            <a:solidFill>
              <a:srgbClr val="D2F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886;p40">
              <a:extLst>
                <a:ext uri="{FF2B5EF4-FFF2-40B4-BE49-F238E27FC236}">
                  <a16:creationId xmlns:a16="http://schemas.microsoft.com/office/drawing/2014/main" id="{EAEA0D5A-4054-5216-4F8B-952475F00BE0}"/>
                </a:ext>
              </a:extLst>
            </p:cNvPr>
            <p:cNvSpPr/>
            <p:nvPr/>
          </p:nvSpPr>
          <p:spPr>
            <a:xfrm>
              <a:off x="1769000" y="960275"/>
              <a:ext cx="37325" cy="13000"/>
            </a:xfrm>
            <a:custGeom>
              <a:avLst/>
              <a:gdLst/>
              <a:ahLst/>
              <a:cxnLst/>
              <a:rect l="l" t="t" r="r" b="b"/>
              <a:pathLst>
                <a:path w="1493" h="520" extrusionOk="0">
                  <a:moveTo>
                    <a:pt x="183" y="1"/>
                  </a:moveTo>
                  <a:cubicBezTo>
                    <a:pt x="140" y="1"/>
                    <a:pt x="100" y="14"/>
                    <a:pt x="66" y="44"/>
                  </a:cubicBezTo>
                  <a:cubicBezTo>
                    <a:pt x="24" y="82"/>
                    <a:pt x="0" y="136"/>
                    <a:pt x="0" y="189"/>
                  </a:cubicBezTo>
                  <a:cubicBezTo>
                    <a:pt x="0" y="287"/>
                    <a:pt x="71" y="366"/>
                    <a:pt x="175" y="379"/>
                  </a:cubicBezTo>
                  <a:lnTo>
                    <a:pt x="1292" y="519"/>
                  </a:lnTo>
                  <a:lnTo>
                    <a:pt x="1313" y="519"/>
                  </a:lnTo>
                  <a:cubicBezTo>
                    <a:pt x="1354" y="519"/>
                    <a:pt x="1394" y="504"/>
                    <a:pt x="1426" y="475"/>
                  </a:cubicBezTo>
                  <a:cubicBezTo>
                    <a:pt x="1469" y="436"/>
                    <a:pt x="1492" y="383"/>
                    <a:pt x="1492" y="330"/>
                  </a:cubicBezTo>
                  <a:cubicBezTo>
                    <a:pt x="1492" y="232"/>
                    <a:pt x="1420" y="157"/>
                    <a:pt x="1315" y="144"/>
                  </a:cubicBezTo>
                  <a:lnTo>
                    <a:pt x="201" y="1"/>
                  </a:lnTo>
                  <a:cubicBezTo>
                    <a:pt x="195" y="1"/>
                    <a:pt x="189" y="1"/>
                    <a:pt x="1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887;p40">
              <a:extLst>
                <a:ext uri="{FF2B5EF4-FFF2-40B4-BE49-F238E27FC236}">
                  <a16:creationId xmlns:a16="http://schemas.microsoft.com/office/drawing/2014/main" id="{633ECAF8-EE1B-B30B-E11D-964AE05DA562}"/>
                </a:ext>
              </a:extLst>
            </p:cNvPr>
            <p:cNvSpPr/>
            <p:nvPr/>
          </p:nvSpPr>
          <p:spPr>
            <a:xfrm>
              <a:off x="1763675" y="1035325"/>
              <a:ext cx="39400" cy="16425"/>
            </a:xfrm>
            <a:custGeom>
              <a:avLst/>
              <a:gdLst/>
              <a:ahLst/>
              <a:cxnLst/>
              <a:rect l="l" t="t" r="r" b="b"/>
              <a:pathLst>
                <a:path w="1576" h="657" extrusionOk="0">
                  <a:moveTo>
                    <a:pt x="1374" y="0"/>
                  </a:moveTo>
                  <a:cubicBezTo>
                    <a:pt x="1354" y="0"/>
                    <a:pt x="1334" y="4"/>
                    <a:pt x="1313" y="11"/>
                  </a:cubicBezTo>
                  <a:cubicBezTo>
                    <a:pt x="938" y="136"/>
                    <a:pt x="548" y="230"/>
                    <a:pt x="158" y="286"/>
                  </a:cubicBezTo>
                  <a:cubicBezTo>
                    <a:pt x="109" y="294"/>
                    <a:pt x="69" y="320"/>
                    <a:pt x="41" y="362"/>
                  </a:cubicBezTo>
                  <a:cubicBezTo>
                    <a:pt x="11" y="411"/>
                    <a:pt x="0" y="469"/>
                    <a:pt x="13" y="520"/>
                  </a:cubicBezTo>
                  <a:cubicBezTo>
                    <a:pt x="37" y="605"/>
                    <a:pt x="109" y="656"/>
                    <a:pt x="196" y="656"/>
                  </a:cubicBezTo>
                  <a:cubicBezTo>
                    <a:pt x="207" y="656"/>
                    <a:pt x="222" y="656"/>
                    <a:pt x="233" y="652"/>
                  </a:cubicBezTo>
                  <a:cubicBezTo>
                    <a:pt x="633" y="595"/>
                    <a:pt x="1034" y="501"/>
                    <a:pt x="1420" y="371"/>
                  </a:cubicBezTo>
                  <a:cubicBezTo>
                    <a:pt x="1524" y="337"/>
                    <a:pt x="1575" y="230"/>
                    <a:pt x="1543" y="126"/>
                  </a:cubicBezTo>
                  <a:cubicBezTo>
                    <a:pt x="1518" y="48"/>
                    <a:pt x="1450" y="0"/>
                    <a:pt x="1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888;p40">
              <a:extLst>
                <a:ext uri="{FF2B5EF4-FFF2-40B4-BE49-F238E27FC236}">
                  <a16:creationId xmlns:a16="http://schemas.microsoft.com/office/drawing/2014/main" id="{6AF90A2B-36FB-8E8E-6E3F-7308919195A7}"/>
                </a:ext>
              </a:extLst>
            </p:cNvPr>
            <p:cNvSpPr/>
            <p:nvPr/>
          </p:nvSpPr>
          <p:spPr>
            <a:xfrm>
              <a:off x="1794625" y="1113450"/>
              <a:ext cx="28050" cy="31100"/>
            </a:xfrm>
            <a:custGeom>
              <a:avLst/>
              <a:gdLst/>
              <a:ahLst/>
              <a:cxnLst/>
              <a:rect l="l" t="t" r="r" b="b"/>
              <a:pathLst>
                <a:path w="1122" h="1244" extrusionOk="0">
                  <a:moveTo>
                    <a:pt x="920" y="0"/>
                  </a:moveTo>
                  <a:cubicBezTo>
                    <a:pt x="870" y="0"/>
                    <a:pt x="824" y="25"/>
                    <a:pt x="789" y="68"/>
                  </a:cubicBezTo>
                  <a:lnTo>
                    <a:pt x="77" y="926"/>
                  </a:lnTo>
                  <a:cubicBezTo>
                    <a:pt x="1" y="1020"/>
                    <a:pt x="32" y="1140"/>
                    <a:pt x="107" y="1201"/>
                  </a:cubicBezTo>
                  <a:cubicBezTo>
                    <a:pt x="141" y="1231"/>
                    <a:pt x="182" y="1244"/>
                    <a:pt x="222" y="1244"/>
                  </a:cubicBezTo>
                  <a:cubicBezTo>
                    <a:pt x="273" y="1244"/>
                    <a:pt x="320" y="1223"/>
                    <a:pt x="354" y="1178"/>
                  </a:cubicBezTo>
                  <a:lnTo>
                    <a:pt x="1066" y="317"/>
                  </a:lnTo>
                  <a:cubicBezTo>
                    <a:pt x="1111" y="264"/>
                    <a:pt x="1122" y="191"/>
                    <a:pt x="1098" y="127"/>
                  </a:cubicBezTo>
                  <a:cubicBezTo>
                    <a:pt x="1077" y="63"/>
                    <a:pt x="1017" y="16"/>
                    <a:pt x="951" y="4"/>
                  </a:cubicBezTo>
                  <a:cubicBezTo>
                    <a:pt x="940" y="1"/>
                    <a:pt x="930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889;p40">
              <a:extLst>
                <a:ext uri="{FF2B5EF4-FFF2-40B4-BE49-F238E27FC236}">
                  <a16:creationId xmlns:a16="http://schemas.microsoft.com/office/drawing/2014/main" id="{D458FA9A-B709-F8F8-5CCB-552B5723DBFD}"/>
                </a:ext>
              </a:extLst>
            </p:cNvPr>
            <p:cNvSpPr/>
            <p:nvPr/>
          </p:nvSpPr>
          <p:spPr>
            <a:xfrm>
              <a:off x="2124200" y="1115825"/>
              <a:ext cx="36425" cy="27400"/>
            </a:xfrm>
            <a:custGeom>
              <a:avLst/>
              <a:gdLst/>
              <a:ahLst/>
              <a:cxnLst/>
              <a:rect l="l" t="t" r="r" b="b"/>
              <a:pathLst>
                <a:path w="1457" h="1096" extrusionOk="0">
                  <a:moveTo>
                    <a:pt x="186" y="0"/>
                  </a:moveTo>
                  <a:cubicBezTo>
                    <a:pt x="162" y="0"/>
                    <a:pt x="137" y="6"/>
                    <a:pt x="114" y="17"/>
                  </a:cubicBezTo>
                  <a:cubicBezTo>
                    <a:pt x="52" y="47"/>
                    <a:pt x="9" y="111"/>
                    <a:pt x="7" y="179"/>
                  </a:cubicBezTo>
                  <a:cubicBezTo>
                    <a:pt x="1" y="245"/>
                    <a:pt x="33" y="309"/>
                    <a:pt x="90" y="350"/>
                  </a:cubicBezTo>
                  <a:lnTo>
                    <a:pt x="1152" y="1064"/>
                  </a:lnTo>
                  <a:cubicBezTo>
                    <a:pt x="1184" y="1085"/>
                    <a:pt x="1220" y="1096"/>
                    <a:pt x="1254" y="1096"/>
                  </a:cubicBezTo>
                  <a:cubicBezTo>
                    <a:pt x="1310" y="1096"/>
                    <a:pt x="1365" y="1066"/>
                    <a:pt x="1403" y="1013"/>
                  </a:cubicBezTo>
                  <a:cubicBezTo>
                    <a:pt x="1457" y="936"/>
                    <a:pt x="1450" y="814"/>
                    <a:pt x="1352" y="746"/>
                  </a:cubicBezTo>
                  <a:lnTo>
                    <a:pt x="289" y="32"/>
                  </a:lnTo>
                  <a:cubicBezTo>
                    <a:pt x="256" y="11"/>
                    <a:pt x="221" y="0"/>
                    <a:pt x="1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890;p40">
              <a:extLst>
                <a:ext uri="{FF2B5EF4-FFF2-40B4-BE49-F238E27FC236}">
                  <a16:creationId xmlns:a16="http://schemas.microsoft.com/office/drawing/2014/main" id="{1DDD78D4-663F-814D-43B9-8FF6532CABFA}"/>
                </a:ext>
              </a:extLst>
            </p:cNvPr>
            <p:cNvSpPr/>
            <p:nvPr/>
          </p:nvSpPr>
          <p:spPr>
            <a:xfrm>
              <a:off x="2125375" y="1037650"/>
              <a:ext cx="37125" cy="9475"/>
            </a:xfrm>
            <a:custGeom>
              <a:avLst/>
              <a:gdLst/>
              <a:ahLst/>
              <a:cxnLst/>
              <a:rect l="l" t="t" r="r" b="b"/>
              <a:pathLst>
                <a:path w="1485" h="379" extrusionOk="0">
                  <a:moveTo>
                    <a:pt x="184" y="1"/>
                  </a:moveTo>
                  <a:cubicBezTo>
                    <a:pt x="78" y="1"/>
                    <a:pt x="1" y="80"/>
                    <a:pt x="1" y="191"/>
                  </a:cubicBezTo>
                  <a:cubicBezTo>
                    <a:pt x="1" y="297"/>
                    <a:pt x="80" y="378"/>
                    <a:pt x="184" y="378"/>
                  </a:cubicBezTo>
                  <a:lnTo>
                    <a:pt x="1301" y="378"/>
                  </a:lnTo>
                  <a:cubicBezTo>
                    <a:pt x="1407" y="378"/>
                    <a:pt x="1484" y="299"/>
                    <a:pt x="1484" y="191"/>
                  </a:cubicBezTo>
                  <a:cubicBezTo>
                    <a:pt x="1484" y="80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91;p40">
              <a:extLst>
                <a:ext uri="{FF2B5EF4-FFF2-40B4-BE49-F238E27FC236}">
                  <a16:creationId xmlns:a16="http://schemas.microsoft.com/office/drawing/2014/main" id="{A403BC9C-535C-D802-A537-466A4C045993}"/>
                </a:ext>
              </a:extLst>
            </p:cNvPr>
            <p:cNvSpPr/>
            <p:nvPr/>
          </p:nvSpPr>
          <p:spPr>
            <a:xfrm>
              <a:off x="2118350" y="952000"/>
              <a:ext cx="40950" cy="21225"/>
            </a:xfrm>
            <a:custGeom>
              <a:avLst/>
              <a:gdLst/>
              <a:ahLst/>
              <a:cxnLst/>
              <a:rect l="l" t="t" r="r" b="b"/>
              <a:pathLst>
                <a:path w="1638" h="849" extrusionOk="0">
                  <a:moveTo>
                    <a:pt x="1444" y="0"/>
                  </a:moveTo>
                  <a:cubicBezTo>
                    <a:pt x="1416" y="0"/>
                    <a:pt x="1387" y="6"/>
                    <a:pt x="1358" y="19"/>
                  </a:cubicBezTo>
                  <a:cubicBezTo>
                    <a:pt x="970" y="190"/>
                    <a:pt x="565" y="345"/>
                    <a:pt x="156" y="477"/>
                  </a:cubicBezTo>
                  <a:cubicBezTo>
                    <a:pt x="54" y="509"/>
                    <a:pt x="1" y="616"/>
                    <a:pt x="37" y="720"/>
                  </a:cubicBezTo>
                  <a:cubicBezTo>
                    <a:pt x="62" y="799"/>
                    <a:pt x="128" y="848"/>
                    <a:pt x="207" y="848"/>
                  </a:cubicBezTo>
                  <a:cubicBezTo>
                    <a:pt x="224" y="848"/>
                    <a:pt x="246" y="846"/>
                    <a:pt x="265" y="837"/>
                  </a:cubicBezTo>
                  <a:cubicBezTo>
                    <a:pt x="683" y="701"/>
                    <a:pt x="1107" y="539"/>
                    <a:pt x="1524" y="356"/>
                  </a:cubicBezTo>
                  <a:cubicBezTo>
                    <a:pt x="1567" y="337"/>
                    <a:pt x="1603" y="298"/>
                    <a:pt x="1618" y="251"/>
                  </a:cubicBezTo>
                  <a:cubicBezTo>
                    <a:pt x="1637" y="198"/>
                    <a:pt x="1631" y="138"/>
                    <a:pt x="1605" y="94"/>
                  </a:cubicBezTo>
                  <a:cubicBezTo>
                    <a:pt x="1571" y="34"/>
                    <a:pt x="1510" y="0"/>
                    <a:pt x="1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92;p40">
              <a:extLst>
                <a:ext uri="{FF2B5EF4-FFF2-40B4-BE49-F238E27FC236}">
                  <a16:creationId xmlns:a16="http://schemas.microsoft.com/office/drawing/2014/main" id="{28FF4D33-0D1E-1CE0-9BBE-68509DBF7A12}"/>
                </a:ext>
              </a:extLst>
            </p:cNvPr>
            <p:cNvSpPr/>
            <p:nvPr/>
          </p:nvSpPr>
          <p:spPr>
            <a:xfrm>
              <a:off x="1731650" y="652775"/>
              <a:ext cx="470850" cy="278675"/>
            </a:xfrm>
            <a:custGeom>
              <a:avLst/>
              <a:gdLst/>
              <a:ahLst/>
              <a:cxnLst/>
              <a:rect l="l" t="t" r="r" b="b"/>
              <a:pathLst>
                <a:path w="18834" h="11147" extrusionOk="0">
                  <a:moveTo>
                    <a:pt x="9220" y="0"/>
                  </a:moveTo>
                  <a:cubicBezTo>
                    <a:pt x="5424" y="0"/>
                    <a:pt x="2274" y="2758"/>
                    <a:pt x="1663" y="6379"/>
                  </a:cubicBezTo>
                  <a:cubicBezTo>
                    <a:pt x="1345" y="6426"/>
                    <a:pt x="1040" y="6566"/>
                    <a:pt x="795" y="6775"/>
                  </a:cubicBezTo>
                  <a:cubicBezTo>
                    <a:pt x="333" y="7161"/>
                    <a:pt x="103" y="7771"/>
                    <a:pt x="96" y="8365"/>
                  </a:cubicBezTo>
                  <a:lnTo>
                    <a:pt x="92" y="8365"/>
                  </a:lnTo>
                  <a:cubicBezTo>
                    <a:pt x="0" y="8365"/>
                    <a:pt x="0" y="8512"/>
                    <a:pt x="92" y="8512"/>
                  </a:cubicBezTo>
                  <a:lnTo>
                    <a:pt x="1386" y="8512"/>
                  </a:lnTo>
                  <a:cubicBezTo>
                    <a:pt x="1343" y="8936"/>
                    <a:pt x="1335" y="9358"/>
                    <a:pt x="1364" y="9782"/>
                  </a:cubicBezTo>
                  <a:cubicBezTo>
                    <a:pt x="1381" y="10023"/>
                    <a:pt x="1399" y="10270"/>
                    <a:pt x="1458" y="10505"/>
                  </a:cubicBezTo>
                  <a:cubicBezTo>
                    <a:pt x="1507" y="10690"/>
                    <a:pt x="1601" y="10888"/>
                    <a:pt x="1778" y="10982"/>
                  </a:cubicBezTo>
                  <a:cubicBezTo>
                    <a:pt x="1853" y="11021"/>
                    <a:pt x="1940" y="11043"/>
                    <a:pt x="2025" y="11043"/>
                  </a:cubicBezTo>
                  <a:cubicBezTo>
                    <a:pt x="2121" y="11043"/>
                    <a:pt x="2214" y="11015"/>
                    <a:pt x="2287" y="10950"/>
                  </a:cubicBezTo>
                  <a:cubicBezTo>
                    <a:pt x="2343" y="11063"/>
                    <a:pt x="2445" y="11146"/>
                    <a:pt x="2581" y="11146"/>
                  </a:cubicBezTo>
                  <a:cubicBezTo>
                    <a:pt x="2583" y="11146"/>
                    <a:pt x="2585" y="11146"/>
                    <a:pt x="2587" y="11146"/>
                  </a:cubicBezTo>
                  <a:cubicBezTo>
                    <a:pt x="2729" y="11146"/>
                    <a:pt x="2853" y="11060"/>
                    <a:pt x="2929" y="10942"/>
                  </a:cubicBezTo>
                  <a:cubicBezTo>
                    <a:pt x="2969" y="10878"/>
                    <a:pt x="2997" y="10807"/>
                    <a:pt x="3014" y="10739"/>
                  </a:cubicBezTo>
                  <a:cubicBezTo>
                    <a:pt x="3097" y="10895"/>
                    <a:pt x="3242" y="11070"/>
                    <a:pt x="3407" y="11070"/>
                  </a:cubicBezTo>
                  <a:cubicBezTo>
                    <a:pt x="3462" y="11070"/>
                    <a:pt x="3519" y="11051"/>
                    <a:pt x="3577" y="11006"/>
                  </a:cubicBezTo>
                  <a:cubicBezTo>
                    <a:pt x="3579" y="11004"/>
                    <a:pt x="3585" y="10999"/>
                    <a:pt x="3587" y="10995"/>
                  </a:cubicBezTo>
                  <a:cubicBezTo>
                    <a:pt x="3598" y="10986"/>
                    <a:pt x="3606" y="10976"/>
                    <a:pt x="3609" y="10963"/>
                  </a:cubicBezTo>
                  <a:cubicBezTo>
                    <a:pt x="3662" y="10810"/>
                    <a:pt x="3707" y="10654"/>
                    <a:pt x="3745" y="10496"/>
                  </a:cubicBezTo>
                  <a:cubicBezTo>
                    <a:pt x="3800" y="10302"/>
                    <a:pt x="3832" y="10102"/>
                    <a:pt x="3839" y="9900"/>
                  </a:cubicBezTo>
                  <a:cubicBezTo>
                    <a:pt x="3839" y="9853"/>
                    <a:pt x="3805" y="9830"/>
                    <a:pt x="3769" y="9830"/>
                  </a:cubicBezTo>
                  <a:cubicBezTo>
                    <a:pt x="3753" y="9830"/>
                    <a:pt x="3737" y="9835"/>
                    <a:pt x="3724" y="9844"/>
                  </a:cubicBezTo>
                  <a:cubicBezTo>
                    <a:pt x="3753" y="9565"/>
                    <a:pt x="3777" y="9284"/>
                    <a:pt x="3781" y="9002"/>
                  </a:cubicBezTo>
                  <a:cubicBezTo>
                    <a:pt x="3785" y="8836"/>
                    <a:pt x="3779" y="8672"/>
                    <a:pt x="3764" y="8506"/>
                  </a:cubicBezTo>
                  <a:lnTo>
                    <a:pt x="15083" y="8506"/>
                  </a:lnTo>
                  <a:cubicBezTo>
                    <a:pt x="15042" y="9105"/>
                    <a:pt x="15038" y="9708"/>
                    <a:pt x="15070" y="10311"/>
                  </a:cubicBezTo>
                  <a:cubicBezTo>
                    <a:pt x="15083" y="10541"/>
                    <a:pt x="15066" y="10880"/>
                    <a:pt x="15326" y="10986"/>
                  </a:cubicBezTo>
                  <a:cubicBezTo>
                    <a:pt x="15372" y="11006"/>
                    <a:pt x="15419" y="11015"/>
                    <a:pt x="15465" y="11015"/>
                  </a:cubicBezTo>
                  <a:cubicBezTo>
                    <a:pt x="15615" y="11015"/>
                    <a:pt x="15758" y="10922"/>
                    <a:pt x="15848" y="10795"/>
                  </a:cubicBezTo>
                  <a:cubicBezTo>
                    <a:pt x="15876" y="10908"/>
                    <a:pt x="15933" y="11008"/>
                    <a:pt x="16040" y="11063"/>
                  </a:cubicBezTo>
                  <a:cubicBezTo>
                    <a:pt x="16090" y="11089"/>
                    <a:pt x="16142" y="11101"/>
                    <a:pt x="16194" y="11101"/>
                  </a:cubicBezTo>
                  <a:cubicBezTo>
                    <a:pt x="16330" y="11101"/>
                    <a:pt x="16463" y="11022"/>
                    <a:pt x="16551" y="10914"/>
                  </a:cubicBezTo>
                  <a:cubicBezTo>
                    <a:pt x="16558" y="10908"/>
                    <a:pt x="16564" y="10897"/>
                    <a:pt x="16572" y="10888"/>
                  </a:cubicBezTo>
                  <a:cubicBezTo>
                    <a:pt x="16624" y="10965"/>
                    <a:pt x="16717" y="11007"/>
                    <a:pt x="16815" y="11007"/>
                  </a:cubicBezTo>
                  <a:cubicBezTo>
                    <a:pt x="16842" y="11007"/>
                    <a:pt x="16869" y="11004"/>
                    <a:pt x="16896" y="10997"/>
                  </a:cubicBezTo>
                  <a:cubicBezTo>
                    <a:pt x="17097" y="10950"/>
                    <a:pt x="17180" y="10724"/>
                    <a:pt x="17229" y="10550"/>
                  </a:cubicBezTo>
                  <a:cubicBezTo>
                    <a:pt x="17365" y="10057"/>
                    <a:pt x="17442" y="9546"/>
                    <a:pt x="17457" y="9034"/>
                  </a:cubicBezTo>
                  <a:cubicBezTo>
                    <a:pt x="17461" y="8845"/>
                    <a:pt x="17459" y="8653"/>
                    <a:pt x="17446" y="8463"/>
                  </a:cubicBezTo>
                  <a:lnTo>
                    <a:pt x="18682" y="8463"/>
                  </a:lnTo>
                  <a:cubicBezTo>
                    <a:pt x="18695" y="8475"/>
                    <a:pt x="18711" y="8480"/>
                    <a:pt x="18727" y="8480"/>
                  </a:cubicBezTo>
                  <a:cubicBezTo>
                    <a:pt x="18748" y="8480"/>
                    <a:pt x="18768" y="8472"/>
                    <a:pt x="18783" y="8459"/>
                  </a:cubicBezTo>
                  <a:cubicBezTo>
                    <a:pt x="18834" y="8440"/>
                    <a:pt x="18834" y="8350"/>
                    <a:pt x="18778" y="8329"/>
                  </a:cubicBezTo>
                  <a:cubicBezTo>
                    <a:pt x="18659" y="7909"/>
                    <a:pt x="18523" y="7483"/>
                    <a:pt x="18271" y="7125"/>
                  </a:cubicBezTo>
                  <a:cubicBezTo>
                    <a:pt x="18043" y="6794"/>
                    <a:pt x="17717" y="6522"/>
                    <a:pt x="17318" y="6432"/>
                  </a:cubicBezTo>
                  <a:cubicBezTo>
                    <a:pt x="17207" y="6407"/>
                    <a:pt x="17093" y="6395"/>
                    <a:pt x="16981" y="6395"/>
                  </a:cubicBezTo>
                  <a:cubicBezTo>
                    <a:pt x="16915" y="6395"/>
                    <a:pt x="16849" y="6399"/>
                    <a:pt x="16783" y="6407"/>
                  </a:cubicBezTo>
                  <a:cubicBezTo>
                    <a:pt x="16180" y="2773"/>
                    <a:pt x="13024" y="0"/>
                    <a:pt x="9220" y="0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2" name="Google Shape;893;p40">
              <a:extLst>
                <a:ext uri="{FF2B5EF4-FFF2-40B4-BE49-F238E27FC236}">
                  <a16:creationId xmlns:a16="http://schemas.microsoft.com/office/drawing/2014/main" id="{A9A56489-99C2-7FE3-D026-62EE0BBE2FDB}"/>
                </a:ext>
              </a:extLst>
            </p:cNvPr>
            <p:cNvSpPr/>
            <p:nvPr/>
          </p:nvSpPr>
          <p:spPr>
            <a:xfrm>
              <a:off x="2063900" y="734850"/>
              <a:ext cx="89850" cy="84025"/>
            </a:xfrm>
            <a:custGeom>
              <a:avLst/>
              <a:gdLst/>
              <a:ahLst/>
              <a:cxnLst/>
              <a:rect l="l" t="t" r="r" b="b"/>
              <a:pathLst>
                <a:path w="3594" h="3361" extrusionOk="0">
                  <a:moveTo>
                    <a:pt x="1262" y="0"/>
                  </a:moveTo>
                  <a:cubicBezTo>
                    <a:pt x="1099" y="0"/>
                    <a:pt x="944" y="90"/>
                    <a:pt x="840" y="210"/>
                  </a:cubicBezTo>
                  <a:cubicBezTo>
                    <a:pt x="704" y="359"/>
                    <a:pt x="638" y="553"/>
                    <a:pt x="580" y="743"/>
                  </a:cubicBezTo>
                  <a:cubicBezTo>
                    <a:pt x="280" y="758"/>
                    <a:pt x="43" y="1058"/>
                    <a:pt x="90" y="1357"/>
                  </a:cubicBezTo>
                  <a:cubicBezTo>
                    <a:pt x="94" y="1382"/>
                    <a:pt x="107" y="1395"/>
                    <a:pt x="122" y="1404"/>
                  </a:cubicBezTo>
                  <a:cubicBezTo>
                    <a:pt x="0" y="1585"/>
                    <a:pt x="24" y="1841"/>
                    <a:pt x="158" y="2015"/>
                  </a:cubicBezTo>
                  <a:cubicBezTo>
                    <a:pt x="329" y="2243"/>
                    <a:pt x="616" y="2322"/>
                    <a:pt x="887" y="2341"/>
                  </a:cubicBezTo>
                  <a:cubicBezTo>
                    <a:pt x="1185" y="2363"/>
                    <a:pt x="1484" y="2329"/>
                    <a:pt x="1780" y="2395"/>
                  </a:cubicBezTo>
                  <a:cubicBezTo>
                    <a:pt x="1908" y="2425"/>
                    <a:pt x="2034" y="2469"/>
                    <a:pt x="2142" y="2542"/>
                  </a:cubicBezTo>
                  <a:cubicBezTo>
                    <a:pt x="2242" y="2608"/>
                    <a:pt x="2323" y="2697"/>
                    <a:pt x="2392" y="2793"/>
                  </a:cubicBezTo>
                  <a:cubicBezTo>
                    <a:pt x="2507" y="2947"/>
                    <a:pt x="2613" y="3117"/>
                    <a:pt x="2765" y="3226"/>
                  </a:cubicBezTo>
                  <a:cubicBezTo>
                    <a:pt x="2711" y="3264"/>
                    <a:pt x="2736" y="3360"/>
                    <a:pt x="2800" y="3360"/>
                  </a:cubicBezTo>
                  <a:cubicBezTo>
                    <a:pt x="2808" y="3360"/>
                    <a:pt x="2816" y="3359"/>
                    <a:pt x="2824" y="3356"/>
                  </a:cubicBezTo>
                  <a:cubicBezTo>
                    <a:pt x="2865" y="3343"/>
                    <a:pt x="2901" y="3330"/>
                    <a:pt x="2941" y="3313"/>
                  </a:cubicBezTo>
                  <a:cubicBezTo>
                    <a:pt x="2949" y="3316"/>
                    <a:pt x="2957" y="3317"/>
                    <a:pt x="2964" y="3317"/>
                  </a:cubicBezTo>
                  <a:cubicBezTo>
                    <a:pt x="2988" y="3317"/>
                    <a:pt x="3007" y="3304"/>
                    <a:pt x="3018" y="3288"/>
                  </a:cubicBezTo>
                  <a:cubicBezTo>
                    <a:pt x="3089" y="3262"/>
                    <a:pt x="3159" y="3237"/>
                    <a:pt x="3229" y="3213"/>
                  </a:cubicBezTo>
                  <a:cubicBezTo>
                    <a:pt x="3325" y="3177"/>
                    <a:pt x="3464" y="3153"/>
                    <a:pt x="3525" y="3064"/>
                  </a:cubicBezTo>
                  <a:cubicBezTo>
                    <a:pt x="3594" y="2962"/>
                    <a:pt x="3532" y="2823"/>
                    <a:pt x="3506" y="2714"/>
                  </a:cubicBezTo>
                  <a:cubicBezTo>
                    <a:pt x="3472" y="2578"/>
                    <a:pt x="3436" y="2446"/>
                    <a:pt x="3402" y="2309"/>
                  </a:cubicBezTo>
                  <a:cubicBezTo>
                    <a:pt x="3282" y="1843"/>
                    <a:pt x="3178" y="1321"/>
                    <a:pt x="2818" y="969"/>
                  </a:cubicBezTo>
                  <a:cubicBezTo>
                    <a:pt x="2641" y="796"/>
                    <a:pt x="2413" y="679"/>
                    <a:pt x="2164" y="671"/>
                  </a:cubicBezTo>
                  <a:lnTo>
                    <a:pt x="2151" y="671"/>
                  </a:lnTo>
                  <a:cubicBezTo>
                    <a:pt x="2027" y="519"/>
                    <a:pt x="1899" y="372"/>
                    <a:pt x="1759" y="242"/>
                  </a:cubicBezTo>
                  <a:cubicBezTo>
                    <a:pt x="1631" y="119"/>
                    <a:pt x="1475" y="12"/>
                    <a:pt x="1294" y="1"/>
                  </a:cubicBezTo>
                  <a:cubicBezTo>
                    <a:pt x="1283" y="1"/>
                    <a:pt x="1273" y="0"/>
                    <a:pt x="12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94;p40">
              <a:extLst>
                <a:ext uri="{FF2B5EF4-FFF2-40B4-BE49-F238E27FC236}">
                  <a16:creationId xmlns:a16="http://schemas.microsoft.com/office/drawing/2014/main" id="{ABCD5662-1D73-4466-4771-739F44872CA1}"/>
                </a:ext>
              </a:extLst>
            </p:cNvPr>
            <p:cNvSpPr/>
            <p:nvPr/>
          </p:nvSpPr>
          <p:spPr>
            <a:xfrm>
              <a:off x="2016150" y="806000"/>
              <a:ext cx="101775" cy="58575"/>
            </a:xfrm>
            <a:custGeom>
              <a:avLst/>
              <a:gdLst/>
              <a:ahLst/>
              <a:cxnLst/>
              <a:rect l="l" t="t" r="r" b="b"/>
              <a:pathLst>
                <a:path w="4071" h="2343" extrusionOk="0">
                  <a:moveTo>
                    <a:pt x="1774" y="0"/>
                  </a:moveTo>
                  <a:cubicBezTo>
                    <a:pt x="1436" y="0"/>
                    <a:pt x="1118" y="191"/>
                    <a:pt x="853" y="393"/>
                  </a:cubicBezTo>
                  <a:cubicBezTo>
                    <a:pt x="538" y="636"/>
                    <a:pt x="235" y="915"/>
                    <a:pt x="110" y="1305"/>
                  </a:cubicBezTo>
                  <a:cubicBezTo>
                    <a:pt x="1" y="1639"/>
                    <a:pt x="24" y="1997"/>
                    <a:pt x="86" y="2343"/>
                  </a:cubicBezTo>
                  <a:lnTo>
                    <a:pt x="3605" y="2343"/>
                  </a:lnTo>
                  <a:cubicBezTo>
                    <a:pt x="3667" y="1980"/>
                    <a:pt x="3786" y="1631"/>
                    <a:pt x="3954" y="1305"/>
                  </a:cubicBezTo>
                  <a:cubicBezTo>
                    <a:pt x="3959" y="1306"/>
                    <a:pt x="3963" y="1306"/>
                    <a:pt x="3967" y="1306"/>
                  </a:cubicBezTo>
                  <a:cubicBezTo>
                    <a:pt x="4018" y="1306"/>
                    <a:pt x="4070" y="1253"/>
                    <a:pt x="4035" y="1198"/>
                  </a:cubicBezTo>
                  <a:cubicBezTo>
                    <a:pt x="4031" y="1188"/>
                    <a:pt x="4025" y="1179"/>
                    <a:pt x="4018" y="1168"/>
                  </a:cubicBezTo>
                  <a:cubicBezTo>
                    <a:pt x="4018" y="1141"/>
                    <a:pt x="4001" y="1117"/>
                    <a:pt x="3978" y="1104"/>
                  </a:cubicBezTo>
                  <a:cubicBezTo>
                    <a:pt x="3784" y="787"/>
                    <a:pt x="3562" y="465"/>
                    <a:pt x="3219" y="299"/>
                  </a:cubicBezTo>
                  <a:cubicBezTo>
                    <a:pt x="3130" y="256"/>
                    <a:pt x="3040" y="226"/>
                    <a:pt x="2944" y="212"/>
                  </a:cubicBezTo>
                  <a:cubicBezTo>
                    <a:pt x="2835" y="197"/>
                    <a:pt x="2722" y="199"/>
                    <a:pt x="2612" y="197"/>
                  </a:cubicBezTo>
                  <a:cubicBezTo>
                    <a:pt x="2497" y="192"/>
                    <a:pt x="2392" y="169"/>
                    <a:pt x="2286" y="133"/>
                  </a:cubicBezTo>
                  <a:cubicBezTo>
                    <a:pt x="2188" y="94"/>
                    <a:pt x="2089" y="50"/>
                    <a:pt x="1985" y="26"/>
                  </a:cubicBezTo>
                  <a:cubicBezTo>
                    <a:pt x="1914" y="8"/>
                    <a:pt x="1843" y="0"/>
                    <a:pt x="1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95;p40">
              <a:extLst>
                <a:ext uri="{FF2B5EF4-FFF2-40B4-BE49-F238E27FC236}">
                  <a16:creationId xmlns:a16="http://schemas.microsoft.com/office/drawing/2014/main" id="{CE6CF99C-E334-AD95-0F71-7D2DAA88364C}"/>
                </a:ext>
              </a:extLst>
            </p:cNvPr>
            <p:cNvSpPr/>
            <p:nvPr/>
          </p:nvSpPr>
          <p:spPr>
            <a:xfrm>
              <a:off x="1769275" y="702575"/>
              <a:ext cx="132150" cy="161950"/>
            </a:xfrm>
            <a:custGeom>
              <a:avLst/>
              <a:gdLst/>
              <a:ahLst/>
              <a:cxnLst/>
              <a:rect l="l" t="t" r="r" b="b"/>
              <a:pathLst>
                <a:path w="5286" h="6478" extrusionOk="0">
                  <a:moveTo>
                    <a:pt x="2807" y="0"/>
                  </a:moveTo>
                  <a:cubicBezTo>
                    <a:pt x="2695" y="0"/>
                    <a:pt x="2582" y="30"/>
                    <a:pt x="2483" y="80"/>
                  </a:cubicBezTo>
                  <a:cubicBezTo>
                    <a:pt x="2276" y="184"/>
                    <a:pt x="2123" y="367"/>
                    <a:pt x="1976" y="538"/>
                  </a:cubicBezTo>
                  <a:cubicBezTo>
                    <a:pt x="1822" y="719"/>
                    <a:pt x="1673" y="905"/>
                    <a:pt x="1530" y="1092"/>
                  </a:cubicBezTo>
                  <a:cubicBezTo>
                    <a:pt x="1247" y="1471"/>
                    <a:pt x="987" y="1874"/>
                    <a:pt x="784" y="2303"/>
                  </a:cubicBezTo>
                  <a:cubicBezTo>
                    <a:pt x="684" y="2516"/>
                    <a:pt x="597" y="2733"/>
                    <a:pt x="526" y="2961"/>
                  </a:cubicBezTo>
                  <a:cubicBezTo>
                    <a:pt x="452" y="3200"/>
                    <a:pt x="399" y="3447"/>
                    <a:pt x="333" y="3690"/>
                  </a:cubicBezTo>
                  <a:cubicBezTo>
                    <a:pt x="298" y="3814"/>
                    <a:pt x="260" y="3933"/>
                    <a:pt x="215" y="4050"/>
                  </a:cubicBezTo>
                  <a:cubicBezTo>
                    <a:pt x="173" y="4161"/>
                    <a:pt x="119" y="4272"/>
                    <a:pt x="79" y="4385"/>
                  </a:cubicBezTo>
                  <a:cubicBezTo>
                    <a:pt x="11" y="4596"/>
                    <a:pt x="0" y="4839"/>
                    <a:pt x="181" y="4990"/>
                  </a:cubicBezTo>
                  <a:cubicBezTo>
                    <a:pt x="327" y="5113"/>
                    <a:pt x="512" y="5138"/>
                    <a:pt x="697" y="5138"/>
                  </a:cubicBezTo>
                  <a:cubicBezTo>
                    <a:pt x="736" y="5138"/>
                    <a:pt x="775" y="5136"/>
                    <a:pt x="814" y="5135"/>
                  </a:cubicBezTo>
                  <a:cubicBezTo>
                    <a:pt x="837" y="5134"/>
                    <a:pt x="861" y="5134"/>
                    <a:pt x="883" y="5134"/>
                  </a:cubicBezTo>
                  <a:cubicBezTo>
                    <a:pt x="1089" y="5134"/>
                    <a:pt x="1280" y="5170"/>
                    <a:pt x="1464" y="5271"/>
                  </a:cubicBezTo>
                  <a:cubicBezTo>
                    <a:pt x="1869" y="5497"/>
                    <a:pt x="2108" y="5915"/>
                    <a:pt x="2221" y="6352"/>
                  </a:cubicBezTo>
                  <a:cubicBezTo>
                    <a:pt x="2231" y="6394"/>
                    <a:pt x="2242" y="6435"/>
                    <a:pt x="2251" y="6478"/>
                  </a:cubicBezTo>
                  <a:lnTo>
                    <a:pt x="3883" y="6478"/>
                  </a:lnTo>
                  <a:cubicBezTo>
                    <a:pt x="3862" y="6247"/>
                    <a:pt x="3840" y="6019"/>
                    <a:pt x="3823" y="5789"/>
                  </a:cubicBezTo>
                  <a:cubicBezTo>
                    <a:pt x="3815" y="5704"/>
                    <a:pt x="3794" y="5565"/>
                    <a:pt x="3892" y="5523"/>
                  </a:cubicBezTo>
                  <a:cubicBezTo>
                    <a:pt x="3913" y="5514"/>
                    <a:pt x="3936" y="5510"/>
                    <a:pt x="3960" y="5510"/>
                  </a:cubicBezTo>
                  <a:cubicBezTo>
                    <a:pt x="4040" y="5510"/>
                    <a:pt x="4130" y="5551"/>
                    <a:pt x="4198" y="5574"/>
                  </a:cubicBezTo>
                  <a:cubicBezTo>
                    <a:pt x="4300" y="5608"/>
                    <a:pt x="4407" y="5626"/>
                    <a:pt x="4513" y="5626"/>
                  </a:cubicBezTo>
                  <a:cubicBezTo>
                    <a:pt x="4641" y="5626"/>
                    <a:pt x="4768" y="5599"/>
                    <a:pt x="4885" y="5540"/>
                  </a:cubicBezTo>
                  <a:cubicBezTo>
                    <a:pt x="5081" y="5442"/>
                    <a:pt x="5226" y="5246"/>
                    <a:pt x="5256" y="5028"/>
                  </a:cubicBezTo>
                  <a:cubicBezTo>
                    <a:pt x="5285" y="4796"/>
                    <a:pt x="5166" y="4591"/>
                    <a:pt x="5034" y="4410"/>
                  </a:cubicBezTo>
                  <a:cubicBezTo>
                    <a:pt x="4889" y="4210"/>
                    <a:pt x="4750" y="4010"/>
                    <a:pt x="4648" y="3782"/>
                  </a:cubicBezTo>
                  <a:cubicBezTo>
                    <a:pt x="4597" y="3667"/>
                    <a:pt x="4554" y="3549"/>
                    <a:pt x="4522" y="3430"/>
                  </a:cubicBezTo>
                  <a:cubicBezTo>
                    <a:pt x="4488" y="3313"/>
                    <a:pt x="4478" y="3185"/>
                    <a:pt x="4433" y="3070"/>
                  </a:cubicBezTo>
                  <a:cubicBezTo>
                    <a:pt x="4395" y="2972"/>
                    <a:pt x="4318" y="2884"/>
                    <a:pt x="4211" y="2863"/>
                  </a:cubicBezTo>
                  <a:cubicBezTo>
                    <a:pt x="4196" y="2860"/>
                    <a:pt x="4182" y="2859"/>
                    <a:pt x="4167" y="2859"/>
                  </a:cubicBezTo>
                  <a:cubicBezTo>
                    <a:pt x="4077" y="2859"/>
                    <a:pt x="4001" y="2914"/>
                    <a:pt x="3949" y="2991"/>
                  </a:cubicBezTo>
                  <a:cubicBezTo>
                    <a:pt x="3875" y="3102"/>
                    <a:pt x="3838" y="3249"/>
                    <a:pt x="3819" y="3377"/>
                  </a:cubicBezTo>
                  <a:cubicBezTo>
                    <a:pt x="3798" y="3519"/>
                    <a:pt x="3798" y="3662"/>
                    <a:pt x="3821" y="3803"/>
                  </a:cubicBezTo>
                  <a:cubicBezTo>
                    <a:pt x="3840" y="3914"/>
                    <a:pt x="3892" y="4080"/>
                    <a:pt x="3785" y="4163"/>
                  </a:cubicBezTo>
                  <a:cubicBezTo>
                    <a:pt x="3756" y="4167"/>
                    <a:pt x="3727" y="4169"/>
                    <a:pt x="3699" y="4169"/>
                  </a:cubicBezTo>
                  <a:cubicBezTo>
                    <a:pt x="3523" y="4169"/>
                    <a:pt x="3348" y="4103"/>
                    <a:pt x="3218" y="3984"/>
                  </a:cubicBezTo>
                  <a:cubicBezTo>
                    <a:pt x="3063" y="3839"/>
                    <a:pt x="2984" y="3630"/>
                    <a:pt x="2997" y="3419"/>
                  </a:cubicBezTo>
                  <a:cubicBezTo>
                    <a:pt x="3007" y="3392"/>
                    <a:pt x="3020" y="3362"/>
                    <a:pt x="3037" y="3336"/>
                  </a:cubicBezTo>
                  <a:cubicBezTo>
                    <a:pt x="3148" y="3138"/>
                    <a:pt x="3314" y="2978"/>
                    <a:pt x="3414" y="2776"/>
                  </a:cubicBezTo>
                  <a:cubicBezTo>
                    <a:pt x="3519" y="2569"/>
                    <a:pt x="3583" y="2343"/>
                    <a:pt x="3612" y="2111"/>
                  </a:cubicBezTo>
                  <a:cubicBezTo>
                    <a:pt x="3676" y="1608"/>
                    <a:pt x="3570" y="1098"/>
                    <a:pt x="3412" y="619"/>
                  </a:cubicBezTo>
                  <a:cubicBezTo>
                    <a:pt x="3346" y="419"/>
                    <a:pt x="3274" y="191"/>
                    <a:pt x="3082" y="73"/>
                  </a:cubicBezTo>
                  <a:cubicBezTo>
                    <a:pt x="2998" y="22"/>
                    <a:pt x="2903" y="0"/>
                    <a:pt x="2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96;p40">
              <a:extLst>
                <a:ext uri="{FF2B5EF4-FFF2-40B4-BE49-F238E27FC236}">
                  <a16:creationId xmlns:a16="http://schemas.microsoft.com/office/drawing/2014/main" id="{BA8CFD73-64E2-7315-8745-9D39098ABA59}"/>
                </a:ext>
              </a:extLst>
            </p:cNvPr>
            <p:cNvSpPr/>
            <p:nvPr/>
          </p:nvSpPr>
          <p:spPr>
            <a:xfrm>
              <a:off x="1887650" y="762050"/>
              <a:ext cx="42500" cy="29675"/>
            </a:xfrm>
            <a:custGeom>
              <a:avLst/>
              <a:gdLst/>
              <a:ahLst/>
              <a:cxnLst/>
              <a:rect l="l" t="t" r="r" b="b"/>
              <a:pathLst>
                <a:path w="1700" h="1187" extrusionOk="0">
                  <a:moveTo>
                    <a:pt x="802" y="1"/>
                  </a:moveTo>
                  <a:cubicBezTo>
                    <a:pt x="386" y="1"/>
                    <a:pt x="48" y="227"/>
                    <a:pt x="26" y="531"/>
                  </a:cubicBezTo>
                  <a:cubicBezTo>
                    <a:pt x="1" y="857"/>
                    <a:pt x="348" y="1149"/>
                    <a:pt x="804" y="1183"/>
                  </a:cubicBezTo>
                  <a:cubicBezTo>
                    <a:pt x="835" y="1186"/>
                    <a:pt x="865" y="1187"/>
                    <a:pt x="895" y="1187"/>
                  </a:cubicBezTo>
                  <a:cubicBezTo>
                    <a:pt x="1309" y="1187"/>
                    <a:pt x="1650" y="959"/>
                    <a:pt x="1671" y="657"/>
                  </a:cubicBezTo>
                  <a:cubicBezTo>
                    <a:pt x="1699" y="331"/>
                    <a:pt x="1350" y="39"/>
                    <a:pt x="894" y="5"/>
                  </a:cubicBezTo>
                  <a:cubicBezTo>
                    <a:pt x="863" y="2"/>
                    <a:pt x="832" y="1"/>
                    <a:pt x="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97;p40">
              <a:extLst>
                <a:ext uri="{FF2B5EF4-FFF2-40B4-BE49-F238E27FC236}">
                  <a16:creationId xmlns:a16="http://schemas.microsoft.com/office/drawing/2014/main" id="{A89246ED-3031-353C-DB2E-2C016D0A0377}"/>
                </a:ext>
              </a:extLst>
            </p:cNvPr>
            <p:cNvSpPr/>
            <p:nvPr/>
          </p:nvSpPr>
          <p:spPr>
            <a:xfrm>
              <a:off x="1998050" y="762050"/>
              <a:ext cx="42375" cy="29675"/>
            </a:xfrm>
            <a:custGeom>
              <a:avLst/>
              <a:gdLst/>
              <a:ahLst/>
              <a:cxnLst/>
              <a:rect l="l" t="t" r="r" b="b"/>
              <a:pathLst>
                <a:path w="1695" h="1187" extrusionOk="0">
                  <a:moveTo>
                    <a:pt x="800" y="1"/>
                  </a:moveTo>
                  <a:cubicBezTo>
                    <a:pt x="386" y="1"/>
                    <a:pt x="46" y="227"/>
                    <a:pt x="24" y="531"/>
                  </a:cubicBezTo>
                  <a:cubicBezTo>
                    <a:pt x="0" y="857"/>
                    <a:pt x="346" y="1149"/>
                    <a:pt x="802" y="1183"/>
                  </a:cubicBezTo>
                  <a:cubicBezTo>
                    <a:pt x="832" y="1186"/>
                    <a:pt x="863" y="1187"/>
                    <a:pt x="893" y="1187"/>
                  </a:cubicBezTo>
                  <a:cubicBezTo>
                    <a:pt x="1308" y="1187"/>
                    <a:pt x="1647" y="959"/>
                    <a:pt x="1669" y="657"/>
                  </a:cubicBezTo>
                  <a:cubicBezTo>
                    <a:pt x="1695" y="331"/>
                    <a:pt x="1347" y="39"/>
                    <a:pt x="891" y="5"/>
                  </a:cubicBezTo>
                  <a:cubicBezTo>
                    <a:pt x="860" y="2"/>
                    <a:pt x="830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98;p40">
              <a:extLst>
                <a:ext uri="{FF2B5EF4-FFF2-40B4-BE49-F238E27FC236}">
                  <a16:creationId xmlns:a16="http://schemas.microsoft.com/office/drawing/2014/main" id="{7B6ADDE8-6E03-B94B-A3A5-1CB6F5127971}"/>
                </a:ext>
              </a:extLst>
            </p:cNvPr>
            <p:cNvSpPr/>
            <p:nvPr/>
          </p:nvSpPr>
          <p:spPr>
            <a:xfrm>
              <a:off x="18994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1" y="301"/>
                    <a:pt x="1" y="669"/>
                  </a:cubicBezTo>
                  <a:cubicBezTo>
                    <a:pt x="1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99;p40">
              <a:extLst>
                <a:ext uri="{FF2B5EF4-FFF2-40B4-BE49-F238E27FC236}">
                  <a16:creationId xmlns:a16="http://schemas.microsoft.com/office/drawing/2014/main" id="{66C8E417-2DF1-96C1-37BB-B97206840340}"/>
                </a:ext>
              </a:extLst>
            </p:cNvPr>
            <p:cNvSpPr/>
            <p:nvPr/>
          </p:nvSpPr>
          <p:spPr>
            <a:xfrm>
              <a:off x="2002575" y="723425"/>
              <a:ext cx="25875" cy="33475"/>
            </a:xfrm>
            <a:custGeom>
              <a:avLst/>
              <a:gdLst/>
              <a:ahLst/>
              <a:cxnLst/>
              <a:rect l="l" t="t" r="r" b="b"/>
              <a:pathLst>
                <a:path w="1035" h="1339" extrusionOk="0">
                  <a:moveTo>
                    <a:pt x="516" y="0"/>
                  </a:moveTo>
                  <a:cubicBezTo>
                    <a:pt x="231" y="0"/>
                    <a:pt x="0" y="301"/>
                    <a:pt x="0" y="669"/>
                  </a:cubicBezTo>
                  <a:cubicBezTo>
                    <a:pt x="0" y="1038"/>
                    <a:pt x="231" y="1339"/>
                    <a:pt x="516" y="1339"/>
                  </a:cubicBezTo>
                  <a:cubicBezTo>
                    <a:pt x="802" y="1339"/>
                    <a:pt x="1034" y="1038"/>
                    <a:pt x="1034" y="669"/>
                  </a:cubicBezTo>
                  <a:cubicBezTo>
                    <a:pt x="1034" y="301"/>
                    <a:pt x="802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900;p40">
              <a:extLst>
                <a:ext uri="{FF2B5EF4-FFF2-40B4-BE49-F238E27FC236}">
                  <a16:creationId xmlns:a16="http://schemas.microsoft.com/office/drawing/2014/main" id="{B65E0FE5-7B3E-0332-07C6-99CC927A87ED}"/>
                </a:ext>
              </a:extLst>
            </p:cNvPr>
            <p:cNvSpPr/>
            <p:nvPr/>
          </p:nvSpPr>
          <p:spPr>
            <a:xfrm>
              <a:off x="1883000" y="689650"/>
              <a:ext cx="37900" cy="20125"/>
            </a:xfrm>
            <a:custGeom>
              <a:avLst/>
              <a:gdLst/>
              <a:ahLst/>
              <a:cxnLst/>
              <a:rect l="l" t="t" r="r" b="b"/>
              <a:pathLst>
                <a:path w="1516" h="805" extrusionOk="0">
                  <a:moveTo>
                    <a:pt x="1403" y="1"/>
                  </a:moveTo>
                  <a:cubicBezTo>
                    <a:pt x="1367" y="1"/>
                    <a:pt x="1331" y="19"/>
                    <a:pt x="1316" y="62"/>
                  </a:cubicBezTo>
                  <a:cubicBezTo>
                    <a:pt x="1184" y="444"/>
                    <a:pt x="805" y="621"/>
                    <a:pt x="426" y="621"/>
                  </a:cubicBezTo>
                  <a:cubicBezTo>
                    <a:pt x="335" y="621"/>
                    <a:pt x="243" y="611"/>
                    <a:pt x="155" y="590"/>
                  </a:cubicBezTo>
                  <a:cubicBezTo>
                    <a:pt x="146" y="588"/>
                    <a:pt x="138" y="587"/>
                    <a:pt x="131" y="587"/>
                  </a:cubicBezTo>
                  <a:cubicBezTo>
                    <a:pt x="34" y="587"/>
                    <a:pt x="1" y="741"/>
                    <a:pt x="108" y="765"/>
                  </a:cubicBezTo>
                  <a:cubicBezTo>
                    <a:pt x="217" y="791"/>
                    <a:pt x="330" y="804"/>
                    <a:pt x="442" y="804"/>
                  </a:cubicBezTo>
                  <a:cubicBezTo>
                    <a:pt x="628" y="804"/>
                    <a:pt x="813" y="767"/>
                    <a:pt x="984" y="684"/>
                  </a:cubicBezTo>
                  <a:cubicBezTo>
                    <a:pt x="1220" y="567"/>
                    <a:pt x="1408" y="360"/>
                    <a:pt x="1493" y="113"/>
                  </a:cubicBezTo>
                  <a:cubicBezTo>
                    <a:pt x="1515" y="46"/>
                    <a:pt x="1459" y="1"/>
                    <a:pt x="14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901;p40">
              <a:extLst>
                <a:ext uri="{FF2B5EF4-FFF2-40B4-BE49-F238E27FC236}">
                  <a16:creationId xmlns:a16="http://schemas.microsoft.com/office/drawing/2014/main" id="{391B4B12-AD27-FB58-3BA0-6E81D1FC2B2D}"/>
                </a:ext>
              </a:extLst>
            </p:cNvPr>
            <p:cNvSpPr/>
            <p:nvPr/>
          </p:nvSpPr>
          <p:spPr>
            <a:xfrm>
              <a:off x="2000500" y="689150"/>
              <a:ext cx="38200" cy="20700"/>
            </a:xfrm>
            <a:custGeom>
              <a:avLst/>
              <a:gdLst/>
              <a:ahLst/>
              <a:cxnLst/>
              <a:rect l="l" t="t" r="r" b="b"/>
              <a:pathLst>
                <a:path w="1528" h="828" extrusionOk="0">
                  <a:moveTo>
                    <a:pt x="98" y="1"/>
                  </a:moveTo>
                  <a:cubicBezTo>
                    <a:pt x="54" y="1"/>
                    <a:pt x="0" y="43"/>
                    <a:pt x="7" y="90"/>
                  </a:cubicBezTo>
                  <a:cubicBezTo>
                    <a:pt x="26" y="229"/>
                    <a:pt x="120" y="350"/>
                    <a:pt x="209" y="453"/>
                  </a:cubicBezTo>
                  <a:cubicBezTo>
                    <a:pt x="301" y="551"/>
                    <a:pt x="412" y="636"/>
                    <a:pt x="533" y="698"/>
                  </a:cubicBezTo>
                  <a:cubicBezTo>
                    <a:pt x="704" y="784"/>
                    <a:pt x="892" y="828"/>
                    <a:pt x="1082" y="828"/>
                  </a:cubicBezTo>
                  <a:cubicBezTo>
                    <a:pt x="1196" y="828"/>
                    <a:pt x="1311" y="812"/>
                    <a:pt x="1422" y="781"/>
                  </a:cubicBezTo>
                  <a:cubicBezTo>
                    <a:pt x="1527" y="746"/>
                    <a:pt x="1497" y="596"/>
                    <a:pt x="1402" y="596"/>
                  </a:cubicBezTo>
                  <a:cubicBezTo>
                    <a:pt x="1394" y="596"/>
                    <a:pt x="1385" y="597"/>
                    <a:pt x="1375" y="600"/>
                  </a:cubicBezTo>
                  <a:cubicBezTo>
                    <a:pt x="1277" y="627"/>
                    <a:pt x="1174" y="641"/>
                    <a:pt x="1072" y="641"/>
                  </a:cubicBezTo>
                  <a:cubicBezTo>
                    <a:pt x="924" y="641"/>
                    <a:pt x="776" y="611"/>
                    <a:pt x="642" y="546"/>
                  </a:cubicBezTo>
                  <a:cubicBezTo>
                    <a:pt x="546" y="497"/>
                    <a:pt x="456" y="438"/>
                    <a:pt x="378" y="363"/>
                  </a:cubicBezTo>
                  <a:cubicBezTo>
                    <a:pt x="339" y="325"/>
                    <a:pt x="303" y="282"/>
                    <a:pt x="271" y="240"/>
                  </a:cubicBezTo>
                  <a:cubicBezTo>
                    <a:pt x="243" y="199"/>
                    <a:pt x="196" y="142"/>
                    <a:pt x="190" y="90"/>
                  </a:cubicBezTo>
                  <a:cubicBezTo>
                    <a:pt x="184" y="43"/>
                    <a:pt x="152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902;p40">
              <a:extLst>
                <a:ext uri="{FF2B5EF4-FFF2-40B4-BE49-F238E27FC236}">
                  <a16:creationId xmlns:a16="http://schemas.microsoft.com/office/drawing/2014/main" id="{203F618B-F5B5-F2A2-BADB-7C32E8A95B3D}"/>
                </a:ext>
              </a:extLst>
            </p:cNvPr>
            <p:cNvSpPr/>
            <p:nvPr/>
          </p:nvSpPr>
          <p:spPr>
            <a:xfrm>
              <a:off x="1938750" y="758300"/>
              <a:ext cx="48325" cy="22375"/>
            </a:xfrm>
            <a:custGeom>
              <a:avLst/>
              <a:gdLst/>
              <a:ahLst/>
              <a:cxnLst/>
              <a:rect l="l" t="t" r="r" b="b"/>
              <a:pathLst>
                <a:path w="1933" h="895" extrusionOk="0">
                  <a:moveTo>
                    <a:pt x="893" y="1"/>
                  </a:moveTo>
                  <a:cubicBezTo>
                    <a:pt x="653" y="1"/>
                    <a:pt x="417" y="89"/>
                    <a:pt x="245" y="265"/>
                  </a:cubicBezTo>
                  <a:cubicBezTo>
                    <a:pt x="109" y="404"/>
                    <a:pt x="30" y="577"/>
                    <a:pt x="7" y="766"/>
                  </a:cubicBezTo>
                  <a:cubicBezTo>
                    <a:pt x="0" y="813"/>
                    <a:pt x="51" y="856"/>
                    <a:pt x="96" y="856"/>
                  </a:cubicBezTo>
                  <a:cubicBezTo>
                    <a:pt x="150" y="856"/>
                    <a:pt x="181" y="813"/>
                    <a:pt x="188" y="766"/>
                  </a:cubicBezTo>
                  <a:cubicBezTo>
                    <a:pt x="229" y="415"/>
                    <a:pt x="558" y="181"/>
                    <a:pt x="896" y="181"/>
                  </a:cubicBezTo>
                  <a:cubicBezTo>
                    <a:pt x="910" y="181"/>
                    <a:pt x="923" y="182"/>
                    <a:pt x="936" y="182"/>
                  </a:cubicBezTo>
                  <a:cubicBezTo>
                    <a:pt x="1311" y="201"/>
                    <a:pt x="1616" y="483"/>
                    <a:pt x="1733" y="830"/>
                  </a:cubicBezTo>
                  <a:cubicBezTo>
                    <a:pt x="1748" y="875"/>
                    <a:pt x="1785" y="894"/>
                    <a:pt x="1822" y="894"/>
                  </a:cubicBezTo>
                  <a:cubicBezTo>
                    <a:pt x="1878" y="894"/>
                    <a:pt x="1932" y="850"/>
                    <a:pt x="1908" y="783"/>
                  </a:cubicBezTo>
                  <a:cubicBezTo>
                    <a:pt x="1797" y="455"/>
                    <a:pt x="1554" y="176"/>
                    <a:pt x="1224" y="59"/>
                  </a:cubicBezTo>
                  <a:cubicBezTo>
                    <a:pt x="1117" y="20"/>
                    <a:pt x="1004" y="1"/>
                    <a:pt x="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903;p40">
              <a:extLst>
                <a:ext uri="{FF2B5EF4-FFF2-40B4-BE49-F238E27FC236}">
                  <a16:creationId xmlns:a16="http://schemas.microsoft.com/office/drawing/2014/main" id="{B5B7B734-D209-B924-C7F2-1084C251387B}"/>
                </a:ext>
              </a:extLst>
            </p:cNvPr>
            <p:cNvSpPr/>
            <p:nvPr/>
          </p:nvSpPr>
          <p:spPr>
            <a:xfrm>
              <a:off x="1729400" y="810025"/>
              <a:ext cx="99625" cy="124875"/>
            </a:xfrm>
            <a:custGeom>
              <a:avLst/>
              <a:gdLst/>
              <a:ahLst/>
              <a:cxnLst/>
              <a:rect l="l" t="t" r="r" b="b"/>
              <a:pathLst>
                <a:path w="3985" h="4995" extrusionOk="0">
                  <a:moveTo>
                    <a:pt x="1859" y="0"/>
                  </a:moveTo>
                  <a:cubicBezTo>
                    <a:pt x="1534" y="0"/>
                    <a:pt x="1210" y="89"/>
                    <a:pt x="945" y="281"/>
                  </a:cubicBezTo>
                  <a:cubicBezTo>
                    <a:pt x="395" y="677"/>
                    <a:pt x="90" y="1378"/>
                    <a:pt x="7" y="2035"/>
                  </a:cubicBezTo>
                  <a:cubicBezTo>
                    <a:pt x="1" y="2084"/>
                    <a:pt x="52" y="2126"/>
                    <a:pt x="97" y="2126"/>
                  </a:cubicBezTo>
                  <a:cubicBezTo>
                    <a:pt x="150" y="2126"/>
                    <a:pt x="182" y="2084"/>
                    <a:pt x="189" y="2035"/>
                  </a:cubicBezTo>
                  <a:cubicBezTo>
                    <a:pt x="257" y="1489"/>
                    <a:pt x="506" y="922"/>
                    <a:pt x="913" y="541"/>
                  </a:cubicBezTo>
                  <a:cubicBezTo>
                    <a:pt x="1175" y="298"/>
                    <a:pt x="1516" y="185"/>
                    <a:pt x="1863" y="185"/>
                  </a:cubicBezTo>
                  <a:cubicBezTo>
                    <a:pt x="2010" y="185"/>
                    <a:pt x="2157" y="205"/>
                    <a:pt x="2300" y="244"/>
                  </a:cubicBezTo>
                  <a:cubicBezTo>
                    <a:pt x="2789" y="381"/>
                    <a:pt x="3174" y="732"/>
                    <a:pt x="3421" y="1167"/>
                  </a:cubicBezTo>
                  <a:cubicBezTo>
                    <a:pt x="3547" y="1387"/>
                    <a:pt x="3635" y="1625"/>
                    <a:pt x="3694" y="1873"/>
                  </a:cubicBezTo>
                  <a:cubicBezTo>
                    <a:pt x="3760" y="2163"/>
                    <a:pt x="3780" y="2459"/>
                    <a:pt x="3784" y="2755"/>
                  </a:cubicBezTo>
                  <a:cubicBezTo>
                    <a:pt x="3792" y="3111"/>
                    <a:pt x="3794" y="3469"/>
                    <a:pt x="3799" y="3823"/>
                  </a:cubicBezTo>
                  <a:cubicBezTo>
                    <a:pt x="3801" y="4117"/>
                    <a:pt x="3794" y="4428"/>
                    <a:pt x="3611" y="4671"/>
                  </a:cubicBezTo>
                  <a:cubicBezTo>
                    <a:pt x="3603" y="4682"/>
                    <a:pt x="3598" y="4694"/>
                    <a:pt x="3598" y="4707"/>
                  </a:cubicBezTo>
                  <a:cubicBezTo>
                    <a:pt x="3546" y="4735"/>
                    <a:pt x="3490" y="4749"/>
                    <a:pt x="3435" y="4749"/>
                  </a:cubicBezTo>
                  <a:cubicBezTo>
                    <a:pt x="3304" y="4749"/>
                    <a:pt x="3179" y="4670"/>
                    <a:pt x="3134" y="4526"/>
                  </a:cubicBezTo>
                  <a:cubicBezTo>
                    <a:pt x="3132" y="4517"/>
                    <a:pt x="3130" y="4511"/>
                    <a:pt x="3123" y="4505"/>
                  </a:cubicBezTo>
                  <a:cubicBezTo>
                    <a:pt x="3132" y="4492"/>
                    <a:pt x="3134" y="4479"/>
                    <a:pt x="3134" y="4462"/>
                  </a:cubicBezTo>
                  <a:lnTo>
                    <a:pt x="3134" y="4390"/>
                  </a:lnTo>
                  <a:cubicBezTo>
                    <a:pt x="3134" y="4353"/>
                    <a:pt x="3110" y="4319"/>
                    <a:pt x="3078" y="4304"/>
                  </a:cubicBezTo>
                  <a:cubicBezTo>
                    <a:pt x="3100" y="4119"/>
                    <a:pt x="3102" y="3931"/>
                    <a:pt x="3059" y="3746"/>
                  </a:cubicBezTo>
                  <a:cubicBezTo>
                    <a:pt x="3049" y="3700"/>
                    <a:pt x="3015" y="3680"/>
                    <a:pt x="2979" y="3680"/>
                  </a:cubicBezTo>
                  <a:cubicBezTo>
                    <a:pt x="2925" y="3680"/>
                    <a:pt x="2868" y="3725"/>
                    <a:pt x="2884" y="3793"/>
                  </a:cubicBezTo>
                  <a:cubicBezTo>
                    <a:pt x="2931" y="4006"/>
                    <a:pt x="2908" y="4225"/>
                    <a:pt x="2876" y="4441"/>
                  </a:cubicBezTo>
                  <a:cubicBezTo>
                    <a:pt x="2855" y="4579"/>
                    <a:pt x="2835" y="4799"/>
                    <a:pt x="2659" y="4812"/>
                  </a:cubicBezTo>
                  <a:cubicBezTo>
                    <a:pt x="2653" y="4812"/>
                    <a:pt x="2648" y="4812"/>
                    <a:pt x="2643" y="4812"/>
                  </a:cubicBezTo>
                  <a:cubicBezTo>
                    <a:pt x="2475" y="4812"/>
                    <a:pt x="2372" y="4647"/>
                    <a:pt x="2332" y="4505"/>
                  </a:cubicBezTo>
                  <a:cubicBezTo>
                    <a:pt x="2303" y="4400"/>
                    <a:pt x="2296" y="4298"/>
                    <a:pt x="2288" y="4191"/>
                  </a:cubicBezTo>
                  <a:cubicBezTo>
                    <a:pt x="2277" y="4076"/>
                    <a:pt x="2269" y="3959"/>
                    <a:pt x="2258" y="3844"/>
                  </a:cubicBezTo>
                  <a:cubicBezTo>
                    <a:pt x="2253" y="3786"/>
                    <a:pt x="2204" y="3757"/>
                    <a:pt x="2159" y="3757"/>
                  </a:cubicBezTo>
                  <a:cubicBezTo>
                    <a:pt x="2114" y="3757"/>
                    <a:pt x="2071" y="3786"/>
                    <a:pt x="2077" y="3844"/>
                  </a:cubicBezTo>
                  <a:cubicBezTo>
                    <a:pt x="2096" y="4055"/>
                    <a:pt x="2100" y="4270"/>
                    <a:pt x="2141" y="4475"/>
                  </a:cubicBezTo>
                  <a:cubicBezTo>
                    <a:pt x="2153" y="4539"/>
                    <a:pt x="2173" y="4603"/>
                    <a:pt x="2200" y="4664"/>
                  </a:cubicBezTo>
                  <a:cubicBezTo>
                    <a:pt x="2197" y="4664"/>
                    <a:pt x="2194" y="4664"/>
                    <a:pt x="2190" y="4664"/>
                  </a:cubicBezTo>
                  <a:cubicBezTo>
                    <a:pt x="2174" y="4664"/>
                    <a:pt x="2157" y="4668"/>
                    <a:pt x="2141" y="4675"/>
                  </a:cubicBezTo>
                  <a:cubicBezTo>
                    <a:pt x="2110" y="4689"/>
                    <a:pt x="2078" y="4695"/>
                    <a:pt x="2047" y="4695"/>
                  </a:cubicBezTo>
                  <a:cubicBezTo>
                    <a:pt x="1914" y="4695"/>
                    <a:pt x="1785" y="4586"/>
                    <a:pt x="1723" y="4479"/>
                  </a:cubicBezTo>
                  <a:cubicBezTo>
                    <a:pt x="1616" y="4292"/>
                    <a:pt x="1604" y="4064"/>
                    <a:pt x="1578" y="3855"/>
                  </a:cubicBezTo>
                  <a:cubicBezTo>
                    <a:pt x="1520" y="3364"/>
                    <a:pt x="1486" y="2872"/>
                    <a:pt x="1471" y="2380"/>
                  </a:cubicBezTo>
                  <a:cubicBezTo>
                    <a:pt x="1465" y="2103"/>
                    <a:pt x="1467" y="1822"/>
                    <a:pt x="1471" y="1542"/>
                  </a:cubicBezTo>
                  <a:cubicBezTo>
                    <a:pt x="1474" y="1484"/>
                    <a:pt x="1429" y="1454"/>
                    <a:pt x="1384" y="1454"/>
                  </a:cubicBezTo>
                  <a:cubicBezTo>
                    <a:pt x="1339" y="1454"/>
                    <a:pt x="1292" y="1484"/>
                    <a:pt x="1290" y="1542"/>
                  </a:cubicBezTo>
                  <a:cubicBezTo>
                    <a:pt x="1278" y="2084"/>
                    <a:pt x="1288" y="2625"/>
                    <a:pt x="1329" y="3164"/>
                  </a:cubicBezTo>
                  <a:cubicBezTo>
                    <a:pt x="1350" y="3435"/>
                    <a:pt x="1376" y="3703"/>
                    <a:pt x="1408" y="3972"/>
                  </a:cubicBezTo>
                  <a:cubicBezTo>
                    <a:pt x="1437" y="4204"/>
                    <a:pt x="1467" y="4451"/>
                    <a:pt x="1614" y="4643"/>
                  </a:cubicBezTo>
                  <a:cubicBezTo>
                    <a:pt x="1719" y="4782"/>
                    <a:pt x="1879" y="4871"/>
                    <a:pt x="2047" y="4871"/>
                  </a:cubicBezTo>
                  <a:cubicBezTo>
                    <a:pt x="2109" y="4871"/>
                    <a:pt x="2171" y="4859"/>
                    <a:pt x="2232" y="4833"/>
                  </a:cubicBezTo>
                  <a:cubicBezTo>
                    <a:pt x="2249" y="4824"/>
                    <a:pt x="2260" y="4809"/>
                    <a:pt x="2269" y="4790"/>
                  </a:cubicBezTo>
                  <a:cubicBezTo>
                    <a:pt x="2307" y="4841"/>
                    <a:pt x="2352" y="4886"/>
                    <a:pt x="2405" y="4922"/>
                  </a:cubicBezTo>
                  <a:cubicBezTo>
                    <a:pt x="2474" y="4969"/>
                    <a:pt x="2558" y="4994"/>
                    <a:pt x="2641" y="4994"/>
                  </a:cubicBezTo>
                  <a:cubicBezTo>
                    <a:pt x="2728" y="4994"/>
                    <a:pt x="2814" y="4967"/>
                    <a:pt x="2882" y="4910"/>
                  </a:cubicBezTo>
                  <a:cubicBezTo>
                    <a:pt x="2948" y="4854"/>
                    <a:pt x="2989" y="4777"/>
                    <a:pt x="3012" y="4694"/>
                  </a:cubicBezTo>
                  <a:cubicBezTo>
                    <a:pt x="3105" y="4843"/>
                    <a:pt x="3270" y="4932"/>
                    <a:pt x="3439" y="4932"/>
                  </a:cubicBezTo>
                  <a:cubicBezTo>
                    <a:pt x="3537" y="4932"/>
                    <a:pt x="3636" y="4902"/>
                    <a:pt x="3724" y="4837"/>
                  </a:cubicBezTo>
                  <a:cubicBezTo>
                    <a:pt x="3750" y="4816"/>
                    <a:pt x="3769" y="4788"/>
                    <a:pt x="3769" y="4756"/>
                  </a:cubicBezTo>
                  <a:cubicBezTo>
                    <a:pt x="3939" y="4524"/>
                    <a:pt x="3971" y="4228"/>
                    <a:pt x="3976" y="3948"/>
                  </a:cubicBezTo>
                  <a:cubicBezTo>
                    <a:pt x="3984" y="3610"/>
                    <a:pt x="3973" y="3271"/>
                    <a:pt x="3971" y="2936"/>
                  </a:cubicBezTo>
                  <a:cubicBezTo>
                    <a:pt x="3965" y="2608"/>
                    <a:pt x="3961" y="2280"/>
                    <a:pt x="3899" y="1958"/>
                  </a:cubicBezTo>
                  <a:cubicBezTo>
                    <a:pt x="3848" y="1692"/>
                    <a:pt x="3762" y="1432"/>
                    <a:pt x="3641" y="1189"/>
                  </a:cubicBezTo>
                  <a:cubicBezTo>
                    <a:pt x="3398" y="707"/>
                    <a:pt x="3002" y="298"/>
                    <a:pt x="2490" y="112"/>
                  </a:cubicBezTo>
                  <a:cubicBezTo>
                    <a:pt x="2290" y="39"/>
                    <a:pt x="2074" y="0"/>
                    <a:pt x="1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904;p40">
              <a:extLst>
                <a:ext uri="{FF2B5EF4-FFF2-40B4-BE49-F238E27FC236}">
                  <a16:creationId xmlns:a16="http://schemas.microsoft.com/office/drawing/2014/main" id="{28C90A7F-F4AA-B441-4971-6192A00CA13B}"/>
                </a:ext>
              </a:extLst>
            </p:cNvPr>
            <p:cNvSpPr/>
            <p:nvPr/>
          </p:nvSpPr>
          <p:spPr>
            <a:xfrm>
              <a:off x="2103975" y="810025"/>
              <a:ext cx="99650" cy="124875"/>
            </a:xfrm>
            <a:custGeom>
              <a:avLst/>
              <a:gdLst/>
              <a:ahLst/>
              <a:cxnLst/>
              <a:rect l="l" t="t" r="r" b="b"/>
              <a:pathLst>
                <a:path w="3986" h="4995" extrusionOk="0">
                  <a:moveTo>
                    <a:pt x="2129" y="0"/>
                  </a:moveTo>
                  <a:cubicBezTo>
                    <a:pt x="1914" y="0"/>
                    <a:pt x="1698" y="39"/>
                    <a:pt x="1498" y="112"/>
                  </a:cubicBezTo>
                  <a:cubicBezTo>
                    <a:pt x="987" y="298"/>
                    <a:pt x="588" y="707"/>
                    <a:pt x="347" y="1189"/>
                  </a:cubicBezTo>
                  <a:cubicBezTo>
                    <a:pt x="224" y="1432"/>
                    <a:pt x="139" y="1692"/>
                    <a:pt x="90" y="1958"/>
                  </a:cubicBezTo>
                  <a:cubicBezTo>
                    <a:pt x="28" y="2280"/>
                    <a:pt x="21" y="2608"/>
                    <a:pt x="17" y="2936"/>
                  </a:cubicBezTo>
                  <a:cubicBezTo>
                    <a:pt x="11" y="3271"/>
                    <a:pt x="0" y="3610"/>
                    <a:pt x="11" y="3948"/>
                  </a:cubicBezTo>
                  <a:cubicBezTo>
                    <a:pt x="17" y="4228"/>
                    <a:pt x="49" y="4524"/>
                    <a:pt x="220" y="4756"/>
                  </a:cubicBezTo>
                  <a:cubicBezTo>
                    <a:pt x="220" y="4788"/>
                    <a:pt x="237" y="4816"/>
                    <a:pt x="264" y="4837"/>
                  </a:cubicBezTo>
                  <a:cubicBezTo>
                    <a:pt x="352" y="4902"/>
                    <a:pt x="451" y="4932"/>
                    <a:pt x="549" y="4932"/>
                  </a:cubicBezTo>
                  <a:cubicBezTo>
                    <a:pt x="718" y="4932"/>
                    <a:pt x="883" y="4843"/>
                    <a:pt x="976" y="4694"/>
                  </a:cubicBezTo>
                  <a:cubicBezTo>
                    <a:pt x="1000" y="4777"/>
                    <a:pt x="1040" y="4854"/>
                    <a:pt x="1106" y="4910"/>
                  </a:cubicBezTo>
                  <a:cubicBezTo>
                    <a:pt x="1174" y="4967"/>
                    <a:pt x="1259" y="4994"/>
                    <a:pt x="1346" y="4994"/>
                  </a:cubicBezTo>
                  <a:cubicBezTo>
                    <a:pt x="1429" y="4994"/>
                    <a:pt x="1514" y="4969"/>
                    <a:pt x="1584" y="4922"/>
                  </a:cubicBezTo>
                  <a:cubicBezTo>
                    <a:pt x="1637" y="4886"/>
                    <a:pt x="1682" y="4841"/>
                    <a:pt x="1718" y="4790"/>
                  </a:cubicBezTo>
                  <a:cubicBezTo>
                    <a:pt x="1726" y="4809"/>
                    <a:pt x="1737" y="4824"/>
                    <a:pt x="1756" y="4833"/>
                  </a:cubicBezTo>
                  <a:cubicBezTo>
                    <a:pt x="1817" y="4859"/>
                    <a:pt x="1879" y="4871"/>
                    <a:pt x="1940" y="4871"/>
                  </a:cubicBezTo>
                  <a:cubicBezTo>
                    <a:pt x="2107" y="4871"/>
                    <a:pt x="2268" y="4782"/>
                    <a:pt x="2374" y="4643"/>
                  </a:cubicBezTo>
                  <a:cubicBezTo>
                    <a:pt x="2521" y="4451"/>
                    <a:pt x="2549" y="4204"/>
                    <a:pt x="2579" y="3972"/>
                  </a:cubicBezTo>
                  <a:cubicBezTo>
                    <a:pt x="2611" y="3703"/>
                    <a:pt x="2639" y="3435"/>
                    <a:pt x="2660" y="3164"/>
                  </a:cubicBezTo>
                  <a:cubicBezTo>
                    <a:pt x="2698" y="2625"/>
                    <a:pt x="2709" y="2084"/>
                    <a:pt x="2696" y="1542"/>
                  </a:cubicBezTo>
                  <a:cubicBezTo>
                    <a:pt x="2695" y="1484"/>
                    <a:pt x="2649" y="1454"/>
                    <a:pt x="2604" y="1454"/>
                  </a:cubicBezTo>
                  <a:cubicBezTo>
                    <a:pt x="2559" y="1454"/>
                    <a:pt x="2514" y="1484"/>
                    <a:pt x="2515" y="1542"/>
                  </a:cubicBezTo>
                  <a:cubicBezTo>
                    <a:pt x="2521" y="1822"/>
                    <a:pt x="2523" y="2103"/>
                    <a:pt x="2515" y="2380"/>
                  </a:cubicBezTo>
                  <a:cubicBezTo>
                    <a:pt x="2502" y="2872"/>
                    <a:pt x="2468" y="3364"/>
                    <a:pt x="2408" y="3855"/>
                  </a:cubicBezTo>
                  <a:cubicBezTo>
                    <a:pt x="2385" y="4064"/>
                    <a:pt x="2372" y="4292"/>
                    <a:pt x="2266" y="4479"/>
                  </a:cubicBezTo>
                  <a:cubicBezTo>
                    <a:pt x="2202" y="4586"/>
                    <a:pt x="2074" y="4695"/>
                    <a:pt x="1940" y="4695"/>
                  </a:cubicBezTo>
                  <a:cubicBezTo>
                    <a:pt x="1909" y="4695"/>
                    <a:pt x="1877" y="4689"/>
                    <a:pt x="1846" y="4675"/>
                  </a:cubicBezTo>
                  <a:cubicBezTo>
                    <a:pt x="1832" y="4668"/>
                    <a:pt x="1815" y="4664"/>
                    <a:pt x="1798" y="4664"/>
                  </a:cubicBezTo>
                  <a:cubicBezTo>
                    <a:pt x="1795" y="4664"/>
                    <a:pt x="1791" y="4664"/>
                    <a:pt x="1788" y="4664"/>
                  </a:cubicBezTo>
                  <a:cubicBezTo>
                    <a:pt x="1814" y="4603"/>
                    <a:pt x="1833" y="4539"/>
                    <a:pt x="1846" y="4475"/>
                  </a:cubicBezTo>
                  <a:cubicBezTo>
                    <a:pt x="1886" y="4270"/>
                    <a:pt x="1893" y="4055"/>
                    <a:pt x="1910" y="3844"/>
                  </a:cubicBezTo>
                  <a:cubicBezTo>
                    <a:pt x="1915" y="3786"/>
                    <a:pt x="1873" y="3757"/>
                    <a:pt x="1828" y="3757"/>
                  </a:cubicBezTo>
                  <a:cubicBezTo>
                    <a:pt x="1782" y="3757"/>
                    <a:pt x="1734" y="3786"/>
                    <a:pt x="1728" y="3844"/>
                  </a:cubicBezTo>
                  <a:cubicBezTo>
                    <a:pt x="1718" y="3959"/>
                    <a:pt x="1711" y="4076"/>
                    <a:pt x="1701" y="4191"/>
                  </a:cubicBezTo>
                  <a:cubicBezTo>
                    <a:pt x="1692" y="4298"/>
                    <a:pt x="1684" y="4400"/>
                    <a:pt x="1654" y="4505"/>
                  </a:cubicBezTo>
                  <a:cubicBezTo>
                    <a:pt x="1617" y="4647"/>
                    <a:pt x="1511" y="4812"/>
                    <a:pt x="1345" y="4812"/>
                  </a:cubicBezTo>
                  <a:cubicBezTo>
                    <a:pt x="1340" y="4812"/>
                    <a:pt x="1335" y="4812"/>
                    <a:pt x="1330" y="4812"/>
                  </a:cubicBezTo>
                  <a:cubicBezTo>
                    <a:pt x="1151" y="4799"/>
                    <a:pt x="1132" y="4579"/>
                    <a:pt x="1110" y="4441"/>
                  </a:cubicBezTo>
                  <a:cubicBezTo>
                    <a:pt x="1078" y="4225"/>
                    <a:pt x="1055" y="4006"/>
                    <a:pt x="1104" y="3793"/>
                  </a:cubicBezTo>
                  <a:cubicBezTo>
                    <a:pt x="1119" y="3725"/>
                    <a:pt x="1063" y="3680"/>
                    <a:pt x="1009" y="3680"/>
                  </a:cubicBezTo>
                  <a:cubicBezTo>
                    <a:pt x="973" y="3680"/>
                    <a:pt x="938" y="3700"/>
                    <a:pt x="927" y="3746"/>
                  </a:cubicBezTo>
                  <a:cubicBezTo>
                    <a:pt x="885" y="3931"/>
                    <a:pt x="887" y="4119"/>
                    <a:pt x="908" y="4304"/>
                  </a:cubicBezTo>
                  <a:cubicBezTo>
                    <a:pt x="876" y="4319"/>
                    <a:pt x="853" y="4353"/>
                    <a:pt x="853" y="4390"/>
                  </a:cubicBezTo>
                  <a:lnTo>
                    <a:pt x="853" y="4462"/>
                  </a:lnTo>
                  <a:cubicBezTo>
                    <a:pt x="853" y="4479"/>
                    <a:pt x="855" y="4492"/>
                    <a:pt x="863" y="4505"/>
                  </a:cubicBezTo>
                  <a:cubicBezTo>
                    <a:pt x="859" y="4511"/>
                    <a:pt x="855" y="4517"/>
                    <a:pt x="853" y="4526"/>
                  </a:cubicBezTo>
                  <a:cubicBezTo>
                    <a:pt x="807" y="4670"/>
                    <a:pt x="683" y="4749"/>
                    <a:pt x="552" y="4749"/>
                  </a:cubicBezTo>
                  <a:cubicBezTo>
                    <a:pt x="497" y="4749"/>
                    <a:pt x="442" y="4735"/>
                    <a:pt x="390" y="4707"/>
                  </a:cubicBezTo>
                  <a:cubicBezTo>
                    <a:pt x="390" y="4694"/>
                    <a:pt x="384" y="4682"/>
                    <a:pt x="375" y="4671"/>
                  </a:cubicBezTo>
                  <a:cubicBezTo>
                    <a:pt x="192" y="4428"/>
                    <a:pt x="188" y="4117"/>
                    <a:pt x="190" y="3823"/>
                  </a:cubicBezTo>
                  <a:cubicBezTo>
                    <a:pt x="192" y="3469"/>
                    <a:pt x="194" y="3111"/>
                    <a:pt x="203" y="2755"/>
                  </a:cubicBezTo>
                  <a:cubicBezTo>
                    <a:pt x="209" y="2459"/>
                    <a:pt x="226" y="2163"/>
                    <a:pt x="294" y="1873"/>
                  </a:cubicBezTo>
                  <a:cubicBezTo>
                    <a:pt x="352" y="1625"/>
                    <a:pt x="439" y="1387"/>
                    <a:pt x="565" y="1167"/>
                  </a:cubicBezTo>
                  <a:cubicBezTo>
                    <a:pt x="812" y="732"/>
                    <a:pt x="1200" y="381"/>
                    <a:pt x="1686" y="244"/>
                  </a:cubicBezTo>
                  <a:cubicBezTo>
                    <a:pt x="1830" y="205"/>
                    <a:pt x="1978" y="185"/>
                    <a:pt x="2125" y="185"/>
                  </a:cubicBezTo>
                  <a:cubicBezTo>
                    <a:pt x="2472" y="185"/>
                    <a:pt x="2813" y="298"/>
                    <a:pt x="3075" y="541"/>
                  </a:cubicBezTo>
                  <a:cubicBezTo>
                    <a:pt x="3482" y="922"/>
                    <a:pt x="3730" y="1489"/>
                    <a:pt x="3800" y="2035"/>
                  </a:cubicBezTo>
                  <a:cubicBezTo>
                    <a:pt x="3804" y="2084"/>
                    <a:pt x="3836" y="2126"/>
                    <a:pt x="3890" y="2126"/>
                  </a:cubicBezTo>
                  <a:cubicBezTo>
                    <a:pt x="3934" y="2126"/>
                    <a:pt x="3985" y="2084"/>
                    <a:pt x="3981" y="2035"/>
                  </a:cubicBezTo>
                  <a:cubicBezTo>
                    <a:pt x="3898" y="1378"/>
                    <a:pt x="3591" y="677"/>
                    <a:pt x="3043" y="281"/>
                  </a:cubicBezTo>
                  <a:cubicBezTo>
                    <a:pt x="2777" y="89"/>
                    <a:pt x="2454" y="0"/>
                    <a:pt x="2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905;p40">
              <a:extLst>
                <a:ext uri="{FF2B5EF4-FFF2-40B4-BE49-F238E27FC236}">
                  <a16:creationId xmlns:a16="http://schemas.microsoft.com/office/drawing/2014/main" id="{67FF9D89-3D40-6083-5339-8D2CAE7EFAD4}"/>
                </a:ext>
              </a:extLst>
            </p:cNvPr>
            <p:cNvSpPr/>
            <p:nvPr/>
          </p:nvSpPr>
          <p:spPr>
            <a:xfrm>
              <a:off x="1841575" y="910225"/>
              <a:ext cx="251075" cy="208225"/>
            </a:xfrm>
            <a:custGeom>
              <a:avLst/>
              <a:gdLst/>
              <a:ahLst/>
              <a:cxnLst/>
              <a:rect l="l" t="t" r="r" b="b"/>
              <a:pathLst>
                <a:path w="10043" h="8329" extrusionOk="0">
                  <a:moveTo>
                    <a:pt x="5020" y="0"/>
                  </a:moveTo>
                  <a:cubicBezTo>
                    <a:pt x="4811" y="0"/>
                    <a:pt x="4602" y="102"/>
                    <a:pt x="4480" y="307"/>
                  </a:cubicBezTo>
                  <a:lnTo>
                    <a:pt x="252" y="7376"/>
                  </a:lnTo>
                  <a:cubicBezTo>
                    <a:pt x="0" y="7796"/>
                    <a:pt x="303" y="8329"/>
                    <a:pt x="793" y="8329"/>
                  </a:cubicBezTo>
                  <a:lnTo>
                    <a:pt x="9249" y="8329"/>
                  </a:lnTo>
                  <a:cubicBezTo>
                    <a:pt x="9740" y="8329"/>
                    <a:pt x="10042" y="7796"/>
                    <a:pt x="9791" y="7376"/>
                  </a:cubicBezTo>
                  <a:lnTo>
                    <a:pt x="5562" y="307"/>
                  </a:lnTo>
                  <a:cubicBezTo>
                    <a:pt x="5439" y="102"/>
                    <a:pt x="5229" y="0"/>
                    <a:pt x="5020" y="0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906;p40">
              <a:extLst>
                <a:ext uri="{FF2B5EF4-FFF2-40B4-BE49-F238E27FC236}">
                  <a16:creationId xmlns:a16="http://schemas.microsoft.com/office/drawing/2014/main" id="{3D83AF53-4CA0-DA77-0C73-64891DF99825}"/>
                </a:ext>
              </a:extLst>
            </p:cNvPr>
            <p:cNvSpPr/>
            <p:nvPr/>
          </p:nvSpPr>
          <p:spPr>
            <a:xfrm>
              <a:off x="1948850" y="955050"/>
              <a:ext cx="36500" cy="99925"/>
            </a:xfrm>
            <a:custGeom>
              <a:avLst/>
              <a:gdLst/>
              <a:ahLst/>
              <a:cxnLst/>
              <a:rect l="l" t="t" r="r" b="b"/>
              <a:pathLst>
                <a:path w="1460" h="3997" extrusionOk="0">
                  <a:moveTo>
                    <a:pt x="1181" y="1"/>
                  </a:moveTo>
                  <a:cubicBezTo>
                    <a:pt x="1175" y="1"/>
                    <a:pt x="1169" y="2"/>
                    <a:pt x="1163" y="6"/>
                  </a:cubicBezTo>
                  <a:lnTo>
                    <a:pt x="297" y="6"/>
                  </a:lnTo>
                  <a:cubicBezTo>
                    <a:pt x="221" y="6"/>
                    <a:pt x="159" y="68"/>
                    <a:pt x="159" y="144"/>
                  </a:cubicBezTo>
                  <a:cubicBezTo>
                    <a:pt x="230" y="192"/>
                    <a:pt x="0" y="3996"/>
                    <a:pt x="279" y="3996"/>
                  </a:cubicBezTo>
                  <a:cubicBezTo>
                    <a:pt x="285" y="3996"/>
                    <a:pt x="291" y="3995"/>
                    <a:pt x="297" y="3991"/>
                  </a:cubicBezTo>
                  <a:lnTo>
                    <a:pt x="1163" y="3991"/>
                  </a:lnTo>
                  <a:cubicBezTo>
                    <a:pt x="1237" y="3991"/>
                    <a:pt x="1299" y="3931"/>
                    <a:pt x="1301" y="3853"/>
                  </a:cubicBezTo>
                  <a:cubicBezTo>
                    <a:pt x="1230" y="3807"/>
                    <a:pt x="1460" y="1"/>
                    <a:pt x="1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907;p40">
              <a:extLst>
                <a:ext uri="{FF2B5EF4-FFF2-40B4-BE49-F238E27FC236}">
                  <a16:creationId xmlns:a16="http://schemas.microsoft.com/office/drawing/2014/main" id="{16EE0A33-C51F-7CAA-EC72-C59054E86F8A}"/>
                </a:ext>
              </a:extLst>
            </p:cNvPr>
            <p:cNvSpPr/>
            <p:nvPr/>
          </p:nvSpPr>
          <p:spPr>
            <a:xfrm>
              <a:off x="1952625" y="1068125"/>
              <a:ext cx="28875" cy="27800"/>
            </a:xfrm>
            <a:custGeom>
              <a:avLst/>
              <a:gdLst/>
              <a:ahLst/>
              <a:cxnLst/>
              <a:rect l="l" t="t" r="r" b="b"/>
              <a:pathLst>
                <a:path w="1155" h="1112" extrusionOk="0">
                  <a:moveTo>
                    <a:pt x="578" y="0"/>
                  </a:moveTo>
                  <a:cubicBezTo>
                    <a:pt x="289" y="0"/>
                    <a:pt x="1" y="185"/>
                    <a:pt x="6" y="555"/>
                  </a:cubicBezTo>
                  <a:cubicBezTo>
                    <a:pt x="1" y="926"/>
                    <a:pt x="289" y="1111"/>
                    <a:pt x="577" y="1111"/>
                  </a:cubicBezTo>
                  <a:cubicBezTo>
                    <a:pt x="865" y="1111"/>
                    <a:pt x="1153" y="926"/>
                    <a:pt x="1148" y="555"/>
                  </a:cubicBezTo>
                  <a:cubicBezTo>
                    <a:pt x="1155" y="185"/>
                    <a:pt x="866" y="0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908;p40">
            <a:extLst>
              <a:ext uri="{FF2B5EF4-FFF2-40B4-BE49-F238E27FC236}">
                <a16:creationId xmlns:a16="http://schemas.microsoft.com/office/drawing/2014/main" id="{10321EC5-A7F3-0E51-8037-78C9BF0504AE}"/>
              </a:ext>
            </a:extLst>
          </p:cNvPr>
          <p:cNvGrpSpPr/>
          <p:nvPr/>
        </p:nvGrpSpPr>
        <p:grpSpPr>
          <a:xfrm rot="1619227">
            <a:off x="6733210" y="3536225"/>
            <a:ext cx="266728" cy="753695"/>
            <a:chOff x="2485525" y="3112900"/>
            <a:chExt cx="78175" cy="220900"/>
          </a:xfrm>
        </p:grpSpPr>
        <p:sp>
          <p:nvSpPr>
            <p:cNvPr id="818" name="Google Shape;909;p40">
              <a:extLst>
                <a:ext uri="{FF2B5EF4-FFF2-40B4-BE49-F238E27FC236}">
                  <a16:creationId xmlns:a16="http://schemas.microsoft.com/office/drawing/2014/main" id="{2EFEE872-A2C0-D223-5D6A-7560B5968E5C}"/>
                </a:ext>
              </a:extLst>
            </p:cNvPr>
            <p:cNvSpPr/>
            <p:nvPr/>
          </p:nvSpPr>
          <p:spPr>
            <a:xfrm>
              <a:off x="2485525" y="3116075"/>
              <a:ext cx="78075" cy="217725"/>
            </a:xfrm>
            <a:custGeom>
              <a:avLst/>
              <a:gdLst/>
              <a:ahLst/>
              <a:cxnLst/>
              <a:rect l="l" t="t" r="r" b="b"/>
              <a:pathLst>
                <a:path w="3123" h="8709" extrusionOk="0">
                  <a:moveTo>
                    <a:pt x="2809" y="6703"/>
                  </a:moveTo>
                  <a:cubicBezTo>
                    <a:pt x="2860" y="6844"/>
                    <a:pt x="2888" y="6993"/>
                    <a:pt x="2888" y="7149"/>
                  </a:cubicBezTo>
                  <a:cubicBezTo>
                    <a:pt x="2888" y="7684"/>
                    <a:pt x="2570" y="8142"/>
                    <a:pt x="2114" y="8353"/>
                  </a:cubicBezTo>
                  <a:cubicBezTo>
                    <a:pt x="2573" y="8099"/>
                    <a:pt x="2850" y="7618"/>
                    <a:pt x="2856" y="7096"/>
                  </a:cubicBezTo>
                  <a:cubicBezTo>
                    <a:pt x="2858" y="6966"/>
                    <a:pt x="2841" y="6831"/>
                    <a:pt x="2809" y="6703"/>
                  </a:cubicBezTo>
                  <a:close/>
                  <a:moveTo>
                    <a:pt x="1428" y="1"/>
                  </a:moveTo>
                  <a:cubicBezTo>
                    <a:pt x="1258" y="1"/>
                    <a:pt x="1113" y="63"/>
                    <a:pt x="998" y="184"/>
                  </a:cubicBezTo>
                  <a:cubicBezTo>
                    <a:pt x="674" y="534"/>
                    <a:pt x="708" y="1271"/>
                    <a:pt x="710" y="1341"/>
                  </a:cubicBezTo>
                  <a:lnTo>
                    <a:pt x="710" y="5840"/>
                  </a:lnTo>
                  <a:cubicBezTo>
                    <a:pt x="505" y="5973"/>
                    <a:pt x="335" y="6152"/>
                    <a:pt x="213" y="6363"/>
                  </a:cubicBezTo>
                  <a:cubicBezTo>
                    <a:pt x="75" y="6599"/>
                    <a:pt x="0" y="6872"/>
                    <a:pt x="0" y="7149"/>
                  </a:cubicBezTo>
                  <a:cubicBezTo>
                    <a:pt x="0" y="8010"/>
                    <a:pt x="699" y="8709"/>
                    <a:pt x="1560" y="8709"/>
                  </a:cubicBezTo>
                  <a:cubicBezTo>
                    <a:pt x="2421" y="8709"/>
                    <a:pt x="3122" y="8010"/>
                    <a:pt x="3122" y="7149"/>
                  </a:cubicBezTo>
                  <a:cubicBezTo>
                    <a:pt x="3122" y="6853"/>
                    <a:pt x="3039" y="6565"/>
                    <a:pt x="2882" y="6318"/>
                  </a:cubicBezTo>
                  <a:cubicBezTo>
                    <a:pt x="2745" y="6096"/>
                    <a:pt x="2553" y="5915"/>
                    <a:pt x="2327" y="5787"/>
                  </a:cubicBezTo>
                  <a:cubicBezTo>
                    <a:pt x="2327" y="5250"/>
                    <a:pt x="2336" y="1879"/>
                    <a:pt x="2336" y="1427"/>
                  </a:cubicBezTo>
                  <a:cubicBezTo>
                    <a:pt x="2336" y="521"/>
                    <a:pt x="2006" y="1"/>
                    <a:pt x="142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910;p40">
              <a:extLst>
                <a:ext uri="{FF2B5EF4-FFF2-40B4-BE49-F238E27FC236}">
                  <a16:creationId xmlns:a16="http://schemas.microsoft.com/office/drawing/2014/main" id="{507F74F0-8C56-DE4E-4566-97D79A978A15}"/>
                </a:ext>
              </a:extLst>
            </p:cNvPr>
            <p:cNvSpPr/>
            <p:nvPr/>
          </p:nvSpPr>
          <p:spPr>
            <a:xfrm>
              <a:off x="2487075" y="3116950"/>
              <a:ext cx="69975" cy="209100"/>
            </a:xfrm>
            <a:custGeom>
              <a:avLst/>
              <a:gdLst/>
              <a:ahLst/>
              <a:cxnLst/>
              <a:rect l="l" t="t" r="r" b="b"/>
              <a:pathLst>
                <a:path w="2799" h="8364" extrusionOk="0">
                  <a:moveTo>
                    <a:pt x="1414" y="1"/>
                  </a:moveTo>
                  <a:cubicBezTo>
                    <a:pt x="1305" y="1"/>
                    <a:pt x="1196" y="40"/>
                    <a:pt x="1104" y="122"/>
                  </a:cubicBezTo>
                  <a:cubicBezTo>
                    <a:pt x="965" y="248"/>
                    <a:pt x="910" y="418"/>
                    <a:pt x="882" y="593"/>
                  </a:cubicBezTo>
                  <a:cubicBezTo>
                    <a:pt x="861" y="604"/>
                    <a:pt x="842" y="625"/>
                    <a:pt x="842" y="657"/>
                  </a:cubicBezTo>
                  <a:cubicBezTo>
                    <a:pt x="821" y="2168"/>
                    <a:pt x="829" y="3679"/>
                    <a:pt x="872" y="5186"/>
                  </a:cubicBezTo>
                  <a:cubicBezTo>
                    <a:pt x="878" y="5337"/>
                    <a:pt x="880" y="5492"/>
                    <a:pt x="884" y="5644"/>
                  </a:cubicBezTo>
                  <a:cubicBezTo>
                    <a:pt x="509" y="5949"/>
                    <a:pt x="179" y="6356"/>
                    <a:pt x="92" y="6839"/>
                  </a:cubicBezTo>
                  <a:cubicBezTo>
                    <a:pt x="0" y="7347"/>
                    <a:pt x="220" y="7839"/>
                    <a:pt x="637" y="8133"/>
                  </a:cubicBezTo>
                  <a:cubicBezTo>
                    <a:pt x="858" y="8288"/>
                    <a:pt x="1115" y="8363"/>
                    <a:pt x="1374" y="8363"/>
                  </a:cubicBezTo>
                  <a:cubicBezTo>
                    <a:pt x="1602" y="8363"/>
                    <a:pt x="1831" y="8305"/>
                    <a:pt x="2040" y="8193"/>
                  </a:cubicBezTo>
                  <a:cubicBezTo>
                    <a:pt x="2504" y="7943"/>
                    <a:pt x="2788" y="7457"/>
                    <a:pt x="2792" y="6931"/>
                  </a:cubicBezTo>
                  <a:cubicBezTo>
                    <a:pt x="2798" y="6400"/>
                    <a:pt x="2528" y="5876"/>
                    <a:pt x="2072" y="5610"/>
                  </a:cubicBezTo>
                  <a:cubicBezTo>
                    <a:pt x="2086" y="4768"/>
                    <a:pt x="2106" y="3926"/>
                    <a:pt x="2123" y="3082"/>
                  </a:cubicBezTo>
                  <a:cubicBezTo>
                    <a:pt x="2133" y="2554"/>
                    <a:pt x="2159" y="2023"/>
                    <a:pt x="2138" y="1499"/>
                  </a:cubicBezTo>
                  <a:cubicBezTo>
                    <a:pt x="2127" y="1243"/>
                    <a:pt x="2101" y="989"/>
                    <a:pt x="2042" y="740"/>
                  </a:cubicBezTo>
                  <a:cubicBezTo>
                    <a:pt x="1991" y="518"/>
                    <a:pt x="1920" y="275"/>
                    <a:pt x="1741" y="126"/>
                  </a:cubicBezTo>
                  <a:cubicBezTo>
                    <a:pt x="1644" y="44"/>
                    <a:pt x="1529" y="1"/>
                    <a:pt x="1414" y="1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911;p40">
              <a:extLst>
                <a:ext uri="{FF2B5EF4-FFF2-40B4-BE49-F238E27FC236}">
                  <a16:creationId xmlns:a16="http://schemas.microsoft.com/office/drawing/2014/main" id="{552B4321-D8F7-A303-9E98-302A9E645FC1}"/>
                </a:ext>
              </a:extLst>
            </p:cNvPr>
            <p:cNvSpPr/>
            <p:nvPr/>
          </p:nvSpPr>
          <p:spPr>
            <a:xfrm>
              <a:off x="2502575" y="3151000"/>
              <a:ext cx="44250" cy="163650"/>
            </a:xfrm>
            <a:custGeom>
              <a:avLst/>
              <a:gdLst/>
              <a:ahLst/>
              <a:cxnLst/>
              <a:rect l="l" t="t" r="r" b="b"/>
              <a:pathLst>
                <a:path w="1770" h="6546" extrusionOk="0">
                  <a:moveTo>
                    <a:pt x="618" y="0"/>
                  </a:moveTo>
                  <a:lnTo>
                    <a:pt x="618" y="4817"/>
                  </a:lnTo>
                  <a:cubicBezTo>
                    <a:pt x="258" y="4930"/>
                    <a:pt x="0" y="5264"/>
                    <a:pt x="0" y="5663"/>
                  </a:cubicBezTo>
                  <a:cubicBezTo>
                    <a:pt x="0" y="6149"/>
                    <a:pt x="397" y="6545"/>
                    <a:pt x="885" y="6545"/>
                  </a:cubicBezTo>
                  <a:cubicBezTo>
                    <a:pt x="1371" y="6545"/>
                    <a:pt x="1769" y="6149"/>
                    <a:pt x="1769" y="5663"/>
                  </a:cubicBezTo>
                  <a:cubicBezTo>
                    <a:pt x="1769" y="5222"/>
                    <a:pt x="1452" y="4859"/>
                    <a:pt x="1034" y="4787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912;p40">
              <a:extLst>
                <a:ext uri="{FF2B5EF4-FFF2-40B4-BE49-F238E27FC236}">
                  <a16:creationId xmlns:a16="http://schemas.microsoft.com/office/drawing/2014/main" id="{F16574E4-CB17-20AE-E519-771204F8FAC0}"/>
                </a:ext>
              </a:extLst>
            </p:cNvPr>
            <p:cNvSpPr/>
            <p:nvPr/>
          </p:nvSpPr>
          <p:spPr>
            <a:xfrm>
              <a:off x="2485575" y="3112900"/>
              <a:ext cx="78125" cy="217725"/>
            </a:xfrm>
            <a:custGeom>
              <a:avLst/>
              <a:gdLst/>
              <a:ahLst/>
              <a:cxnLst/>
              <a:rect l="l" t="t" r="r" b="b"/>
              <a:pathLst>
                <a:path w="3125" h="8709" extrusionOk="0">
                  <a:moveTo>
                    <a:pt x="1426" y="237"/>
                  </a:moveTo>
                  <a:cubicBezTo>
                    <a:pt x="1675" y="237"/>
                    <a:pt x="1852" y="367"/>
                    <a:pt x="1961" y="636"/>
                  </a:cubicBezTo>
                  <a:cubicBezTo>
                    <a:pt x="2068" y="889"/>
                    <a:pt x="2091" y="1205"/>
                    <a:pt x="2091" y="1426"/>
                  </a:cubicBezTo>
                  <a:cubicBezTo>
                    <a:pt x="2091" y="1916"/>
                    <a:pt x="2080" y="5819"/>
                    <a:pt x="2080" y="5859"/>
                  </a:cubicBezTo>
                  <a:lnTo>
                    <a:pt x="2080" y="5934"/>
                  </a:lnTo>
                  <a:lnTo>
                    <a:pt x="2146" y="5966"/>
                  </a:lnTo>
                  <a:cubicBezTo>
                    <a:pt x="2600" y="6189"/>
                    <a:pt x="2880" y="6645"/>
                    <a:pt x="2880" y="7148"/>
                  </a:cubicBezTo>
                  <a:cubicBezTo>
                    <a:pt x="2880" y="7875"/>
                    <a:pt x="2289" y="8470"/>
                    <a:pt x="1558" y="8470"/>
                  </a:cubicBezTo>
                  <a:cubicBezTo>
                    <a:pt x="831" y="8470"/>
                    <a:pt x="237" y="7879"/>
                    <a:pt x="237" y="7148"/>
                  </a:cubicBezTo>
                  <a:cubicBezTo>
                    <a:pt x="237" y="6682"/>
                    <a:pt x="484" y="6245"/>
                    <a:pt x="887" y="6008"/>
                  </a:cubicBezTo>
                  <a:lnTo>
                    <a:pt x="947" y="5974"/>
                  </a:lnTo>
                  <a:lnTo>
                    <a:pt x="947" y="1337"/>
                  </a:lnTo>
                  <a:lnTo>
                    <a:pt x="947" y="1328"/>
                  </a:lnTo>
                  <a:cubicBezTo>
                    <a:pt x="936" y="1134"/>
                    <a:pt x="951" y="582"/>
                    <a:pt x="1170" y="348"/>
                  </a:cubicBezTo>
                  <a:cubicBezTo>
                    <a:pt x="1239" y="273"/>
                    <a:pt x="1324" y="237"/>
                    <a:pt x="1426" y="237"/>
                  </a:cubicBezTo>
                  <a:close/>
                  <a:moveTo>
                    <a:pt x="1428" y="0"/>
                  </a:moveTo>
                  <a:cubicBezTo>
                    <a:pt x="1258" y="0"/>
                    <a:pt x="1113" y="62"/>
                    <a:pt x="1000" y="184"/>
                  </a:cubicBezTo>
                  <a:cubicBezTo>
                    <a:pt x="672" y="533"/>
                    <a:pt x="706" y="1271"/>
                    <a:pt x="712" y="1341"/>
                  </a:cubicBezTo>
                  <a:lnTo>
                    <a:pt x="712" y="5840"/>
                  </a:lnTo>
                  <a:cubicBezTo>
                    <a:pt x="505" y="5974"/>
                    <a:pt x="335" y="6151"/>
                    <a:pt x="213" y="6362"/>
                  </a:cubicBezTo>
                  <a:cubicBezTo>
                    <a:pt x="75" y="6599"/>
                    <a:pt x="0" y="6871"/>
                    <a:pt x="0" y="7148"/>
                  </a:cubicBezTo>
                  <a:cubicBezTo>
                    <a:pt x="0" y="8009"/>
                    <a:pt x="701" y="8708"/>
                    <a:pt x="1560" y="8708"/>
                  </a:cubicBezTo>
                  <a:cubicBezTo>
                    <a:pt x="2421" y="8708"/>
                    <a:pt x="3123" y="8009"/>
                    <a:pt x="3125" y="7148"/>
                  </a:cubicBezTo>
                  <a:cubicBezTo>
                    <a:pt x="3125" y="6852"/>
                    <a:pt x="3042" y="6564"/>
                    <a:pt x="2886" y="6317"/>
                  </a:cubicBezTo>
                  <a:cubicBezTo>
                    <a:pt x="2747" y="6096"/>
                    <a:pt x="2556" y="5914"/>
                    <a:pt x="2328" y="5787"/>
                  </a:cubicBezTo>
                  <a:cubicBezTo>
                    <a:pt x="2328" y="5250"/>
                    <a:pt x="2336" y="1880"/>
                    <a:pt x="2336" y="1426"/>
                  </a:cubicBezTo>
                  <a:cubicBezTo>
                    <a:pt x="2336" y="520"/>
                    <a:pt x="2006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solidFill>
                <a:srgbClr val="C0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22" name="Google Shape;913;p40">
            <a:extLst>
              <a:ext uri="{FF2B5EF4-FFF2-40B4-BE49-F238E27FC236}">
                <a16:creationId xmlns:a16="http://schemas.microsoft.com/office/drawing/2014/main" id="{817023E4-B853-F057-34B5-5878D700F564}"/>
              </a:ext>
            </a:extLst>
          </p:cNvPr>
          <p:cNvGrpSpPr/>
          <p:nvPr/>
        </p:nvGrpSpPr>
        <p:grpSpPr>
          <a:xfrm rot="931649">
            <a:off x="7795636" y="4229311"/>
            <a:ext cx="815136" cy="495717"/>
            <a:chOff x="8152709" y="1699828"/>
            <a:chExt cx="815138" cy="495718"/>
          </a:xfrm>
        </p:grpSpPr>
        <p:sp>
          <p:nvSpPr>
            <p:cNvPr id="823" name="Google Shape;914;p40">
              <a:extLst>
                <a:ext uri="{FF2B5EF4-FFF2-40B4-BE49-F238E27FC236}">
                  <a16:creationId xmlns:a16="http://schemas.microsoft.com/office/drawing/2014/main" id="{547C10EB-54C6-A347-329D-3DD82227AE33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00013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915;p40">
              <a:extLst>
                <a:ext uri="{FF2B5EF4-FFF2-40B4-BE49-F238E27FC236}">
                  <a16:creationId xmlns:a16="http://schemas.microsoft.com/office/drawing/2014/main" id="{233C3CE0-913C-8BC4-1B8F-03BDDE7D60E6}"/>
                </a:ext>
              </a:extLst>
            </p:cNvPr>
            <p:cNvSpPr/>
            <p:nvPr/>
          </p:nvSpPr>
          <p:spPr>
            <a:xfrm>
              <a:off x="8152709" y="1699828"/>
              <a:ext cx="815138" cy="495718"/>
            </a:xfrm>
            <a:custGeom>
              <a:avLst/>
              <a:gdLst/>
              <a:ahLst/>
              <a:cxnLst/>
              <a:rect l="l" t="t" r="r" b="b"/>
              <a:pathLst>
                <a:path w="13686" h="8323" extrusionOk="0">
                  <a:moveTo>
                    <a:pt x="6348" y="1"/>
                  </a:moveTo>
                  <a:cubicBezTo>
                    <a:pt x="6016" y="1"/>
                    <a:pt x="5682" y="56"/>
                    <a:pt x="5361" y="168"/>
                  </a:cubicBezTo>
                  <a:cubicBezTo>
                    <a:pt x="4180" y="584"/>
                    <a:pt x="3392" y="1656"/>
                    <a:pt x="3240" y="2862"/>
                  </a:cubicBezTo>
                  <a:cubicBezTo>
                    <a:pt x="3209" y="2844"/>
                    <a:pt x="3174" y="2834"/>
                    <a:pt x="3134" y="2834"/>
                  </a:cubicBezTo>
                  <a:cubicBezTo>
                    <a:pt x="3121" y="2834"/>
                    <a:pt x="3109" y="2835"/>
                    <a:pt x="3095" y="2837"/>
                  </a:cubicBezTo>
                  <a:cubicBezTo>
                    <a:pt x="2516" y="2924"/>
                    <a:pt x="1974" y="3220"/>
                    <a:pt x="1608" y="3674"/>
                  </a:cubicBezTo>
                  <a:cubicBezTo>
                    <a:pt x="1533" y="3604"/>
                    <a:pt x="1448" y="3542"/>
                    <a:pt x="1346" y="3497"/>
                  </a:cubicBezTo>
                  <a:cubicBezTo>
                    <a:pt x="1233" y="3445"/>
                    <a:pt x="1118" y="3422"/>
                    <a:pt x="1006" y="3422"/>
                  </a:cubicBezTo>
                  <a:cubicBezTo>
                    <a:pt x="725" y="3422"/>
                    <a:pt x="458" y="3569"/>
                    <a:pt x="265" y="3796"/>
                  </a:cubicBezTo>
                  <a:cubicBezTo>
                    <a:pt x="1" y="4100"/>
                    <a:pt x="3" y="4537"/>
                    <a:pt x="244" y="4861"/>
                  </a:cubicBezTo>
                  <a:cubicBezTo>
                    <a:pt x="441" y="5124"/>
                    <a:pt x="751" y="5238"/>
                    <a:pt x="1066" y="5238"/>
                  </a:cubicBezTo>
                  <a:cubicBezTo>
                    <a:pt x="1116" y="5238"/>
                    <a:pt x="1166" y="5235"/>
                    <a:pt x="1216" y="5230"/>
                  </a:cubicBezTo>
                  <a:cubicBezTo>
                    <a:pt x="1235" y="5336"/>
                    <a:pt x="1258" y="5443"/>
                    <a:pt x="1292" y="5547"/>
                  </a:cubicBezTo>
                  <a:cubicBezTo>
                    <a:pt x="1601" y="6484"/>
                    <a:pt x="2491" y="7020"/>
                    <a:pt x="3413" y="7020"/>
                  </a:cubicBezTo>
                  <a:cubicBezTo>
                    <a:pt x="3739" y="7020"/>
                    <a:pt x="4069" y="6953"/>
                    <a:pt x="4378" y="6813"/>
                  </a:cubicBezTo>
                  <a:cubicBezTo>
                    <a:pt x="4434" y="6786"/>
                    <a:pt x="4489" y="6760"/>
                    <a:pt x="4542" y="6730"/>
                  </a:cubicBezTo>
                  <a:cubicBezTo>
                    <a:pt x="4945" y="7259"/>
                    <a:pt x="5408" y="7755"/>
                    <a:pt x="6013" y="8043"/>
                  </a:cubicBezTo>
                  <a:cubicBezTo>
                    <a:pt x="6399" y="8228"/>
                    <a:pt x="6826" y="8322"/>
                    <a:pt x="7253" y="8322"/>
                  </a:cubicBezTo>
                  <a:cubicBezTo>
                    <a:pt x="7558" y="8322"/>
                    <a:pt x="7863" y="8274"/>
                    <a:pt x="8155" y="8177"/>
                  </a:cubicBezTo>
                  <a:cubicBezTo>
                    <a:pt x="9101" y="7866"/>
                    <a:pt x="9843" y="7046"/>
                    <a:pt x="10103" y="6093"/>
                  </a:cubicBezTo>
                  <a:cubicBezTo>
                    <a:pt x="10539" y="6078"/>
                    <a:pt x="10979" y="5984"/>
                    <a:pt x="11360" y="5767"/>
                  </a:cubicBezTo>
                  <a:cubicBezTo>
                    <a:pt x="11780" y="5524"/>
                    <a:pt x="12044" y="5145"/>
                    <a:pt x="12163" y="4695"/>
                  </a:cubicBezTo>
                  <a:cubicBezTo>
                    <a:pt x="12252" y="4704"/>
                    <a:pt x="12343" y="4710"/>
                    <a:pt x="12433" y="4710"/>
                  </a:cubicBezTo>
                  <a:cubicBezTo>
                    <a:pt x="12748" y="4710"/>
                    <a:pt x="13059" y="4640"/>
                    <a:pt x="13301" y="4420"/>
                  </a:cubicBezTo>
                  <a:cubicBezTo>
                    <a:pt x="13606" y="4143"/>
                    <a:pt x="13685" y="3691"/>
                    <a:pt x="13581" y="3308"/>
                  </a:cubicBezTo>
                  <a:cubicBezTo>
                    <a:pt x="13472" y="2903"/>
                    <a:pt x="13133" y="2540"/>
                    <a:pt x="12715" y="2459"/>
                  </a:cubicBezTo>
                  <a:cubicBezTo>
                    <a:pt x="12653" y="2448"/>
                    <a:pt x="12590" y="2442"/>
                    <a:pt x="12527" y="2442"/>
                  </a:cubicBezTo>
                  <a:cubicBezTo>
                    <a:pt x="12284" y="2442"/>
                    <a:pt x="12050" y="2529"/>
                    <a:pt x="11865" y="2687"/>
                  </a:cubicBezTo>
                  <a:cubicBezTo>
                    <a:pt x="11560" y="2180"/>
                    <a:pt x="11077" y="1803"/>
                    <a:pt x="10437" y="1713"/>
                  </a:cubicBezTo>
                  <a:cubicBezTo>
                    <a:pt x="10360" y="1703"/>
                    <a:pt x="10284" y="1698"/>
                    <a:pt x="10207" y="1698"/>
                  </a:cubicBezTo>
                  <a:cubicBezTo>
                    <a:pt x="9814" y="1698"/>
                    <a:pt x="9434" y="1834"/>
                    <a:pt x="9131" y="2080"/>
                  </a:cubicBezTo>
                  <a:cubicBezTo>
                    <a:pt x="9020" y="1699"/>
                    <a:pt x="8845" y="1340"/>
                    <a:pt x="8579" y="1025"/>
                  </a:cubicBezTo>
                  <a:cubicBezTo>
                    <a:pt x="8020" y="357"/>
                    <a:pt x="7192" y="1"/>
                    <a:pt x="6348" y="1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25EEC-DB94-3671-C7F8-5AE660BB1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00" y="0"/>
            <a:ext cx="51435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E54303-AC68-403F-AA49-F5E43BA00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065" y="-497150"/>
            <a:ext cx="5143500" cy="5143500"/>
          </a:xfrm>
          <a:prstGeom prst="rect">
            <a:avLst/>
          </a:prstGeom>
        </p:spPr>
      </p:pic>
      <p:sp>
        <p:nvSpPr>
          <p:cNvPr id="6" name="Google Shape;658;p28">
            <a:extLst>
              <a:ext uri="{FF2B5EF4-FFF2-40B4-BE49-F238E27FC236}">
                <a16:creationId xmlns:a16="http://schemas.microsoft.com/office/drawing/2014/main" id="{A529A88A-C208-03EF-3F59-9F5B62D1FB17}"/>
              </a:ext>
            </a:extLst>
          </p:cNvPr>
          <p:cNvSpPr txBox="1">
            <a:spLocks/>
          </p:cNvSpPr>
          <p:nvPr/>
        </p:nvSpPr>
        <p:spPr>
          <a:xfrm>
            <a:off x="4091041" y="714252"/>
            <a:ext cx="3907450" cy="224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2800" b="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Để</a:t>
            </a:r>
            <a:r>
              <a:rPr lang="en-US" sz="2800" b="0" dirty="0">
                <a:solidFill>
                  <a:srgbClr val="0070C0"/>
                </a:solidFill>
                <a:latin typeface="#9Slide03 AmpleSoft" panose="02000000000000000000" pitchFamily="2" charset="0"/>
              </a:rPr>
              <a:t> t</a:t>
            </a:r>
            <a:r>
              <a:rPr lang="vi-VN" sz="2800" b="0" dirty="0">
                <a:solidFill>
                  <a:srgbClr val="0070C0"/>
                </a:solidFill>
                <a:latin typeface="#9Slide03 AmpleSoft" panose="02000000000000000000" pitchFamily="2" charset="0"/>
              </a:rPr>
              <a:t>hảo luận về giải pháp khắc phục nạn ô nhiễm môi trường</a:t>
            </a:r>
            <a:r>
              <a:rPr lang="en-US" sz="2800" b="0" dirty="0">
                <a:solidFill>
                  <a:srgbClr val="0070C0"/>
                </a:solidFill>
                <a:latin typeface="#9Slide03 AmpleSoft" panose="02000000000000000000" pitchFamily="2" charset="0"/>
              </a:rPr>
              <a:t>, ta </a:t>
            </a:r>
            <a:r>
              <a:rPr lang="en-US" sz="2800" b="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cần</a:t>
            </a:r>
            <a:r>
              <a:rPr lang="en-US" sz="2800" b="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trải</a:t>
            </a:r>
            <a:r>
              <a:rPr lang="en-US" sz="2800" b="0" dirty="0">
                <a:solidFill>
                  <a:srgbClr val="0070C0"/>
                </a:solidFill>
                <a:latin typeface="#9Slide03 AmpleSoft" panose="02000000000000000000" pitchFamily="2" charset="0"/>
              </a:rPr>
              <a:t> qua </a:t>
            </a:r>
            <a:r>
              <a:rPr lang="en-US" sz="2800" b="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mấy</a:t>
            </a:r>
            <a:r>
              <a:rPr lang="en-US" sz="2800" b="0" dirty="0">
                <a:solidFill>
                  <a:srgbClr val="0070C0"/>
                </a:solidFill>
                <a:latin typeface="#9Slide03 AmpleSoft" panose="02000000000000000000" pitchFamily="2" charset="0"/>
              </a:rPr>
              <a:t> </a:t>
            </a:r>
            <a:r>
              <a:rPr lang="en-US" sz="2800" b="0" dirty="0" err="1">
                <a:solidFill>
                  <a:srgbClr val="0070C0"/>
                </a:solidFill>
                <a:latin typeface="#9Slide03 AmpleSoft" panose="02000000000000000000" pitchFamily="2" charset="0"/>
              </a:rPr>
              <a:t>bước</a:t>
            </a:r>
            <a:r>
              <a:rPr lang="en-US" sz="2800" b="0" dirty="0">
                <a:solidFill>
                  <a:srgbClr val="0070C0"/>
                </a:solidFill>
                <a:latin typeface="#9Slide03 AmpleSoft" panose="02000000000000000000" pitchFamily="2" charset="0"/>
              </a:rPr>
              <a:t>?</a:t>
            </a:r>
            <a:endParaRPr lang="vi-VN" sz="2400" b="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2"/>
          <p:cNvSpPr/>
          <p:nvPr/>
        </p:nvSpPr>
        <p:spPr>
          <a:xfrm flipH="1">
            <a:off x="4199194" y="2570723"/>
            <a:ext cx="874512" cy="788005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42"/>
          <p:cNvSpPr/>
          <p:nvPr/>
        </p:nvSpPr>
        <p:spPr>
          <a:xfrm flipH="1">
            <a:off x="4199194" y="3678798"/>
            <a:ext cx="874512" cy="788005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42"/>
          <p:cNvSpPr txBox="1">
            <a:spLocks noGrp="1"/>
          </p:cNvSpPr>
          <p:nvPr>
            <p:ph type="title"/>
          </p:nvPr>
        </p:nvSpPr>
        <p:spPr>
          <a:xfrm>
            <a:off x="2016309" y="41622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QUY TRÌNH</a:t>
            </a:r>
            <a:endParaRPr sz="3200" dirty="0">
              <a:solidFill>
                <a:schemeClr val="accent3"/>
              </a:solidFill>
            </a:endParaRPr>
          </a:p>
        </p:txBody>
      </p:sp>
      <p:sp>
        <p:nvSpPr>
          <p:cNvPr id="1243" name="Google Shape;1243;p42"/>
          <p:cNvSpPr txBox="1"/>
          <p:nvPr/>
        </p:nvSpPr>
        <p:spPr>
          <a:xfrm>
            <a:off x="5497553" y="3055448"/>
            <a:ext cx="302336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3"/>
                </a:solidFill>
                <a:latin typeface="#9Slide07 Dorayaki" pitchFamily="2" charset="0"/>
                <a:ea typeface="Hammersmith One"/>
                <a:cs typeface="Hammersmith One"/>
                <a:sym typeface="Hammersmith One"/>
              </a:rPr>
              <a:t>Trình bày bài nói</a:t>
            </a:r>
            <a:endParaRPr sz="4000" b="1" dirty="0">
              <a:solidFill>
                <a:schemeClr val="accent3"/>
              </a:solidFill>
              <a:latin typeface="#9Slide07 Dorayaki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45" name="Google Shape;1245;p42"/>
          <p:cNvSpPr txBox="1"/>
          <p:nvPr/>
        </p:nvSpPr>
        <p:spPr>
          <a:xfrm>
            <a:off x="5497553" y="4169354"/>
            <a:ext cx="302336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3"/>
                </a:solidFill>
                <a:latin typeface="#9Slide07 Dorayaki" pitchFamily="2" charset="0"/>
                <a:ea typeface="Hammersmith One"/>
                <a:cs typeface="Hammersmith One"/>
                <a:sym typeface="Hammersmith One"/>
              </a:rPr>
              <a:t>Sau khi nói</a:t>
            </a:r>
            <a:endParaRPr sz="4000" b="1" dirty="0">
              <a:solidFill>
                <a:schemeClr val="accent3"/>
              </a:solidFill>
              <a:latin typeface="#9Slide07 Dorayaki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47" name="Google Shape;1247;p42"/>
          <p:cNvSpPr txBox="1"/>
          <p:nvPr/>
        </p:nvSpPr>
        <p:spPr>
          <a:xfrm>
            <a:off x="5497553" y="1934404"/>
            <a:ext cx="302336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3"/>
                </a:solidFill>
                <a:latin typeface="#9Slide07 Dorayaki" pitchFamily="2" charset="0"/>
                <a:ea typeface="Hammersmith One"/>
                <a:cs typeface="Hammersmith One"/>
                <a:sym typeface="Hammersmith One"/>
              </a:rPr>
              <a:t>Trước khi nói</a:t>
            </a:r>
            <a:endParaRPr sz="4000" b="1" dirty="0">
              <a:solidFill>
                <a:schemeClr val="accent3"/>
              </a:solidFill>
              <a:latin typeface="#9Slide07 Dorayaki" pitchFamily="2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48" name="Google Shape;1248;p42"/>
          <p:cNvSpPr/>
          <p:nvPr/>
        </p:nvSpPr>
        <p:spPr>
          <a:xfrm flipH="1">
            <a:off x="4199194" y="1462660"/>
            <a:ext cx="874512" cy="788005"/>
          </a:xfrm>
          <a:custGeom>
            <a:avLst/>
            <a:gdLst/>
            <a:ahLst/>
            <a:cxnLst/>
            <a:rect l="l" t="t" r="r" b="b"/>
            <a:pathLst>
              <a:path w="15479" h="14727" extrusionOk="0">
                <a:moveTo>
                  <a:pt x="7476" y="0"/>
                </a:moveTo>
                <a:cubicBezTo>
                  <a:pt x="7165" y="0"/>
                  <a:pt x="6866" y="20"/>
                  <a:pt x="6585" y="62"/>
                </a:cubicBezTo>
                <a:cubicBezTo>
                  <a:pt x="3275" y="550"/>
                  <a:pt x="155" y="4300"/>
                  <a:pt x="48" y="7551"/>
                </a:cubicBezTo>
                <a:cubicBezTo>
                  <a:pt x="1" y="8825"/>
                  <a:pt x="322" y="10134"/>
                  <a:pt x="1060" y="11194"/>
                </a:cubicBezTo>
                <a:cubicBezTo>
                  <a:pt x="1715" y="12134"/>
                  <a:pt x="2668" y="12813"/>
                  <a:pt x="3668" y="13361"/>
                </a:cubicBezTo>
                <a:cubicBezTo>
                  <a:pt x="5136" y="14178"/>
                  <a:pt x="6841" y="14726"/>
                  <a:pt x="8500" y="14726"/>
                </a:cubicBezTo>
                <a:cubicBezTo>
                  <a:pt x="9450" y="14726"/>
                  <a:pt x="10385" y="14547"/>
                  <a:pt x="11252" y="14135"/>
                </a:cubicBezTo>
                <a:cubicBezTo>
                  <a:pt x="13967" y="12849"/>
                  <a:pt x="15264" y="9646"/>
                  <a:pt x="15431" y="6658"/>
                </a:cubicBezTo>
                <a:cubicBezTo>
                  <a:pt x="15479" y="5943"/>
                  <a:pt x="15467" y="5205"/>
                  <a:pt x="15276" y="4526"/>
                </a:cubicBezTo>
                <a:cubicBezTo>
                  <a:pt x="14469" y="1782"/>
                  <a:pt x="10412" y="0"/>
                  <a:pt x="7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42"/>
          <p:cNvSpPr txBox="1"/>
          <p:nvPr/>
        </p:nvSpPr>
        <p:spPr>
          <a:xfrm>
            <a:off x="4048537" y="2867358"/>
            <a:ext cx="11973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accent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(2)</a:t>
            </a:r>
            <a:endParaRPr sz="2700" b="1" dirty="0">
              <a:solidFill>
                <a:schemeClr val="accent3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50" name="Google Shape;1250;p42"/>
          <p:cNvSpPr txBox="1"/>
          <p:nvPr/>
        </p:nvSpPr>
        <p:spPr>
          <a:xfrm>
            <a:off x="4048522" y="1734642"/>
            <a:ext cx="11973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accent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(1)</a:t>
            </a:r>
            <a:endParaRPr sz="2700" b="1" dirty="0">
              <a:solidFill>
                <a:schemeClr val="accent3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51" name="Google Shape;1251;p42"/>
          <p:cNvSpPr txBox="1"/>
          <p:nvPr/>
        </p:nvSpPr>
        <p:spPr>
          <a:xfrm>
            <a:off x="4048537" y="3964662"/>
            <a:ext cx="11973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accent3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(3)</a:t>
            </a:r>
            <a:endParaRPr sz="2700" b="1" dirty="0">
              <a:solidFill>
                <a:schemeClr val="accent3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grpSp>
        <p:nvGrpSpPr>
          <p:cNvPr id="2" name="Google Shape;994;p42">
            <a:extLst>
              <a:ext uri="{FF2B5EF4-FFF2-40B4-BE49-F238E27FC236}">
                <a16:creationId xmlns:a16="http://schemas.microsoft.com/office/drawing/2014/main" id="{A58E393F-C284-A901-550E-0F6259028562}"/>
              </a:ext>
            </a:extLst>
          </p:cNvPr>
          <p:cNvGrpSpPr/>
          <p:nvPr/>
        </p:nvGrpSpPr>
        <p:grpSpPr>
          <a:xfrm>
            <a:off x="829399" y="707758"/>
            <a:ext cx="2373820" cy="3966045"/>
            <a:chOff x="6521325" y="468500"/>
            <a:chExt cx="605925" cy="1175725"/>
          </a:xfrm>
        </p:grpSpPr>
        <p:sp>
          <p:nvSpPr>
            <p:cNvPr id="3" name="Google Shape;995;p42">
              <a:extLst>
                <a:ext uri="{FF2B5EF4-FFF2-40B4-BE49-F238E27FC236}">
                  <a16:creationId xmlns:a16="http://schemas.microsoft.com/office/drawing/2014/main" id="{878E317E-7C3B-1610-4DAA-689364DA1638}"/>
                </a:ext>
              </a:extLst>
            </p:cNvPr>
            <p:cNvSpPr/>
            <p:nvPr/>
          </p:nvSpPr>
          <p:spPr>
            <a:xfrm>
              <a:off x="6521325" y="471575"/>
              <a:ext cx="605925" cy="1172650"/>
            </a:xfrm>
            <a:custGeom>
              <a:avLst/>
              <a:gdLst/>
              <a:ahLst/>
              <a:cxnLst/>
              <a:rect l="l" t="t" r="r" b="b"/>
              <a:pathLst>
                <a:path w="24237" h="46906" extrusionOk="0">
                  <a:moveTo>
                    <a:pt x="13274" y="1"/>
                  </a:moveTo>
                  <a:cubicBezTo>
                    <a:pt x="12962" y="1"/>
                    <a:pt x="12217" y="1623"/>
                    <a:pt x="12242" y="1748"/>
                  </a:cubicBezTo>
                  <a:cubicBezTo>
                    <a:pt x="12265" y="1874"/>
                    <a:pt x="11134" y="3617"/>
                    <a:pt x="10720" y="4565"/>
                  </a:cubicBezTo>
                  <a:cubicBezTo>
                    <a:pt x="10309" y="5514"/>
                    <a:pt x="10543" y="6942"/>
                    <a:pt x="10720" y="7227"/>
                  </a:cubicBezTo>
                  <a:cubicBezTo>
                    <a:pt x="10899" y="7513"/>
                    <a:pt x="11036" y="8749"/>
                    <a:pt x="11061" y="9318"/>
                  </a:cubicBezTo>
                  <a:cubicBezTo>
                    <a:pt x="11089" y="9889"/>
                    <a:pt x="11232" y="11029"/>
                    <a:pt x="11061" y="11464"/>
                  </a:cubicBezTo>
                  <a:cubicBezTo>
                    <a:pt x="10891" y="11897"/>
                    <a:pt x="10837" y="12076"/>
                    <a:pt x="10720" y="12434"/>
                  </a:cubicBezTo>
                  <a:cubicBezTo>
                    <a:pt x="10714" y="12452"/>
                    <a:pt x="10705" y="12461"/>
                    <a:pt x="10692" y="12461"/>
                  </a:cubicBezTo>
                  <a:cubicBezTo>
                    <a:pt x="10463" y="12461"/>
                    <a:pt x="9203" y="9507"/>
                    <a:pt x="9203" y="9507"/>
                  </a:cubicBezTo>
                  <a:lnTo>
                    <a:pt x="8327" y="8267"/>
                  </a:lnTo>
                  <a:cubicBezTo>
                    <a:pt x="8327" y="8267"/>
                    <a:pt x="8180" y="11502"/>
                    <a:pt x="8327" y="11884"/>
                  </a:cubicBezTo>
                  <a:cubicBezTo>
                    <a:pt x="8472" y="12265"/>
                    <a:pt x="7200" y="13214"/>
                    <a:pt x="7200" y="13214"/>
                  </a:cubicBezTo>
                  <a:lnTo>
                    <a:pt x="6445" y="10820"/>
                  </a:lnTo>
                  <a:lnTo>
                    <a:pt x="6603" y="8269"/>
                  </a:lnTo>
                  <a:cubicBezTo>
                    <a:pt x="6603" y="8269"/>
                    <a:pt x="7205" y="4933"/>
                    <a:pt x="6975" y="4933"/>
                  </a:cubicBezTo>
                  <a:cubicBezTo>
                    <a:pt x="6966" y="4933"/>
                    <a:pt x="6955" y="4938"/>
                    <a:pt x="6944" y="4949"/>
                  </a:cubicBezTo>
                  <a:cubicBezTo>
                    <a:pt x="6637" y="5234"/>
                    <a:pt x="5124" y="8941"/>
                    <a:pt x="5026" y="9322"/>
                  </a:cubicBezTo>
                  <a:cubicBezTo>
                    <a:pt x="4928" y="9704"/>
                    <a:pt x="5026" y="12436"/>
                    <a:pt x="5026" y="12436"/>
                  </a:cubicBezTo>
                  <a:lnTo>
                    <a:pt x="3992" y="14588"/>
                  </a:lnTo>
                  <a:lnTo>
                    <a:pt x="1426" y="18576"/>
                  </a:lnTo>
                  <a:lnTo>
                    <a:pt x="0" y="21958"/>
                  </a:lnTo>
                  <a:lnTo>
                    <a:pt x="0" y="25476"/>
                  </a:lnTo>
                  <a:lnTo>
                    <a:pt x="593" y="28854"/>
                  </a:lnTo>
                  <a:lnTo>
                    <a:pt x="1426" y="31782"/>
                  </a:lnTo>
                  <a:lnTo>
                    <a:pt x="2871" y="33862"/>
                  </a:lnTo>
                  <a:lnTo>
                    <a:pt x="5531" y="35785"/>
                  </a:lnTo>
                  <a:lnTo>
                    <a:pt x="5531" y="40203"/>
                  </a:lnTo>
                  <a:lnTo>
                    <a:pt x="5546" y="40203"/>
                  </a:lnTo>
                  <a:cubicBezTo>
                    <a:pt x="5546" y="41170"/>
                    <a:pt x="6328" y="41952"/>
                    <a:pt x="7295" y="41952"/>
                  </a:cubicBezTo>
                  <a:cubicBezTo>
                    <a:pt x="8263" y="41952"/>
                    <a:pt x="9045" y="41170"/>
                    <a:pt x="9045" y="40203"/>
                  </a:cubicBezTo>
                  <a:lnTo>
                    <a:pt x="9045" y="37338"/>
                  </a:lnTo>
                  <a:cubicBezTo>
                    <a:pt x="9054" y="37270"/>
                    <a:pt x="9064" y="37206"/>
                    <a:pt x="9075" y="37144"/>
                  </a:cubicBezTo>
                  <a:lnTo>
                    <a:pt x="10356" y="37274"/>
                  </a:lnTo>
                  <a:lnTo>
                    <a:pt x="10356" y="44923"/>
                  </a:lnTo>
                  <a:cubicBezTo>
                    <a:pt x="10345" y="45000"/>
                    <a:pt x="10341" y="45077"/>
                    <a:pt x="10341" y="45156"/>
                  </a:cubicBezTo>
                  <a:cubicBezTo>
                    <a:pt x="10341" y="46121"/>
                    <a:pt x="11123" y="46905"/>
                    <a:pt x="12091" y="46905"/>
                  </a:cubicBezTo>
                  <a:cubicBezTo>
                    <a:pt x="13058" y="46905"/>
                    <a:pt x="13840" y="46121"/>
                    <a:pt x="13840" y="45156"/>
                  </a:cubicBezTo>
                  <a:cubicBezTo>
                    <a:pt x="13840" y="45051"/>
                    <a:pt x="13830" y="44949"/>
                    <a:pt x="13815" y="44849"/>
                  </a:cubicBezTo>
                  <a:cubicBezTo>
                    <a:pt x="13710" y="43666"/>
                    <a:pt x="13346" y="39342"/>
                    <a:pt x="13342" y="37136"/>
                  </a:cubicBezTo>
                  <a:lnTo>
                    <a:pt x="14833" y="37004"/>
                  </a:lnTo>
                  <a:lnTo>
                    <a:pt x="14833" y="37025"/>
                  </a:lnTo>
                  <a:cubicBezTo>
                    <a:pt x="14678" y="37287"/>
                    <a:pt x="14586" y="37594"/>
                    <a:pt x="14586" y="37922"/>
                  </a:cubicBezTo>
                  <a:cubicBezTo>
                    <a:pt x="14586" y="38890"/>
                    <a:pt x="15370" y="39672"/>
                    <a:pt x="16336" y="39672"/>
                  </a:cubicBezTo>
                  <a:cubicBezTo>
                    <a:pt x="17303" y="39672"/>
                    <a:pt x="18088" y="38890"/>
                    <a:pt x="18088" y="37922"/>
                  </a:cubicBezTo>
                  <a:cubicBezTo>
                    <a:pt x="18088" y="37645"/>
                    <a:pt x="18024" y="37383"/>
                    <a:pt x="17909" y="37151"/>
                  </a:cubicBezTo>
                  <a:cubicBezTo>
                    <a:pt x="17887" y="37025"/>
                    <a:pt x="17866" y="36882"/>
                    <a:pt x="17847" y="36733"/>
                  </a:cubicBezTo>
                  <a:lnTo>
                    <a:pt x="19582" y="36580"/>
                  </a:lnTo>
                  <a:lnTo>
                    <a:pt x="22789" y="33108"/>
                  </a:lnTo>
                  <a:lnTo>
                    <a:pt x="24236" y="28846"/>
                  </a:lnTo>
                  <a:lnTo>
                    <a:pt x="24236" y="23132"/>
                  </a:lnTo>
                  <a:lnTo>
                    <a:pt x="23053" y="19605"/>
                  </a:lnTo>
                  <a:lnTo>
                    <a:pt x="21619" y="16521"/>
                  </a:lnTo>
                  <a:lnTo>
                    <a:pt x="18569" y="13478"/>
                  </a:lnTo>
                  <a:lnTo>
                    <a:pt x="18569" y="10547"/>
                  </a:lnTo>
                  <a:lnTo>
                    <a:pt x="17450" y="8261"/>
                  </a:lnTo>
                  <a:lnTo>
                    <a:pt x="17450" y="11023"/>
                  </a:lnTo>
                  <a:lnTo>
                    <a:pt x="15984" y="12768"/>
                  </a:lnTo>
                  <a:lnTo>
                    <a:pt x="14394" y="12425"/>
                  </a:lnTo>
                  <a:lnTo>
                    <a:pt x="14394" y="10833"/>
                  </a:lnTo>
                  <a:lnTo>
                    <a:pt x="15189" y="8932"/>
                  </a:lnTo>
                  <a:lnTo>
                    <a:pt x="15982" y="6424"/>
                  </a:lnTo>
                  <a:lnTo>
                    <a:pt x="15520" y="5134"/>
                  </a:lnTo>
                  <a:lnTo>
                    <a:pt x="14396" y="2950"/>
                  </a:lnTo>
                  <a:lnTo>
                    <a:pt x="14392" y="3562"/>
                  </a:lnTo>
                  <a:cubicBezTo>
                    <a:pt x="14392" y="3562"/>
                    <a:pt x="14286" y="5230"/>
                    <a:pt x="14392" y="5610"/>
                  </a:cubicBezTo>
                  <a:cubicBezTo>
                    <a:pt x="14428" y="5737"/>
                    <a:pt x="14307" y="5779"/>
                    <a:pt x="14131" y="5779"/>
                  </a:cubicBezTo>
                  <a:cubicBezTo>
                    <a:pt x="13778" y="5779"/>
                    <a:pt x="13201" y="5610"/>
                    <a:pt x="13201" y="5610"/>
                  </a:cubicBezTo>
                  <a:lnTo>
                    <a:pt x="12728" y="4101"/>
                  </a:lnTo>
                  <a:lnTo>
                    <a:pt x="13693" y="1748"/>
                  </a:lnTo>
                  <a:cubicBezTo>
                    <a:pt x="13693" y="1748"/>
                    <a:pt x="13595" y="100"/>
                    <a:pt x="13299" y="5"/>
                  </a:cubicBezTo>
                  <a:cubicBezTo>
                    <a:pt x="13291" y="2"/>
                    <a:pt x="13283" y="1"/>
                    <a:pt x="13274" y="1"/>
                  </a:cubicBezTo>
                  <a:close/>
                </a:path>
              </a:pathLst>
            </a:custGeom>
            <a:solidFill>
              <a:schemeClr val="accent5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996;p42">
              <a:extLst>
                <a:ext uri="{FF2B5EF4-FFF2-40B4-BE49-F238E27FC236}">
                  <a16:creationId xmlns:a16="http://schemas.microsoft.com/office/drawing/2014/main" id="{069C693B-5037-83B6-49E1-63F2597D106C}"/>
                </a:ext>
              </a:extLst>
            </p:cNvPr>
            <p:cNvSpPr/>
            <p:nvPr/>
          </p:nvSpPr>
          <p:spPr>
            <a:xfrm>
              <a:off x="6521525" y="468500"/>
              <a:ext cx="605600" cy="933725"/>
            </a:xfrm>
            <a:custGeom>
              <a:avLst/>
              <a:gdLst/>
              <a:ahLst/>
              <a:cxnLst/>
              <a:rect l="l" t="t" r="r" b="b"/>
              <a:pathLst>
                <a:path w="24224" h="37349" extrusionOk="0">
                  <a:moveTo>
                    <a:pt x="13274" y="0"/>
                  </a:moveTo>
                  <a:cubicBezTo>
                    <a:pt x="12961" y="0"/>
                    <a:pt x="12215" y="1623"/>
                    <a:pt x="12242" y="1748"/>
                  </a:cubicBezTo>
                  <a:cubicBezTo>
                    <a:pt x="12266" y="1871"/>
                    <a:pt x="11134" y="3617"/>
                    <a:pt x="10721" y="4565"/>
                  </a:cubicBezTo>
                  <a:cubicBezTo>
                    <a:pt x="10307" y="5513"/>
                    <a:pt x="10542" y="6941"/>
                    <a:pt x="10721" y="7227"/>
                  </a:cubicBezTo>
                  <a:cubicBezTo>
                    <a:pt x="10900" y="7512"/>
                    <a:pt x="11034" y="8749"/>
                    <a:pt x="11062" y="9318"/>
                  </a:cubicBezTo>
                  <a:cubicBezTo>
                    <a:pt x="11087" y="9889"/>
                    <a:pt x="11232" y="11029"/>
                    <a:pt x="11062" y="11462"/>
                  </a:cubicBezTo>
                  <a:cubicBezTo>
                    <a:pt x="10891" y="11896"/>
                    <a:pt x="10838" y="12075"/>
                    <a:pt x="10721" y="12431"/>
                  </a:cubicBezTo>
                  <a:cubicBezTo>
                    <a:pt x="10715" y="12450"/>
                    <a:pt x="10705" y="12459"/>
                    <a:pt x="10692" y="12459"/>
                  </a:cubicBezTo>
                  <a:cubicBezTo>
                    <a:pt x="10462" y="12459"/>
                    <a:pt x="9201" y="9507"/>
                    <a:pt x="9201" y="9507"/>
                  </a:cubicBezTo>
                  <a:lnTo>
                    <a:pt x="8325" y="8265"/>
                  </a:lnTo>
                  <a:cubicBezTo>
                    <a:pt x="8325" y="8265"/>
                    <a:pt x="8178" y="11502"/>
                    <a:pt x="8325" y="11883"/>
                  </a:cubicBezTo>
                  <a:cubicBezTo>
                    <a:pt x="8472" y="12265"/>
                    <a:pt x="7198" y="13213"/>
                    <a:pt x="7198" y="13213"/>
                  </a:cubicBezTo>
                  <a:lnTo>
                    <a:pt x="6446" y="10820"/>
                  </a:lnTo>
                  <a:lnTo>
                    <a:pt x="6601" y="8269"/>
                  </a:lnTo>
                  <a:cubicBezTo>
                    <a:pt x="6601" y="8269"/>
                    <a:pt x="7203" y="4933"/>
                    <a:pt x="6973" y="4933"/>
                  </a:cubicBezTo>
                  <a:cubicBezTo>
                    <a:pt x="6964" y="4933"/>
                    <a:pt x="6954" y="4938"/>
                    <a:pt x="6942" y="4949"/>
                  </a:cubicBezTo>
                  <a:cubicBezTo>
                    <a:pt x="6637" y="5234"/>
                    <a:pt x="5124" y="8940"/>
                    <a:pt x="5024" y="9320"/>
                  </a:cubicBezTo>
                  <a:cubicBezTo>
                    <a:pt x="4926" y="9701"/>
                    <a:pt x="5024" y="12435"/>
                    <a:pt x="5024" y="12435"/>
                  </a:cubicBezTo>
                  <a:lnTo>
                    <a:pt x="3990" y="14588"/>
                  </a:lnTo>
                  <a:lnTo>
                    <a:pt x="1427" y="18575"/>
                  </a:lnTo>
                  <a:lnTo>
                    <a:pt x="1" y="21955"/>
                  </a:lnTo>
                  <a:lnTo>
                    <a:pt x="1" y="25474"/>
                  </a:lnTo>
                  <a:lnTo>
                    <a:pt x="591" y="28852"/>
                  </a:lnTo>
                  <a:lnTo>
                    <a:pt x="1427" y="31780"/>
                  </a:lnTo>
                  <a:lnTo>
                    <a:pt x="2869" y="33860"/>
                  </a:lnTo>
                  <a:lnTo>
                    <a:pt x="7149" y="36950"/>
                  </a:lnTo>
                  <a:lnTo>
                    <a:pt x="11011" y="37349"/>
                  </a:lnTo>
                  <a:lnTo>
                    <a:pt x="19569" y="36586"/>
                  </a:lnTo>
                  <a:lnTo>
                    <a:pt x="22777" y="33114"/>
                  </a:lnTo>
                  <a:lnTo>
                    <a:pt x="24224" y="28852"/>
                  </a:lnTo>
                  <a:lnTo>
                    <a:pt x="24224" y="23138"/>
                  </a:lnTo>
                  <a:lnTo>
                    <a:pt x="23052" y="19603"/>
                  </a:lnTo>
                  <a:lnTo>
                    <a:pt x="21620" y="16521"/>
                  </a:lnTo>
                  <a:lnTo>
                    <a:pt x="18568" y="13475"/>
                  </a:lnTo>
                  <a:lnTo>
                    <a:pt x="18568" y="10545"/>
                  </a:lnTo>
                  <a:lnTo>
                    <a:pt x="17449" y="8260"/>
                  </a:lnTo>
                  <a:lnTo>
                    <a:pt x="17449" y="11022"/>
                  </a:lnTo>
                  <a:lnTo>
                    <a:pt x="15985" y="12768"/>
                  </a:lnTo>
                  <a:lnTo>
                    <a:pt x="14395" y="12425"/>
                  </a:lnTo>
                  <a:lnTo>
                    <a:pt x="14395" y="10831"/>
                  </a:lnTo>
                  <a:lnTo>
                    <a:pt x="15188" y="8932"/>
                  </a:lnTo>
                  <a:lnTo>
                    <a:pt x="15983" y="6421"/>
                  </a:lnTo>
                  <a:lnTo>
                    <a:pt x="15518" y="5132"/>
                  </a:lnTo>
                  <a:lnTo>
                    <a:pt x="14397" y="2947"/>
                  </a:lnTo>
                  <a:lnTo>
                    <a:pt x="14391" y="3561"/>
                  </a:lnTo>
                  <a:cubicBezTo>
                    <a:pt x="14391" y="3561"/>
                    <a:pt x="14284" y="5228"/>
                    <a:pt x="14391" y="5609"/>
                  </a:cubicBezTo>
                  <a:cubicBezTo>
                    <a:pt x="14426" y="5736"/>
                    <a:pt x="14306" y="5779"/>
                    <a:pt x="14130" y="5779"/>
                  </a:cubicBezTo>
                  <a:cubicBezTo>
                    <a:pt x="13777" y="5779"/>
                    <a:pt x="13201" y="5609"/>
                    <a:pt x="13201" y="5609"/>
                  </a:cubicBezTo>
                  <a:lnTo>
                    <a:pt x="12726" y="4098"/>
                  </a:lnTo>
                  <a:lnTo>
                    <a:pt x="13694" y="1748"/>
                  </a:lnTo>
                  <a:cubicBezTo>
                    <a:pt x="13694" y="1748"/>
                    <a:pt x="13596" y="100"/>
                    <a:pt x="13299" y="4"/>
                  </a:cubicBezTo>
                  <a:cubicBezTo>
                    <a:pt x="13291" y="2"/>
                    <a:pt x="13283" y="0"/>
                    <a:pt x="13274" y="0"/>
                  </a:cubicBez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997;p42">
              <a:extLst>
                <a:ext uri="{FF2B5EF4-FFF2-40B4-BE49-F238E27FC236}">
                  <a16:creationId xmlns:a16="http://schemas.microsoft.com/office/drawing/2014/main" id="{F57F9D01-EF40-61EF-0020-4B6E18E431B3}"/>
                </a:ext>
              </a:extLst>
            </p:cNvPr>
            <p:cNvSpPr/>
            <p:nvPr/>
          </p:nvSpPr>
          <p:spPr>
            <a:xfrm>
              <a:off x="6986175" y="1060400"/>
              <a:ext cx="97525" cy="141025"/>
            </a:xfrm>
            <a:custGeom>
              <a:avLst/>
              <a:gdLst/>
              <a:ahLst/>
              <a:cxnLst/>
              <a:rect l="l" t="t" r="r" b="b"/>
              <a:pathLst>
                <a:path w="3901" h="5641" extrusionOk="0">
                  <a:moveTo>
                    <a:pt x="2435" y="0"/>
                  </a:moveTo>
                  <a:cubicBezTo>
                    <a:pt x="2272" y="0"/>
                    <a:pt x="2101" y="69"/>
                    <a:pt x="1936" y="69"/>
                  </a:cubicBezTo>
                  <a:cubicBezTo>
                    <a:pt x="1862" y="69"/>
                    <a:pt x="1790" y="56"/>
                    <a:pt x="1721" y="16"/>
                  </a:cubicBezTo>
                  <a:cubicBezTo>
                    <a:pt x="1642" y="246"/>
                    <a:pt x="1454" y="359"/>
                    <a:pt x="1339" y="590"/>
                  </a:cubicBezTo>
                  <a:cubicBezTo>
                    <a:pt x="1339" y="590"/>
                    <a:pt x="1291" y="638"/>
                    <a:pt x="1234" y="638"/>
                  </a:cubicBezTo>
                  <a:cubicBezTo>
                    <a:pt x="1219" y="638"/>
                    <a:pt x="1204" y="634"/>
                    <a:pt x="1188" y="626"/>
                  </a:cubicBezTo>
                  <a:cubicBezTo>
                    <a:pt x="1073" y="549"/>
                    <a:pt x="1035" y="398"/>
                    <a:pt x="994" y="359"/>
                  </a:cubicBezTo>
                  <a:cubicBezTo>
                    <a:pt x="918" y="321"/>
                    <a:pt x="850" y="304"/>
                    <a:pt x="790" y="304"/>
                  </a:cubicBezTo>
                  <a:cubicBezTo>
                    <a:pt x="431" y="304"/>
                    <a:pt x="362" y="916"/>
                    <a:pt x="459" y="1276"/>
                  </a:cubicBezTo>
                  <a:cubicBezTo>
                    <a:pt x="497" y="1506"/>
                    <a:pt x="382" y="1849"/>
                    <a:pt x="267" y="2041"/>
                  </a:cubicBezTo>
                  <a:cubicBezTo>
                    <a:pt x="1" y="2537"/>
                    <a:pt x="191" y="3300"/>
                    <a:pt x="764" y="3454"/>
                  </a:cubicBezTo>
                  <a:cubicBezTo>
                    <a:pt x="1069" y="3567"/>
                    <a:pt x="1373" y="3646"/>
                    <a:pt x="1527" y="3912"/>
                  </a:cubicBezTo>
                  <a:cubicBezTo>
                    <a:pt x="1864" y="4513"/>
                    <a:pt x="2313" y="5116"/>
                    <a:pt x="2831" y="5640"/>
                  </a:cubicBezTo>
                  <a:cubicBezTo>
                    <a:pt x="3515" y="4253"/>
                    <a:pt x="3901" y="2691"/>
                    <a:pt x="3901" y="1037"/>
                  </a:cubicBezTo>
                  <a:cubicBezTo>
                    <a:pt x="3901" y="845"/>
                    <a:pt x="3897" y="654"/>
                    <a:pt x="3886" y="464"/>
                  </a:cubicBezTo>
                  <a:cubicBezTo>
                    <a:pt x="3464" y="295"/>
                    <a:pt x="3012" y="157"/>
                    <a:pt x="2558" y="16"/>
                  </a:cubicBezTo>
                  <a:cubicBezTo>
                    <a:pt x="2518" y="5"/>
                    <a:pt x="2477" y="0"/>
                    <a:pt x="2435" y="0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98;p42">
              <a:extLst>
                <a:ext uri="{FF2B5EF4-FFF2-40B4-BE49-F238E27FC236}">
                  <a16:creationId xmlns:a16="http://schemas.microsoft.com/office/drawing/2014/main" id="{420B6A87-A718-6F93-21CF-D90C4912135F}"/>
                </a:ext>
              </a:extLst>
            </p:cNvPr>
            <p:cNvSpPr/>
            <p:nvPr/>
          </p:nvSpPr>
          <p:spPr>
            <a:xfrm>
              <a:off x="6934775" y="891200"/>
              <a:ext cx="145675" cy="186400"/>
            </a:xfrm>
            <a:custGeom>
              <a:avLst/>
              <a:gdLst/>
              <a:ahLst/>
              <a:cxnLst/>
              <a:rect l="l" t="t" r="r" b="b"/>
              <a:pathLst>
                <a:path w="5827" h="7456" extrusionOk="0">
                  <a:moveTo>
                    <a:pt x="2428" y="1"/>
                  </a:moveTo>
                  <a:cubicBezTo>
                    <a:pt x="1991" y="674"/>
                    <a:pt x="2082" y="1554"/>
                    <a:pt x="2021" y="2362"/>
                  </a:cubicBezTo>
                  <a:cubicBezTo>
                    <a:pt x="1980" y="2701"/>
                    <a:pt x="1371" y="2545"/>
                    <a:pt x="1256" y="2852"/>
                  </a:cubicBezTo>
                  <a:cubicBezTo>
                    <a:pt x="1179" y="3044"/>
                    <a:pt x="1371" y="3310"/>
                    <a:pt x="1522" y="3426"/>
                  </a:cubicBezTo>
                  <a:cubicBezTo>
                    <a:pt x="1550" y="3453"/>
                    <a:pt x="1581" y="3464"/>
                    <a:pt x="1615" y="3464"/>
                  </a:cubicBezTo>
                  <a:cubicBezTo>
                    <a:pt x="1756" y="3464"/>
                    <a:pt x="1937" y="3269"/>
                    <a:pt x="2037" y="3269"/>
                  </a:cubicBezTo>
                  <a:cubicBezTo>
                    <a:pt x="2044" y="3269"/>
                    <a:pt x="2051" y="3270"/>
                    <a:pt x="2057" y="3272"/>
                  </a:cubicBezTo>
                  <a:cubicBezTo>
                    <a:pt x="2323" y="3426"/>
                    <a:pt x="2057" y="3845"/>
                    <a:pt x="2249" y="4112"/>
                  </a:cubicBezTo>
                  <a:lnTo>
                    <a:pt x="2364" y="4112"/>
                  </a:lnTo>
                  <a:cubicBezTo>
                    <a:pt x="2437" y="4441"/>
                    <a:pt x="2265" y="4839"/>
                    <a:pt x="1920" y="4839"/>
                  </a:cubicBezTo>
                  <a:cubicBezTo>
                    <a:pt x="1903" y="4839"/>
                    <a:pt x="1887" y="4838"/>
                    <a:pt x="1869" y="4836"/>
                  </a:cubicBezTo>
                  <a:lnTo>
                    <a:pt x="1869" y="4990"/>
                  </a:lnTo>
                  <a:cubicBezTo>
                    <a:pt x="1840" y="5005"/>
                    <a:pt x="1809" y="5011"/>
                    <a:pt x="1777" y="5011"/>
                  </a:cubicBezTo>
                  <a:cubicBezTo>
                    <a:pt x="1643" y="5011"/>
                    <a:pt x="1495" y="4904"/>
                    <a:pt x="1373" y="4875"/>
                  </a:cubicBezTo>
                  <a:cubicBezTo>
                    <a:pt x="1326" y="4863"/>
                    <a:pt x="1276" y="4857"/>
                    <a:pt x="1223" y="4857"/>
                  </a:cubicBezTo>
                  <a:cubicBezTo>
                    <a:pt x="929" y="4857"/>
                    <a:pt x="583" y="5036"/>
                    <a:pt x="648" y="5295"/>
                  </a:cubicBezTo>
                  <a:cubicBezTo>
                    <a:pt x="725" y="5561"/>
                    <a:pt x="571" y="5945"/>
                    <a:pt x="382" y="6060"/>
                  </a:cubicBezTo>
                  <a:cubicBezTo>
                    <a:pt x="0" y="6367"/>
                    <a:pt x="230" y="7053"/>
                    <a:pt x="418" y="7283"/>
                  </a:cubicBezTo>
                  <a:cubicBezTo>
                    <a:pt x="515" y="7404"/>
                    <a:pt x="651" y="7456"/>
                    <a:pt x="800" y="7456"/>
                  </a:cubicBezTo>
                  <a:cubicBezTo>
                    <a:pt x="1123" y="7456"/>
                    <a:pt x="1509" y="7214"/>
                    <a:pt x="1716" y="6902"/>
                  </a:cubicBezTo>
                  <a:cubicBezTo>
                    <a:pt x="1773" y="6944"/>
                    <a:pt x="1819" y="6960"/>
                    <a:pt x="1858" y="6960"/>
                  </a:cubicBezTo>
                  <a:cubicBezTo>
                    <a:pt x="1926" y="6960"/>
                    <a:pt x="1974" y="6912"/>
                    <a:pt x="2023" y="6865"/>
                  </a:cubicBezTo>
                  <a:cubicBezTo>
                    <a:pt x="2138" y="6750"/>
                    <a:pt x="2330" y="6558"/>
                    <a:pt x="2251" y="6292"/>
                  </a:cubicBezTo>
                  <a:cubicBezTo>
                    <a:pt x="2138" y="5870"/>
                    <a:pt x="2215" y="5299"/>
                    <a:pt x="2596" y="5145"/>
                  </a:cubicBezTo>
                  <a:cubicBezTo>
                    <a:pt x="2622" y="5138"/>
                    <a:pt x="2646" y="5134"/>
                    <a:pt x="2669" y="5134"/>
                  </a:cubicBezTo>
                  <a:cubicBezTo>
                    <a:pt x="2971" y="5134"/>
                    <a:pt x="2950" y="5795"/>
                    <a:pt x="3091" y="5795"/>
                  </a:cubicBezTo>
                  <a:cubicBezTo>
                    <a:pt x="3513" y="5795"/>
                    <a:pt x="3091" y="5337"/>
                    <a:pt x="3129" y="4994"/>
                  </a:cubicBezTo>
                  <a:cubicBezTo>
                    <a:pt x="3158" y="4842"/>
                    <a:pt x="3284" y="4595"/>
                    <a:pt x="3450" y="4595"/>
                  </a:cubicBezTo>
                  <a:cubicBezTo>
                    <a:pt x="3494" y="4595"/>
                    <a:pt x="3540" y="4611"/>
                    <a:pt x="3587" y="4651"/>
                  </a:cubicBezTo>
                  <a:cubicBezTo>
                    <a:pt x="3873" y="4864"/>
                    <a:pt x="3857" y="5345"/>
                    <a:pt x="4258" y="5345"/>
                  </a:cubicBezTo>
                  <a:cubicBezTo>
                    <a:pt x="4287" y="5345"/>
                    <a:pt x="4319" y="5343"/>
                    <a:pt x="4352" y="5337"/>
                  </a:cubicBezTo>
                  <a:lnTo>
                    <a:pt x="4352" y="5337"/>
                  </a:lnTo>
                  <a:cubicBezTo>
                    <a:pt x="4314" y="5529"/>
                    <a:pt x="4388" y="5834"/>
                    <a:pt x="4503" y="5874"/>
                  </a:cubicBezTo>
                  <a:cubicBezTo>
                    <a:pt x="4906" y="6034"/>
                    <a:pt x="5367" y="6141"/>
                    <a:pt x="5827" y="6147"/>
                  </a:cubicBezTo>
                  <a:cubicBezTo>
                    <a:pt x="5435" y="3713"/>
                    <a:pt x="4199" y="1561"/>
                    <a:pt x="2428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99;p42">
              <a:extLst>
                <a:ext uri="{FF2B5EF4-FFF2-40B4-BE49-F238E27FC236}">
                  <a16:creationId xmlns:a16="http://schemas.microsoft.com/office/drawing/2014/main" id="{6221E545-34BB-9C31-FF29-1C83B53BF661}"/>
                </a:ext>
              </a:extLst>
            </p:cNvPr>
            <p:cNvSpPr/>
            <p:nvPr/>
          </p:nvSpPr>
          <p:spPr>
            <a:xfrm>
              <a:off x="6697175" y="832325"/>
              <a:ext cx="386175" cy="627775"/>
            </a:xfrm>
            <a:custGeom>
              <a:avLst/>
              <a:gdLst/>
              <a:ahLst/>
              <a:cxnLst/>
              <a:rect l="l" t="t" r="r" b="b"/>
              <a:pathLst>
                <a:path w="15447" h="25111" extrusionOk="0">
                  <a:moveTo>
                    <a:pt x="7333" y="1"/>
                  </a:moveTo>
                  <a:cubicBezTo>
                    <a:pt x="7422" y="112"/>
                    <a:pt x="7492" y="222"/>
                    <a:pt x="7471" y="391"/>
                  </a:cubicBezTo>
                  <a:cubicBezTo>
                    <a:pt x="7501" y="376"/>
                    <a:pt x="7527" y="370"/>
                    <a:pt x="7549" y="370"/>
                  </a:cubicBezTo>
                  <a:cubicBezTo>
                    <a:pt x="7640" y="370"/>
                    <a:pt x="7670" y="475"/>
                    <a:pt x="7701" y="506"/>
                  </a:cubicBezTo>
                  <a:cubicBezTo>
                    <a:pt x="7848" y="873"/>
                    <a:pt x="7617" y="910"/>
                    <a:pt x="7352" y="910"/>
                  </a:cubicBezTo>
                  <a:cubicBezTo>
                    <a:pt x="7285" y="910"/>
                    <a:pt x="7215" y="907"/>
                    <a:pt x="7148" y="907"/>
                  </a:cubicBezTo>
                  <a:cubicBezTo>
                    <a:pt x="7070" y="907"/>
                    <a:pt x="6996" y="911"/>
                    <a:pt x="6936" y="926"/>
                  </a:cubicBezTo>
                  <a:cubicBezTo>
                    <a:pt x="6744" y="964"/>
                    <a:pt x="6442" y="1041"/>
                    <a:pt x="6442" y="1348"/>
                  </a:cubicBezTo>
                  <a:lnTo>
                    <a:pt x="6288" y="1348"/>
                  </a:lnTo>
                  <a:cubicBezTo>
                    <a:pt x="6212" y="1540"/>
                    <a:pt x="6097" y="1806"/>
                    <a:pt x="5869" y="1842"/>
                  </a:cubicBezTo>
                  <a:cubicBezTo>
                    <a:pt x="5869" y="1650"/>
                    <a:pt x="5562" y="1691"/>
                    <a:pt x="5562" y="1461"/>
                  </a:cubicBezTo>
                  <a:lnTo>
                    <a:pt x="5410" y="1461"/>
                  </a:lnTo>
                  <a:cubicBezTo>
                    <a:pt x="5259" y="1233"/>
                    <a:pt x="5602" y="966"/>
                    <a:pt x="5447" y="811"/>
                  </a:cubicBezTo>
                  <a:cubicBezTo>
                    <a:pt x="5428" y="775"/>
                    <a:pt x="5406" y="760"/>
                    <a:pt x="5381" y="760"/>
                  </a:cubicBezTo>
                  <a:cubicBezTo>
                    <a:pt x="5300" y="760"/>
                    <a:pt x="5191" y="907"/>
                    <a:pt x="5103" y="964"/>
                  </a:cubicBezTo>
                  <a:cubicBezTo>
                    <a:pt x="4684" y="1422"/>
                    <a:pt x="4302" y="1765"/>
                    <a:pt x="3767" y="2032"/>
                  </a:cubicBezTo>
                  <a:cubicBezTo>
                    <a:pt x="3537" y="2109"/>
                    <a:pt x="3959" y="2224"/>
                    <a:pt x="4187" y="2339"/>
                  </a:cubicBezTo>
                  <a:cubicBezTo>
                    <a:pt x="4225" y="2375"/>
                    <a:pt x="4225" y="2490"/>
                    <a:pt x="4187" y="2531"/>
                  </a:cubicBezTo>
                  <a:cubicBezTo>
                    <a:pt x="3995" y="2722"/>
                    <a:pt x="3652" y="2759"/>
                    <a:pt x="3501" y="3025"/>
                  </a:cubicBezTo>
                  <a:cubicBezTo>
                    <a:pt x="3462" y="3025"/>
                    <a:pt x="3347" y="3025"/>
                    <a:pt x="3309" y="3063"/>
                  </a:cubicBezTo>
                  <a:cubicBezTo>
                    <a:pt x="3209" y="3329"/>
                    <a:pt x="2935" y="3451"/>
                    <a:pt x="2663" y="3451"/>
                  </a:cubicBezTo>
                  <a:cubicBezTo>
                    <a:pt x="2623" y="3451"/>
                    <a:pt x="2583" y="3448"/>
                    <a:pt x="2544" y="3443"/>
                  </a:cubicBezTo>
                  <a:cubicBezTo>
                    <a:pt x="2544" y="3558"/>
                    <a:pt x="2429" y="3673"/>
                    <a:pt x="2393" y="3750"/>
                  </a:cubicBezTo>
                  <a:cubicBezTo>
                    <a:pt x="2201" y="3941"/>
                    <a:pt x="2278" y="4284"/>
                    <a:pt x="2469" y="4551"/>
                  </a:cubicBezTo>
                  <a:cubicBezTo>
                    <a:pt x="2675" y="4758"/>
                    <a:pt x="2944" y="5459"/>
                    <a:pt x="2578" y="5459"/>
                  </a:cubicBezTo>
                  <a:cubicBezTo>
                    <a:pt x="2537" y="5459"/>
                    <a:pt x="2488" y="5450"/>
                    <a:pt x="2431" y="5431"/>
                  </a:cubicBezTo>
                  <a:cubicBezTo>
                    <a:pt x="2165" y="5316"/>
                    <a:pt x="2203" y="4781"/>
                    <a:pt x="1860" y="4630"/>
                  </a:cubicBezTo>
                  <a:cubicBezTo>
                    <a:pt x="1810" y="4608"/>
                    <a:pt x="1767" y="4599"/>
                    <a:pt x="1728" y="4599"/>
                  </a:cubicBezTo>
                  <a:cubicBezTo>
                    <a:pt x="1561" y="4599"/>
                    <a:pt x="1486" y="4779"/>
                    <a:pt x="1363" y="4934"/>
                  </a:cubicBezTo>
                  <a:cubicBezTo>
                    <a:pt x="1328" y="5004"/>
                    <a:pt x="1262" y="5025"/>
                    <a:pt x="1179" y="5025"/>
                  </a:cubicBezTo>
                  <a:cubicBezTo>
                    <a:pt x="1061" y="5025"/>
                    <a:pt x="909" y="4983"/>
                    <a:pt x="766" y="4983"/>
                  </a:cubicBezTo>
                  <a:cubicBezTo>
                    <a:pt x="679" y="4983"/>
                    <a:pt x="594" y="4999"/>
                    <a:pt x="524" y="5050"/>
                  </a:cubicBezTo>
                  <a:cubicBezTo>
                    <a:pt x="257" y="5201"/>
                    <a:pt x="257" y="5508"/>
                    <a:pt x="144" y="5774"/>
                  </a:cubicBezTo>
                  <a:cubicBezTo>
                    <a:pt x="65" y="5925"/>
                    <a:pt x="180" y="6156"/>
                    <a:pt x="180" y="6309"/>
                  </a:cubicBezTo>
                  <a:cubicBezTo>
                    <a:pt x="180" y="6846"/>
                    <a:pt x="372" y="7341"/>
                    <a:pt x="104" y="7876"/>
                  </a:cubicBezTo>
                  <a:cubicBezTo>
                    <a:pt x="0" y="8083"/>
                    <a:pt x="83" y="8504"/>
                    <a:pt x="324" y="8504"/>
                  </a:cubicBezTo>
                  <a:cubicBezTo>
                    <a:pt x="351" y="8504"/>
                    <a:pt x="380" y="8498"/>
                    <a:pt x="411" y="8487"/>
                  </a:cubicBezTo>
                  <a:cubicBezTo>
                    <a:pt x="830" y="8295"/>
                    <a:pt x="754" y="7799"/>
                    <a:pt x="830" y="7379"/>
                  </a:cubicBezTo>
                  <a:cubicBezTo>
                    <a:pt x="830" y="7319"/>
                    <a:pt x="965" y="7238"/>
                    <a:pt x="1045" y="7238"/>
                  </a:cubicBezTo>
                  <a:cubicBezTo>
                    <a:pt x="1069" y="7238"/>
                    <a:pt x="1088" y="7246"/>
                    <a:pt x="1097" y="7264"/>
                  </a:cubicBezTo>
                  <a:cubicBezTo>
                    <a:pt x="1212" y="7530"/>
                    <a:pt x="1478" y="7645"/>
                    <a:pt x="1519" y="7873"/>
                  </a:cubicBezTo>
                  <a:cubicBezTo>
                    <a:pt x="1592" y="8276"/>
                    <a:pt x="1595" y="9025"/>
                    <a:pt x="1061" y="9025"/>
                  </a:cubicBezTo>
                  <a:cubicBezTo>
                    <a:pt x="1036" y="9025"/>
                    <a:pt x="1009" y="9023"/>
                    <a:pt x="982" y="9020"/>
                  </a:cubicBezTo>
                  <a:cubicBezTo>
                    <a:pt x="982" y="9097"/>
                    <a:pt x="830" y="9212"/>
                    <a:pt x="869" y="9212"/>
                  </a:cubicBezTo>
                  <a:cubicBezTo>
                    <a:pt x="942" y="9225"/>
                    <a:pt x="1016" y="9230"/>
                    <a:pt x="1089" y="9230"/>
                  </a:cubicBezTo>
                  <a:cubicBezTo>
                    <a:pt x="1531" y="9230"/>
                    <a:pt x="1972" y="9031"/>
                    <a:pt x="2413" y="9031"/>
                  </a:cubicBezTo>
                  <a:cubicBezTo>
                    <a:pt x="2547" y="9031"/>
                    <a:pt x="2681" y="9049"/>
                    <a:pt x="2815" y="9097"/>
                  </a:cubicBezTo>
                  <a:cubicBezTo>
                    <a:pt x="2853" y="9135"/>
                    <a:pt x="2968" y="9404"/>
                    <a:pt x="2893" y="9555"/>
                  </a:cubicBezTo>
                  <a:cubicBezTo>
                    <a:pt x="2778" y="9936"/>
                    <a:pt x="2512" y="10205"/>
                    <a:pt x="2512" y="10623"/>
                  </a:cubicBezTo>
                  <a:cubicBezTo>
                    <a:pt x="2549" y="10614"/>
                    <a:pt x="2585" y="10610"/>
                    <a:pt x="2619" y="10610"/>
                  </a:cubicBezTo>
                  <a:cubicBezTo>
                    <a:pt x="2897" y="10610"/>
                    <a:pt x="3072" y="10865"/>
                    <a:pt x="3277" y="10968"/>
                  </a:cubicBezTo>
                  <a:cubicBezTo>
                    <a:pt x="3582" y="11081"/>
                    <a:pt x="3505" y="11692"/>
                    <a:pt x="3697" y="11884"/>
                  </a:cubicBezTo>
                  <a:cubicBezTo>
                    <a:pt x="3741" y="11935"/>
                    <a:pt x="3787" y="11957"/>
                    <a:pt x="3832" y="11957"/>
                  </a:cubicBezTo>
                  <a:cubicBezTo>
                    <a:pt x="4060" y="11957"/>
                    <a:pt x="4289" y="11399"/>
                    <a:pt x="4385" y="11081"/>
                  </a:cubicBezTo>
                  <a:cubicBezTo>
                    <a:pt x="4462" y="10853"/>
                    <a:pt x="4605" y="10776"/>
                    <a:pt x="4773" y="10776"/>
                  </a:cubicBezTo>
                  <a:cubicBezTo>
                    <a:pt x="5027" y="10776"/>
                    <a:pt x="5339" y="10951"/>
                    <a:pt x="5568" y="11045"/>
                  </a:cubicBezTo>
                  <a:cubicBezTo>
                    <a:pt x="5794" y="11142"/>
                    <a:pt x="5992" y="11376"/>
                    <a:pt x="6234" y="11376"/>
                  </a:cubicBezTo>
                  <a:cubicBezTo>
                    <a:pt x="6278" y="11376"/>
                    <a:pt x="6323" y="11369"/>
                    <a:pt x="6369" y="11351"/>
                  </a:cubicBezTo>
                  <a:cubicBezTo>
                    <a:pt x="6449" y="11325"/>
                    <a:pt x="6565" y="11280"/>
                    <a:pt x="6641" y="11280"/>
                  </a:cubicBezTo>
                  <a:cubicBezTo>
                    <a:pt x="6675" y="11280"/>
                    <a:pt x="6701" y="11289"/>
                    <a:pt x="6712" y="11313"/>
                  </a:cubicBezTo>
                  <a:cubicBezTo>
                    <a:pt x="6904" y="11505"/>
                    <a:pt x="7171" y="11656"/>
                    <a:pt x="7286" y="11963"/>
                  </a:cubicBezTo>
                  <a:lnTo>
                    <a:pt x="7437" y="11963"/>
                  </a:lnTo>
                  <a:cubicBezTo>
                    <a:pt x="7780" y="12229"/>
                    <a:pt x="8010" y="12573"/>
                    <a:pt x="8087" y="12956"/>
                  </a:cubicBezTo>
                  <a:cubicBezTo>
                    <a:pt x="8164" y="13453"/>
                    <a:pt x="7780" y="14139"/>
                    <a:pt x="8051" y="14446"/>
                  </a:cubicBezTo>
                  <a:cubicBezTo>
                    <a:pt x="8162" y="14558"/>
                    <a:pt x="8340" y="14583"/>
                    <a:pt x="8547" y="14583"/>
                  </a:cubicBezTo>
                  <a:cubicBezTo>
                    <a:pt x="8718" y="14583"/>
                    <a:pt x="8908" y="14566"/>
                    <a:pt x="9097" y="14566"/>
                  </a:cubicBezTo>
                  <a:cubicBezTo>
                    <a:pt x="9307" y="14566"/>
                    <a:pt x="9514" y="14587"/>
                    <a:pt x="9692" y="14676"/>
                  </a:cubicBezTo>
                  <a:cubicBezTo>
                    <a:pt x="10071" y="14827"/>
                    <a:pt x="10071" y="15362"/>
                    <a:pt x="10455" y="15629"/>
                  </a:cubicBezTo>
                  <a:cubicBezTo>
                    <a:pt x="10992" y="15972"/>
                    <a:pt x="10608" y="16737"/>
                    <a:pt x="10378" y="17270"/>
                  </a:cubicBezTo>
                  <a:cubicBezTo>
                    <a:pt x="10227" y="17613"/>
                    <a:pt x="9920" y="17879"/>
                    <a:pt x="9613" y="18186"/>
                  </a:cubicBezTo>
                  <a:cubicBezTo>
                    <a:pt x="9270" y="18568"/>
                    <a:pt x="9421" y="19179"/>
                    <a:pt x="8963" y="19446"/>
                  </a:cubicBezTo>
                  <a:cubicBezTo>
                    <a:pt x="8812" y="19599"/>
                    <a:pt x="8620" y="19712"/>
                    <a:pt x="8584" y="19868"/>
                  </a:cubicBezTo>
                  <a:cubicBezTo>
                    <a:pt x="8545" y="20174"/>
                    <a:pt x="8505" y="20441"/>
                    <a:pt x="8353" y="20707"/>
                  </a:cubicBezTo>
                  <a:cubicBezTo>
                    <a:pt x="8238" y="20859"/>
                    <a:pt x="8162" y="21012"/>
                    <a:pt x="8010" y="21087"/>
                  </a:cubicBezTo>
                  <a:cubicBezTo>
                    <a:pt x="7955" y="21129"/>
                    <a:pt x="7904" y="21172"/>
                    <a:pt x="7855" y="21215"/>
                  </a:cubicBezTo>
                  <a:lnTo>
                    <a:pt x="7799" y="22461"/>
                  </a:lnTo>
                  <a:cubicBezTo>
                    <a:pt x="7642" y="22726"/>
                    <a:pt x="7552" y="23032"/>
                    <a:pt x="7552" y="23358"/>
                  </a:cubicBezTo>
                  <a:cubicBezTo>
                    <a:pt x="7552" y="24326"/>
                    <a:pt x="8334" y="25110"/>
                    <a:pt x="9302" y="25110"/>
                  </a:cubicBezTo>
                  <a:cubicBezTo>
                    <a:pt x="10269" y="25110"/>
                    <a:pt x="11052" y="24326"/>
                    <a:pt x="11052" y="23358"/>
                  </a:cubicBezTo>
                  <a:cubicBezTo>
                    <a:pt x="11052" y="23081"/>
                    <a:pt x="10988" y="22821"/>
                    <a:pt x="10875" y="22589"/>
                  </a:cubicBezTo>
                  <a:cubicBezTo>
                    <a:pt x="10815" y="22250"/>
                    <a:pt x="10762" y="21824"/>
                    <a:pt x="10762" y="21372"/>
                  </a:cubicBezTo>
                  <a:cubicBezTo>
                    <a:pt x="10762" y="20296"/>
                    <a:pt x="12185" y="19900"/>
                    <a:pt x="12690" y="19900"/>
                  </a:cubicBezTo>
                  <a:cubicBezTo>
                    <a:pt x="13200" y="19900"/>
                    <a:pt x="13656" y="18834"/>
                    <a:pt x="13807" y="18273"/>
                  </a:cubicBezTo>
                  <a:cubicBezTo>
                    <a:pt x="13958" y="17715"/>
                    <a:pt x="14285" y="14957"/>
                    <a:pt x="14285" y="14957"/>
                  </a:cubicBezTo>
                  <a:cubicBezTo>
                    <a:pt x="14319" y="14891"/>
                    <a:pt x="14351" y="14823"/>
                    <a:pt x="14385" y="14757"/>
                  </a:cubicBezTo>
                  <a:cubicBezTo>
                    <a:pt x="13869" y="14233"/>
                    <a:pt x="13415" y="13630"/>
                    <a:pt x="13083" y="13029"/>
                  </a:cubicBezTo>
                  <a:cubicBezTo>
                    <a:pt x="12931" y="12762"/>
                    <a:pt x="12624" y="12686"/>
                    <a:pt x="12317" y="12570"/>
                  </a:cubicBezTo>
                  <a:cubicBezTo>
                    <a:pt x="11744" y="12419"/>
                    <a:pt x="11552" y="11654"/>
                    <a:pt x="11823" y="11158"/>
                  </a:cubicBezTo>
                  <a:cubicBezTo>
                    <a:pt x="11936" y="10966"/>
                    <a:pt x="12051" y="10623"/>
                    <a:pt x="12015" y="10395"/>
                  </a:cubicBezTo>
                  <a:cubicBezTo>
                    <a:pt x="11922" y="10040"/>
                    <a:pt x="11991" y="9427"/>
                    <a:pt x="12350" y="9427"/>
                  </a:cubicBezTo>
                  <a:cubicBezTo>
                    <a:pt x="12410" y="9427"/>
                    <a:pt x="12478" y="9444"/>
                    <a:pt x="12554" y="9482"/>
                  </a:cubicBezTo>
                  <a:cubicBezTo>
                    <a:pt x="12592" y="9521"/>
                    <a:pt x="12633" y="9674"/>
                    <a:pt x="12748" y="9749"/>
                  </a:cubicBezTo>
                  <a:cubicBezTo>
                    <a:pt x="12764" y="9757"/>
                    <a:pt x="12779" y="9760"/>
                    <a:pt x="12794" y="9760"/>
                  </a:cubicBezTo>
                  <a:cubicBezTo>
                    <a:pt x="12852" y="9760"/>
                    <a:pt x="12899" y="9713"/>
                    <a:pt x="12899" y="9713"/>
                  </a:cubicBezTo>
                  <a:cubicBezTo>
                    <a:pt x="13014" y="9482"/>
                    <a:pt x="13206" y="9367"/>
                    <a:pt x="13281" y="9139"/>
                  </a:cubicBezTo>
                  <a:cubicBezTo>
                    <a:pt x="13350" y="9179"/>
                    <a:pt x="13422" y="9192"/>
                    <a:pt x="13496" y="9192"/>
                  </a:cubicBezTo>
                  <a:cubicBezTo>
                    <a:pt x="13661" y="9192"/>
                    <a:pt x="13832" y="9123"/>
                    <a:pt x="13995" y="9123"/>
                  </a:cubicBezTo>
                  <a:cubicBezTo>
                    <a:pt x="14037" y="9123"/>
                    <a:pt x="14078" y="9128"/>
                    <a:pt x="14118" y="9139"/>
                  </a:cubicBezTo>
                  <a:cubicBezTo>
                    <a:pt x="14572" y="9278"/>
                    <a:pt x="15022" y="9418"/>
                    <a:pt x="15446" y="9587"/>
                  </a:cubicBezTo>
                  <a:cubicBezTo>
                    <a:pt x="15425" y="9218"/>
                    <a:pt x="15386" y="8854"/>
                    <a:pt x="15329" y="8498"/>
                  </a:cubicBezTo>
                  <a:cubicBezTo>
                    <a:pt x="14864" y="8489"/>
                    <a:pt x="14406" y="8385"/>
                    <a:pt x="14003" y="8223"/>
                  </a:cubicBezTo>
                  <a:cubicBezTo>
                    <a:pt x="13890" y="8185"/>
                    <a:pt x="13811" y="7880"/>
                    <a:pt x="13852" y="7688"/>
                  </a:cubicBezTo>
                  <a:lnTo>
                    <a:pt x="13852" y="7688"/>
                  </a:lnTo>
                  <a:cubicBezTo>
                    <a:pt x="13819" y="7693"/>
                    <a:pt x="13789" y="7695"/>
                    <a:pt x="13761" y="7695"/>
                  </a:cubicBezTo>
                  <a:cubicBezTo>
                    <a:pt x="13361" y="7695"/>
                    <a:pt x="13373" y="7215"/>
                    <a:pt x="13087" y="7000"/>
                  </a:cubicBezTo>
                  <a:cubicBezTo>
                    <a:pt x="13040" y="6960"/>
                    <a:pt x="12994" y="6943"/>
                    <a:pt x="12951" y="6943"/>
                  </a:cubicBezTo>
                  <a:cubicBezTo>
                    <a:pt x="12786" y="6943"/>
                    <a:pt x="12659" y="7191"/>
                    <a:pt x="12629" y="7345"/>
                  </a:cubicBezTo>
                  <a:cubicBezTo>
                    <a:pt x="12592" y="7688"/>
                    <a:pt x="13010" y="8146"/>
                    <a:pt x="12592" y="8146"/>
                  </a:cubicBezTo>
                  <a:cubicBezTo>
                    <a:pt x="12452" y="8146"/>
                    <a:pt x="12473" y="7484"/>
                    <a:pt x="12170" y="7484"/>
                  </a:cubicBezTo>
                  <a:cubicBezTo>
                    <a:pt x="12147" y="7484"/>
                    <a:pt x="12123" y="7488"/>
                    <a:pt x="12096" y="7496"/>
                  </a:cubicBezTo>
                  <a:cubicBezTo>
                    <a:pt x="11716" y="7647"/>
                    <a:pt x="11638" y="8221"/>
                    <a:pt x="11753" y="8641"/>
                  </a:cubicBezTo>
                  <a:cubicBezTo>
                    <a:pt x="11829" y="8907"/>
                    <a:pt x="11638" y="9099"/>
                    <a:pt x="11525" y="9214"/>
                  </a:cubicBezTo>
                  <a:cubicBezTo>
                    <a:pt x="11475" y="9262"/>
                    <a:pt x="11427" y="9309"/>
                    <a:pt x="11360" y="9309"/>
                  </a:cubicBezTo>
                  <a:cubicBezTo>
                    <a:pt x="11321" y="9309"/>
                    <a:pt x="11275" y="9293"/>
                    <a:pt x="11218" y="9250"/>
                  </a:cubicBezTo>
                  <a:cubicBezTo>
                    <a:pt x="11008" y="9563"/>
                    <a:pt x="10622" y="9805"/>
                    <a:pt x="10301" y="9805"/>
                  </a:cubicBezTo>
                  <a:cubicBezTo>
                    <a:pt x="10151" y="9805"/>
                    <a:pt x="10017" y="9753"/>
                    <a:pt x="9920" y="9632"/>
                  </a:cubicBezTo>
                  <a:cubicBezTo>
                    <a:pt x="9728" y="9404"/>
                    <a:pt x="9500" y="8715"/>
                    <a:pt x="9884" y="8408"/>
                  </a:cubicBezTo>
                  <a:cubicBezTo>
                    <a:pt x="10075" y="8295"/>
                    <a:pt x="10227" y="7914"/>
                    <a:pt x="10150" y="7645"/>
                  </a:cubicBezTo>
                  <a:cubicBezTo>
                    <a:pt x="10083" y="7384"/>
                    <a:pt x="10436" y="7207"/>
                    <a:pt x="10730" y="7207"/>
                  </a:cubicBezTo>
                  <a:cubicBezTo>
                    <a:pt x="10781" y="7207"/>
                    <a:pt x="10830" y="7212"/>
                    <a:pt x="10875" y="7223"/>
                  </a:cubicBezTo>
                  <a:cubicBezTo>
                    <a:pt x="10996" y="7254"/>
                    <a:pt x="11144" y="7360"/>
                    <a:pt x="11276" y="7360"/>
                  </a:cubicBezTo>
                  <a:cubicBezTo>
                    <a:pt x="11308" y="7360"/>
                    <a:pt x="11340" y="7353"/>
                    <a:pt x="11369" y="7338"/>
                  </a:cubicBezTo>
                  <a:lnTo>
                    <a:pt x="11369" y="7187"/>
                  </a:lnTo>
                  <a:cubicBezTo>
                    <a:pt x="11385" y="7189"/>
                    <a:pt x="11400" y="7189"/>
                    <a:pt x="11415" y="7189"/>
                  </a:cubicBezTo>
                  <a:cubicBezTo>
                    <a:pt x="11766" y="7189"/>
                    <a:pt x="11939" y="6792"/>
                    <a:pt x="11866" y="6463"/>
                  </a:cubicBezTo>
                  <a:lnTo>
                    <a:pt x="11751" y="6463"/>
                  </a:lnTo>
                  <a:cubicBezTo>
                    <a:pt x="11559" y="6196"/>
                    <a:pt x="11827" y="5774"/>
                    <a:pt x="11559" y="5623"/>
                  </a:cubicBezTo>
                  <a:cubicBezTo>
                    <a:pt x="11553" y="5621"/>
                    <a:pt x="11546" y="5620"/>
                    <a:pt x="11539" y="5620"/>
                  </a:cubicBezTo>
                  <a:cubicBezTo>
                    <a:pt x="11440" y="5620"/>
                    <a:pt x="11261" y="5815"/>
                    <a:pt x="11119" y="5815"/>
                  </a:cubicBezTo>
                  <a:cubicBezTo>
                    <a:pt x="11085" y="5815"/>
                    <a:pt x="11052" y="5803"/>
                    <a:pt x="11024" y="5774"/>
                  </a:cubicBezTo>
                  <a:cubicBezTo>
                    <a:pt x="10870" y="5659"/>
                    <a:pt x="10679" y="5393"/>
                    <a:pt x="10757" y="5201"/>
                  </a:cubicBezTo>
                  <a:cubicBezTo>
                    <a:pt x="10870" y="4896"/>
                    <a:pt x="11482" y="5050"/>
                    <a:pt x="11520" y="4706"/>
                  </a:cubicBezTo>
                  <a:cubicBezTo>
                    <a:pt x="11582" y="3899"/>
                    <a:pt x="11495" y="3016"/>
                    <a:pt x="11930" y="2345"/>
                  </a:cubicBezTo>
                  <a:cubicBezTo>
                    <a:pt x="10640" y="1211"/>
                    <a:pt x="9067" y="391"/>
                    <a:pt x="7333" y="1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1000;p42">
              <a:extLst>
                <a:ext uri="{FF2B5EF4-FFF2-40B4-BE49-F238E27FC236}">
                  <a16:creationId xmlns:a16="http://schemas.microsoft.com/office/drawing/2014/main" id="{741DB13A-D504-3A43-8A77-925D6B5717BB}"/>
                </a:ext>
              </a:extLst>
            </p:cNvPr>
            <p:cNvSpPr/>
            <p:nvPr/>
          </p:nvSpPr>
          <p:spPr>
            <a:xfrm>
              <a:off x="6563425" y="957925"/>
              <a:ext cx="225525" cy="559225"/>
            </a:xfrm>
            <a:custGeom>
              <a:avLst/>
              <a:gdLst/>
              <a:ahLst/>
              <a:cxnLst/>
              <a:rect l="l" t="t" r="r" b="b"/>
              <a:pathLst>
                <a:path w="9021" h="22369" extrusionOk="0">
                  <a:moveTo>
                    <a:pt x="1358" y="0"/>
                  </a:moveTo>
                  <a:cubicBezTo>
                    <a:pt x="494" y="1515"/>
                    <a:pt x="0" y="3269"/>
                    <a:pt x="0" y="5136"/>
                  </a:cubicBezTo>
                  <a:cubicBezTo>
                    <a:pt x="0" y="6600"/>
                    <a:pt x="305" y="7996"/>
                    <a:pt x="850" y="9262"/>
                  </a:cubicBezTo>
                  <a:cubicBezTo>
                    <a:pt x="1044" y="10061"/>
                    <a:pt x="1144" y="10888"/>
                    <a:pt x="1458" y="11649"/>
                  </a:cubicBezTo>
                  <a:cubicBezTo>
                    <a:pt x="1756" y="12374"/>
                    <a:pt x="2263" y="13066"/>
                    <a:pt x="3011" y="13362"/>
                  </a:cubicBezTo>
                  <a:cubicBezTo>
                    <a:pt x="3229" y="13448"/>
                    <a:pt x="3461" y="13488"/>
                    <a:pt x="3693" y="13503"/>
                  </a:cubicBezTo>
                  <a:cubicBezTo>
                    <a:pt x="4024" y="14556"/>
                    <a:pt x="3857" y="15540"/>
                    <a:pt x="3857" y="15540"/>
                  </a:cubicBezTo>
                  <a:lnTo>
                    <a:pt x="3857" y="20619"/>
                  </a:lnTo>
                  <a:cubicBezTo>
                    <a:pt x="3857" y="21584"/>
                    <a:pt x="4642" y="22369"/>
                    <a:pt x="5609" y="22369"/>
                  </a:cubicBezTo>
                  <a:cubicBezTo>
                    <a:pt x="6575" y="22369"/>
                    <a:pt x="7359" y="21584"/>
                    <a:pt x="7359" y="20619"/>
                  </a:cubicBezTo>
                  <a:lnTo>
                    <a:pt x="7359" y="17755"/>
                  </a:lnTo>
                  <a:cubicBezTo>
                    <a:pt x="7417" y="17284"/>
                    <a:pt x="7523" y="16981"/>
                    <a:pt x="7651" y="16794"/>
                  </a:cubicBezTo>
                  <a:cubicBezTo>
                    <a:pt x="7604" y="16220"/>
                    <a:pt x="7476" y="15677"/>
                    <a:pt x="6871" y="15419"/>
                  </a:cubicBezTo>
                  <a:cubicBezTo>
                    <a:pt x="6528" y="15227"/>
                    <a:pt x="6948" y="14579"/>
                    <a:pt x="6756" y="14160"/>
                  </a:cubicBezTo>
                  <a:cubicBezTo>
                    <a:pt x="6720" y="14044"/>
                    <a:pt x="6679" y="13853"/>
                    <a:pt x="6564" y="13814"/>
                  </a:cubicBezTo>
                  <a:cubicBezTo>
                    <a:pt x="5726" y="13279"/>
                    <a:pt x="5305" y="12212"/>
                    <a:pt x="5648" y="11447"/>
                  </a:cubicBezTo>
                  <a:cubicBezTo>
                    <a:pt x="5686" y="11331"/>
                    <a:pt x="6259" y="11331"/>
                    <a:pt x="6528" y="11065"/>
                  </a:cubicBezTo>
                  <a:cubicBezTo>
                    <a:pt x="6756" y="10837"/>
                    <a:pt x="6489" y="10645"/>
                    <a:pt x="6528" y="10379"/>
                  </a:cubicBezTo>
                  <a:cubicBezTo>
                    <a:pt x="6643" y="9806"/>
                    <a:pt x="7178" y="10149"/>
                    <a:pt x="7406" y="9921"/>
                  </a:cubicBezTo>
                  <a:cubicBezTo>
                    <a:pt x="7864" y="9499"/>
                    <a:pt x="8171" y="8812"/>
                    <a:pt x="8018" y="8124"/>
                  </a:cubicBezTo>
                  <a:lnTo>
                    <a:pt x="8018" y="8124"/>
                  </a:lnTo>
                  <a:cubicBezTo>
                    <a:pt x="8030" y="8128"/>
                    <a:pt x="8043" y="8130"/>
                    <a:pt x="8056" y="8130"/>
                  </a:cubicBezTo>
                  <a:cubicBezTo>
                    <a:pt x="8144" y="8130"/>
                    <a:pt x="8234" y="8042"/>
                    <a:pt x="8323" y="8042"/>
                  </a:cubicBezTo>
                  <a:cubicBezTo>
                    <a:pt x="8336" y="8042"/>
                    <a:pt x="8348" y="8043"/>
                    <a:pt x="8361" y="8047"/>
                  </a:cubicBezTo>
                  <a:cubicBezTo>
                    <a:pt x="8361" y="7855"/>
                    <a:pt x="8589" y="7896"/>
                    <a:pt x="8627" y="7781"/>
                  </a:cubicBezTo>
                  <a:cubicBezTo>
                    <a:pt x="9021" y="6993"/>
                    <a:pt x="8507" y="6204"/>
                    <a:pt x="7591" y="6204"/>
                  </a:cubicBezTo>
                  <a:cubicBezTo>
                    <a:pt x="7530" y="6204"/>
                    <a:pt x="7468" y="6207"/>
                    <a:pt x="7404" y="6214"/>
                  </a:cubicBezTo>
                  <a:cubicBezTo>
                    <a:pt x="7404" y="6214"/>
                    <a:pt x="7252" y="6138"/>
                    <a:pt x="7252" y="6099"/>
                  </a:cubicBezTo>
                  <a:cubicBezTo>
                    <a:pt x="7176" y="5605"/>
                    <a:pt x="6909" y="5413"/>
                    <a:pt x="6487" y="5298"/>
                  </a:cubicBezTo>
                  <a:cubicBezTo>
                    <a:pt x="6455" y="5291"/>
                    <a:pt x="6422" y="5288"/>
                    <a:pt x="6389" y="5288"/>
                  </a:cubicBezTo>
                  <a:cubicBezTo>
                    <a:pt x="6161" y="5288"/>
                    <a:pt x="5912" y="5433"/>
                    <a:pt x="5713" y="5433"/>
                  </a:cubicBezTo>
                  <a:cubicBezTo>
                    <a:pt x="5629" y="5433"/>
                    <a:pt x="5555" y="5408"/>
                    <a:pt x="5494" y="5336"/>
                  </a:cubicBezTo>
                  <a:cubicBezTo>
                    <a:pt x="5379" y="5221"/>
                    <a:pt x="5228" y="4991"/>
                    <a:pt x="5113" y="4955"/>
                  </a:cubicBezTo>
                  <a:cubicBezTo>
                    <a:pt x="4731" y="4917"/>
                    <a:pt x="4045" y="4955"/>
                    <a:pt x="3968" y="4382"/>
                  </a:cubicBezTo>
                  <a:cubicBezTo>
                    <a:pt x="3930" y="4267"/>
                    <a:pt x="3510" y="4345"/>
                    <a:pt x="3280" y="4190"/>
                  </a:cubicBezTo>
                  <a:cubicBezTo>
                    <a:pt x="3088" y="3998"/>
                    <a:pt x="3318" y="3695"/>
                    <a:pt x="3203" y="3580"/>
                  </a:cubicBezTo>
                  <a:cubicBezTo>
                    <a:pt x="2668" y="3007"/>
                    <a:pt x="3239" y="2014"/>
                    <a:pt x="2896" y="1289"/>
                  </a:cubicBezTo>
                  <a:cubicBezTo>
                    <a:pt x="2867" y="1251"/>
                    <a:pt x="2829" y="1239"/>
                    <a:pt x="2785" y="1239"/>
                  </a:cubicBezTo>
                  <a:cubicBezTo>
                    <a:pt x="2714" y="1239"/>
                    <a:pt x="2630" y="1271"/>
                    <a:pt x="2555" y="1271"/>
                  </a:cubicBezTo>
                  <a:cubicBezTo>
                    <a:pt x="2494" y="1271"/>
                    <a:pt x="2440" y="1250"/>
                    <a:pt x="2402" y="1174"/>
                  </a:cubicBezTo>
                  <a:cubicBezTo>
                    <a:pt x="2020" y="1556"/>
                    <a:pt x="2323" y="2127"/>
                    <a:pt x="2172" y="2549"/>
                  </a:cubicBezTo>
                  <a:cubicBezTo>
                    <a:pt x="2145" y="2605"/>
                    <a:pt x="2035" y="2641"/>
                    <a:pt x="1963" y="2641"/>
                  </a:cubicBezTo>
                  <a:cubicBezTo>
                    <a:pt x="1937" y="2641"/>
                    <a:pt x="1916" y="2636"/>
                    <a:pt x="1905" y="2626"/>
                  </a:cubicBezTo>
                  <a:cubicBezTo>
                    <a:pt x="1524" y="1861"/>
                    <a:pt x="2212" y="908"/>
                    <a:pt x="1639" y="335"/>
                  </a:cubicBezTo>
                  <a:cubicBezTo>
                    <a:pt x="1534" y="266"/>
                    <a:pt x="1434" y="136"/>
                    <a:pt x="1358" y="0"/>
                  </a:cubicBezTo>
                  <a:close/>
                </a:path>
              </a:pathLst>
            </a:custGeom>
            <a:solidFill>
              <a:srgbClr val="6B9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01;p42">
              <a:extLst>
                <a:ext uri="{FF2B5EF4-FFF2-40B4-BE49-F238E27FC236}">
                  <a16:creationId xmlns:a16="http://schemas.microsoft.com/office/drawing/2014/main" id="{21C2E4EE-1D94-DCA5-95B3-C75533FCB14C}"/>
                </a:ext>
              </a:extLst>
            </p:cNvPr>
            <p:cNvSpPr/>
            <p:nvPr/>
          </p:nvSpPr>
          <p:spPr>
            <a:xfrm>
              <a:off x="6597250" y="826150"/>
              <a:ext cx="374675" cy="814825"/>
            </a:xfrm>
            <a:custGeom>
              <a:avLst/>
              <a:gdLst/>
              <a:ahLst/>
              <a:cxnLst/>
              <a:rect l="l" t="t" r="r" b="b"/>
              <a:pathLst>
                <a:path w="14987" h="32593" extrusionOk="0">
                  <a:moveTo>
                    <a:pt x="9051" y="1"/>
                  </a:moveTo>
                  <a:cubicBezTo>
                    <a:pt x="5173" y="1"/>
                    <a:pt x="1791" y="2123"/>
                    <a:pt x="0" y="5271"/>
                  </a:cubicBezTo>
                  <a:cubicBezTo>
                    <a:pt x="75" y="5405"/>
                    <a:pt x="179" y="5537"/>
                    <a:pt x="284" y="5606"/>
                  </a:cubicBezTo>
                  <a:cubicBezTo>
                    <a:pt x="857" y="6179"/>
                    <a:pt x="169" y="7132"/>
                    <a:pt x="550" y="7897"/>
                  </a:cubicBezTo>
                  <a:cubicBezTo>
                    <a:pt x="560" y="7907"/>
                    <a:pt x="581" y="7912"/>
                    <a:pt x="607" y="7912"/>
                  </a:cubicBezTo>
                  <a:cubicBezTo>
                    <a:pt x="678" y="7912"/>
                    <a:pt x="788" y="7876"/>
                    <a:pt x="817" y="7820"/>
                  </a:cubicBezTo>
                  <a:cubicBezTo>
                    <a:pt x="968" y="7398"/>
                    <a:pt x="665" y="6827"/>
                    <a:pt x="1045" y="6445"/>
                  </a:cubicBezTo>
                  <a:cubicBezTo>
                    <a:pt x="1083" y="6521"/>
                    <a:pt x="1138" y="6542"/>
                    <a:pt x="1199" y="6542"/>
                  </a:cubicBezTo>
                  <a:cubicBezTo>
                    <a:pt x="1275" y="6542"/>
                    <a:pt x="1359" y="6510"/>
                    <a:pt x="1430" y="6510"/>
                  </a:cubicBezTo>
                  <a:cubicBezTo>
                    <a:pt x="1474" y="6510"/>
                    <a:pt x="1512" y="6522"/>
                    <a:pt x="1541" y="6560"/>
                  </a:cubicBezTo>
                  <a:cubicBezTo>
                    <a:pt x="1884" y="7285"/>
                    <a:pt x="1311" y="8278"/>
                    <a:pt x="1848" y="8851"/>
                  </a:cubicBezTo>
                  <a:cubicBezTo>
                    <a:pt x="1961" y="8964"/>
                    <a:pt x="1733" y="9271"/>
                    <a:pt x="1925" y="9461"/>
                  </a:cubicBezTo>
                  <a:cubicBezTo>
                    <a:pt x="2153" y="9612"/>
                    <a:pt x="2575" y="9538"/>
                    <a:pt x="2611" y="9653"/>
                  </a:cubicBezTo>
                  <a:cubicBezTo>
                    <a:pt x="2690" y="10226"/>
                    <a:pt x="3376" y="10188"/>
                    <a:pt x="3758" y="10226"/>
                  </a:cubicBezTo>
                  <a:cubicBezTo>
                    <a:pt x="3873" y="10262"/>
                    <a:pt x="4024" y="10492"/>
                    <a:pt x="4139" y="10605"/>
                  </a:cubicBezTo>
                  <a:cubicBezTo>
                    <a:pt x="4200" y="10676"/>
                    <a:pt x="4275" y="10702"/>
                    <a:pt x="4358" y="10702"/>
                  </a:cubicBezTo>
                  <a:cubicBezTo>
                    <a:pt x="4557" y="10702"/>
                    <a:pt x="4806" y="10559"/>
                    <a:pt x="5032" y="10559"/>
                  </a:cubicBezTo>
                  <a:cubicBezTo>
                    <a:pt x="5066" y="10559"/>
                    <a:pt x="5100" y="10562"/>
                    <a:pt x="5132" y="10569"/>
                  </a:cubicBezTo>
                  <a:cubicBezTo>
                    <a:pt x="5552" y="10684"/>
                    <a:pt x="5818" y="10876"/>
                    <a:pt x="5897" y="11370"/>
                  </a:cubicBezTo>
                  <a:cubicBezTo>
                    <a:pt x="5897" y="11409"/>
                    <a:pt x="6049" y="11485"/>
                    <a:pt x="6049" y="11485"/>
                  </a:cubicBezTo>
                  <a:cubicBezTo>
                    <a:pt x="6113" y="11478"/>
                    <a:pt x="6175" y="11475"/>
                    <a:pt x="6236" y="11475"/>
                  </a:cubicBezTo>
                  <a:cubicBezTo>
                    <a:pt x="7152" y="11475"/>
                    <a:pt x="7664" y="12262"/>
                    <a:pt x="7272" y="13052"/>
                  </a:cubicBezTo>
                  <a:cubicBezTo>
                    <a:pt x="7234" y="13167"/>
                    <a:pt x="7005" y="13129"/>
                    <a:pt x="7005" y="13318"/>
                  </a:cubicBezTo>
                  <a:cubicBezTo>
                    <a:pt x="6993" y="13314"/>
                    <a:pt x="6980" y="13312"/>
                    <a:pt x="6967" y="13312"/>
                  </a:cubicBezTo>
                  <a:cubicBezTo>
                    <a:pt x="6877" y="13312"/>
                    <a:pt x="6788" y="13401"/>
                    <a:pt x="6699" y="13401"/>
                  </a:cubicBezTo>
                  <a:cubicBezTo>
                    <a:pt x="6686" y="13401"/>
                    <a:pt x="6673" y="13399"/>
                    <a:pt x="6660" y="13395"/>
                  </a:cubicBezTo>
                  <a:lnTo>
                    <a:pt x="6660" y="13395"/>
                  </a:lnTo>
                  <a:cubicBezTo>
                    <a:pt x="6814" y="14083"/>
                    <a:pt x="6509" y="14770"/>
                    <a:pt x="6051" y="15192"/>
                  </a:cubicBezTo>
                  <a:cubicBezTo>
                    <a:pt x="5823" y="15420"/>
                    <a:pt x="5286" y="15077"/>
                    <a:pt x="5173" y="15650"/>
                  </a:cubicBezTo>
                  <a:cubicBezTo>
                    <a:pt x="5134" y="15916"/>
                    <a:pt x="5401" y="16108"/>
                    <a:pt x="5173" y="16336"/>
                  </a:cubicBezTo>
                  <a:cubicBezTo>
                    <a:pt x="4906" y="16602"/>
                    <a:pt x="4333" y="16602"/>
                    <a:pt x="4293" y="16718"/>
                  </a:cubicBezTo>
                  <a:cubicBezTo>
                    <a:pt x="3949" y="17483"/>
                    <a:pt x="4369" y="18550"/>
                    <a:pt x="5209" y="19085"/>
                  </a:cubicBezTo>
                  <a:cubicBezTo>
                    <a:pt x="5324" y="19124"/>
                    <a:pt x="5360" y="19315"/>
                    <a:pt x="5401" y="19428"/>
                  </a:cubicBezTo>
                  <a:cubicBezTo>
                    <a:pt x="5593" y="19850"/>
                    <a:pt x="5173" y="20498"/>
                    <a:pt x="5516" y="20690"/>
                  </a:cubicBezTo>
                  <a:cubicBezTo>
                    <a:pt x="6123" y="20950"/>
                    <a:pt x="6249" y="21491"/>
                    <a:pt x="6302" y="22067"/>
                  </a:cubicBezTo>
                  <a:cubicBezTo>
                    <a:pt x="6441" y="21860"/>
                    <a:pt x="6606" y="21792"/>
                    <a:pt x="6762" y="21792"/>
                  </a:cubicBezTo>
                  <a:cubicBezTo>
                    <a:pt x="7056" y="21792"/>
                    <a:pt x="7319" y="22033"/>
                    <a:pt x="7319" y="22033"/>
                  </a:cubicBezTo>
                  <a:lnTo>
                    <a:pt x="7319" y="30611"/>
                  </a:lnTo>
                  <a:cubicBezTo>
                    <a:pt x="7308" y="30687"/>
                    <a:pt x="7304" y="30764"/>
                    <a:pt x="7304" y="30841"/>
                  </a:cubicBezTo>
                  <a:cubicBezTo>
                    <a:pt x="7304" y="31808"/>
                    <a:pt x="8086" y="32593"/>
                    <a:pt x="9054" y="32593"/>
                  </a:cubicBezTo>
                  <a:cubicBezTo>
                    <a:pt x="10021" y="32593"/>
                    <a:pt x="10803" y="31808"/>
                    <a:pt x="10803" y="30841"/>
                  </a:cubicBezTo>
                  <a:cubicBezTo>
                    <a:pt x="10803" y="30738"/>
                    <a:pt x="10793" y="30636"/>
                    <a:pt x="10778" y="30536"/>
                  </a:cubicBezTo>
                  <a:cubicBezTo>
                    <a:pt x="10654" y="29136"/>
                    <a:pt x="10166" y="23345"/>
                    <a:pt x="10345" y="21862"/>
                  </a:cubicBezTo>
                  <a:cubicBezTo>
                    <a:pt x="10433" y="21126"/>
                    <a:pt x="10731" y="20918"/>
                    <a:pt x="11039" y="20918"/>
                  </a:cubicBezTo>
                  <a:cubicBezTo>
                    <a:pt x="11441" y="20918"/>
                    <a:pt x="11860" y="21270"/>
                    <a:pt x="11860" y="21270"/>
                  </a:cubicBezTo>
                  <a:lnTo>
                    <a:pt x="11854" y="21468"/>
                  </a:lnTo>
                  <a:cubicBezTo>
                    <a:pt x="11901" y="21421"/>
                    <a:pt x="11952" y="21378"/>
                    <a:pt x="12007" y="21340"/>
                  </a:cubicBezTo>
                  <a:cubicBezTo>
                    <a:pt x="12159" y="21261"/>
                    <a:pt x="12238" y="21110"/>
                    <a:pt x="12350" y="20959"/>
                  </a:cubicBezTo>
                  <a:cubicBezTo>
                    <a:pt x="12504" y="20692"/>
                    <a:pt x="12542" y="20424"/>
                    <a:pt x="12581" y="20119"/>
                  </a:cubicBezTo>
                  <a:cubicBezTo>
                    <a:pt x="12617" y="19968"/>
                    <a:pt x="12809" y="19852"/>
                    <a:pt x="12962" y="19699"/>
                  </a:cubicBezTo>
                  <a:cubicBezTo>
                    <a:pt x="13420" y="19433"/>
                    <a:pt x="13267" y="18819"/>
                    <a:pt x="13612" y="18437"/>
                  </a:cubicBezTo>
                  <a:cubicBezTo>
                    <a:pt x="13917" y="18133"/>
                    <a:pt x="14222" y="17866"/>
                    <a:pt x="14375" y="17521"/>
                  </a:cubicBezTo>
                  <a:cubicBezTo>
                    <a:pt x="14605" y="16984"/>
                    <a:pt x="14987" y="16223"/>
                    <a:pt x="14450" y="15878"/>
                  </a:cubicBezTo>
                  <a:cubicBezTo>
                    <a:pt x="14070" y="15611"/>
                    <a:pt x="14070" y="15077"/>
                    <a:pt x="13685" y="14925"/>
                  </a:cubicBezTo>
                  <a:cubicBezTo>
                    <a:pt x="13506" y="14836"/>
                    <a:pt x="13298" y="14815"/>
                    <a:pt x="13089" y="14815"/>
                  </a:cubicBezTo>
                  <a:cubicBezTo>
                    <a:pt x="12900" y="14815"/>
                    <a:pt x="12710" y="14833"/>
                    <a:pt x="12539" y="14833"/>
                  </a:cubicBezTo>
                  <a:cubicBezTo>
                    <a:pt x="12333" y="14833"/>
                    <a:pt x="12155" y="14807"/>
                    <a:pt x="12044" y="14695"/>
                  </a:cubicBezTo>
                  <a:cubicBezTo>
                    <a:pt x="11777" y="14390"/>
                    <a:pt x="12159" y="13702"/>
                    <a:pt x="12082" y="13207"/>
                  </a:cubicBezTo>
                  <a:cubicBezTo>
                    <a:pt x="12005" y="12826"/>
                    <a:pt x="11775" y="12483"/>
                    <a:pt x="11432" y="12212"/>
                  </a:cubicBezTo>
                  <a:lnTo>
                    <a:pt x="11281" y="12212"/>
                  </a:lnTo>
                  <a:cubicBezTo>
                    <a:pt x="11166" y="11907"/>
                    <a:pt x="10899" y="11754"/>
                    <a:pt x="10707" y="11562"/>
                  </a:cubicBezTo>
                  <a:cubicBezTo>
                    <a:pt x="10695" y="11538"/>
                    <a:pt x="10669" y="11529"/>
                    <a:pt x="10634" y="11529"/>
                  </a:cubicBezTo>
                  <a:cubicBezTo>
                    <a:pt x="10558" y="11529"/>
                    <a:pt x="10442" y="11574"/>
                    <a:pt x="10364" y="11601"/>
                  </a:cubicBezTo>
                  <a:cubicBezTo>
                    <a:pt x="10317" y="11618"/>
                    <a:pt x="10272" y="11626"/>
                    <a:pt x="10228" y="11626"/>
                  </a:cubicBezTo>
                  <a:cubicBezTo>
                    <a:pt x="9986" y="11626"/>
                    <a:pt x="9786" y="11391"/>
                    <a:pt x="9561" y="11294"/>
                  </a:cubicBezTo>
                  <a:cubicBezTo>
                    <a:pt x="9332" y="11203"/>
                    <a:pt x="9019" y="11027"/>
                    <a:pt x="8764" y="11027"/>
                  </a:cubicBezTo>
                  <a:cubicBezTo>
                    <a:pt x="8596" y="11027"/>
                    <a:pt x="8453" y="11104"/>
                    <a:pt x="8378" y="11332"/>
                  </a:cubicBezTo>
                  <a:cubicBezTo>
                    <a:pt x="8284" y="11648"/>
                    <a:pt x="8055" y="12207"/>
                    <a:pt x="7827" y="12207"/>
                  </a:cubicBezTo>
                  <a:cubicBezTo>
                    <a:pt x="7782" y="12207"/>
                    <a:pt x="7736" y="12185"/>
                    <a:pt x="7692" y="12133"/>
                  </a:cubicBezTo>
                  <a:cubicBezTo>
                    <a:pt x="7500" y="11942"/>
                    <a:pt x="7577" y="11332"/>
                    <a:pt x="7272" y="11217"/>
                  </a:cubicBezTo>
                  <a:cubicBezTo>
                    <a:pt x="7067" y="11115"/>
                    <a:pt x="6893" y="10861"/>
                    <a:pt x="6616" y="10861"/>
                  </a:cubicBezTo>
                  <a:cubicBezTo>
                    <a:pt x="6581" y="10861"/>
                    <a:pt x="6545" y="10865"/>
                    <a:pt x="6507" y="10874"/>
                  </a:cubicBezTo>
                  <a:cubicBezTo>
                    <a:pt x="6507" y="10452"/>
                    <a:pt x="6773" y="10185"/>
                    <a:pt x="6886" y="9804"/>
                  </a:cubicBezTo>
                  <a:cubicBezTo>
                    <a:pt x="6965" y="9653"/>
                    <a:pt x="6850" y="9384"/>
                    <a:pt x="6809" y="9346"/>
                  </a:cubicBezTo>
                  <a:cubicBezTo>
                    <a:pt x="6676" y="9299"/>
                    <a:pt x="6544" y="9281"/>
                    <a:pt x="6411" y="9281"/>
                  </a:cubicBezTo>
                  <a:cubicBezTo>
                    <a:pt x="5969" y="9281"/>
                    <a:pt x="5528" y="9480"/>
                    <a:pt x="5085" y="9480"/>
                  </a:cubicBezTo>
                  <a:cubicBezTo>
                    <a:pt x="5011" y="9480"/>
                    <a:pt x="4936" y="9474"/>
                    <a:pt x="4862" y="9461"/>
                  </a:cubicBezTo>
                  <a:cubicBezTo>
                    <a:pt x="4825" y="9461"/>
                    <a:pt x="4977" y="9346"/>
                    <a:pt x="4977" y="9269"/>
                  </a:cubicBezTo>
                  <a:cubicBezTo>
                    <a:pt x="5004" y="9273"/>
                    <a:pt x="5030" y="9274"/>
                    <a:pt x="5056" y="9274"/>
                  </a:cubicBezTo>
                  <a:cubicBezTo>
                    <a:pt x="5586" y="9274"/>
                    <a:pt x="5583" y="8526"/>
                    <a:pt x="5512" y="8125"/>
                  </a:cubicBezTo>
                  <a:cubicBezTo>
                    <a:pt x="5475" y="7894"/>
                    <a:pt x="5207" y="7779"/>
                    <a:pt x="5092" y="7513"/>
                  </a:cubicBezTo>
                  <a:cubicBezTo>
                    <a:pt x="5083" y="7495"/>
                    <a:pt x="5064" y="7488"/>
                    <a:pt x="5039" y="7488"/>
                  </a:cubicBezTo>
                  <a:cubicBezTo>
                    <a:pt x="4960" y="7488"/>
                    <a:pt x="4825" y="7569"/>
                    <a:pt x="4825" y="7628"/>
                  </a:cubicBezTo>
                  <a:cubicBezTo>
                    <a:pt x="4749" y="8048"/>
                    <a:pt x="4825" y="8544"/>
                    <a:pt x="4403" y="8736"/>
                  </a:cubicBezTo>
                  <a:cubicBezTo>
                    <a:pt x="4372" y="8748"/>
                    <a:pt x="4343" y="8753"/>
                    <a:pt x="4316" y="8753"/>
                  </a:cubicBezTo>
                  <a:cubicBezTo>
                    <a:pt x="4078" y="8753"/>
                    <a:pt x="3995" y="8332"/>
                    <a:pt x="4099" y="8127"/>
                  </a:cubicBezTo>
                  <a:cubicBezTo>
                    <a:pt x="4365" y="7590"/>
                    <a:pt x="4175" y="7095"/>
                    <a:pt x="4175" y="6560"/>
                  </a:cubicBezTo>
                  <a:cubicBezTo>
                    <a:pt x="4175" y="6407"/>
                    <a:pt x="4060" y="6179"/>
                    <a:pt x="4137" y="6023"/>
                  </a:cubicBezTo>
                  <a:cubicBezTo>
                    <a:pt x="4252" y="5757"/>
                    <a:pt x="4252" y="5452"/>
                    <a:pt x="4518" y="5299"/>
                  </a:cubicBezTo>
                  <a:cubicBezTo>
                    <a:pt x="4589" y="5248"/>
                    <a:pt x="4673" y="5232"/>
                    <a:pt x="4761" y="5232"/>
                  </a:cubicBezTo>
                  <a:cubicBezTo>
                    <a:pt x="4904" y="5232"/>
                    <a:pt x="5058" y="5274"/>
                    <a:pt x="5176" y="5274"/>
                  </a:cubicBezTo>
                  <a:cubicBezTo>
                    <a:pt x="5258" y="5274"/>
                    <a:pt x="5324" y="5254"/>
                    <a:pt x="5358" y="5186"/>
                  </a:cubicBezTo>
                  <a:cubicBezTo>
                    <a:pt x="5481" y="5030"/>
                    <a:pt x="5555" y="4848"/>
                    <a:pt x="5722" y="4848"/>
                  </a:cubicBezTo>
                  <a:cubicBezTo>
                    <a:pt x="5760" y="4848"/>
                    <a:pt x="5803" y="4857"/>
                    <a:pt x="5853" y="4879"/>
                  </a:cubicBezTo>
                  <a:cubicBezTo>
                    <a:pt x="6198" y="5030"/>
                    <a:pt x="6159" y="5565"/>
                    <a:pt x="6426" y="5680"/>
                  </a:cubicBezTo>
                  <a:cubicBezTo>
                    <a:pt x="6484" y="5700"/>
                    <a:pt x="6533" y="5708"/>
                    <a:pt x="6573" y="5708"/>
                  </a:cubicBezTo>
                  <a:cubicBezTo>
                    <a:pt x="6938" y="5708"/>
                    <a:pt x="6669" y="5007"/>
                    <a:pt x="6464" y="4802"/>
                  </a:cubicBezTo>
                  <a:cubicBezTo>
                    <a:pt x="6272" y="4536"/>
                    <a:pt x="6198" y="4190"/>
                    <a:pt x="6385" y="3999"/>
                  </a:cubicBezTo>
                  <a:cubicBezTo>
                    <a:pt x="6424" y="3922"/>
                    <a:pt x="6539" y="3807"/>
                    <a:pt x="6539" y="3694"/>
                  </a:cubicBezTo>
                  <a:cubicBezTo>
                    <a:pt x="6575" y="3698"/>
                    <a:pt x="6612" y="3700"/>
                    <a:pt x="6649" y="3700"/>
                  </a:cubicBezTo>
                  <a:cubicBezTo>
                    <a:pt x="6923" y="3700"/>
                    <a:pt x="7202" y="3579"/>
                    <a:pt x="7304" y="3312"/>
                  </a:cubicBezTo>
                  <a:cubicBezTo>
                    <a:pt x="7340" y="3274"/>
                    <a:pt x="7455" y="3274"/>
                    <a:pt x="7496" y="3274"/>
                  </a:cubicBezTo>
                  <a:cubicBezTo>
                    <a:pt x="7647" y="3008"/>
                    <a:pt x="7990" y="2969"/>
                    <a:pt x="8182" y="2780"/>
                  </a:cubicBezTo>
                  <a:cubicBezTo>
                    <a:pt x="8220" y="2741"/>
                    <a:pt x="8220" y="2628"/>
                    <a:pt x="8182" y="2588"/>
                  </a:cubicBezTo>
                  <a:cubicBezTo>
                    <a:pt x="7954" y="2473"/>
                    <a:pt x="7532" y="2358"/>
                    <a:pt x="7762" y="2281"/>
                  </a:cubicBezTo>
                  <a:cubicBezTo>
                    <a:pt x="8297" y="2015"/>
                    <a:pt x="8678" y="1671"/>
                    <a:pt x="9098" y="1213"/>
                  </a:cubicBezTo>
                  <a:cubicBezTo>
                    <a:pt x="9185" y="1155"/>
                    <a:pt x="9293" y="1009"/>
                    <a:pt x="9374" y="1009"/>
                  </a:cubicBezTo>
                  <a:cubicBezTo>
                    <a:pt x="9400" y="1009"/>
                    <a:pt x="9423" y="1024"/>
                    <a:pt x="9441" y="1062"/>
                  </a:cubicBezTo>
                  <a:cubicBezTo>
                    <a:pt x="9595" y="1213"/>
                    <a:pt x="9250" y="1482"/>
                    <a:pt x="9405" y="1712"/>
                  </a:cubicBezTo>
                  <a:lnTo>
                    <a:pt x="9557" y="1712"/>
                  </a:lnTo>
                  <a:cubicBezTo>
                    <a:pt x="9557" y="1940"/>
                    <a:pt x="9863" y="1904"/>
                    <a:pt x="9863" y="2091"/>
                  </a:cubicBezTo>
                  <a:cubicBezTo>
                    <a:pt x="10091" y="2055"/>
                    <a:pt x="10207" y="1787"/>
                    <a:pt x="10283" y="1597"/>
                  </a:cubicBezTo>
                  <a:lnTo>
                    <a:pt x="10437" y="1597"/>
                  </a:lnTo>
                  <a:cubicBezTo>
                    <a:pt x="10437" y="1290"/>
                    <a:pt x="10741" y="1215"/>
                    <a:pt x="10931" y="1175"/>
                  </a:cubicBezTo>
                  <a:cubicBezTo>
                    <a:pt x="10990" y="1160"/>
                    <a:pt x="11062" y="1157"/>
                    <a:pt x="11139" y="1157"/>
                  </a:cubicBezTo>
                  <a:cubicBezTo>
                    <a:pt x="11209" y="1157"/>
                    <a:pt x="11282" y="1160"/>
                    <a:pt x="11352" y="1160"/>
                  </a:cubicBezTo>
                  <a:cubicBezTo>
                    <a:pt x="11615" y="1160"/>
                    <a:pt x="11842" y="1121"/>
                    <a:pt x="11696" y="755"/>
                  </a:cubicBezTo>
                  <a:cubicBezTo>
                    <a:pt x="11665" y="724"/>
                    <a:pt x="11634" y="619"/>
                    <a:pt x="11544" y="619"/>
                  </a:cubicBezTo>
                  <a:cubicBezTo>
                    <a:pt x="11522" y="619"/>
                    <a:pt x="11496" y="625"/>
                    <a:pt x="11466" y="640"/>
                  </a:cubicBezTo>
                  <a:cubicBezTo>
                    <a:pt x="11487" y="472"/>
                    <a:pt x="11417" y="361"/>
                    <a:pt x="11328" y="252"/>
                  </a:cubicBezTo>
                  <a:cubicBezTo>
                    <a:pt x="10597" y="88"/>
                    <a:pt x="9834" y="1"/>
                    <a:pt x="9051" y="1"/>
                  </a:cubicBezTo>
                  <a:close/>
                </a:path>
              </a:pathLst>
            </a:custGeom>
            <a:solidFill>
              <a:srgbClr val="83C4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02;p42">
              <a:extLst>
                <a:ext uri="{FF2B5EF4-FFF2-40B4-BE49-F238E27FC236}">
                  <a16:creationId xmlns:a16="http://schemas.microsoft.com/office/drawing/2014/main" id="{973555E5-2B54-0B19-5F93-0AE0E863FEA0}"/>
                </a:ext>
              </a:extLst>
            </p:cNvPr>
            <p:cNvSpPr/>
            <p:nvPr/>
          </p:nvSpPr>
          <p:spPr>
            <a:xfrm>
              <a:off x="6745575" y="964725"/>
              <a:ext cx="146175" cy="63075"/>
            </a:xfrm>
            <a:custGeom>
              <a:avLst/>
              <a:gdLst/>
              <a:ahLst/>
              <a:cxnLst/>
              <a:rect l="l" t="t" r="r" b="b"/>
              <a:pathLst>
                <a:path w="5847" h="2523" extrusionOk="0">
                  <a:moveTo>
                    <a:pt x="2675" y="1"/>
                  </a:moveTo>
                  <a:cubicBezTo>
                    <a:pt x="2219" y="1"/>
                    <a:pt x="1748" y="52"/>
                    <a:pt x="1320" y="203"/>
                  </a:cubicBezTo>
                  <a:cubicBezTo>
                    <a:pt x="1111" y="278"/>
                    <a:pt x="908" y="378"/>
                    <a:pt x="734" y="510"/>
                  </a:cubicBezTo>
                  <a:cubicBezTo>
                    <a:pt x="542" y="657"/>
                    <a:pt x="391" y="836"/>
                    <a:pt x="258" y="1039"/>
                  </a:cubicBezTo>
                  <a:cubicBezTo>
                    <a:pt x="205" y="1118"/>
                    <a:pt x="158" y="1203"/>
                    <a:pt x="109" y="1286"/>
                  </a:cubicBezTo>
                  <a:lnTo>
                    <a:pt x="103" y="1286"/>
                  </a:lnTo>
                  <a:cubicBezTo>
                    <a:pt x="54" y="1286"/>
                    <a:pt x="1" y="1329"/>
                    <a:pt x="7" y="1382"/>
                  </a:cubicBezTo>
                  <a:cubicBezTo>
                    <a:pt x="45" y="1802"/>
                    <a:pt x="348" y="2153"/>
                    <a:pt x="734" y="2311"/>
                  </a:cubicBezTo>
                  <a:cubicBezTo>
                    <a:pt x="821" y="2345"/>
                    <a:pt x="908" y="2373"/>
                    <a:pt x="1000" y="2386"/>
                  </a:cubicBezTo>
                  <a:cubicBezTo>
                    <a:pt x="1009" y="2403"/>
                    <a:pt x="1021" y="2418"/>
                    <a:pt x="1036" y="2428"/>
                  </a:cubicBezTo>
                  <a:cubicBezTo>
                    <a:pt x="1112" y="2472"/>
                    <a:pt x="1197" y="2493"/>
                    <a:pt x="1283" y="2493"/>
                  </a:cubicBezTo>
                  <a:cubicBezTo>
                    <a:pt x="1334" y="2493"/>
                    <a:pt x="1386" y="2485"/>
                    <a:pt x="1437" y="2471"/>
                  </a:cubicBezTo>
                  <a:cubicBezTo>
                    <a:pt x="1524" y="2447"/>
                    <a:pt x="1605" y="2403"/>
                    <a:pt x="1676" y="2343"/>
                  </a:cubicBezTo>
                  <a:cubicBezTo>
                    <a:pt x="1825" y="2302"/>
                    <a:pt x="1972" y="2243"/>
                    <a:pt x="2108" y="2170"/>
                  </a:cubicBezTo>
                  <a:cubicBezTo>
                    <a:pt x="2313" y="2064"/>
                    <a:pt x="2511" y="1940"/>
                    <a:pt x="2741" y="1908"/>
                  </a:cubicBezTo>
                  <a:cubicBezTo>
                    <a:pt x="2788" y="1903"/>
                    <a:pt x="2835" y="1900"/>
                    <a:pt x="2881" y="1900"/>
                  </a:cubicBezTo>
                  <a:cubicBezTo>
                    <a:pt x="3065" y="1900"/>
                    <a:pt x="3249" y="1941"/>
                    <a:pt x="3417" y="2013"/>
                  </a:cubicBezTo>
                  <a:cubicBezTo>
                    <a:pt x="3645" y="2111"/>
                    <a:pt x="3843" y="2268"/>
                    <a:pt x="4069" y="2371"/>
                  </a:cubicBezTo>
                  <a:cubicBezTo>
                    <a:pt x="4279" y="2465"/>
                    <a:pt x="4508" y="2522"/>
                    <a:pt x="4739" y="2522"/>
                  </a:cubicBezTo>
                  <a:cubicBezTo>
                    <a:pt x="4747" y="2522"/>
                    <a:pt x="4755" y="2522"/>
                    <a:pt x="4764" y="2522"/>
                  </a:cubicBezTo>
                  <a:cubicBezTo>
                    <a:pt x="4983" y="2516"/>
                    <a:pt x="5207" y="2460"/>
                    <a:pt x="5388" y="2332"/>
                  </a:cubicBezTo>
                  <a:cubicBezTo>
                    <a:pt x="5561" y="2213"/>
                    <a:pt x="5693" y="2045"/>
                    <a:pt x="5767" y="1851"/>
                  </a:cubicBezTo>
                  <a:cubicBezTo>
                    <a:pt x="5846" y="1661"/>
                    <a:pt x="5846" y="1446"/>
                    <a:pt x="5767" y="1256"/>
                  </a:cubicBezTo>
                  <a:cubicBezTo>
                    <a:pt x="5686" y="1056"/>
                    <a:pt x="5539" y="902"/>
                    <a:pt x="5371" y="774"/>
                  </a:cubicBezTo>
                  <a:cubicBezTo>
                    <a:pt x="5198" y="644"/>
                    <a:pt x="5005" y="546"/>
                    <a:pt x="4806" y="457"/>
                  </a:cubicBezTo>
                  <a:cubicBezTo>
                    <a:pt x="4585" y="359"/>
                    <a:pt x="4357" y="274"/>
                    <a:pt x="4124" y="208"/>
                  </a:cubicBezTo>
                  <a:cubicBezTo>
                    <a:pt x="3655" y="71"/>
                    <a:pt x="3165" y="1"/>
                    <a:pt x="26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03;p42">
              <a:extLst>
                <a:ext uri="{FF2B5EF4-FFF2-40B4-BE49-F238E27FC236}">
                  <a16:creationId xmlns:a16="http://schemas.microsoft.com/office/drawing/2014/main" id="{0A361881-5745-47F5-4F8F-97C676D39BEC}"/>
                </a:ext>
              </a:extLst>
            </p:cNvPr>
            <p:cNvSpPr/>
            <p:nvPr/>
          </p:nvSpPr>
          <p:spPr>
            <a:xfrm>
              <a:off x="6738325" y="925875"/>
              <a:ext cx="157250" cy="104850"/>
            </a:xfrm>
            <a:custGeom>
              <a:avLst/>
              <a:gdLst/>
              <a:ahLst/>
              <a:cxnLst/>
              <a:rect l="l" t="t" r="r" b="b"/>
              <a:pathLst>
                <a:path w="6290" h="4194" extrusionOk="0">
                  <a:moveTo>
                    <a:pt x="3300" y="1752"/>
                  </a:moveTo>
                  <a:cubicBezTo>
                    <a:pt x="3385" y="1752"/>
                    <a:pt x="3470" y="1754"/>
                    <a:pt x="3555" y="1757"/>
                  </a:cubicBezTo>
                  <a:cubicBezTo>
                    <a:pt x="3990" y="1776"/>
                    <a:pt x="4438" y="1825"/>
                    <a:pt x="4841" y="2000"/>
                  </a:cubicBezTo>
                  <a:cubicBezTo>
                    <a:pt x="5277" y="2190"/>
                    <a:pt x="5646" y="2501"/>
                    <a:pt x="6002" y="2808"/>
                  </a:cubicBezTo>
                  <a:lnTo>
                    <a:pt x="6026" y="2823"/>
                  </a:lnTo>
                  <a:cubicBezTo>
                    <a:pt x="6015" y="2923"/>
                    <a:pt x="6000" y="3021"/>
                    <a:pt x="5970" y="3117"/>
                  </a:cubicBezTo>
                  <a:cubicBezTo>
                    <a:pt x="5904" y="3353"/>
                    <a:pt x="5776" y="3575"/>
                    <a:pt x="5591" y="3737"/>
                  </a:cubicBezTo>
                  <a:cubicBezTo>
                    <a:pt x="5420" y="3888"/>
                    <a:pt x="5194" y="3989"/>
                    <a:pt x="4966" y="4004"/>
                  </a:cubicBezTo>
                  <a:cubicBezTo>
                    <a:pt x="4941" y="4005"/>
                    <a:pt x="4917" y="4006"/>
                    <a:pt x="4892" y="4006"/>
                  </a:cubicBezTo>
                  <a:cubicBezTo>
                    <a:pt x="4800" y="4006"/>
                    <a:pt x="4708" y="3993"/>
                    <a:pt x="4619" y="3963"/>
                  </a:cubicBezTo>
                  <a:cubicBezTo>
                    <a:pt x="4506" y="3927"/>
                    <a:pt x="4402" y="3869"/>
                    <a:pt x="4301" y="3801"/>
                  </a:cubicBezTo>
                  <a:cubicBezTo>
                    <a:pt x="4093" y="3667"/>
                    <a:pt x="3892" y="3507"/>
                    <a:pt x="3649" y="3434"/>
                  </a:cubicBezTo>
                  <a:cubicBezTo>
                    <a:pt x="3556" y="3407"/>
                    <a:pt x="3464" y="3395"/>
                    <a:pt x="3373" y="3395"/>
                  </a:cubicBezTo>
                  <a:cubicBezTo>
                    <a:pt x="2973" y="3395"/>
                    <a:pt x="2594" y="3625"/>
                    <a:pt x="2234" y="3788"/>
                  </a:cubicBezTo>
                  <a:cubicBezTo>
                    <a:pt x="2022" y="3884"/>
                    <a:pt x="1800" y="3963"/>
                    <a:pt x="1566" y="3963"/>
                  </a:cubicBezTo>
                  <a:cubicBezTo>
                    <a:pt x="1560" y="3963"/>
                    <a:pt x="1554" y="3963"/>
                    <a:pt x="1548" y="3963"/>
                  </a:cubicBezTo>
                  <a:cubicBezTo>
                    <a:pt x="1313" y="3961"/>
                    <a:pt x="1085" y="3895"/>
                    <a:pt x="885" y="3775"/>
                  </a:cubicBezTo>
                  <a:cubicBezTo>
                    <a:pt x="642" y="3628"/>
                    <a:pt x="470" y="3409"/>
                    <a:pt x="372" y="3157"/>
                  </a:cubicBezTo>
                  <a:cubicBezTo>
                    <a:pt x="378" y="3151"/>
                    <a:pt x="384" y="3143"/>
                    <a:pt x="393" y="3132"/>
                  </a:cubicBezTo>
                  <a:cubicBezTo>
                    <a:pt x="783" y="2461"/>
                    <a:pt x="1490" y="2043"/>
                    <a:pt x="2230" y="1868"/>
                  </a:cubicBezTo>
                  <a:cubicBezTo>
                    <a:pt x="2581" y="1784"/>
                    <a:pt x="2941" y="1752"/>
                    <a:pt x="3300" y="1752"/>
                  </a:cubicBezTo>
                  <a:close/>
                  <a:moveTo>
                    <a:pt x="3172" y="0"/>
                  </a:moveTo>
                  <a:cubicBezTo>
                    <a:pt x="2376" y="0"/>
                    <a:pt x="1589" y="273"/>
                    <a:pt x="983" y="800"/>
                  </a:cubicBezTo>
                  <a:cubicBezTo>
                    <a:pt x="661" y="1082"/>
                    <a:pt x="397" y="1438"/>
                    <a:pt x="239" y="1838"/>
                  </a:cubicBezTo>
                  <a:cubicBezTo>
                    <a:pt x="195" y="1943"/>
                    <a:pt x="154" y="2049"/>
                    <a:pt x="129" y="2160"/>
                  </a:cubicBezTo>
                  <a:cubicBezTo>
                    <a:pt x="1" y="2678"/>
                    <a:pt x="97" y="3260"/>
                    <a:pt x="457" y="3665"/>
                  </a:cubicBezTo>
                  <a:cubicBezTo>
                    <a:pt x="732" y="3976"/>
                    <a:pt x="1146" y="4151"/>
                    <a:pt x="1558" y="4151"/>
                  </a:cubicBezTo>
                  <a:cubicBezTo>
                    <a:pt x="1660" y="4151"/>
                    <a:pt x="1762" y="4141"/>
                    <a:pt x="1861" y="4119"/>
                  </a:cubicBezTo>
                  <a:cubicBezTo>
                    <a:pt x="2123" y="4059"/>
                    <a:pt x="2362" y="3937"/>
                    <a:pt x="2603" y="3820"/>
                  </a:cubicBezTo>
                  <a:cubicBezTo>
                    <a:pt x="2820" y="3716"/>
                    <a:pt x="3050" y="3605"/>
                    <a:pt x="3295" y="3586"/>
                  </a:cubicBezTo>
                  <a:cubicBezTo>
                    <a:pt x="3319" y="3584"/>
                    <a:pt x="3342" y="3583"/>
                    <a:pt x="3366" y="3583"/>
                  </a:cubicBezTo>
                  <a:cubicBezTo>
                    <a:pt x="3464" y="3583"/>
                    <a:pt x="3561" y="3598"/>
                    <a:pt x="3656" y="3633"/>
                  </a:cubicBezTo>
                  <a:cubicBezTo>
                    <a:pt x="3773" y="3675"/>
                    <a:pt x="3882" y="3746"/>
                    <a:pt x="3986" y="3814"/>
                  </a:cubicBezTo>
                  <a:cubicBezTo>
                    <a:pt x="4201" y="3959"/>
                    <a:pt x="4414" y="4121"/>
                    <a:pt x="4674" y="4172"/>
                  </a:cubicBezTo>
                  <a:cubicBezTo>
                    <a:pt x="4747" y="4186"/>
                    <a:pt x="4820" y="4193"/>
                    <a:pt x="4892" y="4193"/>
                  </a:cubicBezTo>
                  <a:cubicBezTo>
                    <a:pt x="5347" y="4193"/>
                    <a:pt x="5776" y="3921"/>
                    <a:pt x="6004" y="3526"/>
                  </a:cubicBezTo>
                  <a:cubicBezTo>
                    <a:pt x="6290" y="3032"/>
                    <a:pt x="6271" y="2422"/>
                    <a:pt x="6068" y="1898"/>
                  </a:cubicBezTo>
                  <a:cubicBezTo>
                    <a:pt x="5962" y="1619"/>
                    <a:pt x="5812" y="1359"/>
                    <a:pt x="5636" y="1122"/>
                  </a:cubicBezTo>
                  <a:cubicBezTo>
                    <a:pt x="5552" y="1016"/>
                    <a:pt x="5465" y="918"/>
                    <a:pt x="5365" y="826"/>
                  </a:cubicBezTo>
                  <a:cubicBezTo>
                    <a:pt x="5160" y="549"/>
                    <a:pt x="4849" y="368"/>
                    <a:pt x="4529" y="246"/>
                  </a:cubicBezTo>
                  <a:cubicBezTo>
                    <a:pt x="4122" y="91"/>
                    <a:pt x="3679" y="8"/>
                    <a:pt x="3244" y="1"/>
                  </a:cubicBezTo>
                  <a:cubicBezTo>
                    <a:pt x="3220" y="1"/>
                    <a:pt x="3196" y="0"/>
                    <a:pt x="31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4;p42">
              <a:extLst>
                <a:ext uri="{FF2B5EF4-FFF2-40B4-BE49-F238E27FC236}">
                  <a16:creationId xmlns:a16="http://schemas.microsoft.com/office/drawing/2014/main" id="{6D857613-3DFF-70CA-1FCB-78A5BD8FFC54}"/>
                </a:ext>
              </a:extLst>
            </p:cNvPr>
            <p:cNvSpPr/>
            <p:nvPr/>
          </p:nvSpPr>
          <p:spPr>
            <a:xfrm>
              <a:off x="6867375" y="90042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60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5;p42">
              <a:extLst>
                <a:ext uri="{FF2B5EF4-FFF2-40B4-BE49-F238E27FC236}">
                  <a16:creationId xmlns:a16="http://schemas.microsoft.com/office/drawing/2014/main" id="{4692CF29-A35F-48A4-DA84-50426DD05EB7}"/>
                </a:ext>
              </a:extLst>
            </p:cNvPr>
            <p:cNvSpPr/>
            <p:nvPr/>
          </p:nvSpPr>
          <p:spPr>
            <a:xfrm>
              <a:off x="6725125" y="900425"/>
              <a:ext cx="37300" cy="37325"/>
            </a:xfrm>
            <a:custGeom>
              <a:avLst/>
              <a:gdLst/>
              <a:ahLst/>
              <a:cxnLst/>
              <a:rect l="l" t="t" r="r" b="b"/>
              <a:pathLst>
                <a:path w="1492" h="1493" extrusionOk="0">
                  <a:moveTo>
                    <a:pt x="746" y="0"/>
                  </a:moveTo>
                  <a:cubicBezTo>
                    <a:pt x="335" y="0"/>
                    <a:pt x="0" y="333"/>
                    <a:pt x="0" y="746"/>
                  </a:cubicBezTo>
                  <a:cubicBezTo>
                    <a:pt x="0" y="1160"/>
                    <a:pt x="335" y="1492"/>
                    <a:pt x="746" y="1492"/>
                  </a:cubicBezTo>
                  <a:cubicBezTo>
                    <a:pt x="1160" y="1492"/>
                    <a:pt x="1492" y="1158"/>
                    <a:pt x="1492" y="746"/>
                  </a:cubicBezTo>
                  <a:cubicBezTo>
                    <a:pt x="1492" y="333"/>
                    <a:pt x="116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041;p42">
            <a:extLst>
              <a:ext uri="{FF2B5EF4-FFF2-40B4-BE49-F238E27FC236}">
                <a16:creationId xmlns:a16="http://schemas.microsoft.com/office/drawing/2014/main" id="{8F013704-1159-FC06-DFC0-968F7680A366}"/>
              </a:ext>
            </a:extLst>
          </p:cNvPr>
          <p:cNvGrpSpPr/>
          <p:nvPr/>
        </p:nvGrpSpPr>
        <p:grpSpPr>
          <a:xfrm rot="-793739">
            <a:off x="532820" y="1499894"/>
            <a:ext cx="345091" cy="952236"/>
            <a:chOff x="2485525" y="3112900"/>
            <a:chExt cx="78175" cy="220900"/>
          </a:xfrm>
        </p:grpSpPr>
        <p:sp>
          <p:nvSpPr>
            <p:cNvPr id="15" name="Google Shape;1042;p42">
              <a:extLst>
                <a:ext uri="{FF2B5EF4-FFF2-40B4-BE49-F238E27FC236}">
                  <a16:creationId xmlns:a16="http://schemas.microsoft.com/office/drawing/2014/main" id="{CF528479-3E2C-318E-4A10-4A8ECC5E7855}"/>
                </a:ext>
              </a:extLst>
            </p:cNvPr>
            <p:cNvSpPr/>
            <p:nvPr/>
          </p:nvSpPr>
          <p:spPr>
            <a:xfrm>
              <a:off x="2485525" y="3116075"/>
              <a:ext cx="78075" cy="217725"/>
            </a:xfrm>
            <a:custGeom>
              <a:avLst/>
              <a:gdLst/>
              <a:ahLst/>
              <a:cxnLst/>
              <a:rect l="l" t="t" r="r" b="b"/>
              <a:pathLst>
                <a:path w="3123" h="8709" extrusionOk="0">
                  <a:moveTo>
                    <a:pt x="2809" y="6703"/>
                  </a:moveTo>
                  <a:cubicBezTo>
                    <a:pt x="2860" y="6844"/>
                    <a:pt x="2888" y="6993"/>
                    <a:pt x="2888" y="7149"/>
                  </a:cubicBezTo>
                  <a:cubicBezTo>
                    <a:pt x="2888" y="7684"/>
                    <a:pt x="2570" y="8142"/>
                    <a:pt x="2114" y="8353"/>
                  </a:cubicBezTo>
                  <a:cubicBezTo>
                    <a:pt x="2573" y="8099"/>
                    <a:pt x="2850" y="7618"/>
                    <a:pt x="2856" y="7096"/>
                  </a:cubicBezTo>
                  <a:cubicBezTo>
                    <a:pt x="2858" y="6966"/>
                    <a:pt x="2841" y="6831"/>
                    <a:pt x="2809" y="6703"/>
                  </a:cubicBezTo>
                  <a:close/>
                  <a:moveTo>
                    <a:pt x="1428" y="1"/>
                  </a:moveTo>
                  <a:cubicBezTo>
                    <a:pt x="1258" y="1"/>
                    <a:pt x="1113" y="63"/>
                    <a:pt x="998" y="184"/>
                  </a:cubicBezTo>
                  <a:cubicBezTo>
                    <a:pt x="674" y="534"/>
                    <a:pt x="708" y="1271"/>
                    <a:pt x="710" y="1341"/>
                  </a:cubicBezTo>
                  <a:lnTo>
                    <a:pt x="710" y="5840"/>
                  </a:lnTo>
                  <a:cubicBezTo>
                    <a:pt x="505" y="5973"/>
                    <a:pt x="335" y="6152"/>
                    <a:pt x="213" y="6363"/>
                  </a:cubicBezTo>
                  <a:cubicBezTo>
                    <a:pt x="75" y="6599"/>
                    <a:pt x="0" y="6872"/>
                    <a:pt x="0" y="7149"/>
                  </a:cubicBezTo>
                  <a:cubicBezTo>
                    <a:pt x="0" y="8010"/>
                    <a:pt x="699" y="8709"/>
                    <a:pt x="1560" y="8709"/>
                  </a:cubicBezTo>
                  <a:cubicBezTo>
                    <a:pt x="2421" y="8709"/>
                    <a:pt x="3122" y="8010"/>
                    <a:pt x="3122" y="7149"/>
                  </a:cubicBezTo>
                  <a:cubicBezTo>
                    <a:pt x="3122" y="6853"/>
                    <a:pt x="3039" y="6565"/>
                    <a:pt x="2882" y="6318"/>
                  </a:cubicBezTo>
                  <a:cubicBezTo>
                    <a:pt x="2745" y="6096"/>
                    <a:pt x="2553" y="5915"/>
                    <a:pt x="2327" y="5787"/>
                  </a:cubicBezTo>
                  <a:cubicBezTo>
                    <a:pt x="2327" y="5250"/>
                    <a:pt x="2336" y="1879"/>
                    <a:pt x="2336" y="1427"/>
                  </a:cubicBezTo>
                  <a:cubicBezTo>
                    <a:pt x="2336" y="521"/>
                    <a:pt x="2006" y="1"/>
                    <a:pt x="1428" y="1"/>
                  </a:cubicBezTo>
                  <a:close/>
                </a:path>
              </a:pathLst>
            </a:custGeom>
            <a:solidFill>
              <a:srgbClr val="274263"/>
            </a:solidFill>
            <a:ln w="1143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43;p42">
              <a:extLst>
                <a:ext uri="{FF2B5EF4-FFF2-40B4-BE49-F238E27FC236}">
                  <a16:creationId xmlns:a16="http://schemas.microsoft.com/office/drawing/2014/main" id="{9643A226-47B1-C729-D4DC-F6963202BF30}"/>
                </a:ext>
              </a:extLst>
            </p:cNvPr>
            <p:cNvSpPr/>
            <p:nvPr/>
          </p:nvSpPr>
          <p:spPr>
            <a:xfrm>
              <a:off x="2487075" y="3116950"/>
              <a:ext cx="69975" cy="209100"/>
            </a:xfrm>
            <a:custGeom>
              <a:avLst/>
              <a:gdLst/>
              <a:ahLst/>
              <a:cxnLst/>
              <a:rect l="l" t="t" r="r" b="b"/>
              <a:pathLst>
                <a:path w="2799" h="8364" extrusionOk="0">
                  <a:moveTo>
                    <a:pt x="1414" y="1"/>
                  </a:moveTo>
                  <a:cubicBezTo>
                    <a:pt x="1305" y="1"/>
                    <a:pt x="1196" y="40"/>
                    <a:pt x="1104" y="122"/>
                  </a:cubicBezTo>
                  <a:cubicBezTo>
                    <a:pt x="965" y="248"/>
                    <a:pt x="910" y="418"/>
                    <a:pt x="882" y="593"/>
                  </a:cubicBezTo>
                  <a:cubicBezTo>
                    <a:pt x="861" y="604"/>
                    <a:pt x="842" y="625"/>
                    <a:pt x="842" y="657"/>
                  </a:cubicBezTo>
                  <a:cubicBezTo>
                    <a:pt x="821" y="2168"/>
                    <a:pt x="829" y="3679"/>
                    <a:pt x="872" y="5186"/>
                  </a:cubicBezTo>
                  <a:cubicBezTo>
                    <a:pt x="878" y="5337"/>
                    <a:pt x="880" y="5492"/>
                    <a:pt x="884" y="5644"/>
                  </a:cubicBezTo>
                  <a:cubicBezTo>
                    <a:pt x="509" y="5949"/>
                    <a:pt x="179" y="6356"/>
                    <a:pt x="92" y="6839"/>
                  </a:cubicBezTo>
                  <a:cubicBezTo>
                    <a:pt x="0" y="7347"/>
                    <a:pt x="220" y="7839"/>
                    <a:pt x="637" y="8133"/>
                  </a:cubicBezTo>
                  <a:cubicBezTo>
                    <a:pt x="858" y="8288"/>
                    <a:pt x="1115" y="8363"/>
                    <a:pt x="1374" y="8363"/>
                  </a:cubicBezTo>
                  <a:cubicBezTo>
                    <a:pt x="1602" y="8363"/>
                    <a:pt x="1831" y="8305"/>
                    <a:pt x="2040" y="8193"/>
                  </a:cubicBezTo>
                  <a:cubicBezTo>
                    <a:pt x="2504" y="7943"/>
                    <a:pt x="2788" y="7457"/>
                    <a:pt x="2792" y="6931"/>
                  </a:cubicBezTo>
                  <a:cubicBezTo>
                    <a:pt x="2798" y="6400"/>
                    <a:pt x="2528" y="5876"/>
                    <a:pt x="2072" y="5610"/>
                  </a:cubicBezTo>
                  <a:cubicBezTo>
                    <a:pt x="2086" y="4768"/>
                    <a:pt x="2106" y="3926"/>
                    <a:pt x="2123" y="3082"/>
                  </a:cubicBezTo>
                  <a:cubicBezTo>
                    <a:pt x="2133" y="2554"/>
                    <a:pt x="2159" y="2023"/>
                    <a:pt x="2138" y="1499"/>
                  </a:cubicBezTo>
                  <a:cubicBezTo>
                    <a:pt x="2127" y="1243"/>
                    <a:pt x="2101" y="989"/>
                    <a:pt x="2042" y="740"/>
                  </a:cubicBezTo>
                  <a:cubicBezTo>
                    <a:pt x="1991" y="518"/>
                    <a:pt x="1920" y="275"/>
                    <a:pt x="1741" y="126"/>
                  </a:cubicBezTo>
                  <a:cubicBezTo>
                    <a:pt x="1644" y="44"/>
                    <a:pt x="1529" y="1"/>
                    <a:pt x="1414" y="1"/>
                  </a:cubicBezTo>
                  <a:close/>
                </a:path>
              </a:pathLst>
            </a:custGeom>
            <a:solidFill>
              <a:srgbClr val="FFF1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44;p42">
              <a:extLst>
                <a:ext uri="{FF2B5EF4-FFF2-40B4-BE49-F238E27FC236}">
                  <a16:creationId xmlns:a16="http://schemas.microsoft.com/office/drawing/2014/main" id="{631A54A0-B239-08BE-A84D-100F8EDA4F38}"/>
                </a:ext>
              </a:extLst>
            </p:cNvPr>
            <p:cNvSpPr/>
            <p:nvPr/>
          </p:nvSpPr>
          <p:spPr>
            <a:xfrm>
              <a:off x="2502575" y="3151000"/>
              <a:ext cx="44250" cy="163650"/>
            </a:xfrm>
            <a:custGeom>
              <a:avLst/>
              <a:gdLst/>
              <a:ahLst/>
              <a:cxnLst/>
              <a:rect l="l" t="t" r="r" b="b"/>
              <a:pathLst>
                <a:path w="1770" h="6546" extrusionOk="0">
                  <a:moveTo>
                    <a:pt x="618" y="0"/>
                  </a:moveTo>
                  <a:lnTo>
                    <a:pt x="618" y="4817"/>
                  </a:lnTo>
                  <a:cubicBezTo>
                    <a:pt x="258" y="4930"/>
                    <a:pt x="0" y="5264"/>
                    <a:pt x="0" y="5663"/>
                  </a:cubicBezTo>
                  <a:cubicBezTo>
                    <a:pt x="0" y="6149"/>
                    <a:pt x="397" y="6545"/>
                    <a:pt x="885" y="6545"/>
                  </a:cubicBezTo>
                  <a:cubicBezTo>
                    <a:pt x="1371" y="6545"/>
                    <a:pt x="1769" y="6149"/>
                    <a:pt x="1769" y="5663"/>
                  </a:cubicBezTo>
                  <a:cubicBezTo>
                    <a:pt x="1769" y="5222"/>
                    <a:pt x="1452" y="4859"/>
                    <a:pt x="1034" y="4787"/>
                  </a:cubicBezTo>
                  <a:lnTo>
                    <a:pt x="1034" y="0"/>
                  </a:lnTo>
                  <a:close/>
                </a:path>
              </a:pathLst>
            </a:custGeom>
            <a:solidFill>
              <a:srgbClr val="CE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045;p42">
              <a:extLst>
                <a:ext uri="{FF2B5EF4-FFF2-40B4-BE49-F238E27FC236}">
                  <a16:creationId xmlns:a16="http://schemas.microsoft.com/office/drawing/2014/main" id="{29DD67D3-8437-7CD2-D0C5-E32833B5BB92}"/>
                </a:ext>
              </a:extLst>
            </p:cNvPr>
            <p:cNvSpPr/>
            <p:nvPr/>
          </p:nvSpPr>
          <p:spPr>
            <a:xfrm>
              <a:off x="2485575" y="3112900"/>
              <a:ext cx="78125" cy="217725"/>
            </a:xfrm>
            <a:custGeom>
              <a:avLst/>
              <a:gdLst/>
              <a:ahLst/>
              <a:cxnLst/>
              <a:rect l="l" t="t" r="r" b="b"/>
              <a:pathLst>
                <a:path w="3125" h="8709" extrusionOk="0">
                  <a:moveTo>
                    <a:pt x="1426" y="237"/>
                  </a:moveTo>
                  <a:cubicBezTo>
                    <a:pt x="1675" y="237"/>
                    <a:pt x="1852" y="367"/>
                    <a:pt x="1961" y="636"/>
                  </a:cubicBezTo>
                  <a:cubicBezTo>
                    <a:pt x="2068" y="889"/>
                    <a:pt x="2091" y="1205"/>
                    <a:pt x="2091" y="1426"/>
                  </a:cubicBezTo>
                  <a:cubicBezTo>
                    <a:pt x="2091" y="1916"/>
                    <a:pt x="2080" y="5819"/>
                    <a:pt x="2080" y="5859"/>
                  </a:cubicBezTo>
                  <a:lnTo>
                    <a:pt x="2080" y="5934"/>
                  </a:lnTo>
                  <a:lnTo>
                    <a:pt x="2146" y="5966"/>
                  </a:lnTo>
                  <a:cubicBezTo>
                    <a:pt x="2600" y="6189"/>
                    <a:pt x="2880" y="6645"/>
                    <a:pt x="2880" y="7148"/>
                  </a:cubicBezTo>
                  <a:cubicBezTo>
                    <a:pt x="2880" y="7875"/>
                    <a:pt x="2289" y="8470"/>
                    <a:pt x="1558" y="8470"/>
                  </a:cubicBezTo>
                  <a:cubicBezTo>
                    <a:pt x="831" y="8470"/>
                    <a:pt x="237" y="7879"/>
                    <a:pt x="237" y="7148"/>
                  </a:cubicBezTo>
                  <a:cubicBezTo>
                    <a:pt x="237" y="6682"/>
                    <a:pt x="484" y="6245"/>
                    <a:pt x="887" y="6008"/>
                  </a:cubicBezTo>
                  <a:lnTo>
                    <a:pt x="947" y="5974"/>
                  </a:lnTo>
                  <a:lnTo>
                    <a:pt x="947" y="1337"/>
                  </a:lnTo>
                  <a:lnTo>
                    <a:pt x="947" y="1328"/>
                  </a:lnTo>
                  <a:cubicBezTo>
                    <a:pt x="936" y="1134"/>
                    <a:pt x="951" y="582"/>
                    <a:pt x="1170" y="348"/>
                  </a:cubicBezTo>
                  <a:cubicBezTo>
                    <a:pt x="1239" y="273"/>
                    <a:pt x="1324" y="237"/>
                    <a:pt x="1426" y="237"/>
                  </a:cubicBezTo>
                  <a:close/>
                  <a:moveTo>
                    <a:pt x="1428" y="0"/>
                  </a:moveTo>
                  <a:cubicBezTo>
                    <a:pt x="1258" y="0"/>
                    <a:pt x="1113" y="62"/>
                    <a:pt x="1000" y="184"/>
                  </a:cubicBezTo>
                  <a:cubicBezTo>
                    <a:pt x="672" y="533"/>
                    <a:pt x="706" y="1271"/>
                    <a:pt x="712" y="1341"/>
                  </a:cubicBezTo>
                  <a:lnTo>
                    <a:pt x="712" y="5840"/>
                  </a:lnTo>
                  <a:cubicBezTo>
                    <a:pt x="505" y="5974"/>
                    <a:pt x="335" y="6151"/>
                    <a:pt x="213" y="6362"/>
                  </a:cubicBezTo>
                  <a:cubicBezTo>
                    <a:pt x="75" y="6599"/>
                    <a:pt x="0" y="6871"/>
                    <a:pt x="0" y="7148"/>
                  </a:cubicBezTo>
                  <a:cubicBezTo>
                    <a:pt x="0" y="8009"/>
                    <a:pt x="701" y="8708"/>
                    <a:pt x="1560" y="8708"/>
                  </a:cubicBezTo>
                  <a:cubicBezTo>
                    <a:pt x="2421" y="8708"/>
                    <a:pt x="3123" y="8009"/>
                    <a:pt x="3125" y="7148"/>
                  </a:cubicBezTo>
                  <a:cubicBezTo>
                    <a:pt x="3125" y="6852"/>
                    <a:pt x="3042" y="6564"/>
                    <a:pt x="2886" y="6317"/>
                  </a:cubicBezTo>
                  <a:cubicBezTo>
                    <a:pt x="2747" y="6096"/>
                    <a:pt x="2556" y="5914"/>
                    <a:pt x="2328" y="5787"/>
                  </a:cubicBezTo>
                  <a:cubicBezTo>
                    <a:pt x="2328" y="5250"/>
                    <a:pt x="2336" y="1880"/>
                    <a:pt x="2336" y="1426"/>
                  </a:cubicBezTo>
                  <a:cubicBezTo>
                    <a:pt x="2336" y="520"/>
                    <a:pt x="2006" y="0"/>
                    <a:pt x="1428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" grpId="0" animBg="1"/>
      <p:bldP spid="1239" grpId="0" animBg="1"/>
      <p:bldP spid="1240" grpId="0"/>
      <p:bldP spid="1243" grpId="0"/>
      <p:bldP spid="1245" grpId="0"/>
      <p:bldP spid="1247" grpId="0"/>
      <p:bldP spid="1248" grpId="0" animBg="1"/>
      <p:bldP spid="1249" grpId="0"/>
      <p:bldP spid="1250" grpId="0"/>
      <p:bldP spid="12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AD4A5F-6E25-7C2B-3FE0-CCC2B51BB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20" y="406695"/>
            <a:ext cx="51435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3D5AB-50A9-EA3E-2495-86F42B0504CC}"/>
              </a:ext>
            </a:extLst>
          </p:cNvPr>
          <p:cNvSpPr txBox="1"/>
          <p:nvPr/>
        </p:nvSpPr>
        <p:spPr>
          <a:xfrm>
            <a:off x="5014581" y="1698480"/>
            <a:ext cx="3624646" cy="2583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indent="-158746" algn="ctr">
              <a:lnSpc>
                <a:spcPct val="60000"/>
              </a:lnSpc>
            </a:pPr>
            <a:r>
              <a:rPr lang="en-US" sz="1245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Vua</a:t>
            </a:r>
            <a:r>
              <a:rPr lang="en-US" sz="1245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</a:p>
          <a:p>
            <a:pPr marL="158746" indent="-158746" algn="ctr">
              <a:lnSpc>
                <a:spcPct val="60000"/>
              </a:lnSpc>
            </a:pPr>
            <a:r>
              <a:rPr lang="en-US" sz="1245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ghép</a:t>
            </a:r>
            <a:r>
              <a:rPr lang="en-US" sz="1245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1245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nối</a:t>
            </a:r>
            <a:endParaRPr lang="en-US" sz="12450" dirty="0">
              <a:solidFill>
                <a:srgbClr val="FF0000"/>
              </a:solidFill>
              <a:latin typeface="#9Slide05 Filmotype Hon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1;p48">
            <a:extLst>
              <a:ext uri="{FF2B5EF4-FFF2-40B4-BE49-F238E27FC236}">
                <a16:creationId xmlns:a16="http://schemas.microsoft.com/office/drawing/2014/main" id="{CFD20FA8-D31C-0168-CCA2-7A7357149F41}"/>
              </a:ext>
            </a:extLst>
          </p:cNvPr>
          <p:cNvSpPr/>
          <p:nvPr/>
        </p:nvSpPr>
        <p:spPr>
          <a:xfrm>
            <a:off x="163930" y="2653987"/>
            <a:ext cx="2732687" cy="962395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16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Nêu các câu hỏi đã được đặt ra nhằm giúp người nghe hiểu rõ.</a:t>
            </a:r>
            <a:endParaRPr lang="en-US" sz="1600" dirty="0">
              <a:latin typeface="#9Slide03 AmpleSoft" panose="02000000000000000000" pitchFamily="2" charset="0"/>
            </a:endParaRPr>
          </a:p>
        </p:txBody>
      </p:sp>
      <p:sp>
        <p:nvSpPr>
          <p:cNvPr id="4" name="Google Shape;431;p48">
            <a:extLst>
              <a:ext uri="{FF2B5EF4-FFF2-40B4-BE49-F238E27FC236}">
                <a16:creationId xmlns:a16="http://schemas.microsoft.com/office/drawing/2014/main" id="{3BE15FB2-079B-8304-A2B9-1C68F1A397E8}"/>
              </a:ext>
            </a:extLst>
          </p:cNvPr>
          <p:cNvSpPr/>
          <p:nvPr/>
        </p:nvSpPr>
        <p:spPr>
          <a:xfrm>
            <a:off x="163930" y="1294940"/>
            <a:ext cx="2732687" cy="975642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bè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vấn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Google Shape;431;p48">
            <a:extLst>
              <a:ext uri="{FF2B5EF4-FFF2-40B4-BE49-F238E27FC236}">
                <a16:creationId xmlns:a16="http://schemas.microsoft.com/office/drawing/2014/main" id="{FF2B2FD2-EEDB-BDBF-21F0-C30B8DCA6CB9}"/>
              </a:ext>
            </a:extLst>
          </p:cNvPr>
          <p:cNvSpPr/>
          <p:nvPr/>
        </p:nvSpPr>
        <p:spPr>
          <a:xfrm>
            <a:off x="6237127" y="1439450"/>
            <a:ext cx="2732687" cy="75358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vi-VN" sz="16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Lần lượt trình bày các ý theo đề cương đã chuẩn bị.</a:t>
            </a:r>
          </a:p>
        </p:txBody>
      </p:sp>
      <p:sp>
        <p:nvSpPr>
          <p:cNvPr id="6" name="Google Shape;431;p48">
            <a:extLst>
              <a:ext uri="{FF2B5EF4-FFF2-40B4-BE49-F238E27FC236}">
                <a16:creationId xmlns:a16="http://schemas.microsoft.com/office/drawing/2014/main" id="{0FE9681F-8C73-6DA1-F5EF-CCD1E1B91D17}"/>
              </a:ext>
            </a:extLst>
          </p:cNvPr>
          <p:cNvSpPr/>
          <p:nvPr/>
        </p:nvSpPr>
        <p:spPr>
          <a:xfrm>
            <a:off x="163931" y="3932821"/>
            <a:ext cx="2732687" cy="975646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1600" dirty="0" err="1">
                <a:latin typeface="#9Slide03 AmpleSoft" panose="02000000000000000000" pitchFamily="2" charset="0"/>
              </a:rPr>
              <a:t>Người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nói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lắng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nghe</a:t>
            </a:r>
            <a:r>
              <a:rPr lang="en-US" sz="1600" dirty="0">
                <a:latin typeface="#9Slide03 AmpleSoft" panose="020000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</a:rPr>
              <a:t>phản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hồi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và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rút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kinh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nghiệm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trong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bài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nói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tiếp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</a:rPr>
              <a:t>theo</a:t>
            </a:r>
            <a:endParaRPr lang="vi-VN" sz="1600" dirty="0">
              <a:latin typeface="#9Slide03 AmpleSoft" panose="02000000000000000000" pitchFamily="2" charset="0"/>
            </a:endParaRPr>
          </a:p>
        </p:txBody>
      </p:sp>
      <p:sp>
        <p:nvSpPr>
          <p:cNvPr id="7" name="Google Shape;431;p48">
            <a:extLst>
              <a:ext uri="{FF2B5EF4-FFF2-40B4-BE49-F238E27FC236}">
                <a16:creationId xmlns:a16="http://schemas.microsoft.com/office/drawing/2014/main" id="{9B8C4B92-B247-1E11-2E52-CF0B3190FDC6}"/>
              </a:ext>
            </a:extLst>
          </p:cNvPr>
          <p:cNvSpPr/>
          <p:nvPr/>
        </p:nvSpPr>
        <p:spPr>
          <a:xfrm>
            <a:off x="6247383" y="217558"/>
            <a:ext cx="2712176" cy="75358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pt-BR" sz="1600" dirty="0">
                <a:latin typeface="#9Slide03 AmpleSoft" panose="020000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Tập luyện một mình hoặc theo nhóm</a:t>
            </a:r>
            <a:endParaRPr lang="en-VN" sz="16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8" name="Google Shape;431;p48">
            <a:extLst>
              <a:ext uri="{FF2B5EF4-FFF2-40B4-BE49-F238E27FC236}">
                <a16:creationId xmlns:a16="http://schemas.microsoft.com/office/drawing/2014/main" id="{110F1745-3B70-C285-1128-6348AE3869F3}"/>
              </a:ext>
            </a:extLst>
          </p:cNvPr>
          <p:cNvSpPr/>
          <p:nvPr/>
        </p:nvSpPr>
        <p:spPr>
          <a:xfrm>
            <a:off x="3226168" y="3932821"/>
            <a:ext cx="2732686" cy="1003964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tabLst>
                <a:tab pos="342892" algn="l"/>
              </a:tabLst>
            </a:pPr>
            <a:r>
              <a:rPr lang="pt-BR" sz="1600" dirty="0">
                <a:latin typeface="#9Slide03 AmpleSoft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Trình bày với phong thái bình tĩnh, tự tin và Kết hợp ngôn ngữ cơ thể phù hợp.</a:t>
            </a:r>
            <a:endParaRPr lang="en-VN" sz="1600" dirty="0">
              <a:latin typeface="#9Slide03 AmpleSoft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9" name="Google Shape;431;p48">
            <a:extLst>
              <a:ext uri="{FF2B5EF4-FFF2-40B4-BE49-F238E27FC236}">
                <a16:creationId xmlns:a16="http://schemas.microsoft.com/office/drawing/2014/main" id="{5706934B-67CE-17B7-77B9-5E4B9039C7EF}"/>
              </a:ext>
            </a:extLst>
          </p:cNvPr>
          <p:cNvSpPr/>
          <p:nvPr/>
        </p:nvSpPr>
        <p:spPr>
          <a:xfrm>
            <a:off x="3288974" y="2638292"/>
            <a:ext cx="2607072" cy="981833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đích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Chia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mối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chung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khắc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trạng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ô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nhiễm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môi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Google Shape;431;p48">
            <a:extLst>
              <a:ext uri="{FF2B5EF4-FFF2-40B4-BE49-F238E27FC236}">
                <a16:creationId xmlns:a16="http://schemas.microsoft.com/office/drawing/2014/main" id="{14930CEF-C814-3C15-0B51-C021C8771506}"/>
              </a:ext>
            </a:extLst>
          </p:cNvPr>
          <p:cNvSpPr/>
          <p:nvPr/>
        </p:nvSpPr>
        <p:spPr>
          <a:xfrm>
            <a:off x="6247383" y="3932821"/>
            <a:ext cx="2691667" cy="975646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1600" dirty="0">
                <a:latin typeface="#9Slide03 AmpleSoft" panose="02000000000000000000" pitchFamily="2" charset="0"/>
              </a:rPr>
              <a:t>Lựa chọn vấn đề, tìm giải pháp, nêu nguyên nhân và chú ý khả năng thực hiện.</a:t>
            </a:r>
          </a:p>
        </p:txBody>
      </p:sp>
      <p:sp>
        <p:nvSpPr>
          <p:cNvPr id="11" name="Google Shape;431;p48">
            <a:extLst>
              <a:ext uri="{FF2B5EF4-FFF2-40B4-BE49-F238E27FC236}">
                <a16:creationId xmlns:a16="http://schemas.microsoft.com/office/drawing/2014/main" id="{F737F910-B2AB-AF80-9DD4-859ECCDC7CA3}"/>
              </a:ext>
            </a:extLst>
          </p:cNvPr>
          <p:cNvSpPr/>
          <p:nvPr/>
        </p:nvSpPr>
        <p:spPr>
          <a:xfrm>
            <a:off x="3226167" y="224912"/>
            <a:ext cx="2732687" cy="75358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>
              <a:lnSpc>
                <a:spcPct val="115000"/>
              </a:lnSpc>
              <a:tabLst>
                <a:tab pos="342892" algn="l"/>
              </a:tabLst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Tóm lược nội dung đã trình bày.</a:t>
            </a:r>
            <a:endParaRPr lang="en-US" sz="16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2" name="Google Shape;431;p48">
            <a:extLst>
              <a:ext uri="{FF2B5EF4-FFF2-40B4-BE49-F238E27FC236}">
                <a16:creationId xmlns:a16="http://schemas.microsoft.com/office/drawing/2014/main" id="{52D6EFE9-3EB5-8310-7633-1E98DDC5D3FA}"/>
              </a:ext>
            </a:extLst>
          </p:cNvPr>
          <p:cNvSpPr/>
          <p:nvPr/>
        </p:nvSpPr>
        <p:spPr>
          <a:xfrm>
            <a:off x="163930" y="224912"/>
            <a:ext cx="2764919" cy="75358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1600" b="0" i="0" dirty="0">
                <a:solidFill>
                  <a:srgbClr val="000000"/>
                </a:solidFill>
                <a:effectLst/>
                <a:latin typeface="#9Slide03 AmpleSoft" panose="02000000000000000000" pitchFamily="2" charset="0"/>
              </a:rPr>
              <a:t>Nêu tình trạng báo động về ô nhiễm.</a:t>
            </a:r>
            <a:endParaRPr lang="en-US" sz="1600" b="0" i="0" dirty="0">
              <a:solidFill>
                <a:srgbClr val="000000"/>
              </a:solidFill>
              <a:effectLst/>
              <a:latin typeface="#9Slide03 AmpleSoft" panose="02000000000000000000" pitchFamily="2" charset="0"/>
            </a:endParaRPr>
          </a:p>
        </p:txBody>
      </p:sp>
      <p:sp>
        <p:nvSpPr>
          <p:cNvPr id="13" name="Google Shape;431;p48">
            <a:extLst>
              <a:ext uri="{FF2B5EF4-FFF2-40B4-BE49-F238E27FC236}">
                <a16:creationId xmlns:a16="http://schemas.microsoft.com/office/drawing/2014/main" id="{DF758EBC-6D7C-70A5-35AB-56C171508352}"/>
              </a:ext>
            </a:extLst>
          </p:cNvPr>
          <p:cNvSpPr/>
          <p:nvPr/>
        </p:nvSpPr>
        <p:spPr>
          <a:xfrm>
            <a:off x="3226168" y="1439450"/>
            <a:ext cx="2732687" cy="753588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xét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bổ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sung ý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nói</a:t>
            </a:r>
            <a:endParaRPr lang="en-US" sz="16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431;p48">
            <a:extLst>
              <a:ext uri="{FF2B5EF4-FFF2-40B4-BE49-F238E27FC236}">
                <a16:creationId xmlns:a16="http://schemas.microsoft.com/office/drawing/2014/main" id="{08C66A2B-61B0-3535-60E4-AF344150EAF7}"/>
              </a:ext>
            </a:extLst>
          </p:cNvPr>
          <p:cNvSpPr/>
          <p:nvPr/>
        </p:nvSpPr>
        <p:spPr>
          <a:xfrm>
            <a:off x="6288403" y="2653987"/>
            <a:ext cx="2607072" cy="958644"/>
          </a:xfrm>
          <a:custGeom>
            <a:avLst/>
            <a:gdLst/>
            <a:ahLst/>
            <a:cxnLst/>
            <a:rect l="l" t="t" r="r" b="b"/>
            <a:pathLst>
              <a:path w="26864" h="23659" extrusionOk="0">
                <a:moveTo>
                  <a:pt x="6056" y="0"/>
                </a:moveTo>
                <a:cubicBezTo>
                  <a:pt x="5845" y="0"/>
                  <a:pt x="5616" y="35"/>
                  <a:pt x="5405" y="88"/>
                </a:cubicBezTo>
                <a:cubicBezTo>
                  <a:pt x="5299" y="141"/>
                  <a:pt x="5158" y="176"/>
                  <a:pt x="5053" y="229"/>
                </a:cubicBezTo>
                <a:cubicBezTo>
                  <a:pt x="5000" y="246"/>
                  <a:pt x="4982" y="246"/>
                  <a:pt x="4947" y="282"/>
                </a:cubicBezTo>
                <a:cubicBezTo>
                  <a:pt x="4806" y="317"/>
                  <a:pt x="4683" y="352"/>
                  <a:pt x="4542" y="352"/>
                </a:cubicBezTo>
                <a:lnTo>
                  <a:pt x="4190" y="352"/>
                </a:lnTo>
                <a:cubicBezTo>
                  <a:pt x="3838" y="352"/>
                  <a:pt x="3486" y="334"/>
                  <a:pt x="3116" y="317"/>
                </a:cubicBezTo>
                <a:lnTo>
                  <a:pt x="2888" y="317"/>
                </a:lnTo>
                <a:cubicBezTo>
                  <a:pt x="2764" y="317"/>
                  <a:pt x="2606" y="299"/>
                  <a:pt x="2483" y="299"/>
                </a:cubicBezTo>
                <a:lnTo>
                  <a:pt x="1163" y="299"/>
                </a:lnTo>
                <a:cubicBezTo>
                  <a:pt x="1127" y="299"/>
                  <a:pt x="1092" y="264"/>
                  <a:pt x="1074" y="264"/>
                </a:cubicBezTo>
                <a:lnTo>
                  <a:pt x="916" y="264"/>
                </a:lnTo>
                <a:cubicBezTo>
                  <a:pt x="775" y="264"/>
                  <a:pt x="652" y="264"/>
                  <a:pt x="494" y="246"/>
                </a:cubicBezTo>
                <a:lnTo>
                  <a:pt x="388" y="246"/>
                </a:lnTo>
                <a:cubicBezTo>
                  <a:pt x="335" y="246"/>
                  <a:pt x="300" y="229"/>
                  <a:pt x="230" y="229"/>
                </a:cubicBezTo>
                <a:cubicBezTo>
                  <a:pt x="212" y="229"/>
                  <a:pt x="212" y="229"/>
                  <a:pt x="194" y="264"/>
                </a:cubicBezTo>
                <a:cubicBezTo>
                  <a:pt x="159" y="352"/>
                  <a:pt x="142" y="423"/>
                  <a:pt x="159" y="511"/>
                </a:cubicBezTo>
                <a:lnTo>
                  <a:pt x="230" y="775"/>
                </a:lnTo>
                <a:cubicBezTo>
                  <a:pt x="230" y="827"/>
                  <a:pt x="247" y="845"/>
                  <a:pt x="247" y="863"/>
                </a:cubicBezTo>
                <a:lnTo>
                  <a:pt x="247" y="915"/>
                </a:lnTo>
                <a:cubicBezTo>
                  <a:pt x="247" y="968"/>
                  <a:pt x="282" y="1021"/>
                  <a:pt x="300" y="1074"/>
                </a:cubicBezTo>
                <a:cubicBezTo>
                  <a:pt x="300" y="1109"/>
                  <a:pt x="318" y="1127"/>
                  <a:pt x="318" y="1179"/>
                </a:cubicBezTo>
                <a:cubicBezTo>
                  <a:pt x="318" y="1197"/>
                  <a:pt x="335" y="1232"/>
                  <a:pt x="335" y="1267"/>
                </a:cubicBezTo>
                <a:cubicBezTo>
                  <a:pt x="406" y="1672"/>
                  <a:pt x="335" y="2112"/>
                  <a:pt x="282" y="2535"/>
                </a:cubicBezTo>
                <a:cubicBezTo>
                  <a:pt x="247" y="2693"/>
                  <a:pt x="212" y="2852"/>
                  <a:pt x="212" y="2993"/>
                </a:cubicBezTo>
                <a:lnTo>
                  <a:pt x="265" y="2993"/>
                </a:lnTo>
                <a:lnTo>
                  <a:pt x="265" y="3116"/>
                </a:lnTo>
                <a:cubicBezTo>
                  <a:pt x="265" y="3221"/>
                  <a:pt x="265" y="3362"/>
                  <a:pt x="282" y="3468"/>
                </a:cubicBezTo>
                <a:cubicBezTo>
                  <a:pt x="318" y="3714"/>
                  <a:pt x="546" y="3838"/>
                  <a:pt x="582" y="4066"/>
                </a:cubicBezTo>
                <a:cubicBezTo>
                  <a:pt x="634" y="4190"/>
                  <a:pt x="564" y="4295"/>
                  <a:pt x="634" y="4418"/>
                </a:cubicBezTo>
                <a:cubicBezTo>
                  <a:pt x="722" y="4542"/>
                  <a:pt x="881" y="4542"/>
                  <a:pt x="916" y="4771"/>
                </a:cubicBezTo>
                <a:lnTo>
                  <a:pt x="916" y="4911"/>
                </a:lnTo>
                <a:cubicBezTo>
                  <a:pt x="916" y="4964"/>
                  <a:pt x="898" y="4982"/>
                  <a:pt x="898" y="5035"/>
                </a:cubicBezTo>
                <a:cubicBezTo>
                  <a:pt x="846" y="5158"/>
                  <a:pt x="810" y="5299"/>
                  <a:pt x="898" y="5439"/>
                </a:cubicBezTo>
                <a:cubicBezTo>
                  <a:pt x="969" y="5527"/>
                  <a:pt x="1057" y="5598"/>
                  <a:pt x="1092" y="5686"/>
                </a:cubicBezTo>
                <a:cubicBezTo>
                  <a:pt x="1092" y="5703"/>
                  <a:pt x="1110" y="5756"/>
                  <a:pt x="1145" y="5774"/>
                </a:cubicBezTo>
                <a:cubicBezTo>
                  <a:pt x="1163" y="5827"/>
                  <a:pt x="1180" y="5862"/>
                  <a:pt x="1180" y="5915"/>
                </a:cubicBezTo>
                <a:cubicBezTo>
                  <a:pt x="1180" y="5932"/>
                  <a:pt x="1180" y="5950"/>
                  <a:pt x="1198" y="5950"/>
                </a:cubicBezTo>
                <a:lnTo>
                  <a:pt x="1198" y="5968"/>
                </a:lnTo>
                <a:cubicBezTo>
                  <a:pt x="1198" y="6020"/>
                  <a:pt x="1127" y="6091"/>
                  <a:pt x="1092" y="6126"/>
                </a:cubicBezTo>
                <a:cubicBezTo>
                  <a:pt x="1022" y="6196"/>
                  <a:pt x="969" y="6267"/>
                  <a:pt x="934" y="6302"/>
                </a:cubicBezTo>
                <a:cubicBezTo>
                  <a:pt x="846" y="6408"/>
                  <a:pt x="758" y="6496"/>
                  <a:pt x="670" y="6584"/>
                </a:cubicBezTo>
                <a:cubicBezTo>
                  <a:pt x="617" y="6654"/>
                  <a:pt x="546" y="6742"/>
                  <a:pt x="476" y="6813"/>
                </a:cubicBezTo>
                <a:lnTo>
                  <a:pt x="370" y="6918"/>
                </a:lnTo>
                <a:lnTo>
                  <a:pt x="300" y="6989"/>
                </a:lnTo>
                <a:cubicBezTo>
                  <a:pt x="177" y="7112"/>
                  <a:pt x="124" y="7165"/>
                  <a:pt x="265" y="7358"/>
                </a:cubicBezTo>
                <a:cubicBezTo>
                  <a:pt x="300" y="7429"/>
                  <a:pt x="388" y="7446"/>
                  <a:pt x="441" y="7517"/>
                </a:cubicBezTo>
                <a:cubicBezTo>
                  <a:pt x="476" y="7622"/>
                  <a:pt x="406" y="7816"/>
                  <a:pt x="388" y="7939"/>
                </a:cubicBezTo>
                <a:cubicBezTo>
                  <a:pt x="353" y="8203"/>
                  <a:pt x="300" y="8467"/>
                  <a:pt x="282" y="8731"/>
                </a:cubicBezTo>
                <a:cubicBezTo>
                  <a:pt x="282" y="8766"/>
                  <a:pt x="282" y="8784"/>
                  <a:pt x="265" y="8837"/>
                </a:cubicBezTo>
                <a:cubicBezTo>
                  <a:pt x="230" y="8943"/>
                  <a:pt x="212" y="9083"/>
                  <a:pt x="194" y="9189"/>
                </a:cubicBezTo>
                <a:cubicBezTo>
                  <a:pt x="142" y="9471"/>
                  <a:pt x="194" y="9735"/>
                  <a:pt x="177" y="10016"/>
                </a:cubicBezTo>
                <a:cubicBezTo>
                  <a:pt x="177" y="10140"/>
                  <a:pt x="106" y="10245"/>
                  <a:pt x="89" y="10351"/>
                </a:cubicBezTo>
                <a:cubicBezTo>
                  <a:pt x="89" y="10439"/>
                  <a:pt x="106" y="10544"/>
                  <a:pt x="177" y="10668"/>
                </a:cubicBezTo>
                <a:cubicBezTo>
                  <a:pt x="194" y="10703"/>
                  <a:pt x="212" y="10720"/>
                  <a:pt x="230" y="10773"/>
                </a:cubicBezTo>
                <a:cubicBezTo>
                  <a:pt x="265" y="10844"/>
                  <a:pt x="300" y="10879"/>
                  <a:pt x="318" y="10932"/>
                </a:cubicBezTo>
                <a:cubicBezTo>
                  <a:pt x="441" y="11073"/>
                  <a:pt x="582" y="11231"/>
                  <a:pt x="705" y="11389"/>
                </a:cubicBezTo>
                <a:cubicBezTo>
                  <a:pt x="881" y="11724"/>
                  <a:pt x="740" y="12182"/>
                  <a:pt x="828" y="12534"/>
                </a:cubicBezTo>
                <a:lnTo>
                  <a:pt x="828" y="12604"/>
                </a:lnTo>
                <a:cubicBezTo>
                  <a:pt x="828" y="12639"/>
                  <a:pt x="828" y="12657"/>
                  <a:pt x="846" y="12710"/>
                </a:cubicBezTo>
                <a:cubicBezTo>
                  <a:pt x="881" y="12903"/>
                  <a:pt x="881" y="13132"/>
                  <a:pt x="881" y="13326"/>
                </a:cubicBezTo>
                <a:cubicBezTo>
                  <a:pt x="881" y="13431"/>
                  <a:pt x="916" y="13537"/>
                  <a:pt x="916" y="13625"/>
                </a:cubicBezTo>
                <a:cubicBezTo>
                  <a:pt x="934" y="13801"/>
                  <a:pt x="810" y="13854"/>
                  <a:pt x="634" y="14012"/>
                </a:cubicBezTo>
                <a:cubicBezTo>
                  <a:pt x="529" y="14100"/>
                  <a:pt x="388" y="14188"/>
                  <a:pt x="318" y="14312"/>
                </a:cubicBezTo>
                <a:cubicBezTo>
                  <a:pt x="282" y="14400"/>
                  <a:pt x="282" y="14470"/>
                  <a:pt x="282" y="14540"/>
                </a:cubicBezTo>
                <a:cubicBezTo>
                  <a:pt x="282" y="14576"/>
                  <a:pt x="300" y="14593"/>
                  <a:pt x="300" y="14646"/>
                </a:cubicBezTo>
                <a:cubicBezTo>
                  <a:pt x="318" y="14681"/>
                  <a:pt x="318" y="14734"/>
                  <a:pt x="318" y="14769"/>
                </a:cubicBezTo>
                <a:cubicBezTo>
                  <a:pt x="370" y="15068"/>
                  <a:pt x="247" y="15368"/>
                  <a:pt x="247" y="15649"/>
                </a:cubicBezTo>
                <a:cubicBezTo>
                  <a:pt x="247" y="15878"/>
                  <a:pt x="159" y="15984"/>
                  <a:pt x="159" y="16230"/>
                </a:cubicBezTo>
                <a:lnTo>
                  <a:pt x="159" y="16477"/>
                </a:lnTo>
                <a:lnTo>
                  <a:pt x="159" y="16582"/>
                </a:lnTo>
                <a:cubicBezTo>
                  <a:pt x="159" y="16670"/>
                  <a:pt x="142" y="16758"/>
                  <a:pt x="124" y="16846"/>
                </a:cubicBezTo>
                <a:cubicBezTo>
                  <a:pt x="89" y="16970"/>
                  <a:pt x="1" y="17040"/>
                  <a:pt x="18" y="17198"/>
                </a:cubicBezTo>
                <a:cubicBezTo>
                  <a:pt x="54" y="17445"/>
                  <a:pt x="370" y="17533"/>
                  <a:pt x="476" y="17709"/>
                </a:cubicBezTo>
                <a:cubicBezTo>
                  <a:pt x="582" y="17885"/>
                  <a:pt x="546" y="18184"/>
                  <a:pt x="564" y="18413"/>
                </a:cubicBezTo>
                <a:lnTo>
                  <a:pt x="546" y="18413"/>
                </a:lnTo>
                <a:lnTo>
                  <a:pt x="546" y="18448"/>
                </a:lnTo>
                <a:lnTo>
                  <a:pt x="546" y="18519"/>
                </a:lnTo>
                <a:lnTo>
                  <a:pt x="564" y="18519"/>
                </a:lnTo>
                <a:cubicBezTo>
                  <a:pt x="599" y="18818"/>
                  <a:pt x="599" y="19064"/>
                  <a:pt x="687" y="19381"/>
                </a:cubicBezTo>
                <a:cubicBezTo>
                  <a:pt x="775" y="19610"/>
                  <a:pt x="758" y="19821"/>
                  <a:pt x="758" y="20085"/>
                </a:cubicBezTo>
                <a:cubicBezTo>
                  <a:pt x="758" y="20138"/>
                  <a:pt x="775" y="20261"/>
                  <a:pt x="775" y="20349"/>
                </a:cubicBezTo>
                <a:lnTo>
                  <a:pt x="775" y="20367"/>
                </a:lnTo>
                <a:lnTo>
                  <a:pt x="775" y="20455"/>
                </a:lnTo>
                <a:lnTo>
                  <a:pt x="775" y="20473"/>
                </a:lnTo>
                <a:cubicBezTo>
                  <a:pt x="740" y="20631"/>
                  <a:pt x="722" y="20543"/>
                  <a:pt x="599" y="20649"/>
                </a:cubicBezTo>
                <a:cubicBezTo>
                  <a:pt x="458" y="20807"/>
                  <a:pt x="370" y="21142"/>
                  <a:pt x="282" y="21335"/>
                </a:cubicBezTo>
                <a:cubicBezTo>
                  <a:pt x="142" y="21617"/>
                  <a:pt x="106" y="21951"/>
                  <a:pt x="71" y="22286"/>
                </a:cubicBezTo>
                <a:lnTo>
                  <a:pt x="71" y="22391"/>
                </a:lnTo>
                <a:cubicBezTo>
                  <a:pt x="71" y="22691"/>
                  <a:pt x="106" y="23008"/>
                  <a:pt x="106" y="23289"/>
                </a:cubicBezTo>
                <a:cubicBezTo>
                  <a:pt x="282" y="23360"/>
                  <a:pt x="494" y="23377"/>
                  <a:pt x="722" y="23377"/>
                </a:cubicBezTo>
                <a:lnTo>
                  <a:pt x="1215" y="23377"/>
                </a:lnTo>
                <a:cubicBezTo>
                  <a:pt x="1339" y="23377"/>
                  <a:pt x="1444" y="23377"/>
                  <a:pt x="1550" y="23395"/>
                </a:cubicBezTo>
                <a:cubicBezTo>
                  <a:pt x="1796" y="23448"/>
                  <a:pt x="1990" y="23465"/>
                  <a:pt x="2236" y="23465"/>
                </a:cubicBezTo>
                <a:lnTo>
                  <a:pt x="2254" y="23465"/>
                </a:lnTo>
                <a:cubicBezTo>
                  <a:pt x="2536" y="23465"/>
                  <a:pt x="2800" y="23430"/>
                  <a:pt x="3064" y="23395"/>
                </a:cubicBezTo>
                <a:lnTo>
                  <a:pt x="3187" y="23395"/>
                </a:lnTo>
                <a:cubicBezTo>
                  <a:pt x="3275" y="23395"/>
                  <a:pt x="3381" y="23377"/>
                  <a:pt x="3486" y="23377"/>
                </a:cubicBezTo>
                <a:lnTo>
                  <a:pt x="3504" y="23377"/>
                </a:lnTo>
                <a:cubicBezTo>
                  <a:pt x="4120" y="23377"/>
                  <a:pt x="4718" y="23307"/>
                  <a:pt x="5334" y="23289"/>
                </a:cubicBezTo>
                <a:cubicBezTo>
                  <a:pt x="5599" y="23289"/>
                  <a:pt x="5880" y="23272"/>
                  <a:pt x="6144" y="23254"/>
                </a:cubicBezTo>
                <a:cubicBezTo>
                  <a:pt x="6267" y="23219"/>
                  <a:pt x="6408" y="23201"/>
                  <a:pt x="6567" y="23201"/>
                </a:cubicBezTo>
                <a:lnTo>
                  <a:pt x="6672" y="23201"/>
                </a:lnTo>
                <a:cubicBezTo>
                  <a:pt x="6796" y="23219"/>
                  <a:pt x="6901" y="23289"/>
                  <a:pt x="7024" y="23342"/>
                </a:cubicBezTo>
                <a:cubicBezTo>
                  <a:pt x="7060" y="23342"/>
                  <a:pt x="7077" y="23360"/>
                  <a:pt x="7112" y="23360"/>
                </a:cubicBezTo>
                <a:cubicBezTo>
                  <a:pt x="7236" y="23377"/>
                  <a:pt x="7341" y="23377"/>
                  <a:pt x="7464" y="23377"/>
                </a:cubicBezTo>
                <a:cubicBezTo>
                  <a:pt x="7676" y="23377"/>
                  <a:pt x="7887" y="23360"/>
                  <a:pt x="8081" y="23342"/>
                </a:cubicBezTo>
                <a:cubicBezTo>
                  <a:pt x="8292" y="23307"/>
                  <a:pt x="8503" y="23289"/>
                  <a:pt x="8697" y="23289"/>
                </a:cubicBezTo>
                <a:lnTo>
                  <a:pt x="8855" y="23289"/>
                </a:lnTo>
                <a:cubicBezTo>
                  <a:pt x="8908" y="23289"/>
                  <a:pt x="8926" y="23307"/>
                  <a:pt x="8961" y="23307"/>
                </a:cubicBezTo>
                <a:cubicBezTo>
                  <a:pt x="9049" y="23342"/>
                  <a:pt x="9119" y="23377"/>
                  <a:pt x="9225" y="23377"/>
                </a:cubicBezTo>
                <a:lnTo>
                  <a:pt x="11566" y="23377"/>
                </a:lnTo>
                <a:cubicBezTo>
                  <a:pt x="11742" y="23360"/>
                  <a:pt x="11830" y="23272"/>
                  <a:pt x="11953" y="23219"/>
                </a:cubicBezTo>
                <a:cubicBezTo>
                  <a:pt x="12200" y="23131"/>
                  <a:pt x="12446" y="23113"/>
                  <a:pt x="12693" y="23113"/>
                </a:cubicBezTo>
                <a:lnTo>
                  <a:pt x="13186" y="23113"/>
                </a:lnTo>
                <a:cubicBezTo>
                  <a:pt x="13344" y="23254"/>
                  <a:pt x="13485" y="23272"/>
                  <a:pt x="13678" y="23307"/>
                </a:cubicBezTo>
                <a:cubicBezTo>
                  <a:pt x="13978" y="23360"/>
                  <a:pt x="14312" y="23377"/>
                  <a:pt x="14629" y="23448"/>
                </a:cubicBezTo>
                <a:lnTo>
                  <a:pt x="14629" y="23465"/>
                </a:lnTo>
                <a:cubicBezTo>
                  <a:pt x="14664" y="23465"/>
                  <a:pt x="14682" y="23483"/>
                  <a:pt x="14735" y="23483"/>
                </a:cubicBezTo>
                <a:cubicBezTo>
                  <a:pt x="14858" y="23518"/>
                  <a:pt x="14999" y="23518"/>
                  <a:pt x="15122" y="23518"/>
                </a:cubicBezTo>
                <a:cubicBezTo>
                  <a:pt x="15509" y="23518"/>
                  <a:pt x="15861" y="23448"/>
                  <a:pt x="16178" y="23307"/>
                </a:cubicBezTo>
                <a:cubicBezTo>
                  <a:pt x="16301" y="23272"/>
                  <a:pt x="16425" y="23254"/>
                  <a:pt x="16565" y="23219"/>
                </a:cubicBezTo>
                <a:lnTo>
                  <a:pt x="16794" y="23219"/>
                </a:lnTo>
                <a:cubicBezTo>
                  <a:pt x="16970" y="23219"/>
                  <a:pt x="17146" y="23254"/>
                  <a:pt x="17322" y="23254"/>
                </a:cubicBezTo>
                <a:lnTo>
                  <a:pt x="17358" y="23254"/>
                </a:lnTo>
                <a:cubicBezTo>
                  <a:pt x="17727" y="23254"/>
                  <a:pt x="18097" y="23201"/>
                  <a:pt x="18467" y="23184"/>
                </a:cubicBezTo>
                <a:lnTo>
                  <a:pt x="18590" y="23184"/>
                </a:lnTo>
                <a:cubicBezTo>
                  <a:pt x="18678" y="23184"/>
                  <a:pt x="18783" y="23166"/>
                  <a:pt x="18871" y="23166"/>
                </a:cubicBezTo>
                <a:cubicBezTo>
                  <a:pt x="19347" y="23113"/>
                  <a:pt x="19875" y="23078"/>
                  <a:pt x="20385" y="23078"/>
                </a:cubicBezTo>
                <a:lnTo>
                  <a:pt x="20561" y="23078"/>
                </a:lnTo>
                <a:cubicBezTo>
                  <a:pt x="20966" y="23078"/>
                  <a:pt x="21336" y="23096"/>
                  <a:pt x="21706" y="23184"/>
                </a:cubicBezTo>
                <a:cubicBezTo>
                  <a:pt x="21899" y="23219"/>
                  <a:pt x="22128" y="23219"/>
                  <a:pt x="22322" y="23272"/>
                </a:cubicBezTo>
                <a:cubicBezTo>
                  <a:pt x="22374" y="23272"/>
                  <a:pt x="22392" y="23272"/>
                  <a:pt x="22427" y="23289"/>
                </a:cubicBezTo>
                <a:cubicBezTo>
                  <a:pt x="22498" y="23289"/>
                  <a:pt x="22568" y="23307"/>
                  <a:pt x="22639" y="23307"/>
                </a:cubicBezTo>
                <a:cubicBezTo>
                  <a:pt x="22744" y="23307"/>
                  <a:pt x="22850" y="23307"/>
                  <a:pt x="22955" y="23289"/>
                </a:cubicBezTo>
                <a:cubicBezTo>
                  <a:pt x="23079" y="23272"/>
                  <a:pt x="23202" y="23254"/>
                  <a:pt x="23307" y="23219"/>
                </a:cubicBezTo>
                <a:cubicBezTo>
                  <a:pt x="23395" y="23254"/>
                  <a:pt x="23466" y="23272"/>
                  <a:pt x="23536" y="23289"/>
                </a:cubicBezTo>
                <a:cubicBezTo>
                  <a:pt x="23712" y="23307"/>
                  <a:pt x="23871" y="23307"/>
                  <a:pt x="24047" y="23342"/>
                </a:cubicBezTo>
                <a:cubicBezTo>
                  <a:pt x="24100" y="23342"/>
                  <a:pt x="24170" y="23360"/>
                  <a:pt x="24240" y="23360"/>
                </a:cubicBezTo>
                <a:cubicBezTo>
                  <a:pt x="24258" y="23360"/>
                  <a:pt x="24311" y="23360"/>
                  <a:pt x="24328" y="23377"/>
                </a:cubicBezTo>
                <a:cubicBezTo>
                  <a:pt x="24522" y="23395"/>
                  <a:pt x="24698" y="23465"/>
                  <a:pt x="24874" y="23553"/>
                </a:cubicBezTo>
                <a:cubicBezTo>
                  <a:pt x="25068" y="23641"/>
                  <a:pt x="25244" y="23659"/>
                  <a:pt x="25455" y="23659"/>
                </a:cubicBezTo>
                <a:lnTo>
                  <a:pt x="26212" y="23659"/>
                </a:lnTo>
                <a:cubicBezTo>
                  <a:pt x="26265" y="23659"/>
                  <a:pt x="26282" y="23659"/>
                  <a:pt x="26335" y="23641"/>
                </a:cubicBezTo>
                <a:lnTo>
                  <a:pt x="26458" y="23571"/>
                </a:lnTo>
                <a:cubicBezTo>
                  <a:pt x="26476" y="23272"/>
                  <a:pt x="26423" y="22937"/>
                  <a:pt x="26353" y="22656"/>
                </a:cubicBezTo>
                <a:cubicBezTo>
                  <a:pt x="26353" y="22603"/>
                  <a:pt x="26335" y="22567"/>
                  <a:pt x="26335" y="22515"/>
                </a:cubicBezTo>
                <a:cubicBezTo>
                  <a:pt x="26335" y="22479"/>
                  <a:pt x="26335" y="22462"/>
                  <a:pt x="26300" y="22409"/>
                </a:cubicBezTo>
                <a:lnTo>
                  <a:pt x="26300" y="22251"/>
                </a:lnTo>
                <a:cubicBezTo>
                  <a:pt x="26300" y="22163"/>
                  <a:pt x="26300" y="22075"/>
                  <a:pt x="26335" y="21987"/>
                </a:cubicBezTo>
                <a:cubicBezTo>
                  <a:pt x="26335" y="21934"/>
                  <a:pt x="26353" y="21863"/>
                  <a:pt x="26353" y="21775"/>
                </a:cubicBezTo>
                <a:cubicBezTo>
                  <a:pt x="26388" y="21423"/>
                  <a:pt x="26476" y="21089"/>
                  <a:pt x="26458" y="20737"/>
                </a:cubicBezTo>
                <a:cubicBezTo>
                  <a:pt x="26458" y="20702"/>
                  <a:pt x="26441" y="20649"/>
                  <a:pt x="26441" y="20614"/>
                </a:cubicBezTo>
                <a:cubicBezTo>
                  <a:pt x="26441" y="20561"/>
                  <a:pt x="26423" y="20543"/>
                  <a:pt x="26423" y="20490"/>
                </a:cubicBezTo>
                <a:cubicBezTo>
                  <a:pt x="26388" y="20437"/>
                  <a:pt x="26353" y="20367"/>
                  <a:pt x="26335" y="20297"/>
                </a:cubicBezTo>
                <a:cubicBezTo>
                  <a:pt x="26282" y="20226"/>
                  <a:pt x="26265" y="20173"/>
                  <a:pt x="26212" y="20085"/>
                </a:cubicBezTo>
                <a:cubicBezTo>
                  <a:pt x="26212" y="20050"/>
                  <a:pt x="26212" y="20050"/>
                  <a:pt x="26194" y="20033"/>
                </a:cubicBezTo>
                <a:cubicBezTo>
                  <a:pt x="26089" y="19821"/>
                  <a:pt x="26089" y="19593"/>
                  <a:pt x="26124" y="19346"/>
                </a:cubicBezTo>
                <a:cubicBezTo>
                  <a:pt x="26159" y="19293"/>
                  <a:pt x="26177" y="19205"/>
                  <a:pt x="26212" y="19135"/>
                </a:cubicBezTo>
                <a:cubicBezTo>
                  <a:pt x="26265" y="19047"/>
                  <a:pt x="26282" y="18959"/>
                  <a:pt x="26300" y="18871"/>
                </a:cubicBezTo>
                <a:lnTo>
                  <a:pt x="26300" y="18818"/>
                </a:lnTo>
                <a:cubicBezTo>
                  <a:pt x="26300" y="18783"/>
                  <a:pt x="26300" y="18712"/>
                  <a:pt x="26282" y="18660"/>
                </a:cubicBezTo>
                <a:cubicBezTo>
                  <a:pt x="26282" y="18624"/>
                  <a:pt x="26265" y="18607"/>
                  <a:pt x="26265" y="18554"/>
                </a:cubicBezTo>
                <a:lnTo>
                  <a:pt x="26318" y="18554"/>
                </a:lnTo>
                <a:cubicBezTo>
                  <a:pt x="26318" y="18536"/>
                  <a:pt x="26282" y="18484"/>
                  <a:pt x="26282" y="18466"/>
                </a:cubicBezTo>
                <a:cubicBezTo>
                  <a:pt x="26265" y="18378"/>
                  <a:pt x="26230" y="18290"/>
                  <a:pt x="26194" y="18202"/>
                </a:cubicBezTo>
                <a:cubicBezTo>
                  <a:pt x="26159" y="18026"/>
                  <a:pt x="26194" y="17850"/>
                  <a:pt x="26159" y="17674"/>
                </a:cubicBezTo>
                <a:cubicBezTo>
                  <a:pt x="26089" y="17375"/>
                  <a:pt x="26018" y="17040"/>
                  <a:pt x="26001" y="16723"/>
                </a:cubicBezTo>
                <a:lnTo>
                  <a:pt x="26001" y="16618"/>
                </a:lnTo>
                <a:lnTo>
                  <a:pt x="26001" y="16600"/>
                </a:lnTo>
                <a:cubicBezTo>
                  <a:pt x="26001" y="16318"/>
                  <a:pt x="26001" y="16054"/>
                  <a:pt x="26089" y="15755"/>
                </a:cubicBezTo>
                <a:cubicBezTo>
                  <a:pt x="26142" y="15614"/>
                  <a:pt x="26194" y="15456"/>
                  <a:pt x="26265" y="15315"/>
                </a:cubicBezTo>
                <a:lnTo>
                  <a:pt x="26265" y="15262"/>
                </a:lnTo>
                <a:cubicBezTo>
                  <a:pt x="26300" y="15174"/>
                  <a:pt x="26335" y="15104"/>
                  <a:pt x="26370" y="15033"/>
                </a:cubicBezTo>
                <a:cubicBezTo>
                  <a:pt x="26406" y="14998"/>
                  <a:pt x="26423" y="14945"/>
                  <a:pt x="26423" y="14928"/>
                </a:cubicBezTo>
                <a:cubicBezTo>
                  <a:pt x="26441" y="14875"/>
                  <a:pt x="26458" y="14822"/>
                  <a:pt x="26494" y="14752"/>
                </a:cubicBezTo>
                <a:cubicBezTo>
                  <a:pt x="26511" y="14716"/>
                  <a:pt x="26529" y="14681"/>
                  <a:pt x="26529" y="14646"/>
                </a:cubicBezTo>
                <a:cubicBezTo>
                  <a:pt x="26687" y="14312"/>
                  <a:pt x="26863" y="13924"/>
                  <a:pt x="26793" y="13590"/>
                </a:cubicBezTo>
                <a:cubicBezTo>
                  <a:pt x="26740" y="13326"/>
                  <a:pt x="26722" y="13079"/>
                  <a:pt x="26687" y="12815"/>
                </a:cubicBezTo>
                <a:cubicBezTo>
                  <a:pt x="26687" y="12780"/>
                  <a:pt x="26652" y="12745"/>
                  <a:pt x="26652" y="12710"/>
                </a:cubicBezTo>
                <a:cubicBezTo>
                  <a:pt x="26652" y="12657"/>
                  <a:pt x="26634" y="12622"/>
                  <a:pt x="26634" y="12551"/>
                </a:cubicBezTo>
                <a:cubicBezTo>
                  <a:pt x="26564" y="12252"/>
                  <a:pt x="26476" y="11988"/>
                  <a:pt x="26476" y="11671"/>
                </a:cubicBezTo>
                <a:cubicBezTo>
                  <a:pt x="26476" y="11460"/>
                  <a:pt x="26388" y="11231"/>
                  <a:pt x="26353" y="11020"/>
                </a:cubicBezTo>
                <a:cubicBezTo>
                  <a:pt x="26353" y="10967"/>
                  <a:pt x="26335" y="10932"/>
                  <a:pt x="26335" y="10879"/>
                </a:cubicBezTo>
                <a:lnTo>
                  <a:pt x="26335" y="10773"/>
                </a:lnTo>
                <a:lnTo>
                  <a:pt x="26265" y="10773"/>
                </a:lnTo>
                <a:lnTo>
                  <a:pt x="26265" y="9611"/>
                </a:lnTo>
                <a:cubicBezTo>
                  <a:pt x="26247" y="9523"/>
                  <a:pt x="26247" y="9435"/>
                  <a:pt x="26247" y="9347"/>
                </a:cubicBezTo>
                <a:lnTo>
                  <a:pt x="26247" y="8943"/>
                </a:lnTo>
                <a:lnTo>
                  <a:pt x="26247" y="8837"/>
                </a:lnTo>
                <a:lnTo>
                  <a:pt x="26247" y="8678"/>
                </a:lnTo>
                <a:cubicBezTo>
                  <a:pt x="26247" y="8573"/>
                  <a:pt x="26212" y="8485"/>
                  <a:pt x="26177" y="8414"/>
                </a:cubicBezTo>
                <a:cubicBezTo>
                  <a:pt x="26089" y="7886"/>
                  <a:pt x="26159" y="7358"/>
                  <a:pt x="26247" y="6830"/>
                </a:cubicBezTo>
                <a:cubicBezTo>
                  <a:pt x="26265" y="6672"/>
                  <a:pt x="26300" y="6513"/>
                  <a:pt x="26353" y="6372"/>
                </a:cubicBezTo>
                <a:cubicBezTo>
                  <a:pt x="26353" y="6337"/>
                  <a:pt x="26370" y="6302"/>
                  <a:pt x="26370" y="6284"/>
                </a:cubicBezTo>
                <a:cubicBezTo>
                  <a:pt x="26511" y="5809"/>
                  <a:pt x="26617" y="5492"/>
                  <a:pt x="26634" y="5070"/>
                </a:cubicBezTo>
                <a:lnTo>
                  <a:pt x="26634" y="5017"/>
                </a:lnTo>
                <a:lnTo>
                  <a:pt x="26634" y="4964"/>
                </a:lnTo>
                <a:lnTo>
                  <a:pt x="26634" y="4876"/>
                </a:lnTo>
                <a:lnTo>
                  <a:pt x="26634" y="3732"/>
                </a:lnTo>
                <a:cubicBezTo>
                  <a:pt x="26634" y="3292"/>
                  <a:pt x="26705" y="2852"/>
                  <a:pt x="26722" y="2376"/>
                </a:cubicBezTo>
                <a:cubicBezTo>
                  <a:pt x="26722" y="2007"/>
                  <a:pt x="26652" y="1637"/>
                  <a:pt x="26634" y="1267"/>
                </a:cubicBezTo>
                <a:lnTo>
                  <a:pt x="26634" y="1197"/>
                </a:lnTo>
                <a:lnTo>
                  <a:pt x="26634" y="1179"/>
                </a:lnTo>
                <a:lnTo>
                  <a:pt x="26634" y="1091"/>
                </a:lnTo>
                <a:cubicBezTo>
                  <a:pt x="26634" y="951"/>
                  <a:pt x="26652" y="827"/>
                  <a:pt x="26617" y="687"/>
                </a:cubicBezTo>
                <a:cubicBezTo>
                  <a:pt x="26564" y="493"/>
                  <a:pt x="26546" y="334"/>
                  <a:pt x="26546" y="123"/>
                </a:cubicBezTo>
                <a:lnTo>
                  <a:pt x="26458" y="211"/>
                </a:lnTo>
                <a:cubicBezTo>
                  <a:pt x="26423" y="246"/>
                  <a:pt x="26388" y="299"/>
                  <a:pt x="26370" y="299"/>
                </a:cubicBezTo>
                <a:cubicBezTo>
                  <a:pt x="26353" y="299"/>
                  <a:pt x="26353" y="299"/>
                  <a:pt x="26335" y="264"/>
                </a:cubicBezTo>
                <a:cubicBezTo>
                  <a:pt x="26282" y="246"/>
                  <a:pt x="26265" y="246"/>
                  <a:pt x="26212" y="246"/>
                </a:cubicBezTo>
                <a:lnTo>
                  <a:pt x="26159" y="246"/>
                </a:lnTo>
                <a:cubicBezTo>
                  <a:pt x="26018" y="246"/>
                  <a:pt x="25913" y="264"/>
                  <a:pt x="25807" y="264"/>
                </a:cubicBezTo>
                <a:lnTo>
                  <a:pt x="25754" y="264"/>
                </a:lnTo>
                <a:cubicBezTo>
                  <a:pt x="25473" y="264"/>
                  <a:pt x="25226" y="246"/>
                  <a:pt x="24945" y="211"/>
                </a:cubicBezTo>
                <a:lnTo>
                  <a:pt x="24804" y="211"/>
                </a:lnTo>
                <a:cubicBezTo>
                  <a:pt x="24663" y="211"/>
                  <a:pt x="24522" y="229"/>
                  <a:pt x="24399" y="246"/>
                </a:cubicBezTo>
                <a:cubicBezTo>
                  <a:pt x="24346" y="246"/>
                  <a:pt x="24328" y="246"/>
                  <a:pt x="24276" y="282"/>
                </a:cubicBezTo>
                <a:lnTo>
                  <a:pt x="22744" y="282"/>
                </a:lnTo>
                <a:cubicBezTo>
                  <a:pt x="22656" y="282"/>
                  <a:pt x="22550" y="282"/>
                  <a:pt x="22462" y="299"/>
                </a:cubicBezTo>
                <a:cubicBezTo>
                  <a:pt x="22410" y="299"/>
                  <a:pt x="22392" y="317"/>
                  <a:pt x="22339" y="317"/>
                </a:cubicBezTo>
                <a:cubicBezTo>
                  <a:pt x="22058" y="370"/>
                  <a:pt x="21794" y="458"/>
                  <a:pt x="21494" y="511"/>
                </a:cubicBezTo>
                <a:cubicBezTo>
                  <a:pt x="21371" y="546"/>
                  <a:pt x="21283" y="546"/>
                  <a:pt x="21195" y="546"/>
                </a:cubicBezTo>
                <a:cubicBezTo>
                  <a:pt x="20966" y="546"/>
                  <a:pt x="20737" y="493"/>
                  <a:pt x="20526" y="475"/>
                </a:cubicBezTo>
                <a:lnTo>
                  <a:pt x="20526" y="458"/>
                </a:lnTo>
                <a:cubicBezTo>
                  <a:pt x="20473" y="458"/>
                  <a:pt x="20456" y="458"/>
                  <a:pt x="20403" y="423"/>
                </a:cubicBezTo>
                <a:lnTo>
                  <a:pt x="20262" y="423"/>
                </a:lnTo>
                <a:cubicBezTo>
                  <a:pt x="20104" y="423"/>
                  <a:pt x="19945" y="405"/>
                  <a:pt x="19787" y="405"/>
                </a:cubicBezTo>
                <a:cubicBezTo>
                  <a:pt x="19699" y="405"/>
                  <a:pt x="19611" y="405"/>
                  <a:pt x="19523" y="423"/>
                </a:cubicBezTo>
                <a:cubicBezTo>
                  <a:pt x="19329" y="458"/>
                  <a:pt x="19153" y="511"/>
                  <a:pt x="18959" y="511"/>
                </a:cubicBezTo>
                <a:lnTo>
                  <a:pt x="18907" y="511"/>
                </a:lnTo>
                <a:cubicBezTo>
                  <a:pt x="18801" y="511"/>
                  <a:pt x="18713" y="511"/>
                  <a:pt x="18607" y="493"/>
                </a:cubicBezTo>
                <a:cubicBezTo>
                  <a:pt x="18555" y="493"/>
                  <a:pt x="18537" y="475"/>
                  <a:pt x="18502" y="475"/>
                </a:cubicBezTo>
                <a:cubicBezTo>
                  <a:pt x="18379" y="440"/>
                  <a:pt x="18273" y="405"/>
                  <a:pt x="18185" y="352"/>
                </a:cubicBezTo>
                <a:cubicBezTo>
                  <a:pt x="18097" y="317"/>
                  <a:pt x="18097" y="282"/>
                  <a:pt x="18009" y="246"/>
                </a:cubicBezTo>
                <a:lnTo>
                  <a:pt x="17938" y="246"/>
                </a:lnTo>
                <a:cubicBezTo>
                  <a:pt x="17815" y="246"/>
                  <a:pt x="17586" y="334"/>
                  <a:pt x="17481" y="352"/>
                </a:cubicBezTo>
                <a:cubicBezTo>
                  <a:pt x="17217" y="423"/>
                  <a:pt x="16953" y="475"/>
                  <a:pt x="16671" y="493"/>
                </a:cubicBezTo>
                <a:lnTo>
                  <a:pt x="16530" y="493"/>
                </a:lnTo>
                <a:cubicBezTo>
                  <a:pt x="16354" y="493"/>
                  <a:pt x="16213" y="511"/>
                  <a:pt x="16037" y="511"/>
                </a:cubicBezTo>
                <a:cubicBezTo>
                  <a:pt x="15632" y="511"/>
                  <a:pt x="15245" y="493"/>
                  <a:pt x="14893" y="405"/>
                </a:cubicBezTo>
                <a:cubicBezTo>
                  <a:pt x="14823" y="387"/>
                  <a:pt x="14770" y="387"/>
                  <a:pt x="14735" y="352"/>
                </a:cubicBezTo>
                <a:cubicBezTo>
                  <a:pt x="14682" y="352"/>
                  <a:pt x="14664" y="334"/>
                  <a:pt x="14629" y="334"/>
                </a:cubicBezTo>
                <a:lnTo>
                  <a:pt x="13344" y="334"/>
                </a:lnTo>
                <a:cubicBezTo>
                  <a:pt x="13238" y="334"/>
                  <a:pt x="13150" y="334"/>
                  <a:pt x="13062" y="317"/>
                </a:cubicBezTo>
                <a:cubicBezTo>
                  <a:pt x="12974" y="299"/>
                  <a:pt x="12904" y="246"/>
                  <a:pt x="12833" y="176"/>
                </a:cubicBezTo>
                <a:lnTo>
                  <a:pt x="12798" y="176"/>
                </a:lnTo>
                <a:cubicBezTo>
                  <a:pt x="12745" y="176"/>
                  <a:pt x="12728" y="158"/>
                  <a:pt x="12693" y="158"/>
                </a:cubicBezTo>
                <a:lnTo>
                  <a:pt x="12622" y="158"/>
                </a:lnTo>
                <a:cubicBezTo>
                  <a:pt x="12393" y="158"/>
                  <a:pt x="12200" y="229"/>
                  <a:pt x="12006" y="264"/>
                </a:cubicBezTo>
                <a:cubicBezTo>
                  <a:pt x="12006" y="299"/>
                  <a:pt x="11918" y="317"/>
                  <a:pt x="11918" y="334"/>
                </a:cubicBezTo>
                <a:cubicBezTo>
                  <a:pt x="11777" y="334"/>
                  <a:pt x="11320" y="352"/>
                  <a:pt x="10862" y="387"/>
                </a:cubicBezTo>
                <a:lnTo>
                  <a:pt x="10756" y="387"/>
                </a:lnTo>
                <a:cubicBezTo>
                  <a:pt x="10175" y="423"/>
                  <a:pt x="9612" y="475"/>
                  <a:pt x="9630" y="599"/>
                </a:cubicBezTo>
                <a:cubicBezTo>
                  <a:pt x="9577" y="616"/>
                  <a:pt x="9524" y="616"/>
                  <a:pt x="9454" y="616"/>
                </a:cubicBezTo>
                <a:cubicBezTo>
                  <a:pt x="9278" y="616"/>
                  <a:pt x="9084" y="563"/>
                  <a:pt x="8926" y="528"/>
                </a:cubicBezTo>
                <a:lnTo>
                  <a:pt x="8820" y="528"/>
                </a:lnTo>
                <a:cubicBezTo>
                  <a:pt x="8204" y="440"/>
                  <a:pt x="7605" y="229"/>
                  <a:pt x="6989" y="123"/>
                </a:cubicBezTo>
                <a:cubicBezTo>
                  <a:pt x="6936" y="123"/>
                  <a:pt x="6919" y="88"/>
                  <a:pt x="6884" y="88"/>
                </a:cubicBezTo>
                <a:cubicBezTo>
                  <a:pt x="6620" y="53"/>
                  <a:pt x="6320" y="0"/>
                  <a:pt x="605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3F3225">
                <a:alpha val="3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1600" dirty="0">
                <a:latin typeface="#9Slide03 AmpleSoft" panose="02000000000000000000" pitchFamily="2" charset="0"/>
              </a:rPr>
              <a:t>Tìm ý và sắp xếp: Đặt câu hỏi và lần lượt giải đáp</a:t>
            </a:r>
            <a:r>
              <a:rPr lang="en-US" sz="1600" dirty="0">
                <a:latin typeface="#9Slide03 AmpleSoft" panose="02000000000000000000" pitchFamily="2" charset="0"/>
              </a:rPr>
              <a:t> </a:t>
            </a:r>
            <a:r>
              <a:rPr lang="vi-VN" sz="1600" dirty="0">
                <a:latin typeface="#9Slide03 AmpleSoft" panose="02000000000000000000" pitchFamily="2" charset="0"/>
              </a:rPr>
              <a:t>+ Sắp xếp thành đề cương</a:t>
            </a:r>
          </a:p>
        </p:txBody>
      </p:sp>
    </p:spTree>
    <p:extLst>
      <p:ext uri="{BB962C8B-B14F-4D97-AF65-F5344CB8AC3E}">
        <p14:creationId xmlns:p14="http://schemas.microsoft.com/office/powerpoint/2010/main" val="41884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D9B098-96A6-DB4F-29C5-F065243A4DE7}"/>
              </a:ext>
            </a:extLst>
          </p:cNvPr>
          <p:cNvCxnSpPr>
            <a:cxnSpLocks/>
          </p:cNvCxnSpPr>
          <p:nvPr/>
        </p:nvCxnSpPr>
        <p:spPr>
          <a:xfrm>
            <a:off x="2887675" y="358005"/>
            <a:ext cx="0" cy="453715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44803D-EF3E-691F-0621-D08780C03A1F}"/>
              </a:ext>
            </a:extLst>
          </p:cNvPr>
          <p:cNvCxnSpPr>
            <a:cxnSpLocks/>
          </p:cNvCxnSpPr>
          <p:nvPr/>
        </p:nvCxnSpPr>
        <p:spPr>
          <a:xfrm>
            <a:off x="6224708" y="248343"/>
            <a:ext cx="0" cy="464681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16BCC1E-5464-7692-814A-8A04D289370E}"/>
              </a:ext>
            </a:extLst>
          </p:cNvPr>
          <p:cNvSpPr txBox="1"/>
          <p:nvPr/>
        </p:nvSpPr>
        <p:spPr>
          <a:xfrm>
            <a:off x="271131" y="301629"/>
            <a:ext cx="2088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indent="-158746" algn="ctr"/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nói</a:t>
            </a:r>
            <a:endParaRPr lang="en-US" sz="2400" dirty="0">
              <a:solidFill>
                <a:srgbClr val="FF0000"/>
              </a:solidFill>
              <a:latin typeface="#9Slide05 Filmotype Honey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849BBA-EB06-96F9-F405-94740DC7DC22}"/>
              </a:ext>
            </a:extLst>
          </p:cNvPr>
          <p:cNvSpPr txBox="1"/>
          <p:nvPr/>
        </p:nvSpPr>
        <p:spPr>
          <a:xfrm>
            <a:off x="3473669" y="301629"/>
            <a:ext cx="2196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indent="-158746" algn="ctr"/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2.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bày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nói</a:t>
            </a:r>
            <a:endParaRPr lang="en-US" sz="2400" dirty="0">
              <a:solidFill>
                <a:srgbClr val="FF0000"/>
              </a:solidFill>
              <a:latin typeface="#9Slide05 Filmotype Honey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B86558-F950-71B1-CF1B-23558D3AF500}"/>
              </a:ext>
            </a:extLst>
          </p:cNvPr>
          <p:cNvSpPr txBox="1"/>
          <p:nvPr/>
        </p:nvSpPr>
        <p:spPr>
          <a:xfrm>
            <a:off x="6779087" y="307920"/>
            <a:ext cx="1747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indent="-158746" algn="ctr"/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3. Sau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5 Filmotype Honey" panose="02000000000000000000" pitchFamily="2" charset="0"/>
              </a:rPr>
              <a:t>nói</a:t>
            </a:r>
            <a:endParaRPr lang="en-US" sz="2400" dirty="0">
              <a:solidFill>
                <a:srgbClr val="FF0000"/>
              </a:solidFill>
              <a:latin typeface="#9Slide05 Filmotype Hon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3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Environmental Activist CV by Slidesgo">
  <a:themeElements>
    <a:clrScheme name="Simple Light">
      <a:dk1>
        <a:srgbClr val="003D1B"/>
      </a:dk1>
      <a:lt1>
        <a:srgbClr val="005A2A"/>
      </a:lt1>
      <a:dk2>
        <a:srgbClr val="0F7437"/>
      </a:dk2>
      <a:lt2>
        <a:srgbClr val="89BB4A"/>
      </a:lt2>
      <a:accent1>
        <a:srgbClr val="D8F1C1"/>
      </a:accent1>
      <a:accent2>
        <a:srgbClr val="F5FAE9"/>
      </a:accent2>
      <a:accent3>
        <a:srgbClr val="EA9E00"/>
      </a:accent3>
      <a:accent4>
        <a:srgbClr val="FFFFFF"/>
      </a:accent4>
      <a:accent5>
        <a:srgbClr val="FFFFFF"/>
      </a:accent5>
      <a:accent6>
        <a:srgbClr val="FFFFFF"/>
      </a:accent6>
      <a:hlink>
        <a:srgbClr val="003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1536</Words>
  <Application>Microsoft Office PowerPoint</Application>
  <PresentationFormat>On-screen Show (16:9)</PresentationFormat>
  <Paragraphs>195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#9Slide03 Arima Madurai</vt:lpstr>
      <vt:lpstr>Cambria</vt:lpstr>
      <vt:lpstr>Times New Roman</vt:lpstr>
      <vt:lpstr>#9Slide03 Ample</vt:lpstr>
      <vt:lpstr>Hammersmith One</vt:lpstr>
      <vt:lpstr>#9Slide03 AllRoundGothic</vt:lpstr>
      <vt:lpstr>#9Slide03 AmpleSoft</vt:lpstr>
      <vt:lpstr>Quicksand Medium</vt:lpstr>
      <vt:lpstr>#9Slide07 Dorayaki</vt:lpstr>
      <vt:lpstr>#9Slide05 Filmotype Honey</vt:lpstr>
      <vt:lpstr>Raleway</vt:lpstr>
      <vt:lpstr>Arial</vt:lpstr>
      <vt:lpstr>Environmental Activist CV by Slidesgo</vt:lpstr>
      <vt:lpstr>PowerPoint Presentation</vt:lpstr>
      <vt:lpstr>PowerPoint Presentation</vt:lpstr>
      <vt:lpstr>PowerPoint Presentation</vt:lpstr>
      <vt:lpstr>I. QUY TRÌNH</vt:lpstr>
      <vt:lpstr>PowerPoint Presentation</vt:lpstr>
      <vt:lpstr>QUY TRÌNH</vt:lpstr>
      <vt:lpstr>PowerPoint Presentation</vt:lpstr>
      <vt:lpstr>PowerPoint Presentation</vt:lpstr>
      <vt:lpstr>PowerPoint Presentation</vt:lpstr>
      <vt:lpstr>1. Trước khi nói</vt:lpstr>
      <vt:lpstr>1. Trước khi nói</vt:lpstr>
      <vt:lpstr>1. Trước khi nói</vt:lpstr>
      <vt:lpstr>1. Trước khi nói</vt:lpstr>
      <vt:lpstr>2. Trình bày bài nói</vt:lpstr>
      <vt:lpstr>3. Sau khi nói</vt:lpstr>
      <vt:lpstr>II. THỰC HÀNH</vt:lpstr>
      <vt:lpstr>Thực hành nói nghe theo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Admin</cp:lastModifiedBy>
  <cp:revision>13</cp:revision>
  <dcterms:modified xsi:type="dcterms:W3CDTF">2025-04-29T04:41:59Z</dcterms:modified>
</cp:coreProperties>
</file>