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38"/>
  </p:notesMasterIdLst>
  <p:sldIdLst>
    <p:sldId id="256" r:id="rId2"/>
    <p:sldId id="300" r:id="rId3"/>
    <p:sldId id="299" r:id="rId4"/>
    <p:sldId id="257" r:id="rId5"/>
    <p:sldId id="301" r:id="rId6"/>
    <p:sldId id="303" r:id="rId7"/>
    <p:sldId id="304" r:id="rId8"/>
    <p:sldId id="305" r:id="rId9"/>
    <p:sldId id="258" r:id="rId10"/>
    <p:sldId id="308" r:id="rId11"/>
    <p:sldId id="306" r:id="rId12"/>
    <p:sldId id="309" r:id="rId13"/>
    <p:sldId id="314" r:id="rId14"/>
    <p:sldId id="310" r:id="rId15"/>
    <p:sldId id="312" r:id="rId16"/>
    <p:sldId id="311" r:id="rId17"/>
    <p:sldId id="315" r:id="rId18"/>
    <p:sldId id="316" r:id="rId19"/>
    <p:sldId id="317" r:id="rId20"/>
    <p:sldId id="318" r:id="rId21"/>
    <p:sldId id="319" r:id="rId22"/>
    <p:sldId id="321" r:id="rId23"/>
    <p:sldId id="322" r:id="rId24"/>
    <p:sldId id="323" r:id="rId25"/>
    <p:sldId id="324" r:id="rId26"/>
    <p:sldId id="325" r:id="rId27"/>
    <p:sldId id="326" r:id="rId28"/>
    <p:sldId id="328" r:id="rId29"/>
    <p:sldId id="327" r:id="rId30"/>
    <p:sldId id="329" r:id="rId31"/>
    <p:sldId id="330" r:id="rId32"/>
    <p:sldId id="332" r:id="rId33"/>
    <p:sldId id="333" r:id="rId34"/>
    <p:sldId id="334" r:id="rId35"/>
    <p:sldId id="335" r:id="rId36"/>
    <p:sldId id="336" r:id="rId37"/>
  </p:sldIdLst>
  <p:sldSz cx="9144000" cy="5143500" type="screen16x9"/>
  <p:notesSz cx="6858000" cy="9144000"/>
  <p:embeddedFontLst>
    <p:embeddedFont>
      <p:font typeface="Bahianita" charset="0"/>
      <p:regular r:id="rId39"/>
    </p:embeddedFont>
    <p:embeddedFont>
      <p:font typeface="Didact Gothic" charset="0"/>
      <p:regular r:id="rId40"/>
    </p:embeddedFont>
    <p:embeddedFont>
      <p:font typeface="Bebas Neue" charset="0"/>
      <p:regular r:id="rId41"/>
    </p:embeddedFont>
    <p:embeddedFont>
      <p:font typeface="Anaheim" charset="0"/>
      <p:regular r:id="rId42"/>
    </p:embeddedFont>
    <p:embeddedFont>
      <p:font typeface="Comfortaa" charset="0"/>
      <p:regular r:id="rId43"/>
      <p:bold r:id="rId44"/>
    </p:embeddedFont>
    <p:embeddedFont>
      <p:font typeface="Fredoka One" charset="0"/>
      <p:regular r:id="rId45"/>
    </p:embeddedFont>
    <p:embeddedFont>
      <p:font typeface="Quicksand Light" charset="0"/>
      <p:regular r:id="rId46"/>
      <p:bold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81"/>
    <a:srgbClr val="FAD2C2"/>
    <a:srgbClr val="F5A17F"/>
    <a:srgbClr val="F2875C"/>
    <a:srgbClr val="CEE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BF700D1-F3DD-4CC5-A279-B8B3F0995B96}">
  <a:tblStyle styleId="{EBF700D1-F3DD-4CC5-A279-B8B3F0995B9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D1C1D-1E44-480F-A7F7-B981C9F691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vi-VN"/>
        </a:p>
      </dgm:t>
    </dgm:pt>
    <dgm:pt modelId="{5481BC14-C02B-48EC-8378-8DBE538938DC}">
      <dgm:prSet phldrT="[Text]"/>
      <dgm:spPr/>
      <dgm:t>
        <a:bodyPr/>
        <a:lstStyle/>
        <a:p>
          <a:r>
            <a:rPr lang="vi-VN" b="1" noProof="0" dirty="0" smtClean="0">
              <a:solidFill>
                <a:schemeClr val="bg2"/>
              </a:solidFill>
            </a:rPr>
            <a:t>I. Tìm hiểu chung</a:t>
          </a:r>
          <a:endParaRPr lang="vi-VN" b="1" noProof="0" dirty="0">
            <a:solidFill>
              <a:schemeClr val="bg2"/>
            </a:solidFill>
          </a:endParaRPr>
        </a:p>
      </dgm:t>
    </dgm:pt>
    <dgm:pt modelId="{BF7EDCA5-9A51-4E7A-987A-DA70C0E5F911}" type="parTrans" cxnId="{B476C6D5-7CD5-47BA-9367-77E1B60849F0}">
      <dgm:prSet/>
      <dgm:spPr/>
      <dgm:t>
        <a:bodyPr/>
        <a:lstStyle/>
        <a:p>
          <a:endParaRPr lang="vi-VN"/>
        </a:p>
      </dgm:t>
    </dgm:pt>
    <dgm:pt modelId="{546D71D1-3CB0-4306-A380-9F12F751ABCF}" type="sibTrans" cxnId="{B476C6D5-7CD5-47BA-9367-77E1B60849F0}">
      <dgm:prSet/>
      <dgm:spPr/>
      <dgm:t>
        <a:bodyPr/>
        <a:lstStyle/>
        <a:p>
          <a:endParaRPr lang="vi-VN"/>
        </a:p>
      </dgm:t>
    </dgm:pt>
    <dgm:pt modelId="{F19D99AD-D17B-48F0-9E04-A07C501758AF}">
      <dgm:prSet phldrT="[Text]"/>
      <dgm:spPr/>
      <dgm:t>
        <a:bodyPr/>
        <a:lstStyle/>
        <a:p>
          <a:r>
            <a:rPr lang="vi-VN" b="1" noProof="0" dirty="0" smtClean="0">
              <a:solidFill>
                <a:schemeClr val="bg2"/>
              </a:solidFill>
            </a:rPr>
            <a:t>II. Tìm hiểu chi tiết</a:t>
          </a:r>
          <a:endParaRPr lang="vi-VN" b="1" noProof="0" dirty="0">
            <a:solidFill>
              <a:schemeClr val="bg2"/>
            </a:solidFill>
          </a:endParaRPr>
        </a:p>
      </dgm:t>
    </dgm:pt>
    <dgm:pt modelId="{F3DCE24D-987D-42F8-8491-7FF780C5526C}" type="parTrans" cxnId="{9EA31A91-1A24-4579-990A-063B89145C52}">
      <dgm:prSet/>
      <dgm:spPr/>
      <dgm:t>
        <a:bodyPr/>
        <a:lstStyle/>
        <a:p>
          <a:endParaRPr lang="vi-VN"/>
        </a:p>
      </dgm:t>
    </dgm:pt>
    <dgm:pt modelId="{7BC61DDA-E562-440E-A2EF-52279A2A0586}" type="sibTrans" cxnId="{9EA31A91-1A24-4579-990A-063B89145C52}">
      <dgm:prSet/>
      <dgm:spPr/>
      <dgm:t>
        <a:bodyPr/>
        <a:lstStyle/>
        <a:p>
          <a:endParaRPr lang="vi-VN"/>
        </a:p>
      </dgm:t>
    </dgm:pt>
    <dgm:pt modelId="{50BC343B-1DD8-452D-834C-15E7B27AD7E4}">
      <dgm:prSet phldrT="[Text]"/>
      <dgm:spPr/>
      <dgm:t>
        <a:bodyPr/>
        <a:lstStyle/>
        <a:p>
          <a:r>
            <a:rPr lang="vi-VN" b="1" noProof="0" dirty="0" smtClean="0">
              <a:solidFill>
                <a:schemeClr val="bg2"/>
              </a:solidFill>
            </a:rPr>
            <a:t>III. Tổng kết</a:t>
          </a:r>
          <a:endParaRPr lang="vi-VN" b="1" noProof="0" dirty="0">
            <a:solidFill>
              <a:schemeClr val="bg2"/>
            </a:solidFill>
          </a:endParaRPr>
        </a:p>
      </dgm:t>
    </dgm:pt>
    <dgm:pt modelId="{01A7F41F-FD43-47F3-B1CC-923F17A2312D}" type="parTrans" cxnId="{D403F905-53F7-42C5-A3B0-F736F44846EB}">
      <dgm:prSet/>
      <dgm:spPr/>
      <dgm:t>
        <a:bodyPr/>
        <a:lstStyle/>
        <a:p>
          <a:endParaRPr lang="vi-VN"/>
        </a:p>
      </dgm:t>
    </dgm:pt>
    <dgm:pt modelId="{FF18184A-577F-44E7-B2E8-37517B538336}" type="sibTrans" cxnId="{D403F905-53F7-42C5-A3B0-F736F44846EB}">
      <dgm:prSet/>
      <dgm:spPr/>
      <dgm:t>
        <a:bodyPr/>
        <a:lstStyle/>
        <a:p>
          <a:endParaRPr lang="vi-VN"/>
        </a:p>
      </dgm:t>
    </dgm:pt>
    <dgm:pt modelId="{684C0EF6-6C5E-4B96-8562-A305F4E77063}">
      <dgm:prSet/>
      <dgm:spPr/>
      <dgm:t>
        <a:bodyPr/>
        <a:lstStyle/>
        <a:p>
          <a:r>
            <a:rPr lang="vi-VN" b="0" noProof="0" dirty="0" smtClean="0">
              <a:solidFill>
                <a:srgbClr val="000000"/>
              </a:solidFill>
            </a:rPr>
            <a:t>1. Giải nghĩa từ khó</a:t>
          </a:r>
          <a:endParaRPr lang="vi-VN" b="0" noProof="0" dirty="0">
            <a:solidFill>
              <a:srgbClr val="000000"/>
            </a:solidFill>
          </a:endParaRPr>
        </a:p>
      </dgm:t>
    </dgm:pt>
    <dgm:pt modelId="{80C25946-49DF-45C4-B75A-226914481E7A}" type="parTrans" cxnId="{12F25FC4-039A-4D70-880E-4CAF4B663D09}">
      <dgm:prSet/>
      <dgm:spPr/>
      <dgm:t>
        <a:bodyPr/>
        <a:lstStyle/>
        <a:p>
          <a:endParaRPr lang="vi-VN"/>
        </a:p>
      </dgm:t>
    </dgm:pt>
    <dgm:pt modelId="{EA2818E3-A278-4B33-AD76-0BE28EFCFE64}" type="sibTrans" cxnId="{12F25FC4-039A-4D70-880E-4CAF4B663D09}">
      <dgm:prSet/>
      <dgm:spPr/>
      <dgm:t>
        <a:bodyPr/>
        <a:lstStyle/>
        <a:p>
          <a:endParaRPr lang="vi-VN"/>
        </a:p>
      </dgm:t>
    </dgm:pt>
    <dgm:pt modelId="{022C3759-07D6-4D48-B541-4F2A8FF00720}">
      <dgm:prSet/>
      <dgm:spPr/>
      <dgm:t>
        <a:bodyPr/>
        <a:lstStyle/>
        <a:p>
          <a:r>
            <a:rPr lang="vi-VN" b="0" noProof="0" dirty="0" smtClean="0">
              <a:solidFill>
                <a:srgbClr val="000000"/>
              </a:solidFill>
            </a:rPr>
            <a:t>2. Tác giả</a:t>
          </a:r>
        </a:p>
      </dgm:t>
    </dgm:pt>
    <dgm:pt modelId="{6F291413-0C22-497D-914A-8BC1FCD47238}" type="parTrans" cxnId="{8E2F27F9-8A33-4C2C-8B87-00A5BFA24EA4}">
      <dgm:prSet/>
      <dgm:spPr/>
      <dgm:t>
        <a:bodyPr/>
        <a:lstStyle/>
        <a:p>
          <a:endParaRPr lang="vi-VN"/>
        </a:p>
      </dgm:t>
    </dgm:pt>
    <dgm:pt modelId="{34CB1F9D-6249-4AAD-A4F1-A7CC10C92DBA}" type="sibTrans" cxnId="{8E2F27F9-8A33-4C2C-8B87-00A5BFA24EA4}">
      <dgm:prSet/>
      <dgm:spPr/>
      <dgm:t>
        <a:bodyPr/>
        <a:lstStyle/>
        <a:p>
          <a:endParaRPr lang="vi-VN"/>
        </a:p>
      </dgm:t>
    </dgm:pt>
    <dgm:pt modelId="{82D38A22-4AAE-4547-8EE2-64150F33407B}">
      <dgm:prSet/>
      <dgm:spPr/>
      <dgm:t>
        <a:bodyPr/>
        <a:lstStyle/>
        <a:p>
          <a:r>
            <a:rPr lang="vi-VN" b="0" noProof="0" smtClean="0">
              <a:solidFill>
                <a:srgbClr val="000000"/>
              </a:solidFill>
            </a:rPr>
            <a:t>3. Tác phẩm</a:t>
          </a:r>
          <a:endParaRPr lang="vi-VN" b="0" noProof="0" dirty="0">
            <a:solidFill>
              <a:srgbClr val="000000"/>
            </a:solidFill>
          </a:endParaRPr>
        </a:p>
      </dgm:t>
    </dgm:pt>
    <dgm:pt modelId="{A57ECAEB-31CB-437A-AC1E-574C390869D2}" type="parTrans" cxnId="{9D299800-EE24-4D43-83E2-3F75E81F0C20}">
      <dgm:prSet/>
      <dgm:spPr/>
      <dgm:t>
        <a:bodyPr/>
        <a:lstStyle/>
        <a:p>
          <a:endParaRPr lang="vi-VN"/>
        </a:p>
      </dgm:t>
    </dgm:pt>
    <dgm:pt modelId="{CCFDEB2D-88D8-4F52-92B7-C1D374FCB52A}" type="sibTrans" cxnId="{9D299800-EE24-4D43-83E2-3F75E81F0C20}">
      <dgm:prSet/>
      <dgm:spPr/>
      <dgm:t>
        <a:bodyPr/>
        <a:lstStyle/>
        <a:p>
          <a:endParaRPr lang="vi-VN"/>
        </a:p>
      </dgm:t>
    </dgm:pt>
    <dgm:pt modelId="{C9B0D642-D770-4827-BC36-4723EDF2649B}">
      <dgm:prSet/>
      <dgm:spPr/>
      <dgm:t>
        <a:bodyPr/>
        <a:lstStyle/>
        <a:p>
          <a:r>
            <a:rPr lang="vi-VN" b="0" noProof="0" dirty="0" smtClean="0">
              <a:solidFill>
                <a:srgbClr val="000000"/>
              </a:solidFill>
            </a:rPr>
            <a:t>4. Đọc – kể tóm tắt</a:t>
          </a:r>
          <a:endParaRPr lang="vi-VN" b="0" noProof="0" dirty="0">
            <a:solidFill>
              <a:srgbClr val="000000"/>
            </a:solidFill>
          </a:endParaRPr>
        </a:p>
      </dgm:t>
    </dgm:pt>
    <dgm:pt modelId="{B12AF702-7632-42E8-88CA-4A3D62FE51F5}" type="parTrans" cxnId="{935042ED-6AE0-4DBE-871F-D207EFA1CCA4}">
      <dgm:prSet/>
      <dgm:spPr/>
      <dgm:t>
        <a:bodyPr/>
        <a:lstStyle/>
        <a:p>
          <a:endParaRPr lang="vi-VN"/>
        </a:p>
      </dgm:t>
    </dgm:pt>
    <dgm:pt modelId="{CB89EAEF-7BA2-4BBB-AD78-468ABF32A138}" type="sibTrans" cxnId="{935042ED-6AE0-4DBE-871F-D207EFA1CCA4}">
      <dgm:prSet/>
      <dgm:spPr/>
      <dgm:t>
        <a:bodyPr/>
        <a:lstStyle/>
        <a:p>
          <a:endParaRPr lang="vi-VN"/>
        </a:p>
      </dgm:t>
    </dgm:pt>
    <dgm:pt modelId="{C2C13736-4C9A-4CE4-AB0B-B700F75D63D9}">
      <dgm:prSet/>
      <dgm:spPr/>
      <dgm:t>
        <a:bodyPr/>
        <a:lstStyle/>
        <a:p>
          <a:pPr algn="just"/>
          <a:r>
            <a:rPr lang="vi-VN" b="0" noProof="0" smtClean="0">
              <a:solidFill>
                <a:srgbClr val="000000"/>
              </a:solidFill>
            </a:rPr>
            <a:t>1. Sự dữ dội của trận bão</a:t>
          </a:r>
          <a:endParaRPr lang="vi-VN" b="0" noProof="0">
            <a:solidFill>
              <a:srgbClr val="000000"/>
            </a:solidFill>
          </a:endParaRPr>
        </a:p>
      </dgm:t>
    </dgm:pt>
    <dgm:pt modelId="{DDB15ADD-D92C-4171-BDAE-FE44686F557C}" type="parTrans" cxnId="{3E84E618-1C88-48EE-9B6F-96F2EE3A9F31}">
      <dgm:prSet/>
      <dgm:spPr/>
      <dgm:t>
        <a:bodyPr/>
        <a:lstStyle/>
        <a:p>
          <a:endParaRPr lang="vi-VN"/>
        </a:p>
      </dgm:t>
    </dgm:pt>
    <dgm:pt modelId="{C9F24136-C536-4519-B956-51DAA371D649}" type="sibTrans" cxnId="{3E84E618-1C88-48EE-9B6F-96F2EE3A9F31}">
      <dgm:prSet/>
      <dgm:spPr/>
      <dgm:t>
        <a:bodyPr/>
        <a:lstStyle/>
        <a:p>
          <a:endParaRPr lang="vi-VN"/>
        </a:p>
      </dgm:t>
    </dgm:pt>
    <dgm:pt modelId="{C4B8133E-B176-42B6-A27B-135006C24980}">
      <dgm:prSet/>
      <dgm:spPr/>
      <dgm:t>
        <a:bodyPr/>
        <a:lstStyle/>
        <a:p>
          <a:pPr algn="just"/>
          <a:r>
            <a:rPr lang="vi-VN" b="0" noProof="0" dirty="0" smtClean="0">
              <a:solidFill>
                <a:srgbClr val="000000"/>
              </a:solidFill>
            </a:rPr>
            <a:t>2. Cảnh Cô Tô sau cơn bão yên ả, tinh khôi</a:t>
          </a:r>
          <a:endParaRPr lang="vi-VN" b="0" noProof="0" dirty="0">
            <a:solidFill>
              <a:srgbClr val="000000"/>
            </a:solidFill>
          </a:endParaRPr>
        </a:p>
      </dgm:t>
    </dgm:pt>
    <dgm:pt modelId="{46168041-51FF-4FC8-A73C-478E37EA694E}" type="parTrans" cxnId="{C6399B5C-2DF6-4A22-8566-D2B8CF4AFED8}">
      <dgm:prSet/>
      <dgm:spPr/>
      <dgm:t>
        <a:bodyPr/>
        <a:lstStyle/>
        <a:p>
          <a:endParaRPr lang="vi-VN"/>
        </a:p>
      </dgm:t>
    </dgm:pt>
    <dgm:pt modelId="{1890E8CD-01ED-401B-A38C-00FBEFB9DBEB}" type="sibTrans" cxnId="{C6399B5C-2DF6-4A22-8566-D2B8CF4AFED8}">
      <dgm:prSet/>
      <dgm:spPr/>
      <dgm:t>
        <a:bodyPr/>
        <a:lstStyle/>
        <a:p>
          <a:endParaRPr lang="vi-VN"/>
        </a:p>
      </dgm:t>
    </dgm:pt>
    <dgm:pt modelId="{D0DFA880-7493-4FFB-8ED6-EF92DDA2DF8C}">
      <dgm:prSet/>
      <dgm:spPr/>
      <dgm:t>
        <a:bodyPr/>
        <a:lstStyle/>
        <a:p>
          <a:pPr algn="just"/>
          <a:r>
            <a:rPr lang="vi-VN" b="0" noProof="0" dirty="0" smtClean="0">
              <a:solidFill>
                <a:srgbClr val="000000"/>
              </a:solidFill>
            </a:rPr>
            <a:t>3. Cảnh mặt trời mọc trên biển, đảo Cô Tô</a:t>
          </a:r>
          <a:endParaRPr lang="vi-VN" b="0" noProof="0" dirty="0">
            <a:solidFill>
              <a:srgbClr val="000000"/>
            </a:solidFill>
          </a:endParaRPr>
        </a:p>
      </dgm:t>
    </dgm:pt>
    <dgm:pt modelId="{FA6FC83B-9C15-41E7-A4D2-72E4FDCF1F85}" type="parTrans" cxnId="{59035D4D-9085-48B0-995E-43E66C998701}">
      <dgm:prSet/>
      <dgm:spPr/>
      <dgm:t>
        <a:bodyPr/>
        <a:lstStyle/>
        <a:p>
          <a:endParaRPr lang="vi-VN"/>
        </a:p>
      </dgm:t>
    </dgm:pt>
    <dgm:pt modelId="{77DBF506-6580-4850-872D-F66E6C04E51A}" type="sibTrans" cxnId="{59035D4D-9085-48B0-995E-43E66C998701}">
      <dgm:prSet/>
      <dgm:spPr/>
      <dgm:t>
        <a:bodyPr/>
        <a:lstStyle/>
        <a:p>
          <a:endParaRPr lang="vi-VN"/>
        </a:p>
      </dgm:t>
    </dgm:pt>
    <dgm:pt modelId="{33A6E02A-72FC-4DF4-A581-A8429C5474EA}">
      <dgm:prSet/>
      <dgm:spPr/>
      <dgm:t>
        <a:bodyPr/>
        <a:lstStyle/>
        <a:p>
          <a:pPr algn="just"/>
          <a:r>
            <a:rPr lang="vi-VN" b="0" noProof="0" dirty="0" smtClean="0">
              <a:solidFill>
                <a:srgbClr val="000000"/>
              </a:solidFill>
            </a:rPr>
            <a:t>4. Cảnh sinh hoạt của con người trên đảo Cô Tô</a:t>
          </a:r>
          <a:endParaRPr lang="vi-VN" b="0" noProof="0" dirty="0">
            <a:solidFill>
              <a:srgbClr val="000000"/>
            </a:solidFill>
          </a:endParaRPr>
        </a:p>
      </dgm:t>
    </dgm:pt>
    <dgm:pt modelId="{3FAFADB8-9A46-4327-9C40-C5224CAD5FDC}" type="parTrans" cxnId="{E319A636-69CC-439F-A699-4CED6904CC4A}">
      <dgm:prSet/>
      <dgm:spPr/>
      <dgm:t>
        <a:bodyPr/>
        <a:lstStyle/>
        <a:p>
          <a:endParaRPr lang="vi-VN"/>
        </a:p>
      </dgm:t>
    </dgm:pt>
    <dgm:pt modelId="{9257BD71-5DFD-4526-8B0A-7E723D9876FC}" type="sibTrans" cxnId="{E319A636-69CC-439F-A699-4CED6904CC4A}">
      <dgm:prSet/>
      <dgm:spPr/>
      <dgm:t>
        <a:bodyPr/>
        <a:lstStyle/>
        <a:p>
          <a:endParaRPr lang="vi-VN"/>
        </a:p>
      </dgm:t>
    </dgm:pt>
    <dgm:pt modelId="{DB4E9C1B-B5A6-438D-A8FA-D1DEF6BEA61C}">
      <dgm:prSet/>
      <dgm:spPr/>
      <dgm:t>
        <a:bodyPr/>
        <a:lstStyle/>
        <a:p>
          <a:r>
            <a:rPr lang="vi-VN" noProof="0" dirty="0" smtClean="0">
              <a:solidFill>
                <a:srgbClr val="000000"/>
              </a:solidFill>
            </a:rPr>
            <a:t>1. Nghệ thuật</a:t>
          </a:r>
          <a:endParaRPr lang="vi-VN" noProof="0" dirty="0">
            <a:solidFill>
              <a:srgbClr val="000000"/>
            </a:solidFill>
          </a:endParaRPr>
        </a:p>
      </dgm:t>
    </dgm:pt>
    <dgm:pt modelId="{63E7473E-3CE6-4840-8D7E-46800A8ECD69}" type="parTrans" cxnId="{AA3E025E-95E6-40E8-93F4-E4DC5186663C}">
      <dgm:prSet/>
      <dgm:spPr/>
      <dgm:t>
        <a:bodyPr/>
        <a:lstStyle/>
        <a:p>
          <a:endParaRPr lang="vi-VN"/>
        </a:p>
      </dgm:t>
    </dgm:pt>
    <dgm:pt modelId="{C65DE5DA-2B69-436F-A56F-7F731B4160D9}" type="sibTrans" cxnId="{AA3E025E-95E6-40E8-93F4-E4DC5186663C}">
      <dgm:prSet/>
      <dgm:spPr/>
      <dgm:t>
        <a:bodyPr/>
        <a:lstStyle/>
        <a:p>
          <a:endParaRPr lang="vi-VN"/>
        </a:p>
      </dgm:t>
    </dgm:pt>
    <dgm:pt modelId="{E106B752-6144-4551-A199-99DB89B52109}">
      <dgm:prSet/>
      <dgm:spPr/>
      <dgm:t>
        <a:bodyPr/>
        <a:lstStyle/>
        <a:p>
          <a:r>
            <a:rPr lang="vi-VN" noProof="0" dirty="0" smtClean="0">
              <a:solidFill>
                <a:srgbClr val="000000"/>
              </a:solidFill>
            </a:rPr>
            <a:t>2. Nội dung</a:t>
          </a:r>
          <a:endParaRPr lang="vi-VN" noProof="0" dirty="0">
            <a:solidFill>
              <a:srgbClr val="000000"/>
            </a:solidFill>
          </a:endParaRPr>
        </a:p>
      </dgm:t>
    </dgm:pt>
    <dgm:pt modelId="{01952C47-8737-46A9-9ED9-3010DF846135}" type="parTrans" cxnId="{76F25A72-2029-4469-B388-2F8434A4B3AB}">
      <dgm:prSet/>
      <dgm:spPr/>
      <dgm:t>
        <a:bodyPr/>
        <a:lstStyle/>
        <a:p>
          <a:endParaRPr lang="vi-VN"/>
        </a:p>
      </dgm:t>
    </dgm:pt>
    <dgm:pt modelId="{7BEE0D4A-1D08-4A05-BE44-29C43A0A0FA6}" type="sibTrans" cxnId="{76F25A72-2029-4469-B388-2F8434A4B3AB}">
      <dgm:prSet/>
      <dgm:spPr/>
      <dgm:t>
        <a:bodyPr/>
        <a:lstStyle/>
        <a:p>
          <a:endParaRPr lang="vi-VN"/>
        </a:p>
      </dgm:t>
    </dgm:pt>
    <dgm:pt modelId="{E14BB5CF-9071-473B-BA6E-DF642A3CF016}" type="pres">
      <dgm:prSet presAssocID="{11AD1C1D-1E44-480F-A7F7-B981C9F691E1}" presName="Name0" presStyleCnt="0">
        <dgm:presLayoutVars>
          <dgm:dir/>
          <dgm:animLvl val="lvl"/>
          <dgm:resizeHandles val="exact"/>
        </dgm:presLayoutVars>
      </dgm:prSet>
      <dgm:spPr/>
      <dgm:t>
        <a:bodyPr/>
        <a:lstStyle/>
        <a:p>
          <a:endParaRPr lang="en-US"/>
        </a:p>
      </dgm:t>
    </dgm:pt>
    <dgm:pt modelId="{0F6EF4EE-D429-434D-BD70-D659148EFC85}" type="pres">
      <dgm:prSet presAssocID="{5481BC14-C02B-48EC-8378-8DBE538938DC}" presName="composite" presStyleCnt="0"/>
      <dgm:spPr/>
    </dgm:pt>
    <dgm:pt modelId="{28E2D9FD-33B4-40EF-AE33-F7E41753CB6C}" type="pres">
      <dgm:prSet presAssocID="{5481BC14-C02B-48EC-8378-8DBE538938DC}" presName="parTx" presStyleLbl="alignNode1" presStyleIdx="0" presStyleCnt="3">
        <dgm:presLayoutVars>
          <dgm:chMax val="0"/>
          <dgm:chPref val="0"/>
          <dgm:bulletEnabled val="1"/>
        </dgm:presLayoutVars>
      </dgm:prSet>
      <dgm:spPr/>
      <dgm:t>
        <a:bodyPr/>
        <a:lstStyle/>
        <a:p>
          <a:endParaRPr lang="en-US"/>
        </a:p>
      </dgm:t>
    </dgm:pt>
    <dgm:pt modelId="{C27A1DC4-82FF-4E59-9E32-5569A14A48A5}" type="pres">
      <dgm:prSet presAssocID="{5481BC14-C02B-48EC-8378-8DBE538938DC}" presName="desTx" presStyleLbl="alignAccFollowNode1" presStyleIdx="0" presStyleCnt="3">
        <dgm:presLayoutVars>
          <dgm:bulletEnabled val="1"/>
        </dgm:presLayoutVars>
      </dgm:prSet>
      <dgm:spPr/>
      <dgm:t>
        <a:bodyPr/>
        <a:lstStyle/>
        <a:p>
          <a:endParaRPr lang="en-US"/>
        </a:p>
      </dgm:t>
    </dgm:pt>
    <dgm:pt modelId="{4276162D-0E91-4E1B-9514-5DCE9AB95181}" type="pres">
      <dgm:prSet presAssocID="{546D71D1-3CB0-4306-A380-9F12F751ABCF}" presName="space" presStyleCnt="0"/>
      <dgm:spPr/>
    </dgm:pt>
    <dgm:pt modelId="{FEA48555-0ED6-42B8-9FDE-8C71D4D2E27F}" type="pres">
      <dgm:prSet presAssocID="{F19D99AD-D17B-48F0-9E04-A07C501758AF}" presName="composite" presStyleCnt="0"/>
      <dgm:spPr/>
    </dgm:pt>
    <dgm:pt modelId="{51746011-5F02-4F70-B42E-BCB10ABFDAA7}" type="pres">
      <dgm:prSet presAssocID="{F19D99AD-D17B-48F0-9E04-A07C501758AF}" presName="parTx" presStyleLbl="alignNode1" presStyleIdx="1" presStyleCnt="3">
        <dgm:presLayoutVars>
          <dgm:chMax val="0"/>
          <dgm:chPref val="0"/>
          <dgm:bulletEnabled val="1"/>
        </dgm:presLayoutVars>
      </dgm:prSet>
      <dgm:spPr/>
      <dgm:t>
        <a:bodyPr/>
        <a:lstStyle/>
        <a:p>
          <a:endParaRPr lang="en-US"/>
        </a:p>
      </dgm:t>
    </dgm:pt>
    <dgm:pt modelId="{A002542E-691D-41C6-987A-EC3054E2417E}" type="pres">
      <dgm:prSet presAssocID="{F19D99AD-D17B-48F0-9E04-A07C501758AF}" presName="desTx" presStyleLbl="alignAccFollowNode1" presStyleIdx="1" presStyleCnt="3">
        <dgm:presLayoutVars>
          <dgm:bulletEnabled val="1"/>
        </dgm:presLayoutVars>
      </dgm:prSet>
      <dgm:spPr/>
      <dgm:t>
        <a:bodyPr/>
        <a:lstStyle/>
        <a:p>
          <a:endParaRPr lang="en-US"/>
        </a:p>
      </dgm:t>
    </dgm:pt>
    <dgm:pt modelId="{77116587-792B-43BD-B064-1AA303A1C793}" type="pres">
      <dgm:prSet presAssocID="{7BC61DDA-E562-440E-A2EF-52279A2A0586}" presName="space" presStyleCnt="0"/>
      <dgm:spPr/>
    </dgm:pt>
    <dgm:pt modelId="{5F26E546-E198-4333-BE51-28A9115C4A69}" type="pres">
      <dgm:prSet presAssocID="{50BC343B-1DD8-452D-834C-15E7B27AD7E4}" presName="composite" presStyleCnt="0"/>
      <dgm:spPr/>
    </dgm:pt>
    <dgm:pt modelId="{4B20E316-8513-42AE-9BAB-483C3066266F}" type="pres">
      <dgm:prSet presAssocID="{50BC343B-1DD8-452D-834C-15E7B27AD7E4}" presName="parTx" presStyleLbl="alignNode1" presStyleIdx="2" presStyleCnt="3">
        <dgm:presLayoutVars>
          <dgm:chMax val="0"/>
          <dgm:chPref val="0"/>
          <dgm:bulletEnabled val="1"/>
        </dgm:presLayoutVars>
      </dgm:prSet>
      <dgm:spPr/>
      <dgm:t>
        <a:bodyPr/>
        <a:lstStyle/>
        <a:p>
          <a:endParaRPr lang="en-US"/>
        </a:p>
      </dgm:t>
    </dgm:pt>
    <dgm:pt modelId="{2CCDD850-2B1C-4FBC-8E81-C52E04059FE5}" type="pres">
      <dgm:prSet presAssocID="{50BC343B-1DD8-452D-834C-15E7B27AD7E4}" presName="desTx" presStyleLbl="alignAccFollowNode1" presStyleIdx="2" presStyleCnt="3">
        <dgm:presLayoutVars>
          <dgm:bulletEnabled val="1"/>
        </dgm:presLayoutVars>
      </dgm:prSet>
      <dgm:spPr/>
      <dgm:t>
        <a:bodyPr/>
        <a:lstStyle/>
        <a:p>
          <a:endParaRPr lang="en-US"/>
        </a:p>
      </dgm:t>
    </dgm:pt>
  </dgm:ptLst>
  <dgm:cxnLst>
    <dgm:cxn modelId="{76F25A72-2029-4469-B388-2F8434A4B3AB}" srcId="{50BC343B-1DD8-452D-834C-15E7B27AD7E4}" destId="{E106B752-6144-4551-A199-99DB89B52109}" srcOrd="1" destOrd="0" parTransId="{01952C47-8737-46A9-9ED9-3010DF846135}" sibTransId="{7BEE0D4A-1D08-4A05-BE44-29C43A0A0FA6}"/>
    <dgm:cxn modelId="{9D299800-EE24-4D43-83E2-3F75E81F0C20}" srcId="{5481BC14-C02B-48EC-8378-8DBE538938DC}" destId="{82D38A22-4AAE-4547-8EE2-64150F33407B}" srcOrd="2" destOrd="0" parTransId="{A57ECAEB-31CB-437A-AC1E-574C390869D2}" sibTransId="{CCFDEB2D-88D8-4F52-92B7-C1D374FCB52A}"/>
    <dgm:cxn modelId="{D403F905-53F7-42C5-A3B0-F736F44846EB}" srcId="{11AD1C1D-1E44-480F-A7F7-B981C9F691E1}" destId="{50BC343B-1DD8-452D-834C-15E7B27AD7E4}" srcOrd="2" destOrd="0" parTransId="{01A7F41F-FD43-47F3-B1CC-923F17A2312D}" sibTransId="{FF18184A-577F-44E7-B2E8-37517B538336}"/>
    <dgm:cxn modelId="{8E2F27F9-8A33-4C2C-8B87-00A5BFA24EA4}" srcId="{5481BC14-C02B-48EC-8378-8DBE538938DC}" destId="{022C3759-07D6-4D48-B541-4F2A8FF00720}" srcOrd="1" destOrd="0" parTransId="{6F291413-0C22-497D-914A-8BC1FCD47238}" sibTransId="{34CB1F9D-6249-4AAD-A4F1-A7CC10C92DBA}"/>
    <dgm:cxn modelId="{4F2FC95A-858F-4A25-B93E-2A9E55B0C7F8}" type="presOf" srcId="{C9B0D642-D770-4827-BC36-4723EDF2649B}" destId="{C27A1DC4-82FF-4E59-9E32-5569A14A48A5}" srcOrd="0" destOrd="3" presId="urn:microsoft.com/office/officeart/2005/8/layout/hList1"/>
    <dgm:cxn modelId="{59035D4D-9085-48B0-995E-43E66C998701}" srcId="{F19D99AD-D17B-48F0-9E04-A07C501758AF}" destId="{D0DFA880-7493-4FFB-8ED6-EF92DDA2DF8C}" srcOrd="2" destOrd="0" parTransId="{FA6FC83B-9C15-41E7-A4D2-72E4FDCF1F85}" sibTransId="{77DBF506-6580-4850-872D-F66E6C04E51A}"/>
    <dgm:cxn modelId="{AF91F1D9-F8CF-4663-810F-5D78057643E4}" type="presOf" srcId="{50BC343B-1DD8-452D-834C-15E7B27AD7E4}" destId="{4B20E316-8513-42AE-9BAB-483C3066266F}" srcOrd="0" destOrd="0" presId="urn:microsoft.com/office/officeart/2005/8/layout/hList1"/>
    <dgm:cxn modelId="{7B0934C3-834D-4424-B57B-EFE0D6C8E5DB}" type="presOf" srcId="{5481BC14-C02B-48EC-8378-8DBE538938DC}" destId="{28E2D9FD-33B4-40EF-AE33-F7E41753CB6C}" srcOrd="0" destOrd="0" presId="urn:microsoft.com/office/officeart/2005/8/layout/hList1"/>
    <dgm:cxn modelId="{935042ED-6AE0-4DBE-871F-D207EFA1CCA4}" srcId="{5481BC14-C02B-48EC-8378-8DBE538938DC}" destId="{C9B0D642-D770-4827-BC36-4723EDF2649B}" srcOrd="3" destOrd="0" parTransId="{B12AF702-7632-42E8-88CA-4A3D62FE51F5}" sibTransId="{CB89EAEF-7BA2-4BBB-AD78-468ABF32A138}"/>
    <dgm:cxn modelId="{CCC02F45-3E23-4B93-A144-8CD621E9CE6D}" type="presOf" srcId="{33A6E02A-72FC-4DF4-A581-A8429C5474EA}" destId="{A002542E-691D-41C6-987A-EC3054E2417E}" srcOrd="0" destOrd="3" presId="urn:microsoft.com/office/officeart/2005/8/layout/hList1"/>
    <dgm:cxn modelId="{E28B7473-E5D2-4F2F-A0A4-610876EC0971}" type="presOf" srcId="{C2C13736-4C9A-4CE4-AB0B-B700F75D63D9}" destId="{A002542E-691D-41C6-987A-EC3054E2417E}" srcOrd="0" destOrd="0" presId="urn:microsoft.com/office/officeart/2005/8/layout/hList1"/>
    <dgm:cxn modelId="{136C37B0-8EFE-4FC3-8A28-851170CF2E87}" type="presOf" srcId="{022C3759-07D6-4D48-B541-4F2A8FF00720}" destId="{C27A1DC4-82FF-4E59-9E32-5569A14A48A5}" srcOrd="0" destOrd="1" presId="urn:microsoft.com/office/officeart/2005/8/layout/hList1"/>
    <dgm:cxn modelId="{E319A636-69CC-439F-A699-4CED6904CC4A}" srcId="{F19D99AD-D17B-48F0-9E04-A07C501758AF}" destId="{33A6E02A-72FC-4DF4-A581-A8429C5474EA}" srcOrd="3" destOrd="0" parTransId="{3FAFADB8-9A46-4327-9C40-C5224CAD5FDC}" sibTransId="{9257BD71-5DFD-4526-8B0A-7E723D9876FC}"/>
    <dgm:cxn modelId="{B476C6D5-7CD5-47BA-9367-77E1B60849F0}" srcId="{11AD1C1D-1E44-480F-A7F7-B981C9F691E1}" destId="{5481BC14-C02B-48EC-8378-8DBE538938DC}" srcOrd="0" destOrd="0" parTransId="{BF7EDCA5-9A51-4E7A-987A-DA70C0E5F911}" sibTransId="{546D71D1-3CB0-4306-A380-9F12F751ABCF}"/>
    <dgm:cxn modelId="{1FD0428E-8AFA-4FC0-AF1C-B458EC9A70EB}" type="presOf" srcId="{C4B8133E-B176-42B6-A27B-135006C24980}" destId="{A002542E-691D-41C6-987A-EC3054E2417E}" srcOrd="0" destOrd="1" presId="urn:microsoft.com/office/officeart/2005/8/layout/hList1"/>
    <dgm:cxn modelId="{5136F1B7-6686-4F3B-94EE-CF0E94E61EAC}" type="presOf" srcId="{F19D99AD-D17B-48F0-9E04-A07C501758AF}" destId="{51746011-5F02-4F70-B42E-BCB10ABFDAA7}" srcOrd="0" destOrd="0" presId="urn:microsoft.com/office/officeart/2005/8/layout/hList1"/>
    <dgm:cxn modelId="{67335F06-1A9E-4E4F-BB0D-15C9586B012F}" type="presOf" srcId="{E106B752-6144-4551-A199-99DB89B52109}" destId="{2CCDD850-2B1C-4FBC-8E81-C52E04059FE5}" srcOrd="0" destOrd="1" presId="urn:microsoft.com/office/officeart/2005/8/layout/hList1"/>
    <dgm:cxn modelId="{C6399B5C-2DF6-4A22-8566-D2B8CF4AFED8}" srcId="{F19D99AD-D17B-48F0-9E04-A07C501758AF}" destId="{C4B8133E-B176-42B6-A27B-135006C24980}" srcOrd="1" destOrd="0" parTransId="{46168041-51FF-4FC8-A73C-478E37EA694E}" sibTransId="{1890E8CD-01ED-401B-A38C-00FBEFB9DBEB}"/>
    <dgm:cxn modelId="{3E84E618-1C88-48EE-9B6F-96F2EE3A9F31}" srcId="{F19D99AD-D17B-48F0-9E04-A07C501758AF}" destId="{C2C13736-4C9A-4CE4-AB0B-B700F75D63D9}" srcOrd="0" destOrd="0" parTransId="{DDB15ADD-D92C-4171-BDAE-FE44686F557C}" sibTransId="{C9F24136-C536-4519-B956-51DAA371D649}"/>
    <dgm:cxn modelId="{CBF64242-84E8-4585-9CC3-D190FA791029}" type="presOf" srcId="{684C0EF6-6C5E-4B96-8562-A305F4E77063}" destId="{C27A1DC4-82FF-4E59-9E32-5569A14A48A5}" srcOrd="0" destOrd="0" presId="urn:microsoft.com/office/officeart/2005/8/layout/hList1"/>
    <dgm:cxn modelId="{AA3E025E-95E6-40E8-93F4-E4DC5186663C}" srcId="{50BC343B-1DD8-452D-834C-15E7B27AD7E4}" destId="{DB4E9C1B-B5A6-438D-A8FA-D1DEF6BEA61C}" srcOrd="0" destOrd="0" parTransId="{63E7473E-3CE6-4840-8D7E-46800A8ECD69}" sibTransId="{C65DE5DA-2B69-436F-A56F-7F731B4160D9}"/>
    <dgm:cxn modelId="{1110CC3D-6A1A-4479-9CAC-A07E446EDC93}" type="presOf" srcId="{DB4E9C1B-B5A6-438D-A8FA-D1DEF6BEA61C}" destId="{2CCDD850-2B1C-4FBC-8E81-C52E04059FE5}" srcOrd="0" destOrd="0" presId="urn:microsoft.com/office/officeart/2005/8/layout/hList1"/>
    <dgm:cxn modelId="{9EA31A91-1A24-4579-990A-063B89145C52}" srcId="{11AD1C1D-1E44-480F-A7F7-B981C9F691E1}" destId="{F19D99AD-D17B-48F0-9E04-A07C501758AF}" srcOrd="1" destOrd="0" parTransId="{F3DCE24D-987D-42F8-8491-7FF780C5526C}" sibTransId="{7BC61DDA-E562-440E-A2EF-52279A2A0586}"/>
    <dgm:cxn modelId="{B170A944-F401-48A0-9ED4-5A4EC625E133}" type="presOf" srcId="{82D38A22-4AAE-4547-8EE2-64150F33407B}" destId="{C27A1DC4-82FF-4E59-9E32-5569A14A48A5}" srcOrd="0" destOrd="2" presId="urn:microsoft.com/office/officeart/2005/8/layout/hList1"/>
    <dgm:cxn modelId="{0355FFD8-10EA-4F32-ADC3-F5A331858D57}" type="presOf" srcId="{11AD1C1D-1E44-480F-A7F7-B981C9F691E1}" destId="{E14BB5CF-9071-473B-BA6E-DF642A3CF016}" srcOrd="0" destOrd="0" presId="urn:microsoft.com/office/officeart/2005/8/layout/hList1"/>
    <dgm:cxn modelId="{CA5C2035-F4B5-4313-A665-697E113B8E39}" type="presOf" srcId="{D0DFA880-7493-4FFB-8ED6-EF92DDA2DF8C}" destId="{A002542E-691D-41C6-987A-EC3054E2417E}" srcOrd="0" destOrd="2" presId="urn:microsoft.com/office/officeart/2005/8/layout/hList1"/>
    <dgm:cxn modelId="{12F25FC4-039A-4D70-880E-4CAF4B663D09}" srcId="{5481BC14-C02B-48EC-8378-8DBE538938DC}" destId="{684C0EF6-6C5E-4B96-8562-A305F4E77063}" srcOrd="0" destOrd="0" parTransId="{80C25946-49DF-45C4-B75A-226914481E7A}" sibTransId="{EA2818E3-A278-4B33-AD76-0BE28EFCFE64}"/>
    <dgm:cxn modelId="{C9D35A99-9282-4382-939D-B9E45ABDE100}" type="presParOf" srcId="{E14BB5CF-9071-473B-BA6E-DF642A3CF016}" destId="{0F6EF4EE-D429-434D-BD70-D659148EFC85}" srcOrd="0" destOrd="0" presId="urn:microsoft.com/office/officeart/2005/8/layout/hList1"/>
    <dgm:cxn modelId="{477A27A9-1138-4724-87F4-4874DA72F87D}" type="presParOf" srcId="{0F6EF4EE-D429-434D-BD70-D659148EFC85}" destId="{28E2D9FD-33B4-40EF-AE33-F7E41753CB6C}" srcOrd="0" destOrd="0" presId="urn:microsoft.com/office/officeart/2005/8/layout/hList1"/>
    <dgm:cxn modelId="{11D45A00-A30F-4FB6-8091-6DE4A08270DC}" type="presParOf" srcId="{0F6EF4EE-D429-434D-BD70-D659148EFC85}" destId="{C27A1DC4-82FF-4E59-9E32-5569A14A48A5}" srcOrd="1" destOrd="0" presId="urn:microsoft.com/office/officeart/2005/8/layout/hList1"/>
    <dgm:cxn modelId="{3413C188-1FD1-4168-8247-C60E2F237F38}" type="presParOf" srcId="{E14BB5CF-9071-473B-BA6E-DF642A3CF016}" destId="{4276162D-0E91-4E1B-9514-5DCE9AB95181}" srcOrd="1" destOrd="0" presId="urn:microsoft.com/office/officeart/2005/8/layout/hList1"/>
    <dgm:cxn modelId="{9D9DE193-C357-4048-8571-F8739924AE1F}" type="presParOf" srcId="{E14BB5CF-9071-473B-BA6E-DF642A3CF016}" destId="{FEA48555-0ED6-42B8-9FDE-8C71D4D2E27F}" srcOrd="2" destOrd="0" presId="urn:microsoft.com/office/officeart/2005/8/layout/hList1"/>
    <dgm:cxn modelId="{C2039038-85F9-415A-B59F-B5935C9A5CBB}" type="presParOf" srcId="{FEA48555-0ED6-42B8-9FDE-8C71D4D2E27F}" destId="{51746011-5F02-4F70-B42E-BCB10ABFDAA7}" srcOrd="0" destOrd="0" presId="urn:microsoft.com/office/officeart/2005/8/layout/hList1"/>
    <dgm:cxn modelId="{763E3C30-5B26-41A6-B8A0-997290D22414}" type="presParOf" srcId="{FEA48555-0ED6-42B8-9FDE-8C71D4D2E27F}" destId="{A002542E-691D-41C6-987A-EC3054E2417E}" srcOrd="1" destOrd="0" presId="urn:microsoft.com/office/officeart/2005/8/layout/hList1"/>
    <dgm:cxn modelId="{222C8450-8C0E-443D-99D0-4BBB37B93F67}" type="presParOf" srcId="{E14BB5CF-9071-473B-BA6E-DF642A3CF016}" destId="{77116587-792B-43BD-B064-1AA303A1C793}" srcOrd="3" destOrd="0" presId="urn:microsoft.com/office/officeart/2005/8/layout/hList1"/>
    <dgm:cxn modelId="{6204951D-B6CE-43A6-9C8A-84A80CFBD8BF}" type="presParOf" srcId="{E14BB5CF-9071-473B-BA6E-DF642A3CF016}" destId="{5F26E546-E198-4333-BE51-28A9115C4A69}" srcOrd="4" destOrd="0" presId="urn:microsoft.com/office/officeart/2005/8/layout/hList1"/>
    <dgm:cxn modelId="{2D5034A9-3A0F-4B55-AC68-B4943A4C044A}" type="presParOf" srcId="{5F26E546-E198-4333-BE51-28A9115C4A69}" destId="{4B20E316-8513-42AE-9BAB-483C3066266F}" srcOrd="0" destOrd="0" presId="urn:microsoft.com/office/officeart/2005/8/layout/hList1"/>
    <dgm:cxn modelId="{4720DDE7-3EC9-4E77-A6C0-015EC299228A}" type="presParOf" srcId="{5F26E546-E198-4333-BE51-28A9115C4A69}" destId="{2CCDD850-2B1C-4FBC-8E81-C52E04059FE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2D9FD-33B4-40EF-AE33-F7E41753CB6C}">
      <dsp:nvSpPr>
        <dsp:cNvPr id="0" name=""/>
        <dsp:cNvSpPr/>
      </dsp:nvSpPr>
      <dsp:spPr>
        <a:xfrm>
          <a:off x="2409" y="61435"/>
          <a:ext cx="234935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vi-VN" sz="1700" b="1" kern="1200" noProof="0" dirty="0" smtClean="0">
              <a:solidFill>
                <a:schemeClr val="bg2"/>
              </a:solidFill>
            </a:rPr>
            <a:t>I. Tìm hiểu chung</a:t>
          </a:r>
          <a:endParaRPr lang="vi-VN" sz="1700" b="1" kern="1200" noProof="0" dirty="0">
            <a:solidFill>
              <a:schemeClr val="bg2"/>
            </a:solidFill>
          </a:endParaRPr>
        </a:p>
      </dsp:txBody>
      <dsp:txXfrm>
        <a:off x="2409" y="61435"/>
        <a:ext cx="2349350" cy="489600"/>
      </dsp:txXfrm>
    </dsp:sp>
    <dsp:sp modelId="{C27A1DC4-82FF-4E59-9E32-5569A14A48A5}">
      <dsp:nvSpPr>
        <dsp:cNvPr id="0" name=""/>
        <dsp:cNvSpPr/>
      </dsp:nvSpPr>
      <dsp:spPr>
        <a:xfrm>
          <a:off x="2409" y="551035"/>
          <a:ext cx="2349350" cy="28596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vi-VN" sz="1700" b="0" kern="1200" noProof="0" dirty="0" smtClean="0">
              <a:solidFill>
                <a:srgbClr val="000000"/>
              </a:solidFill>
            </a:rPr>
            <a:t>1. Giải nghĩa từ khó</a:t>
          </a:r>
          <a:endParaRPr lang="vi-VN" sz="1700" b="0" kern="1200" noProof="0" dirty="0">
            <a:solidFill>
              <a:srgbClr val="000000"/>
            </a:solidFill>
          </a:endParaRPr>
        </a:p>
        <a:p>
          <a:pPr marL="171450" lvl="1" indent="-171450" algn="l" defTabSz="755650">
            <a:lnSpc>
              <a:spcPct val="90000"/>
            </a:lnSpc>
            <a:spcBef>
              <a:spcPct val="0"/>
            </a:spcBef>
            <a:spcAft>
              <a:spcPct val="15000"/>
            </a:spcAft>
            <a:buChar char="••"/>
          </a:pPr>
          <a:r>
            <a:rPr lang="vi-VN" sz="1700" b="0" kern="1200" noProof="0" dirty="0" smtClean="0">
              <a:solidFill>
                <a:srgbClr val="000000"/>
              </a:solidFill>
            </a:rPr>
            <a:t>2. Tác giả</a:t>
          </a:r>
        </a:p>
        <a:p>
          <a:pPr marL="171450" lvl="1" indent="-171450" algn="l" defTabSz="755650">
            <a:lnSpc>
              <a:spcPct val="90000"/>
            </a:lnSpc>
            <a:spcBef>
              <a:spcPct val="0"/>
            </a:spcBef>
            <a:spcAft>
              <a:spcPct val="15000"/>
            </a:spcAft>
            <a:buChar char="••"/>
          </a:pPr>
          <a:r>
            <a:rPr lang="vi-VN" sz="1700" b="0" kern="1200" noProof="0" smtClean="0">
              <a:solidFill>
                <a:srgbClr val="000000"/>
              </a:solidFill>
            </a:rPr>
            <a:t>3. Tác phẩm</a:t>
          </a:r>
          <a:endParaRPr lang="vi-VN" sz="1700" b="0" kern="1200" noProof="0" dirty="0">
            <a:solidFill>
              <a:srgbClr val="000000"/>
            </a:solidFill>
          </a:endParaRPr>
        </a:p>
        <a:p>
          <a:pPr marL="171450" lvl="1" indent="-171450" algn="l" defTabSz="755650">
            <a:lnSpc>
              <a:spcPct val="90000"/>
            </a:lnSpc>
            <a:spcBef>
              <a:spcPct val="0"/>
            </a:spcBef>
            <a:spcAft>
              <a:spcPct val="15000"/>
            </a:spcAft>
            <a:buChar char="••"/>
          </a:pPr>
          <a:r>
            <a:rPr lang="vi-VN" sz="1700" b="0" kern="1200" noProof="0" dirty="0" smtClean="0">
              <a:solidFill>
                <a:srgbClr val="000000"/>
              </a:solidFill>
            </a:rPr>
            <a:t>4. Đọc – kể tóm tắt</a:t>
          </a:r>
          <a:endParaRPr lang="vi-VN" sz="1700" b="0" kern="1200" noProof="0" dirty="0">
            <a:solidFill>
              <a:srgbClr val="000000"/>
            </a:solidFill>
          </a:endParaRPr>
        </a:p>
      </dsp:txBody>
      <dsp:txXfrm>
        <a:off x="2409" y="551035"/>
        <a:ext cx="2349350" cy="2859689"/>
      </dsp:txXfrm>
    </dsp:sp>
    <dsp:sp modelId="{51746011-5F02-4F70-B42E-BCB10ABFDAA7}">
      <dsp:nvSpPr>
        <dsp:cNvPr id="0" name=""/>
        <dsp:cNvSpPr/>
      </dsp:nvSpPr>
      <dsp:spPr>
        <a:xfrm>
          <a:off x="2680669" y="61435"/>
          <a:ext cx="234935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vi-VN" sz="1700" b="1" kern="1200" noProof="0" dirty="0" smtClean="0">
              <a:solidFill>
                <a:schemeClr val="bg2"/>
              </a:solidFill>
            </a:rPr>
            <a:t>II. Tìm hiểu chi tiết</a:t>
          </a:r>
          <a:endParaRPr lang="vi-VN" sz="1700" b="1" kern="1200" noProof="0" dirty="0">
            <a:solidFill>
              <a:schemeClr val="bg2"/>
            </a:solidFill>
          </a:endParaRPr>
        </a:p>
      </dsp:txBody>
      <dsp:txXfrm>
        <a:off x="2680669" y="61435"/>
        <a:ext cx="2349350" cy="489600"/>
      </dsp:txXfrm>
    </dsp:sp>
    <dsp:sp modelId="{A002542E-691D-41C6-987A-EC3054E2417E}">
      <dsp:nvSpPr>
        <dsp:cNvPr id="0" name=""/>
        <dsp:cNvSpPr/>
      </dsp:nvSpPr>
      <dsp:spPr>
        <a:xfrm>
          <a:off x="2680669" y="551035"/>
          <a:ext cx="2349350" cy="28596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just" defTabSz="755650">
            <a:lnSpc>
              <a:spcPct val="90000"/>
            </a:lnSpc>
            <a:spcBef>
              <a:spcPct val="0"/>
            </a:spcBef>
            <a:spcAft>
              <a:spcPct val="15000"/>
            </a:spcAft>
            <a:buChar char="••"/>
          </a:pPr>
          <a:r>
            <a:rPr lang="vi-VN" sz="1700" b="0" kern="1200" noProof="0" smtClean="0">
              <a:solidFill>
                <a:srgbClr val="000000"/>
              </a:solidFill>
            </a:rPr>
            <a:t>1. Sự dữ dội của trận bão</a:t>
          </a:r>
          <a:endParaRPr lang="vi-VN" sz="1700" b="0" kern="1200" noProof="0">
            <a:solidFill>
              <a:srgbClr val="000000"/>
            </a:solidFill>
          </a:endParaRPr>
        </a:p>
        <a:p>
          <a:pPr marL="171450" lvl="1" indent="-171450" algn="just" defTabSz="755650">
            <a:lnSpc>
              <a:spcPct val="90000"/>
            </a:lnSpc>
            <a:spcBef>
              <a:spcPct val="0"/>
            </a:spcBef>
            <a:spcAft>
              <a:spcPct val="15000"/>
            </a:spcAft>
            <a:buChar char="••"/>
          </a:pPr>
          <a:r>
            <a:rPr lang="vi-VN" sz="1700" b="0" kern="1200" noProof="0" dirty="0" smtClean="0">
              <a:solidFill>
                <a:srgbClr val="000000"/>
              </a:solidFill>
            </a:rPr>
            <a:t>2. Cảnh Cô Tô sau cơn bão yên ả, tinh khôi</a:t>
          </a:r>
          <a:endParaRPr lang="vi-VN" sz="1700" b="0" kern="1200" noProof="0" dirty="0">
            <a:solidFill>
              <a:srgbClr val="000000"/>
            </a:solidFill>
          </a:endParaRPr>
        </a:p>
        <a:p>
          <a:pPr marL="171450" lvl="1" indent="-171450" algn="just" defTabSz="755650">
            <a:lnSpc>
              <a:spcPct val="90000"/>
            </a:lnSpc>
            <a:spcBef>
              <a:spcPct val="0"/>
            </a:spcBef>
            <a:spcAft>
              <a:spcPct val="15000"/>
            </a:spcAft>
            <a:buChar char="••"/>
          </a:pPr>
          <a:r>
            <a:rPr lang="vi-VN" sz="1700" b="0" kern="1200" noProof="0" dirty="0" smtClean="0">
              <a:solidFill>
                <a:srgbClr val="000000"/>
              </a:solidFill>
            </a:rPr>
            <a:t>3. Cảnh mặt trời mọc trên biển, đảo Cô Tô</a:t>
          </a:r>
          <a:endParaRPr lang="vi-VN" sz="1700" b="0" kern="1200" noProof="0" dirty="0">
            <a:solidFill>
              <a:srgbClr val="000000"/>
            </a:solidFill>
          </a:endParaRPr>
        </a:p>
        <a:p>
          <a:pPr marL="171450" lvl="1" indent="-171450" algn="just" defTabSz="755650">
            <a:lnSpc>
              <a:spcPct val="90000"/>
            </a:lnSpc>
            <a:spcBef>
              <a:spcPct val="0"/>
            </a:spcBef>
            <a:spcAft>
              <a:spcPct val="15000"/>
            </a:spcAft>
            <a:buChar char="••"/>
          </a:pPr>
          <a:r>
            <a:rPr lang="vi-VN" sz="1700" b="0" kern="1200" noProof="0" dirty="0" smtClean="0">
              <a:solidFill>
                <a:srgbClr val="000000"/>
              </a:solidFill>
            </a:rPr>
            <a:t>4. Cảnh sinh hoạt của con người trên đảo Cô Tô</a:t>
          </a:r>
          <a:endParaRPr lang="vi-VN" sz="1700" b="0" kern="1200" noProof="0" dirty="0">
            <a:solidFill>
              <a:srgbClr val="000000"/>
            </a:solidFill>
          </a:endParaRPr>
        </a:p>
      </dsp:txBody>
      <dsp:txXfrm>
        <a:off x="2680669" y="551035"/>
        <a:ext cx="2349350" cy="2859689"/>
      </dsp:txXfrm>
    </dsp:sp>
    <dsp:sp modelId="{4B20E316-8513-42AE-9BAB-483C3066266F}">
      <dsp:nvSpPr>
        <dsp:cNvPr id="0" name=""/>
        <dsp:cNvSpPr/>
      </dsp:nvSpPr>
      <dsp:spPr>
        <a:xfrm>
          <a:off x="5358929" y="61435"/>
          <a:ext cx="234935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vi-VN" sz="1700" b="1" kern="1200" noProof="0" dirty="0" smtClean="0">
              <a:solidFill>
                <a:schemeClr val="bg2"/>
              </a:solidFill>
            </a:rPr>
            <a:t>III. Tổng kết</a:t>
          </a:r>
          <a:endParaRPr lang="vi-VN" sz="1700" b="1" kern="1200" noProof="0" dirty="0">
            <a:solidFill>
              <a:schemeClr val="bg2"/>
            </a:solidFill>
          </a:endParaRPr>
        </a:p>
      </dsp:txBody>
      <dsp:txXfrm>
        <a:off x="5358929" y="61435"/>
        <a:ext cx="2349350" cy="489600"/>
      </dsp:txXfrm>
    </dsp:sp>
    <dsp:sp modelId="{2CCDD850-2B1C-4FBC-8E81-C52E04059FE5}">
      <dsp:nvSpPr>
        <dsp:cNvPr id="0" name=""/>
        <dsp:cNvSpPr/>
      </dsp:nvSpPr>
      <dsp:spPr>
        <a:xfrm>
          <a:off x="5358929" y="551035"/>
          <a:ext cx="2349350" cy="285968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vi-VN" sz="1700" kern="1200" noProof="0" dirty="0" smtClean="0">
              <a:solidFill>
                <a:srgbClr val="000000"/>
              </a:solidFill>
            </a:rPr>
            <a:t>1. Nghệ thuật</a:t>
          </a:r>
          <a:endParaRPr lang="vi-VN" sz="1700" kern="1200" noProof="0" dirty="0">
            <a:solidFill>
              <a:srgbClr val="000000"/>
            </a:solidFill>
          </a:endParaRPr>
        </a:p>
        <a:p>
          <a:pPr marL="171450" lvl="1" indent="-171450" algn="l" defTabSz="755650">
            <a:lnSpc>
              <a:spcPct val="90000"/>
            </a:lnSpc>
            <a:spcBef>
              <a:spcPct val="0"/>
            </a:spcBef>
            <a:spcAft>
              <a:spcPct val="15000"/>
            </a:spcAft>
            <a:buChar char="••"/>
          </a:pPr>
          <a:r>
            <a:rPr lang="vi-VN" sz="1700" kern="1200" noProof="0" dirty="0" smtClean="0">
              <a:solidFill>
                <a:srgbClr val="000000"/>
              </a:solidFill>
            </a:rPr>
            <a:t>2. Nội dung</a:t>
          </a:r>
          <a:endParaRPr lang="vi-VN" sz="1700" kern="1200" noProof="0" dirty="0">
            <a:solidFill>
              <a:srgbClr val="000000"/>
            </a:solidFill>
          </a:endParaRPr>
        </a:p>
      </dsp:txBody>
      <dsp:txXfrm>
        <a:off x="5358929" y="551035"/>
        <a:ext cx="2349350" cy="285968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448323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e2ee10946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e2ee10946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e2ee10946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e2ee10946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e600f25d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e600f25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991563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991563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9915636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e5f036c190_1_25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e5f036c190_1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e611af9715_4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e611af9715_4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e5f036c190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e5f036c190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e5f036c190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e5f036c190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e5f036c190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e5f036c190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e5f036c190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e5f036c190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8" name="Google Shape;8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ge5f036c190_1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1" name="Google Shape;1201;ge5f036c190_1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e600f25d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e600f25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5"/>
        <p:cNvGrpSpPr/>
        <p:nvPr/>
      </p:nvGrpSpPr>
      <p:grpSpPr>
        <a:xfrm>
          <a:off x="0" y="0"/>
          <a:ext cx="0" cy="0"/>
          <a:chOff x="0" y="0"/>
          <a:chExt cx="0" cy="0"/>
        </a:xfrm>
      </p:grpSpPr>
      <p:sp>
        <p:nvSpPr>
          <p:cNvPr id="1876" name="Google Shape;1876;ge5f036c190_1_25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7" name="Google Shape;1877;ge5f036c190_1_2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ge611af9715_4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7" name="Google Shape;1097;ge611af9715_4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be738c7fc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be738c7fc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e600f25d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e600f25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e2ee109460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e2ee109460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5f036c190_1_4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5f036c190_1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e2ee109460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e2ee10946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488450"/>
            <a:ext cx="9144027" cy="2963923"/>
            <a:chOff x="0" y="-488450"/>
            <a:chExt cx="9144027" cy="2963923"/>
          </a:xfrm>
        </p:grpSpPr>
        <p:sp>
          <p:nvSpPr>
            <p:cNvPr id="10" name="Google Shape;10;p2"/>
            <p:cNvSpPr/>
            <p:nvPr/>
          </p:nvSpPr>
          <p:spPr>
            <a:xfrm>
              <a:off x="0" y="-336050"/>
              <a:ext cx="9141996" cy="2811523"/>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336050"/>
              <a:ext cx="9141996" cy="2495587"/>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336050"/>
              <a:ext cx="9141996" cy="2495587"/>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336050"/>
              <a:ext cx="9144027" cy="2712318"/>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259601" y="867698"/>
              <a:ext cx="146612" cy="94707"/>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519750" y="962323"/>
              <a:ext cx="109766" cy="55123"/>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519750" y="867698"/>
              <a:ext cx="109766" cy="47517"/>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422697" y="642464"/>
              <a:ext cx="158701" cy="100514"/>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666695" y="625698"/>
              <a:ext cx="71179" cy="60276"/>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564957" y="563869"/>
              <a:ext cx="63248" cy="53242"/>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17975" y="1156024"/>
              <a:ext cx="79496" cy="67227"/>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97374" y="1056329"/>
              <a:ext cx="45647" cy="38848"/>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60439" y="1189474"/>
              <a:ext cx="252026" cy="131592"/>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3820" y="1125109"/>
              <a:ext cx="60927" cy="51525"/>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58547" y="-335595"/>
              <a:ext cx="166921" cy="113845"/>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506414" y="-236963"/>
              <a:ext cx="57252" cy="48171"/>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457866" y="-335595"/>
              <a:ext cx="48645" cy="41383"/>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128666" y="-353833"/>
              <a:ext cx="45937" cy="38848"/>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998398" y="-335595"/>
              <a:ext cx="67600" cy="56841"/>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153564" y="271654"/>
              <a:ext cx="138295" cy="7851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324063" y="202791"/>
              <a:ext cx="61217" cy="51770"/>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153564" y="158137"/>
              <a:ext cx="36653" cy="30997"/>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20302" y="519215"/>
              <a:ext cx="136361" cy="114990"/>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427392" y="849951"/>
              <a:ext cx="48935" cy="41383"/>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793245" y="989884"/>
              <a:ext cx="46227" cy="39420"/>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839419" y="635840"/>
              <a:ext cx="42649" cy="3631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702188" y="447899"/>
              <a:ext cx="102126" cy="86283"/>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25980" y="-488450"/>
              <a:ext cx="2108278" cy="509521"/>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708527" y="-488450"/>
              <a:ext cx="1233826" cy="693782"/>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0" y="-488450"/>
              <a:ext cx="1555774" cy="798876"/>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399105" y="2497617"/>
            <a:ext cx="42969" cy="43115"/>
          </a:xfrm>
          <a:custGeom>
            <a:avLst/>
            <a:gdLst/>
            <a:ahLst/>
            <a:cxnLst/>
            <a:rect l="l" t="t" r="r" b="b"/>
            <a:pathLst>
              <a:path w="884" h="887" extrusionOk="0">
                <a:moveTo>
                  <a:pt x="440" y="0"/>
                </a:moveTo>
                <a:cubicBezTo>
                  <a:pt x="196" y="0"/>
                  <a:pt x="0" y="200"/>
                  <a:pt x="0" y="444"/>
                </a:cubicBezTo>
                <a:cubicBezTo>
                  <a:pt x="0" y="688"/>
                  <a:pt x="196" y="887"/>
                  <a:pt x="440" y="887"/>
                </a:cubicBezTo>
                <a:cubicBezTo>
                  <a:pt x="684" y="887"/>
                  <a:pt x="883" y="688"/>
                  <a:pt x="883" y="444"/>
                </a:cubicBezTo>
                <a:cubicBezTo>
                  <a:pt x="883" y="200"/>
                  <a:pt x="684" y="0"/>
                  <a:pt x="440"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90048" y="26083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14826" y="27348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1662" y="2453724"/>
            <a:ext cx="43163" cy="43115"/>
          </a:xfrm>
          <a:custGeom>
            <a:avLst/>
            <a:gdLst/>
            <a:ahLst/>
            <a:cxnLst/>
            <a:rect l="l" t="t" r="r" b="b"/>
            <a:pathLst>
              <a:path w="888" h="887" extrusionOk="0">
                <a:moveTo>
                  <a:pt x="444" y="1"/>
                </a:moveTo>
                <a:cubicBezTo>
                  <a:pt x="200" y="1"/>
                  <a:pt x="1" y="199"/>
                  <a:pt x="1" y="443"/>
                </a:cubicBezTo>
                <a:cubicBezTo>
                  <a:pt x="1" y="687"/>
                  <a:pt x="200" y="887"/>
                  <a:pt x="444" y="887"/>
                </a:cubicBezTo>
                <a:cubicBezTo>
                  <a:pt x="688" y="887"/>
                  <a:pt x="887" y="687"/>
                  <a:pt x="887" y="443"/>
                </a:cubicBezTo>
                <a:cubicBezTo>
                  <a:pt x="887" y="199"/>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2"/>
          <p:cNvGrpSpPr/>
          <p:nvPr/>
        </p:nvGrpSpPr>
        <p:grpSpPr>
          <a:xfrm>
            <a:off x="8173326" y="4420822"/>
            <a:ext cx="906819" cy="631746"/>
            <a:chOff x="8173326" y="4420822"/>
            <a:chExt cx="906819" cy="631746"/>
          </a:xfrm>
        </p:grpSpPr>
        <p:sp>
          <p:nvSpPr>
            <p:cNvPr id="45" name="Google Shape;45;p2"/>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691738" y="4420822"/>
              <a:ext cx="16132" cy="34251"/>
            </a:xfrm>
            <a:custGeom>
              <a:avLst/>
              <a:gdLst/>
              <a:ahLst/>
              <a:cxnLst/>
              <a:rect l="l" t="t" r="r" b="b"/>
              <a:pathLst>
                <a:path w="300" h="637" extrusionOk="0">
                  <a:moveTo>
                    <a:pt x="188" y="1"/>
                  </a:moveTo>
                  <a:cubicBezTo>
                    <a:pt x="135" y="1"/>
                    <a:pt x="88" y="37"/>
                    <a:pt x="78" y="91"/>
                  </a:cubicBezTo>
                  <a:lnTo>
                    <a:pt x="11" y="512"/>
                  </a:lnTo>
                  <a:cubicBezTo>
                    <a:pt x="1" y="570"/>
                    <a:pt x="41" y="626"/>
                    <a:pt x="100" y="637"/>
                  </a:cubicBezTo>
                  <a:lnTo>
                    <a:pt x="118" y="637"/>
                  </a:lnTo>
                  <a:cubicBezTo>
                    <a:pt x="166" y="637"/>
                    <a:pt x="214" y="600"/>
                    <a:pt x="222" y="548"/>
                  </a:cubicBezTo>
                  <a:lnTo>
                    <a:pt x="289" y="123"/>
                  </a:lnTo>
                  <a:cubicBezTo>
                    <a:pt x="299" y="68"/>
                    <a:pt x="259" y="13"/>
                    <a:pt x="204" y="2"/>
                  </a:cubicBezTo>
                  <a:cubicBezTo>
                    <a:pt x="198" y="1"/>
                    <a:pt x="193"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780945" y="5006650"/>
              <a:ext cx="24843" cy="31832"/>
            </a:xfrm>
            <a:custGeom>
              <a:avLst/>
              <a:gdLst/>
              <a:ahLst/>
              <a:cxnLst/>
              <a:rect l="l" t="t" r="r" b="b"/>
              <a:pathLst>
                <a:path w="462" h="592" extrusionOk="0">
                  <a:moveTo>
                    <a:pt x="123" y="1"/>
                  </a:moveTo>
                  <a:cubicBezTo>
                    <a:pt x="105" y="1"/>
                    <a:pt x="87" y="5"/>
                    <a:pt x="70" y="15"/>
                  </a:cubicBezTo>
                  <a:cubicBezTo>
                    <a:pt x="18" y="45"/>
                    <a:pt x="0" y="108"/>
                    <a:pt x="30" y="159"/>
                  </a:cubicBezTo>
                  <a:cubicBezTo>
                    <a:pt x="140" y="362"/>
                    <a:pt x="210" y="491"/>
                    <a:pt x="226" y="525"/>
                  </a:cubicBezTo>
                  <a:cubicBezTo>
                    <a:pt x="229" y="532"/>
                    <a:pt x="236" y="544"/>
                    <a:pt x="244" y="554"/>
                  </a:cubicBezTo>
                  <a:cubicBezTo>
                    <a:pt x="266" y="577"/>
                    <a:pt x="296" y="592"/>
                    <a:pt x="325" y="592"/>
                  </a:cubicBezTo>
                  <a:cubicBezTo>
                    <a:pt x="351" y="592"/>
                    <a:pt x="373" y="584"/>
                    <a:pt x="395" y="566"/>
                  </a:cubicBezTo>
                  <a:cubicBezTo>
                    <a:pt x="461" y="506"/>
                    <a:pt x="461" y="506"/>
                    <a:pt x="214" y="56"/>
                  </a:cubicBezTo>
                  <a:cubicBezTo>
                    <a:pt x="197" y="21"/>
                    <a:pt x="161"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2"/>
          <p:cNvSpPr txBox="1">
            <a:spLocks noGrp="1"/>
          </p:cNvSpPr>
          <p:nvPr>
            <p:ph type="ctrTitle"/>
          </p:nvPr>
        </p:nvSpPr>
        <p:spPr>
          <a:xfrm>
            <a:off x="1809900" y="1656650"/>
            <a:ext cx="5524200" cy="18438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5200"/>
              <a:buNone/>
              <a:defRPr sz="5200">
                <a:latin typeface="Bahianita"/>
                <a:ea typeface="Bahianita"/>
                <a:cs typeface="Bahianita"/>
                <a:sym typeface="Bahianit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 name="Google Shape;64;p2"/>
          <p:cNvSpPr txBox="1">
            <a:spLocks noGrp="1"/>
          </p:cNvSpPr>
          <p:nvPr>
            <p:ph type="subTitle" idx="1"/>
          </p:nvPr>
        </p:nvSpPr>
        <p:spPr>
          <a:xfrm>
            <a:off x="1809900" y="3593825"/>
            <a:ext cx="5524200" cy="43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atin typeface="Didact Gothic"/>
                <a:ea typeface="Didact Gothic"/>
                <a:cs typeface="Didact Gothic"/>
                <a:sym typeface="Didact Gothic"/>
              </a:defRPr>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516"/>
        <p:cNvGrpSpPr/>
        <p:nvPr/>
      </p:nvGrpSpPr>
      <p:grpSpPr>
        <a:xfrm>
          <a:off x="0" y="0"/>
          <a:ext cx="0" cy="0"/>
          <a:chOff x="0" y="0"/>
          <a:chExt cx="0" cy="0"/>
        </a:xfrm>
      </p:grpSpPr>
      <p:grpSp>
        <p:nvGrpSpPr>
          <p:cNvPr id="517" name="Google Shape;517;p15"/>
          <p:cNvGrpSpPr/>
          <p:nvPr/>
        </p:nvGrpSpPr>
        <p:grpSpPr>
          <a:xfrm>
            <a:off x="190048" y="362600"/>
            <a:ext cx="8877974" cy="2415232"/>
            <a:chOff x="190048" y="362600"/>
            <a:chExt cx="8877974" cy="2415232"/>
          </a:xfrm>
        </p:grpSpPr>
        <p:sp>
          <p:nvSpPr>
            <p:cNvPr id="518" name="Google Shape;518;p15"/>
            <p:cNvSpPr/>
            <p:nvPr/>
          </p:nvSpPr>
          <p:spPr>
            <a:xfrm>
              <a:off x="8743223" y="362600"/>
              <a:ext cx="37307" cy="38519"/>
            </a:xfrm>
            <a:custGeom>
              <a:avLst/>
              <a:gdLst/>
              <a:ahLst/>
              <a:cxnLst/>
              <a:rect l="l" t="t" r="r" b="b"/>
              <a:pathLst>
                <a:path w="884" h="883" extrusionOk="0">
                  <a:moveTo>
                    <a:pt x="443" y="0"/>
                  </a:moveTo>
                  <a:cubicBezTo>
                    <a:pt x="199" y="0"/>
                    <a:pt x="0" y="199"/>
                    <a:pt x="0" y="443"/>
                  </a:cubicBezTo>
                  <a:cubicBezTo>
                    <a:pt x="0" y="687"/>
                    <a:pt x="199" y="883"/>
                    <a:pt x="443" y="883"/>
                  </a:cubicBezTo>
                  <a:cubicBezTo>
                    <a:pt x="687" y="883"/>
                    <a:pt x="884" y="687"/>
                    <a:pt x="884" y="443"/>
                  </a:cubicBezTo>
                  <a:cubicBezTo>
                    <a:pt x="884" y="199"/>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5"/>
            <p:cNvSpPr/>
            <p:nvPr/>
          </p:nvSpPr>
          <p:spPr>
            <a:xfrm>
              <a:off x="8245126" y="569229"/>
              <a:ext cx="37307" cy="38562"/>
            </a:xfrm>
            <a:custGeom>
              <a:avLst/>
              <a:gdLst/>
              <a:ahLst/>
              <a:cxnLst/>
              <a:rect l="l" t="t" r="r" b="b"/>
              <a:pathLst>
                <a:path w="884" h="884" extrusionOk="0">
                  <a:moveTo>
                    <a:pt x="440" y="1"/>
                  </a:moveTo>
                  <a:cubicBezTo>
                    <a:pt x="196" y="1"/>
                    <a:pt x="1" y="200"/>
                    <a:pt x="1" y="444"/>
                  </a:cubicBezTo>
                  <a:cubicBezTo>
                    <a:pt x="1"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5"/>
            <p:cNvSpPr/>
            <p:nvPr/>
          </p:nvSpPr>
          <p:spPr>
            <a:xfrm>
              <a:off x="8838941" y="381925"/>
              <a:ext cx="37434" cy="38562"/>
            </a:xfrm>
            <a:custGeom>
              <a:avLst/>
              <a:gdLst/>
              <a:ahLst/>
              <a:cxnLst/>
              <a:rect l="l" t="t" r="r" b="b"/>
              <a:pathLst>
                <a:path w="887" h="884" extrusionOk="0">
                  <a:moveTo>
                    <a:pt x="443" y="0"/>
                  </a:moveTo>
                  <a:cubicBezTo>
                    <a:pt x="199" y="0"/>
                    <a:pt x="0" y="196"/>
                    <a:pt x="0" y="440"/>
                  </a:cubicBezTo>
                  <a:cubicBezTo>
                    <a:pt x="0" y="684"/>
                    <a:pt x="199" y="883"/>
                    <a:pt x="443" y="883"/>
                  </a:cubicBezTo>
                  <a:cubicBezTo>
                    <a:pt x="687" y="883"/>
                    <a:pt x="887" y="684"/>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5"/>
            <p:cNvSpPr/>
            <p:nvPr/>
          </p:nvSpPr>
          <p:spPr>
            <a:xfrm>
              <a:off x="9030757" y="580913"/>
              <a:ext cx="37265" cy="38562"/>
            </a:xfrm>
            <a:custGeom>
              <a:avLst/>
              <a:gdLst/>
              <a:ahLst/>
              <a:cxnLst/>
              <a:rect l="l" t="t" r="r" b="b"/>
              <a:pathLst>
                <a:path w="883" h="884" extrusionOk="0">
                  <a:moveTo>
                    <a:pt x="440" y="1"/>
                  </a:moveTo>
                  <a:cubicBezTo>
                    <a:pt x="196" y="1"/>
                    <a:pt x="0" y="200"/>
                    <a:pt x="0" y="444"/>
                  </a:cubicBezTo>
                  <a:cubicBezTo>
                    <a:pt x="0"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5"/>
            <p:cNvSpPr/>
            <p:nvPr/>
          </p:nvSpPr>
          <p:spPr>
            <a:xfrm>
              <a:off x="8801633" y="491900"/>
              <a:ext cx="37349" cy="38562"/>
            </a:xfrm>
            <a:custGeom>
              <a:avLst/>
              <a:gdLst/>
              <a:ahLst/>
              <a:cxnLst/>
              <a:rect l="l" t="t" r="r" b="b"/>
              <a:pathLst>
                <a:path w="885" h="884" extrusionOk="0">
                  <a:moveTo>
                    <a:pt x="441" y="1"/>
                  </a:moveTo>
                  <a:cubicBezTo>
                    <a:pt x="196" y="1"/>
                    <a:pt x="1" y="200"/>
                    <a:pt x="1" y="444"/>
                  </a:cubicBezTo>
                  <a:cubicBezTo>
                    <a:pt x="1" y="688"/>
                    <a:pt x="196" y="884"/>
                    <a:pt x="441" y="884"/>
                  </a:cubicBezTo>
                  <a:cubicBezTo>
                    <a:pt x="688" y="884"/>
                    <a:pt x="884" y="688"/>
                    <a:pt x="884" y="444"/>
                  </a:cubicBezTo>
                  <a:cubicBezTo>
                    <a:pt x="884" y="200"/>
                    <a:pt x="688" y="1"/>
                    <a:pt x="441"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5"/>
            <p:cNvSpPr/>
            <p:nvPr/>
          </p:nvSpPr>
          <p:spPr>
            <a:xfrm>
              <a:off x="8066773" y="500435"/>
              <a:ext cx="37476" cy="38737"/>
            </a:xfrm>
            <a:custGeom>
              <a:avLst/>
              <a:gdLst/>
              <a:ahLst/>
              <a:cxnLst/>
              <a:rect l="l" t="t" r="r" b="b"/>
              <a:pathLst>
                <a:path w="888" h="888" extrusionOk="0">
                  <a:moveTo>
                    <a:pt x="444" y="1"/>
                  </a:moveTo>
                  <a:cubicBezTo>
                    <a:pt x="200" y="1"/>
                    <a:pt x="1" y="201"/>
                    <a:pt x="1" y="444"/>
                  </a:cubicBezTo>
                  <a:cubicBezTo>
                    <a:pt x="1" y="688"/>
                    <a:pt x="200" y="887"/>
                    <a:pt x="444" y="887"/>
                  </a:cubicBezTo>
                  <a:cubicBezTo>
                    <a:pt x="688" y="887"/>
                    <a:pt x="887" y="688"/>
                    <a:pt x="887" y="444"/>
                  </a:cubicBezTo>
                  <a:cubicBezTo>
                    <a:pt x="887" y="201"/>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5"/>
            <p:cNvSpPr/>
            <p:nvPr/>
          </p:nvSpPr>
          <p:spPr>
            <a:xfrm>
              <a:off x="399105" y="2497617"/>
              <a:ext cx="42969" cy="43115"/>
            </a:xfrm>
            <a:custGeom>
              <a:avLst/>
              <a:gdLst/>
              <a:ahLst/>
              <a:cxnLst/>
              <a:rect l="l" t="t" r="r" b="b"/>
              <a:pathLst>
                <a:path w="884" h="887" extrusionOk="0">
                  <a:moveTo>
                    <a:pt x="440" y="0"/>
                  </a:moveTo>
                  <a:cubicBezTo>
                    <a:pt x="196" y="0"/>
                    <a:pt x="0" y="200"/>
                    <a:pt x="0" y="444"/>
                  </a:cubicBezTo>
                  <a:cubicBezTo>
                    <a:pt x="0" y="688"/>
                    <a:pt x="196" y="887"/>
                    <a:pt x="440" y="887"/>
                  </a:cubicBezTo>
                  <a:cubicBezTo>
                    <a:pt x="684" y="887"/>
                    <a:pt x="883" y="688"/>
                    <a:pt x="883" y="444"/>
                  </a:cubicBezTo>
                  <a:cubicBezTo>
                    <a:pt x="883" y="200"/>
                    <a:pt x="684" y="0"/>
                    <a:pt x="440"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5"/>
            <p:cNvSpPr/>
            <p:nvPr/>
          </p:nvSpPr>
          <p:spPr>
            <a:xfrm>
              <a:off x="190048" y="26083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5"/>
            <p:cNvSpPr/>
            <p:nvPr/>
          </p:nvSpPr>
          <p:spPr>
            <a:xfrm>
              <a:off x="314826" y="27348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5"/>
            <p:cNvSpPr/>
            <p:nvPr/>
          </p:nvSpPr>
          <p:spPr>
            <a:xfrm>
              <a:off x="271662" y="2453724"/>
              <a:ext cx="43163" cy="43115"/>
            </a:xfrm>
            <a:custGeom>
              <a:avLst/>
              <a:gdLst/>
              <a:ahLst/>
              <a:cxnLst/>
              <a:rect l="l" t="t" r="r" b="b"/>
              <a:pathLst>
                <a:path w="888" h="887" extrusionOk="0">
                  <a:moveTo>
                    <a:pt x="444" y="1"/>
                  </a:moveTo>
                  <a:cubicBezTo>
                    <a:pt x="200" y="1"/>
                    <a:pt x="1" y="199"/>
                    <a:pt x="1" y="443"/>
                  </a:cubicBezTo>
                  <a:cubicBezTo>
                    <a:pt x="1" y="687"/>
                    <a:pt x="200" y="887"/>
                    <a:pt x="444" y="887"/>
                  </a:cubicBezTo>
                  <a:cubicBezTo>
                    <a:pt x="688" y="887"/>
                    <a:pt x="887" y="687"/>
                    <a:pt x="887" y="443"/>
                  </a:cubicBezTo>
                  <a:cubicBezTo>
                    <a:pt x="887" y="199"/>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15"/>
          <p:cNvGrpSpPr/>
          <p:nvPr/>
        </p:nvGrpSpPr>
        <p:grpSpPr>
          <a:xfrm>
            <a:off x="0" y="-128005"/>
            <a:ext cx="3322995" cy="1292489"/>
            <a:chOff x="0" y="-42425"/>
            <a:chExt cx="3322995" cy="1292489"/>
          </a:xfrm>
        </p:grpSpPr>
        <p:sp>
          <p:nvSpPr>
            <p:cNvPr id="529" name="Google Shape;529;p15"/>
            <p:cNvSpPr/>
            <p:nvPr/>
          </p:nvSpPr>
          <p:spPr>
            <a:xfrm>
              <a:off x="0" y="-42425"/>
              <a:ext cx="3322257" cy="1292489"/>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5"/>
            <p:cNvSpPr/>
            <p:nvPr/>
          </p:nvSpPr>
          <p:spPr>
            <a:xfrm>
              <a:off x="0" y="-42425"/>
              <a:ext cx="3322257" cy="1147250"/>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5"/>
            <p:cNvSpPr/>
            <p:nvPr/>
          </p:nvSpPr>
          <p:spPr>
            <a:xfrm>
              <a:off x="0" y="-42425"/>
              <a:ext cx="3322257" cy="1147250"/>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5"/>
            <p:cNvSpPr/>
            <p:nvPr/>
          </p:nvSpPr>
          <p:spPr>
            <a:xfrm>
              <a:off x="0" y="-42425"/>
              <a:ext cx="3322995" cy="1246883"/>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5"/>
            <p:cNvSpPr/>
            <p:nvPr/>
          </p:nvSpPr>
          <p:spPr>
            <a:xfrm>
              <a:off x="1184582" y="581013"/>
              <a:ext cx="53280" cy="43538"/>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5"/>
            <p:cNvSpPr/>
            <p:nvPr/>
          </p:nvSpPr>
          <p:spPr>
            <a:xfrm>
              <a:off x="1279123" y="624513"/>
              <a:ext cx="39890" cy="25341"/>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5"/>
            <p:cNvSpPr/>
            <p:nvPr/>
          </p:nvSpPr>
          <p:spPr>
            <a:xfrm>
              <a:off x="1279123" y="581013"/>
              <a:ext cx="39890" cy="21844"/>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5"/>
            <p:cNvSpPr/>
            <p:nvPr/>
          </p:nvSpPr>
          <p:spPr>
            <a:xfrm>
              <a:off x="517027" y="477470"/>
              <a:ext cx="57673" cy="46207"/>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5"/>
            <p:cNvSpPr/>
            <p:nvPr/>
          </p:nvSpPr>
          <p:spPr>
            <a:xfrm>
              <a:off x="605699" y="469763"/>
              <a:ext cx="25867" cy="27709"/>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5"/>
            <p:cNvSpPr/>
            <p:nvPr/>
          </p:nvSpPr>
          <p:spPr>
            <a:xfrm>
              <a:off x="568726" y="441339"/>
              <a:ext cx="22985" cy="24476"/>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5"/>
            <p:cNvSpPr/>
            <p:nvPr/>
          </p:nvSpPr>
          <p:spPr>
            <a:xfrm>
              <a:off x="224580" y="643500"/>
              <a:ext cx="28889" cy="30905"/>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5"/>
            <p:cNvSpPr/>
            <p:nvPr/>
          </p:nvSpPr>
          <p:spPr>
            <a:xfrm>
              <a:off x="253435" y="597669"/>
              <a:ext cx="16588" cy="17859"/>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5"/>
            <p:cNvSpPr/>
            <p:nvPr/>
          </p:nvSpPr>
          <p:spPr>
            <a:xfrm>
              <a:off x="94647" y="658877"/>
              <a:ext cx="91588" cy="60494"/>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5"/>
            <p:cNvSpPr/>
            <p:nvPr/>
          </p:nvSpPr>
          <p:spPr>
            <a:xfrm>
              <a:off x="168558" y="629288"/>
              <a:ext cx="22141" cy="23686"/>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5"/>
            <p:cNvSpPr/>
            <p:nvPr/>
          </p:nvSpPr>
          <p:spPr>
            <a:xfrm>
              <a:off x="2637851" y="27844"/>
              <a:ext cx="60660" cy="52336"/>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5"/>
            <p:cNvSpPr/>
            <p:nvPr/>
          </p:nvSpPr>
          <p:spPr>
            <a:xfrm>
              <a:off x="2727929" y="73187"/>
              <a:ext cx="20806" cy="22145"/>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5"/>
            <p:cNvSpPr/>
            <p:nvPr/>
          </p:nvSpPr>
          <p:spPr>
            <a:xfrm>
              <a:off x="2710286" y="27844"/>
              <a:ext cx="17678" cy="19024"/>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5"/>
            <p:cNvSpPr/>
            <p:nvPr/>
          </p:nvSpPr>
          <p:spPr>
            <a:xfrm>
              <a:off x="2590651" y="19460"/>
              <a:ext cx="16694" cy="17859"/>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5"/>
            <p:cNvSpPr/>
            <p:nvPr/>
          </p:nvSpPr>
          <p:spPr>
            <a:xfrm>
              <a:off x="2543310" y="27844"/>
              <a:ext cx="24566" cy="26130"/>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5"/>
            <p:cNvSpPr/>
            <p:nvPr/>
          </p:nvSpPr>
          <p:spPr>
            <a:xfrm>
              <a:off x="3033696" y="10023"/>
              <a:ext cx="25621" cy="2729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5"/>
            <p:cNvSpPr/>
            <p:nvPr/>
          </p:nvSpPr>
          <p:spPr>
            <a:xfrm>
              <a:off x="3088382" y="3707"/>
              <a:ext cx="14796" cy="15791"/>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5"/>
            <p:cNvSpPr/>
            <p:nvPr/>
          </p:nvSpPr>
          <p:spPr>
            <a:xfrm>
              <a:off x="1872873" y="307004"/>
              <a:ext cx="50257" cy="3609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5"/>
            <p:cNvSpPr/>
            <p:nvPr/>
          </p:nvSpPr>
          <p:spPr>
            <a:xfrm>
              <a:off x="1934834" y="275347"/>
              <a:ext cx="22247" cy="23799"/>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5"/>
            <p:cNvSpPr/>
            <p:nvPr/>
          </p:nvSpPr>
          <p:spPr>
            <a:xfrm>
              <a:off x="1872873" y="254819"/>
              <a:ext cx="13320" cy="14249"/>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5"/>
            <p:cNvSpPr/>
            <p:nvPr/>
          </p:nvSpPr>
          <p:spPr>
            <a:xfrm>
              <a:off x="1751761" y="420811"/>
              <a:ext cx="49554" cy="52862"/>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5"/>
            <p:cNvSpPr/>
            <p:nvPr/>
          </p:nvSpPr>
          <p:spPr>
            <a:xfrm>
              <a:off x="1245559" y="572855"/>
              <a:ext cx="17783" cy="19024"/>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5"/>
            <p:cNvSpPr/>
            <p:nvPr/>
          </p:nvSpPr>
          <p:spPr>
            <a:xfrm>
              <a:off x="1378515" y="637184"/>
              <a:ext cx="16799" cy="18122"/>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5"/>
            <p:cNvSpPr/>
            <p:nvPr/>
          </p:nvSpPr>
          <p:spPr>
            <a:xfrm>
              <a:off x="668469" y="474425"/>
              <a:ext cx="15499" cy="1669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5"/>
            <p:cNvSpPr/>
            <p:nvPr/>
          </p:nvSpPr>
          <p:spPr>
            <a:xfrm>
              <a:off x="618597" y="388026"/>
              <a:ext cx="37113" cy="39665"/>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5"/>
            <p:cNvSpPr/>
            <p:nvPr/>
          </p:nvSpPr>
          <p:spPr>
            <a:xfrm>
              <a:off x="590903" y="-42425"/>
              <a:ext cx="766161" cy="234232"/>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5"/>
            <p:cNvSpPr/>
            <p:nvPr/>
          </p:nvSpPr>
          <p:spPr>
            <a:xfrm>
              <a:off x="1347727" y="-42425"/>
              <a:ext cx="448380" cy="318940"/>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5"/>
            <p:cNvSpPr/>
            <p:nvPr/>
          </p:nvSpPr>
          <p:spPr>
            <a:xfrm>
              <a:off x="0" y="-42425"/>
              <a:ext cx="565378" cy="367252"/>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15"/>
          <p:cNvSpPr txBox="1">
            <a:spLocks noGrp="1"/>
          </p:cNvSpPr>
          <p:nvPr>
            <p:ph type="title"/>
          </p:nvPr>
        </p:nvSpPr>
        <p:spPr>
          <a:xfrm>
            <a:off x="5814400" y="1397713"/>
            <a:ext cx="2603100" cy="5277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62" name="Google Shape;562;p15"/>
          <p:cNvSpPr txBox="1">
            <a:spLocks noGrp="1"/>
          </p:cNvSpPr>
          <p:nvPr>
            <p:ph type="title" idx="2" hasCustomPrompt="1"/>
          </p:nvPr>
        </p:nvSpPr>
        <p:spPr>
          <a:xfrm>
            <a:off x="5159725" y="1409363"/>
            <a:ext cx="537900" cy="5277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3" name="Google Shape;563;p15"/>
          <p:cNvSpPr txBox="1">
            <a:spLocks noGrp="1"/>
          </p:cNvSpPr>
          <p:nvPr>
            <p:ph type="subTitle" idx="1"/>
          </p:nvPr>
        </p:nvSpPr>
        <p:spPr>
          <a:xfrm>
            <a:off x="5814401" y="1889773"/>
            <a:ext cx="26031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64" name="Google Shape;564;p15"/>
          <p:cNvSpPr txBox="1">
            <a:spLocks noGrp="1"/>
          </p:cNvSpPr>
          <p:nvPr>
            <p:ph type="title" idx="3"/>
          </p:nvPr>
        </p:nvSpPr>
        <p:spPr>
          <a:xfrm>
            <a:off x="5814407" y="3317413"/>
            <a:ext cx="2603100" cy="5277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65" name="Google Shape;565;p15"/>
          <p:cNvSpPr txBox="1">
            <a:spLocks noGrp="1"/>
          </p:cNvSpPr>
          <p:nvPr>
            <p:ph type="title" idx="4" hasCustomPrompt="1"/>
          </p:nvPr>
        </p:nvSpPr>
        <p:spPr>
          <a:xfrm>
            <a:off x="5159725" y="3317638"/>
            <a:ext cx="537900" cy="5277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6" name="Google Shape;566;p15"/>
          <p:cNvSpPr txBox="1">
            <a:spLocks noGrp="1"/>
          </p:cNvSpPr>
          <p:nvPr>
            <p:ph type="subTitle" idx="5"/>
          </p:nvPr>
        </p:nvSpPr>
        <p:spPr>
          <a:xfrm>
            <a:off x="5814401" y="3798048"/>
            <a:ext cx="26031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67" name="Google Shape;567;p15"/>
          <p:cNvSpPr txBox="1">
            <a:spLocks noGrp="1"/>
          </p:cNvSpPr>
          <p:nvPr>
            <p:ph type="title" idx="6"/>
          </p:nvPr>
        </p:nvSpPr>
        <p:spPr>
          <a:xfrm>
            <a:off x="720000" y="445025"/>
            <a:ext cx="7704000" cy="4875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8" name="Google Shape;568;p15"/>
          <p:cNvSpPr txBox="1">
            <a:spLocks noGrp="1"/>
          </p:cNvSpPr>
          <p:nvPr>
            <p:ph type="title" idx="7"/>
          </p:nvPr>
        </p:nvSpPr>
        <p:spPr>
          <a:xfrm>
            <a:off x="1374675" y="1397713"/>
            <a:ext cx="2603100" cy="5277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69" name="Google Shape;569;p15"/>
          <p:cNvSpPr txBox="1">
            <a:spLocks noGrp="1"/>
          </p:cNvSpPr>
          <p:nvPr>
            <p:ph type="title" idx="8" hasCustomPrompt="1"/>
          </p:nvPr>
        </p:nvSpPr>
        <p:spPr>
          <a:xfrm>
            <a:off x="720000" y="1409363"/>
            <a:ext cx="537900" cy="5277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0" name="Google Shape;570;p15"/>
          <p:cNvSpPr txBox="1">
            <a:spLocks noGrp="1"/>
          </p:cNvSpPr>
          <p:nvPr>
            <p:ph type="subTitle" idx="9"/>
          </p:nvPr>
        </p:nvSpPr>
        <p:spPr>
          <a:xfrm>
            <a:off x="1374676" y="1889773"/>
            <a:ext cx="26031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571" name="Google Shape;571;p15"/>
          <p:cNvSpPr txBox="1">
            <a:spLocks noGrp="1"/>
          </p:cNvSpPr>
          <p:nvPr>
            <p:ph type="title" idx="13"/>
          </p:nvPr>
        </p:nvSpPr>
        <p:spPr>
          <a:xfrm>
            <a:off x="1374682" y="3317413"/>
            <a:ext cx="2603100" cy="5277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572" name="Google Shape;572;p15"/>
          <p:cNvSpPr txBox="1">
            <a:spLocks noGrp="1"/>
          </p:cNvSpPr>
          <p:nvPr>
            <p:ph type="title" idx="14" hasCustomPrompt="1"/>
          </p:nvPr>
        </p:nvSpPr>
        <p:spPr>
          <a:xfrm>
            <a:off x="720000" y="3317638"/>
            <a:ext cx="537900" cy="527700"/>
          </a:xfrm>
          <a:prstGeom prst="rect">
            <a:avLst/>
          </a:prstGeom>
          <a:solidFill>
            <a:schemeClr val="accent2"/>
          </a:solidFill>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73" name="Google Shape;573;p15"/>
          <p:cNvSpPr txBox="1">
            <a:spLocks noGrp="1"/>
          </p:cNvSpPr>
          <p:nvPr>
            <p:ph type="subTitle" idx="15"/>
          </p:nvPr>
        </p:nvSpPr>
        <p:spPr>
          <a:xfrm>
            <a:off x="1374676" y="3798048"/>
            <a:ext cx="2603100" cy="59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791"/>
        <p:cNvGrpSpPr/>
        <p:nvPr/>
      </p:nvGrpSpPr>
      <p:grpSpPr>
        <a:xfrm>
          <a:off x="0" y="0"/>
          <a:ext cx="0" cy="0"/>
          <a:chOff x="0" y="0"/>
          <a:chExt cx="0" cy="0"/>
        </a:xfrm>
      </p:grpSpPr>
      <p:grpSp>
        <p:nvGrpSpPr>
          <p:cNvPr id="792" name="Google Shape;792;p22"/>
          <p:cNvGrpSpPr/>
          <p:nvPr/>
        </p:nvGrpSpPr>
        <p:grpSpPr>
          <a:xfrm>
            <a:off x="0" y="-488450"/>
            <a:ext cx="9144027" cy="2963923"/>
            <a:chOff x="0" y="-488450"/>
            <a:chExt cx="9144027" cy="2963923"/>
          </a:xfrm>
        </p:grpSpPr>
        <p:sp>
          <p:nvSpPr>
            <p:cNvPr id="793" name="Google Shape;793;p22"/>
            <p:cNvSpPr/>
            <p:nvPr/>
          </p:nvSpPr>
          <p:spPr>
            <a:xfrm>
              <a:off x="0" y="-336050"/>
              <a:ext cx="9141996" cy="2811523"/>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2"/>
            <p:cNvSpPr/>
            <p:nvPr/>
          </p:nvSpPr>
          <p:spPr>
            <a:xfrm>
              <a:off x="0" y="-336050"/>
              <a:ext cx="9141996" cy="2495587"/>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2"/>
            <p:cNvSpPr/>
            <p:nvPr/>
          </p:nvSpPr>
          <p:spPr>
            <a:xfrm>
              <a:off x="0" y="-336050"/>
              <a:ext cx="9141996" cy="2495587"/>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2"/>
            <p:cNvSpPr/>
            <p:nvPr/>
          </p:nvSpPr>
          <p:spPr>
            <a:xfrm>
              <a:off x="0" y="-336050"/>
              <a:ext cx="9144027" cy="2712318"/>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2"/>
            <p:cNvSpPr/>
            <p:nvPr/>
          </p:nvSpPr>
          <p:spPr>
            <a:xfrm>
              <a:off x="3259601" y="867698"/>
              <a:ext cx="146612" cy="94707"/>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2"/>
            <p:cNvSpPr/>
            <p:nvPr/>
          </p:nvSpPr>
          <p:spPr>
            <a:xfrm>
              <a:off x="3519750" y="962323"/>
              <a:ext cx="109766" cy="55123"/>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2"/>
            <p:cNvSpPr/>
            <p:nvPr/>
          </p:nvSpPr>
          <p:spPr>
            <a:xfrm>
              <a:off x="3519750" y="867698"/>
              <a:ext cx="109766" cy="47517"/>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2"/>
            <p:cNvSpPr/>
            <p:nvPr/>
          </p:nvSpPr>
          <p:spPr>
            <a:xfrm>
              <a:off x="1422697" y="642464"/>
              <a:ext cx="158701" cy="100514"/>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2"/>
            <p:cNvSpPr/>
            <p:nvPr/>
          </p:nvSpPr>
          <p:spPr>
            <a:xfrm>
              <a:off x="1666695" y="625698"/>
              <a:ext cx="71179" cy="60276"/>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2"/>
            <p:cNvSpPr/>
            <p:nvPr/>
          </p:nvSpPr>
          <p:spPr>
            <a:xfrm>
              <a:off x="1564957" y="563869"/>
              <a:ext cx="63248" cy="53242"/>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2"/>
            <p:cNvSpPr/>
            <p:nvPr/>
          </p:nvSpPr>
          <p:spPr>
            <a:xfrm>
              <a:off x="617975" y="1156024"/>
              <a:ext cx="79496" cy="67227"/>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2"/>
            <p:cNvSpPr/>
            <p:nvPr/>
          </p:nvSpPr>
          <p:spPr>
            <a:xfrm>
              <a:off x="697374" y="1056329"/>
              <a:ext cx="45647" cy="38848"/>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2"/>
            <p:cNvSpPr/>
            <p:nvPr/>
          </p:nvSpPr>
          <p:spPr>
            <a:xfrm>
              <a:off x="260439" y="1189474"/>
              <a:ext cx="252026" cy="131592"/>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2"/>
            <p:cNvSpPr/>
            <p:nvPr/>
          </p:nvSpPr>
          <p:spPr>
            <a:xfrm>
              <a:off x="463820" y="1125109"/>
              <a:ext cx="60927" cy="51525"/>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2"/>
            <p:cNvSpPr/>
            <p:nvPr/>
          </p:nvSpPr>
          <p:spPr>
            <a:xfrm>
              <a:off x="7258547" y="-335595"/>
              <a:ext cx="166921" cy="113845"/>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2"/>
            <p:cNvSpPr/>
            <p:nvPr/>
          </p:nvSpPr>
          <p:spPr>
            <a:xfrm>
              <a:off x="7506414" y="-236963"/>
              <a:ext cx="57252" cy="48171"/>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2"/>
            <p:cNvSpPr/>
            <p:nvPr/>
          </p:nvSpPr>
          <p:spPr>
            <a:xfrm>
              <a:off x="7457866" y="-335595"/>
              <a:ext cx="48645" cy="41383"/>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2"/>
            <p:cNvSpPr/>
            <p:nvPr/>
          </p:nvSpPr>
          <p:spPr>
            <a:xfrm>
              <a:off x="7128666" y="-353833"/>
              <a:ext cx="45937" cy="38848"/>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2"/>
            <p:cNvSpPr/>
            <p:nvPr/>
          </p:nvSpPr>
          <p:spPr>
            <a:xfrm>
              <a:off x="6998398" y="-335595"/>
              <a:ext cx="67600" cy="56841"/>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2"/>
            <p:cNvSpPr/>
            <p:nvPr/>
          </p:nvSpPr>
          <p:spPr>
            <a:xfrm>
              <a:off x="5153564" y="271654"/>
              <a:ext cx="138295" cy="7851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2"/>
            <p:cNvSpPr/>
            <p:nvPr/>
          </p:nvSpPr>
          <p:spPr>
            <a:xfrm>
              <a:off x="5324063" y="202791"/>
              <a:ext cx="61217" cy="51770"/>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2"/>
            <p:cNvSpPr/>
            <p:nvPr/>
          </p:nvSpPr>
          <p:spPr>
            <a:xfrm>
              <a:off x="5153564" y="158137"/>
              <a:ext cx="36653" cy="30997"/>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2"/>
            <p:cNvSpPr/>
            <p:nvPr/>
          </p:nvSpPr>
          <p:spPr>
            <a:xfrm>
              <a:off x="4820302" y="519215"/>
              <a:ext cx="136361" cy="114990"/>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2"/>
            <p:cNvSpPr/>
            <p:nvPr/>
          </p:nvSpPr>
          <p:spPr>
            <a:xfrm>
              <a:off x="3427392" y="849951"/>
              <a:ext cx="48935" cy="41383"/>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2"/>
            <p:cNvSpPr/>
            <p:nvPr/>
          </p:nvSpPr>
          <p:spPr>
            <a:xfrm>
              <a:off x="3793245" y="989884"/>
              <a:ext cx="46227" cy="39420"/>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2"/>
            <p:cNvSpPr/>
            <p:nvPr/>
          </p:nvSpPr>
          <p:spPr>
            <a:xfrm>
              <a:off x="1839419" y="635840"/>
              <a:ext cx="42649" cy="3631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2"/>
            <p:cNvSpPr/>
            <p:nvPr/>
          </p:nvSpPr>
          <p:spPr>
            <a:xfrm>
              <a:off x="1702188" y="447899"/>
              <a:ext cx="102126" cy="86283"/>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2"/>
            <p:cNvSpPr/>
            <p:nvPr/>
          </p:nvSpPr>
          <p:spPr>
            <a:xfrm>
              <a:off x="1625980" y="-488450"/>
              <a:ext cx="2108278" cy="509521"/>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2"/>
            <p:cNvSpPr/>
            <p:nvPr/>
          </p:nvSpPr>
          <p:spPr>
            <a:xfrm>
              <a:off x="3708527" y="-488450"/>
              <a:ext cx="1233826" cy="693782"/>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2"/>
            <p:cNvSpPr/>
            <p:nvPr/>
          </p:nvSpPr>
          <p:spPr>
            <a:xfrm>
              <a:off x="0" y="-488450"/>
              <a:ext cx="1555774" cy="798876"/>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3" name="Google Shape;823;p22"/>
          <p:cNvSpPr/>
          <p:nvPr/>
        </p:nvSpPr>
        <p:spPr>
          <a:xfrm>
            <a:off x="399105" y="2497617"/>
            <a:ext cx="42969" cy="43115"/>
          </a:xfrm>
          <a:custGeom>
            <a:avLst/>
            <a:gdLst/>
            <a:ahLst/>
            <a:cxnLst/>
            <a:rect l="l" t="t" r="r" b="b"/>
            <a:pathLst>
              <a:path w="884" h="887" extrusionOk="0">
                <a:moveTo>
                  <a:pt x="440" y="0"/>
                </a:moveTo>
                <a:cubicBezTo>
                  <a:pt x="196" y="0"/>
                  <a:pt x="0" y="200"/>
                  <a:pt x="0" y="444"/>
                </a:cubicBezTo>
                <a:cubicBezTo>
                  <a:pt x="0" y="688"/>
                  <a:pt x="196" y="887"/>
                  <a:pt x="440" y="887"/>
                </a:cubicBezTo>
                <a:cubicBezTo>
                  <a:pt x="684" y="887"/>
                  <a:pt x="883" y="688"/>
                  <a:pt x="883" y="444"/>
                </a:cubicBezTo>
                <a:cubicBezTo>
                  <a:pt x="883" y="200"/>
                  <a:pt x="684" y="0"/>
                  <a:pt x="440"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2"/>
          <p:cNvSpPr/>
          <p:nvPr/>
        </p:nvSpPr>
        <p:spPr>
          <a:xfrm>
            <a:off x="190048" y="26083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2"/>
          <p:cNvSpPr/>
          <p:nvPr/>
        </p:nvSpPr>
        <p:spPr>
          <a:xfrm>
            <a:off x="314826" y="27348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2"/>
          <p:cNvSpPr/>
          <p:nvPr/>
        </p:nvSpPr>
        <p:spPr>
          <a:xfrm>
            <a:off x="271662" y="2453724"/>
            <a:ext cx="43163" cy="43115"/>
          </a:xfrm>
          <a:custGeom>
            <a:avLst/>
            <a:gdLst/>
            <a:ahLst/>
            <a:cxnLst/>
            <a:rect l="l" t="t" r="r" b="b"/>
            <a:pathLst>
              <a:path w="888" h="887" extrusionOk="0">
                <a:moveTo>
                  <a:pt x="444" y="1"/>
                </a:moveTo>
                <a:cubicBezTo>
                  <a:pt x="200" y="1"/>
                  <a:pt x="1" y="199"/>
                  <a:pt x="1" y="443"/>
                </a:cubicBezTo>
                <a:cubicBezTo>
                  <a:pt x="1" y="687"/>
                  <a:pt x="200" y="887"/>
                  <a:pt x="444" y="887"/>
                </a:cubicBezTo>
                <a:cubicBezTo>
                  <a:pt x="688" y="887"/>
                  <a:pt x="887" y="687"/>
                  <a:pt x="887" y="443"/>
                </a:cubicBezTo>
                <a:cubicBezTo>
                  <a:pt x="887" y="199"/>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827"/>
        <p:cNvGrpSpPr/>
        <p:nvPr/>
      </p:nvGrpSpPr>
      <p:grpSpPr>
        <a:xfrm>
          <a:off x="0" y="0"/>
          <a:ext cx="0" cy="0"/>
          <a:chOff x="0" y="0"/>
          <a:chExt cx="0" cy="0"/>
        </a:xfrm>
      </p:grpSpPr>
      <p:grpSp>
        <p:nvGrpSpPr>
          <p:cNvPr id="828" name="Google Shape;828;p23"/>
          <p:cNvGrpSpPr/>
          <p:nvPr/>
        </p:nvGrpSpPr>
        <p:grpSpPr>
          <a:xfrm>
            <a:off x="190048" y="362600"/>
            <a:ext cx="8877974" cy="2415232"/>
            <a:chOff x="190048" y="362600"/>
            <a:chExt cx="8877974" cy="2415232"/>
          </a:xfrm>
        </p:grpSpPr>
        <p:sp>
          <p:nvSpPr>
            <p:cNvPr id="829" name="Google Shape;829;p23"/>
            <p:cNvSpPr/>
            <p:nvPr/>
          </p:nvSpPr>
          <p:spPr>
            <a:xfrm>
              <a:off x="8743223" y="362600"/>
              <a:ext cx="37307" cy="38519"/>
            </a:xfrm>
            <a:custGeom>
              <a:avLst/>
              <a:gdLst/>
              <a:ahLst/>
              <a:cxnLst/>
              <a:rect l="l" t="t" r="r" b="b"/>
              <a:pathLst>
                <a:path w="884" h="883" extrusionOk="0">
                  <a:moveTo>
                    <a:pt x="443" y="0"/>
                  </a:moveTo>
                  <a:cubicBezTo>
                    <a:pt x="199" y="0"/>
                    <a:pt x="0" y="199"/>
                    <a:pt x="0" y="443"/>
                  </a:cubicBezTo>
                  <a:cubicBezTo>
                    <a:pt x="0" y="687"/>
                    <a:pt x="199" y="883"/>
                    <a:pt x="443" y="883"/>
                  </a:cubicBezTo>
                  <a:cubicBezTo>
                    <a:pt x="687" y="883"/>
                    <a:pt x="884" y="687"/>
                    <a:pt x="884" y="443"/>
                  </a:cubicBezTo>
                  <a:cubicBezTo>
                    <a:pt x="884" y="199"/>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3"/>
            <p:cNvSpPr/>
            <p:nvPr/>
          </p:nvSpPr>
          <p:spPr>
            <a:xfrm>
              <a:off x="8245126" y="569229"/>
              <a:ext cx="37307" cy="38562"/>
            </a:xfrm>
            <a:custGeom>
              <a:avLst/>
              <a:gdLst/>
              <a:ahLst/>
              <a:cxnLst/>
              <a:rect l="l" t="t" r="r" b="b"/>
              <a:pathLst>
                <a:path w="884" h="884" extrusionOk="0">
                  <a:moveTo>
                    <a:pt x="440" y="1"/>
                  </a:moveTo>
                  <a:cubicBezTo>
                    <a:pt x="196" y="1"/>
                    <a:pt x="1" y="200"/>
                    <a:pt x="1" y="444"/>
                  </a:cubicBezTo>
                  <a:cubicBezTo>
                    <a:pt x="1"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3"/>
            <p:cNvSpPr/>
            <p:nvPr/>
          </p:nvSpPr>
          <p:spPr>
            <a:xfrm>
              <a:off x="8838941" y="381925"/>
              <a:ext cx="37434" cy="38562"/>
            </a:xfrm>
            <a:custGeom>
              <a:avLst/>
              <a:gdLst/>
              <a:ahLst/>
              <a:cxnLst/>
              <a:rect l="l" t="t" r="r" b="b"/>
              <a:pathLst>
                <a:path w="887" h="884" extrusionOk="0">
                  <a:moveTo>
                    <a:pt x="443" y="0"/>
                  </a:moveTo>
                  <a:cubicBezTo>
                    <a:pt x="199" y="0"/>
                    <a:pt x="0" y="196"/>
                    <a:pt x="0" y="440"/>
                  </a:cubicBezTo>
                  <a:cubicBezTo>
                    <a:pt x="0" y="684"/>
                    <a:pt x="199" y="883"/>
                    <a:pt x="443" y="883"/>
                  </a:cubicBezTo>
                  <a:cubicBezTo>
                    <a:pt x="687" y="883"/>
                    <a:pt x="887" y="684"/>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3"/>
            <p:cNvSpPr/>
            <p:nvPr/>
          </p:nvSpPr>
          <p:spPr>
            <a:xfrm>
              <a:off x="9030757" y="580913"/>
              <a:ext cx="37265" cy="38562"/>
            </a:xfrm>
            <a:custGeom>
              <a:avLst/>
              <a:gdLst/>
              <a:ahLst/>
              <a:cxnLst/>
              <a:rect l="l" t="t" r="r" b="b"/>
              <a:pathLst>
                <a:path w="883" h="884" extrusionOk="0">
                  <a:moveTo>
                    <a:pt x="440" y="1"/>
                  </a:moveTo>
                  <a:cubicBezTo>
                    <a:pt x="196" y="1"/>
                    <a:pt x="0" y="200"/>
                    <a:pt x="0" y="444"/>
                  </a:cubicBezTo>
                  <a:cubicBezTo>
                    <a:pt x="0"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3"/>
            <p:cNvSpPr/>
            <p:nvPr/>
          </p:nvSpPr>
          <p:spPr>
            <a:xfrm>
              <a:off x="8801633" y="491900"/>
              <a:ext cx="37349" cy="38562"/>
            </a:xfrm>
            <a:custGeom>
              <a:avLst/>
              <a:gdLst/>
              <a:ahLst/>
              <a:cxnLst/>
              <a:rect l="l" t="t" r="r" b="b"/>
              <a:pathLst>
                <a:path w="885" h="884" extrusionOk="0">
                  <a:moveTo>
                    <a:pt x="441" y="1"/>
                  </a:moveTo>
                  <a:cubicBezTo>
                    <a:pt x="196" y="1"/>
                    <a:pt x="1" y="200"/>
                    <a:pt x="1" y="444"/>
                  </a:cubicBezTo>
                  <a:cubicBezTo>
                    <a:pt x="1" y="688"/>
                    <a:pt x="196" y="884"/>
                    <a:pt x="441" y="884"/>
                  </a:cubicBezTo>
                  <a:cubicBezTo>
                    <a:pt x="688" y="884"/>
                    <a:pt x="884" y="688"/>
                    <a:pt x="884" y="444"/>
                  </a:cubicBezTo>
                  <a:cubicBezTo>
                    <a:pt x="884" y="200"/>
                    <a:pt x="688" y="1"/>
                    <a:pt x="441"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3"/>
            <p:cNvSpPr/>
            <p:nvPr/>
          </p:nvSpPr>
          <p:spPr>
            <a:xfrm>
              <a:off x="8066773" y="500435"/>
              <a:ext cx="37476" cy="38737"/>
            </a:xfrm>
            <a:custGeom>
              <a:avLst/>
              <a:gdLst/>
              <a:ahLst/>
              <a:cxnLst/>
              <a:rect l="l" t="t" r="r" b="b"/>
              <a:pathLst>
                <a:path w="888" h="888" extrusionOk="0">
                  <a:moveTo>
                    <a:pt x="444" y="1"/>
                  </a:moveTo>
                  <a:cubicBezTo>
                    <a:pt x="200" y="1"/>
                    <a:pt x="1" y="201"/>
                    <a:pt x="1" y="444"/>
                  </a:cubicBezTo>
                  <a:cubicBezTo>
                    <a:pt x="1" y="688"/>
                    <a:pt x="200" y="887"/>
                    <a:pt x="444" y="887"/>
                  </a:cubicBezTo>
                  <a:cubicBezTo>
                    <a:pt x="688" y="887"/>
                    <a:pt x="887" y="688"/>
                    <a:pt x="887" y="444"/>
                  </a:cubicBezTo>
                  <a:cubicBezTo>
                    <a:pt x="887" y="201"/>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3"/>
            <p:cNvSpPr/>
            <p:nvPr/>
          </p:nvSpPr>
          <p:spPr>
            <a:xfrm>
              <a:off x="399105" y="2497617"/>
              <a:ext cx="42969" cy="43115"/>
            </a:xfrm>
            <a:custGeom>
              <a:avLst/>
              <a:gdLst/>
              <a:ahLst/>
              <a:cxnLst/>
              <a:rect l="l" t="t" r="r" b="b"/>
              <a:pathLst>
                <a:path w="884" h="887" extrusionOk="0">
                  <a:moveTo>
                    <a:pt x="440" y="0"/>
                  </a:moveTo>
                  <a:cubicBezTo>
                    <a:pt x="196" y="0"/>
                    <a:pt x="0" y="200"/>
                    <a:pt x="0" y="444"/>
                  </a:cubicBezTo>
                  <a:cubicBezTo>
                    <a:pt x="0" y="688"/>
                    <a:pt x="196" y="887"/>
                    <a:pt x="440" y="887"/>
                  </a:cubicBezTo>
                  <a:cubicBezTo>
                    <a:pt x="684" y="887"/>
                    <a:pt x="883" y="688"/>
                    <a:pt x="883" y="444"/>
                  </a:cubicBezTo>
                  <a:cubicBezTo>
                    <a:pt x="883" y="200"/>
                    <a:pt x="684" y="0"/>
                    <a:pt x="440"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3"/>
            <p:cNvSpPr/>
            <p:nvPr/>
          </p:nvSpPr>
          <p:spPr>
            <a:xfrm>
              <a:off x="190048" y="26083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3"/>
            <p:cNvSpPr/>
            <p:nvPr/>
          </p:nvSpPr>
          <p:spPr>
            <a:xfrm>
              <a:off x="314826" y="27348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3"/>
            <p:cNvSpPr/>
            <p:nvPr/>
          </p:nvSpPr>
          <p:spPr>
            <a:xfrm>
              <a:off x="271662" y="2453724"/>
              <a:ext cx="43163" cy="43115"/>
            </a:xfrm>
            <a:custGeom>
              <a:avLst/>
              <a:gdLst/>
              <a:ahLst/>
              <a:cxnLst/>
              <a:rect l="l" t="t" r="r" b="b"/>
              <a:pathLst>
                <a:path w="888" h="887" extrusionOk="0">
                  <a:moveTo>
                    <a:pt x="444" y="1"/>
                  </a:moveTo>
                  <a:cubicBezTo>
                    <a:pt x="200" y="1"/>
                    <a:pt x="1" y="199"/>
                    <a:pt x="1" y="443"/>
                  </a:cubicBezTo>
                  <a:cubicBezTo>
                    <a:pt x="1" y="687"/>
                    <a:pt x="200" y="887"/>
                    <a:pt x="444" y="887"/>
                  </a:cubicBezTo>
                  <a:cubicBezTo>
                    <a:pt x="688" y="887"/>
                    <a:pt x="887" y="687"/>
                    <a:pt x="887" y="443"/>
                  </a:cubicBezTo>
                  <a:cubicBezTo>
                    <a:pt x="887" y="199"/>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9" name="Google Shape;839;p23"/>
          <p:cNvGrpSpPr/>
          <p:nvPr/>
        </p:nvGrpSpPr>
        <p:grpSpPr>
          <a:xfrm>
            <a:off x="0" y="-128005"/>
            <a:ext cx="3322995" cy="1292489"/>
            <a:chOff x="0" y="-42425"/>
            <a:chExt cx="3322995" cy="1292489"/>
          </a:xfrm>
        </p:grpSpPr>
        <p:sp>
          <p:nvSpPr>
            <p:cNvPr id="840" name="Google Shape;840;p23"/>
            <p:cNvSpPr/>
            <p:nvPr/>
          </p:nvSpPr>
          <p:spPr>
            <a:xfrm>
              <a:off x="0" y="-42425"/>
              <a:ext cx="3322257" cy="1292489"/>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3"/>
            <p:cNvSpPr/>
            <p:nvPr/>
          </p:nvSpPr>
          <p:spPr>
            <a:xfrm>
              <a:off x="0" y="-42425"/>
              <a:ext cx="3322257" cy="1147250"/>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3"/>
            <p:cNvSpPr/>
            <p:nvPr/>
          </p:nvSpPr>
          <p:spPr>
            <a:xfrm>
              <a:off x="0" y="-42425"/>
              <a:ext cx="3322257" cy="1147250"/>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3"/>
            <p:cNvSpPr/>
            <p:nvPr/>
          </p:nvSpPr>
          <p:spPr>
            <a:xfrm>
              <a:off x="0" y="-42425"/>
              <a:ext cx="3322995" cy="1246883"/>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3"/>
            <p:cNvSpPr/>
            <p:nvPr/>
          </p:nvSpPr>
          <p:spPr>
            <a:xfrm>
              <a:off x="1184582" y="581013"/>
              <a:ext cx="53280" cy="43538"/>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3"/>
            <p:cNvSpPr/>
            <p:nvPr/>
          </p:nvSpPr>
          <p:spPr>
            <a:xfrm>
              <a:off x="1279123" y="624513"/>
              <a:ext cx="39890" cy="25341"/>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a:off x="1279123" y="581013"/>
              <a:ext cx="39890" cy="21844"/>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a:off x="517027" y="477470"/>
              <a:ext cx="57673" cy="46207"/>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3"/>
            <p:cNvSpPr/>
            <p:nvPr/>
          </p:nvSpPr>
          <p:spPr>
            <a:xfrm>
              <a:off x="605699" y="469763"/>
              <a:ext cx="25867" cy="27709"/>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3"/>
            <p:cNvSpPr/>
            <p:nvPr/>
          </p:nvSpPr>
          <p:spPr>
            <a:xfrm>
              <a:off x="568726" y="441339"/>
              <a:ext cx="22985" cy="24476"/>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3"/>
            <p:cNvSpPr/>
            <p:nvPr/>
          </p:nvSpPr>
          <p:spPr>
            <a:xfrm>
              <a:off x="224580" y="643500"/>
              <a:ext cx="28889" cy="30905"/>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3"/>
            <p:cNvSpPr/>
            <p:nvPr/>
          </p:nvSpPr>
          <p:spPr>
            <a:xfrm>
              <a:off x="253435" y="597669"/>
              <a:ext cx="16588" cy="17859"/>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3"/>
            <p:cNvSpPr/>
            <p:nvPr/>
          </p:nvSpPr>
          <p:spPr>
            <a:xfrm>
              <a:off x="94647" y="658877"/>
              <a:ext cx="91588" cy="60494"/>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3"/>
            <p:cNvSpPr/>
            <p:nvPr/>
          </p:nvSpPr>
          <p:spPr>
            <a:xfrm>
              <a:off x="168558" y="629288"/>
              <a:ext cx="22141" cy="23686"/>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3"/>
            <p:cNvSpPr/>
            <p:nvPr/>
          </p:nvSpPr>
          <p:spPr>
            <a:xfrm>
              <a:off x="2637851" y="27844"/>
              <a:ext cx="60660" cy="52336"/>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3"/>
            <p:cNvSpPr/>
            <p:nvPr/>
          </p:nvSpPr>
          <p:spPr>
            <a:xfrm>
              <a:off x="2727929" y="73187"/>
              <a:ext cx="20806" cy="22145"/>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3"/>
            <p:cNvSpPr/>
            <p:nvPr/>
          </p:nvSpPr>
          <p:spPr>
            <a:xfrm>
              <a:off x="2710286" y="27844"/>
              <a:ext cx="17678" cy="19024"/>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3"/>
            <p:cNvSpPr/>
            <p:nvPr/>
          </p:nvSpPr>
          <p:spPr>
            <a:xfrm>
              <a:off x="2590651" y="19460"/>
              <a:ext cx="16694" cy="17859"/>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3"/>
            <p:cNvSpPr/>
            <p:nvPr/>
          </p:nvSpPr>
          <p:spPr>
            <a:xfrm>
              <a:off x="2543310" y="27844"/>
              <a:ext cx="24566" cy="26130"/>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3"/>
            <p:cNvSpPr/>
            <p:nvPr/>
          </p:nvSpPr>
          <p:spPr>
            <a:xfrm>
              <a:off x="3033696" y="10023"/>
              <a:ext cx="25621" cy="2729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3"/>
            <p:cNvSpPr/>
            <p:nvPr/>
          </p:nvSpPr>
          <p:spPr>
            <a:xfrm>
              <a:off x="3088382" y="3707"/>
              <a:ext cx="14796" cy="15791"/>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3"/>
            <p:cNvSpPr/>
            <p:nvPr/>
          </p:nvSpPr>
          <p:spPr>
            <a:xfrm>
              <a:off x="1872873" y="307004"/>
              <a:ext cx="50257" cy="3609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3"/>
            <p:cNvSpPr/>
            <p:nvPr/>
          </p:nvSpPr>
          <p:spPr>
            <a:xfrm>
              <a:off x="1934834" y="275347"/>
              <a:ext cx="22247" cy="23799"/>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3"/>
            <p:cNvSpPr/>
            <p:nvPr/>
          </p:nvSpPr>
          <p:spPr>
            <a:xfrm>
              <a:off x="1872873" y="254819"/>
              <a:ext cx="13320" cy="14249"/>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3"/>
            <p:cNvSpPr/>
            <p:nvPr/>
          </p:nvSpPr>
          <p:spPr>
            <a:xfrm>
              <a:off x="1751761" y="420811"/>
              <a:ext cx="49554" cy="52862"/>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3"/>
            <p:cNvSpPr/>
            <p:nvPr/>
          </p:nvSpPr>
          <p:spPr>
            <a:xfrm>
              <a:off x="1245559" y="572855"/>
              <a:ext cx="17783" cy="19024"/>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3"/>
            <p:cNvSpPr/>
            <p:nvPr/>
          </p:nvSpPr>
          <p:spPr>
            <a:xfrm>
              <a:off x="1378515" y="637184"/>
              <a:ext cx="16799" cy="18122"/>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3"/>
            <p:cNvSpPr/>
            <p:nvPr/>
          </p:nvSpPr>
          <p:spPr>
            <a:xfrm>
              <a:off x="668469" y="474425"/>
              <a:ext cx="15499" cy="1669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3"/>
            <p:cNvSpPr/>
            <p:nvPr/>
          </p:nvSpPr>
          <p:spPr>
            <a:xfrm>
              <a:off x="618597" y="388026"/>
              <a:ext cx="37113" cy="39665"/>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3"/>
            <p:cNvSpPr/>
            <p:nvPr/>
          </p:nvSpPr>
          <p:spPr>
            <a:xfrm>
              <a:off x="590903" y="-42425"/>
              <a:ext cx="766161" cy="234232"/>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3"/>
            <p:cNvSpPr/>
            <p:nvPr/>
          </p:nvSpPr>
          <p:spPr>
            <a:xfrm>
              <a:off x="1347727" y="-42425"/>
              <a:ext cx="448380" cy="318940"/>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3"/>
            <p:cNvSpPr/>
            <p:nvPr/>
          </p:nvSpPr>
          <p:spPr>
            <a:xfrm>
              <a:off x="0" y="-42425"/>
              <a:ext cx="565378" cy="367252"/>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3"/>
          <p:cNvSpPr/>
          <p:nvPr/>
        </p:nvSpPr>
        <p:spPr>
          <a:xfrm rot="1610678">
            <a:off x="2546053" y="1674224"/>
            <a:ext cx="49587" cy="49418"/>
          </a:xfrm>
          <a:custGeom>
            <a:avLst/>
            <a:gdLst/>
            <a:ahLst/>
            <a:cxnLst/>
            <a:rect l="l" t="t" r="r" b="b"/>
            <a:pathLst>
              <a:path w="887" h="884" extrusionOk="0">
                <a:moveTo>
                  <a:pt x="444" y="0"/>
                </a:moveTo>
                <a:cubicBezTo>
                  <a:pt x="200" y="0"/>
                  <a:pt x="0" y="196"/>
                  <a:pt x="0" y="440"/>
                </a:cubicBezTo>
                <a:cubicBezTo>
                  <a:pt x="0" y="685"/>
                  <a:pt x="200" y="883"/>
                  <a:pt x="444" y="883"/>
                </a:cubicBezTo>
                <a:cubicBezTo>
                  <a:pt x="688" y="883"/>
                  <a:pt x="887" y="685"/>
                  <a:pt x="887" y="440"/>
                </a:cubicBezTo>
                <a:cubicBezTo>
                  <a:pt x="887" y="196"/>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rot="1610678">
            <a:off x="4024727" y="1812549"/>
            <a:ext cx="49587" cy="49418"/>
          </a:xfrm>
          <a:custGeom>
            <a:avLst/>
            <a:gdLst/>
            <a:ahLst/>
            <a:cxnLst/>
            <a:rect l="l" t="t" r="r" b="b"/>
            <a:pathLst>
              <a:path w="887" h="884" extrusionOk="0">
                <a:moveTo>
                  <a:pt x="444" y="0"/>
                </a:moveTo>
                <a:cubicBezTo>
                  <a:pt x="200" y="0"/>
                  <a:pt x="1" y="197"/>
                  <a:pt x="1" y="440"/>
                </a:cubicBezTo>
                <a:cubicBezTo>
                  <a:pt x="1" y="684"/>
                  <a:pt x="200" y="883"/>
                  <a:pt x="444" y="883"/>
                </a:cubicBezTo>
                <a:cubicBezTo>
                  <a:pt x="688" y="883"/>
                  <a:pt x="887" y="684"/>
                  <a:pt x="887" y="440"/>
                </a:cubicBezTo>
                <a:cubicBezTo>
                  <a:pt x="887" y="197"/>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rot="1610678">
            <a:off x="2375289" y="1488927"/>
            <a:ext cx="49364" cy="49418"/>
          </a:xfrm>
          <a:custGeom>
            <a:avLst/>
            <a:gdLst/>
            <a:ahLst/>
            <a:cxnLst/>
            <a:rect l="l" t="t" r="r" b="b"/>
            <a:pathLst>
              <a:path w="883" h="884" extrusionOk="0">
                <a:moveTo>
                  <a:pt x="443" y="1"/>
                </a:moveTo>
                <a:cubicBezTo>
                  <a:pt x="199" y="1"/>
                  <a:pt x="0" y="196"/>
                  <a:pt x="0" y="443"/>
                </a:cubicBezTo>
                <a:cubicBezTo>
                  <a:pt x="0" y="687"/>
                  <a:pt x="199" y="884"/>
                  <a:pt x="443" y="884"/>
                </a:cubicBezTo>
                <a:cubicBezTo>
                  <a:pt x="687" y="884"/>
                  <a:pt x="883" y="687"/>
                  <a:pt x="883" y="443"/>
                </a:cubicBezTo>
                <a:cubicBezTo>
                  <a:pt x="883" y="196"/>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3"/>
          <p:cNvGrpSpPr/>
          <p:nvPr/>
        </p:nvGrpSpPr>
        <p:grpSpPr>
          <a:xfrm>
            <a:off x="8173326" y="4425930"/>
            <a:ext cx="906819" cy="626638"/>
            <a:chOff x="8173326" y="4425930"/>
            <a:chExt cx="906819" cy="626638"/>
          </a:xfrm>
        </p:grpSpPr>
        <p:sp>
          <p:nvSpPr>
            <p:cNvPr id="70" name="Google Shape;70;p3"/>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a:off x="0" y="-488450"/>
            <a:ext cx="9144027" cy="2963923"/>
            <a:chOff x="0" y="-488450"/>
            <a:chExt cx="9144027" cy="2963923"/>
          </a:xfrm>
        </p:grpSpPr>
        <p:sp>
          <p:nvSpPr>
            <p:cNvPr id="87" name="Google Shape;87;p3"/>
            <p:cNvSpPr/>
            <p:nvPr/>
          </p:nvSpPr>
          <p:spPr>
            <a:xfrm>
              <a:off x="8743223" y="362600"/>
              <a:ext cx="37307" cy="38519"/>
            </a:xfrm>
            <a:custGeom>
              <a:avLst/>
              <a:gdLst/>
              <a:ahLst/>
              <a:cxnLst/>
              <a:rect l="l" t="t" r="r" b="b"/>
              <a:pathLst>
                <a:path w="884" h="883" extrusionOk="0">
                  <a:moveTo>
                    <a:pt x="443" y="0"/>
                  </a:moveTo>
                  <a:cubicBezTo>
                    <a:pt x="199" y="0"/>
                    <a:pt x="0" y="199"/>
                    <a:pt x="0" y="443"/>
                  </a:cubicBezTo>
                  <a:cubicBezTo>
                    <a:pt x="0" y="687"/>
                    <a:pt x="199" y="883"/>
                    <a:pt x="443" y="883"/>
                  </a:cubicBezTo>
                  <a:cubicBezTo>
                    <a:pt x="687" y="883"/>
                    <a:pt x="884" y="687"/>
                    <a:pt x="884" y="443"/>
                  </a:cubicBezTo>
                  <a:cubicBezTo>
                    <a:pt x="884" y="199"/>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8245126" y="569229"/>
              <a:ext cx="37307" cy="38562"/>
            </a:xfrm>
            <a:custGeom>
              <a:avLst/>
              <a:gdLst/>
              <a:ahLst/>
              <a:cxnLst/>
              <a:rect l="l" t="t" r="r" b="b"/>
              <a:pathLst>
                <a:path w="884" h="884" extrusionOk="0">
                  <a:moveTo>
                    <a:pt x="440" y="1"/>
                  </a:moveTo>
                  <a:cubicBezTo>
                    <a:pt x="196" y="1"/>
                    <a:pt x="1" y="200"/>
                    <a:pt x="1" y="444"/>
                  </a:cubicBezTo>
                  <a:cubicBezTo>
                    <a:pt x="1"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8838941" y="381925"/>
              <a:ext cx="37434" cy="38562"/>
            </a:xfrm>
            <a:custGeom>
              <a:avLst/>
              <a:gdLst/>
              <a:ahLst/>
              <a:cxnLst/>
              <a:rect l="l" t="t" r="r" b="b"/>
              <a:pathLst>
                <a:path w="887" h="884" extrusionOk="0">
                  <a:moveTo>
                    <a:pt x="443" y="0"/>
                  </a:moveTo>
                  <a:cubicBezTo>
                    <a:pt x="199" y="0"/>
                    <a:pt x="0" y="196"/>
                    <a:pt x="0" y="440"/>
                  </a:cubicBezTo>
                  <a:cubicBezTo>
                    <a:pt x="0" y="684"/>
                    <a:pt x="199" y="883"/>
                    <a:pt x="443" y="883"/>
                  </a:cubicBezTo>
                  <a:cubicBezTo>
                    <a:pt x="687" y="883"/>
                    <a:pt x="887" y="684"/>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030757" y="580913"/>
              <a:ext cx="37265" cy="38562"/>
            </a:xfrm>
            <a:custGeom>
              <a:avLst/>
              <a:gdLst/>
              <a:ahLst/>
              <a:cxnLst/>
              <a:rect l="l" t="t" r="r" b="b"/>
              <a:pathLst>
                <a:path w="883" h="884" extrusionOk="0">
                  <a:moveTo>
                    <a:pt x="440" y="1"/>
                  </a:moveTo>
                  <a:cubicBezTo>
                    <a:pt x="196" y="1"/>
                    <a:pt x="0" y="200"/>
                    <a:pt x="0" y="444"/>
                  </a:cubicBezTo>
                  <a:cubicBezTo>
                    <a:pt x="0"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8801633" y="491900"/>
              <a:ext cx="37349" cy="38562"/>
            </a:xfrm>
            <a:custGeom>
              <a:avLst/>
              <a:gdLst/>
              <a:ahLst/>
              <a:cxnLst/>
              <a:rect l="l" t="t" r="r" b="b"/>
              <a:pathLst>
                <a:path w="885" h="884" extrusionOk="0">
                  <a:moveTo>
                    <a:pt x="441" y="1"/>
                  </a:moveTo>
                  <a:cubicBezTo>
                    <a:pt x="196" y="1"/>
                    <a:pt x="1" y="200"/>
                    <a:pt x="1" y="444"/>
                  </a:cubicBezTo>
                  <a:cubicBezTo>
                    <a:pt x="1" y="688"/>
                    <a:pt x="196" y="884"/>
                    <a:pt x="441" y="884"/>
                  </a:cubicBezTo>
                  <a:cubicBezTo>
                    <a:pt x="688" y="884"/>
                    <a:pt x="884" y="688"/>
                    <a:pt x="884" y="444"/>
                  </a:cubicBezTo>
                  <a:cubicBezTo>
                    <a:pt x="884" y="200"/>
                    <a:pt x="688" y="1"/>
                    <a:pt x="441"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8066773" y="500435"/>
              <a:ext cx="37476" cy="38737"/>
            </a:xfrm>
            <a:custGeom>
              <a:avLst/>
              <a:gdLst/>
              <a:ahLst/>
              <a:cxnLst/>
              <a:rect l="l" t="t" r="r" b="b"/>
              <a:pathLst>
                <a:path w="888" h="888" extrusionOk="0">
                  <a:moveTo>
                    <a:pt x="444" y="1"/>
                  </a:moveTo>
                  <a:cubicBezTo>
                    <a:pt x="200" y="1"/>
                    <a:pt x="1" y="201"/>
                    <a:pt x="1" y="444"/>
                  </a:cubicBezTo>
                  <a:cubicBezTo>
                    <a:pt x="1" y="688"/>
                    <a:pt x="200" y="887"/>
                    <a:pt x="444" y="887"/>
                  </a:cubicBezTo>
                  <a:cubicBezTo>
                    <a:pt x="688" y="887"/>
                    <a:pt x="887" y="688"/>
                    <a:pt x="887" y="444"/>
                  </a:cubicBezTo>
                  <a:cubicBezTo>
                    <a:pt x="887" y="201"/>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0" y="-336050"/>
              <a:ext cx="9141996" cy="2811523"/>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0" y="-336050"/>
              <a:ext cx="9141996" cy="2495587"/>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0" y="-336050"/>
              <a:ext cx="9141996" cy="2495587"/>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0" y="-336050"/>
              <a:ext cx="9144027" cy="2712318"/>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259601" y="867698"/>
              <a:ext cx="146612" cy="94707"/>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519750" y="962323"/>
              <a:ext cx="109766" cy="55123"/>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519750" y="867698"/>
              <a:ext cx="109766" cy="47517"/>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422697" y="642464"/>
              <a:ext cx="158701" cy="100514"/>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666695" y="625698"/>
              <a:ext cx="71179" cy="60276"/>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564957" y="563869"/>
              <a:ext cx="63248" cy="53242"/>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97374" y="1056329"/>
              <a:ext cx="45647" cy="38848"/>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58547" y="-335595"/>
              <a:ext cx="166921" cy="113845"/>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06414" y="-236963"/>
              <a:ext cx="57252" cy="48171"/>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153564" y="271654"/>
              <a:ext cx="138295" cy="7851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5324063" y="202791"/>
              <a:ext cx="61217" cy="51770"/>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5153564" y="158137"/>
              <a:ext cx="36653" cy="30997"/>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4820302" y="519215"/>
              <a:ext cx="136361" cy="114990"/>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3427392" y="849951"/>
              <a:ext cx="48935" cy="41383"/>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3793245" y="989884"/>
              <a:ext cx="46227" cy="39420"/>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839419" y="635840"/>
              <a:ext cx="42649" cy="3631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702188" y="447899"/>
              <a:ext cx="102126" cy="86283"/>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625980" y="-488450"/>
              <a:ext cx="2108278" cy="509521"/>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708527" y="-488450"/>
              <a:ext cx="1233826" cy="693782"/>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0" y="-488450"/>
              <a:ext cx="1555774" cy="798876"/>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rot="1610678">
              <a:off x="3470809" y="1048222"/>
              <a:ext cx="96324" cy="77592"/>
            </a:xfrm>
            <a:custGeom>
              <a:avLst/>
              <a:gdLst/>
              <a:ahLst/>
              <a:cxnLst/>
              <a:rect l="l" t="t" r="r" b="b"/>
              <a:pathLst>
                <a:path w="1723" h="1388" extrusionOk="0">
                  <a:moveTo>
                    <a:pt x="863" y="0"/>
                  </a:moveTo>
                  <a:cubicBezTo>
                    <a:pt x="386" y="0"/>
                    <a:pt x="1" y="309"/>
                    <a:pt x="1" y="695"/>
                  </a:cubicBezTo>
                  <a:cubicBezTo>
                    <a:pt x="1" y="1079"/>
                    <a:pt x="386" y="1388"/>
                    <a:pt x="863" y="1388"/>
                  </a:cubicBezTo>
                  <a:cubicBezTo>
                    <a:pt x="1337" y="1388"/>
                    <a:pt x="1722" y="1079"/>
                    <a:pt x="1722" y="695"/>
                  </a:cubicBezTo>
                  <a:cubicBezTo>
                    <a:pt x="1722" y="309"/>
                    <a:pt x="1337" y="0"/>
                    <a:pt x="8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rot="1610678">
              <a:off x="3424602" y="990104"/>
              <a:ext cx="26722" cy="26554"/>
            </a:xfrm>
            <a:custGeom>
              <a:avLst/>
              <a:gdLst/>
              <a:ahLst/>
              <a:cxnLst/>
              <a:rect l="l" t="t" r="r" b="b"/>
              <a:pathLst>
                <a:path w="478" h="475" extrusionOk="0">
                  <a:moveTo>
                    <a:pt x="241" y="1"/>
                  </a:moveTo>
                  <a:cubicBezTo>
                    <a:pt x="106" y="1"/>
                    <a:pt x="0" y="104"/>
                    <a:pt x="0" y="238"/>
                  </a:cubicBezTo>
                  <a:cubicBezTo>
                    <a:pt x="0" y="368"/>
                    <a:pt x="106" y="475"/>
                    <a:pt x="241" y="475"/>
                  </a:cubicBezTo>
                  <a:cubicBezTo>
                    <a:pt x="371" y="475"/>
                    <a:pt x="478" y="368"/>
                    <a:pt x="478" y="238"/>
                  </a:cubicBezTo>
                  <a:cubicBezTo>
                    <a:pt x="478" y="104"/>
                    <a:pt x="371" y="1"/>
                    <a:pt x="2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1610678">
              <a:off x="3348467" y="969473"/>
              <a:ext cx="39077" cy="38852"/>
            </a:xfrm>
            <a:custGeom>
              <a:avLst/>
              <a:gdLst/>
              <a:ahLst/>
              <a:cxnLst/>
              <a:rect l="l" t="t" r="r" b="b"/>
              <a:pathLst>
                <a:path w="699" h="695" extrusionOk="0">
                  <a:moveTo>
                    <a:pt x="348" y="0"/>
                  </a:moveTo>
                  <a:cubicBezTo>
                    <a:pt x="155" y="0"/>
                    <a:pt x="1" y="154"/>
                    <a:pt x="1" y="347"/>
                  </a:cubicBezTo>
                  <a:cubicBezTo>
                    <a:pt x="1" y="539"/>
                    <a:pt x="155" y="695"/>
                    <a:pt x="348" y="695"/>
                  </a:cubicBezTo>
                  <a:cubicBezTo>
                    <a:pt x="540" y="695"/>
                    <a:pt x="698" y="539"/>
                    <a:pt x="698" y="347"/>
                  </a:cubicBezTo>
                  <a:cubicBezTo>
                    <a:pt x="698" y="154"/>
                    <a:pt x="540" y="0"/>
                    <a:pt x="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3"/>
          <p:cNvSpPr txBox="1">
            <a:spLocks noGrp="1"/>
          </p:cNvSpPr>
          <p:nvPr>
            <p:ph type="title"/>
          </p:nvPr>
        </p:nvSpPr>
        <p:spPr>
          <a:xfrm>
            <a:off x="3627900" y="2642050"/>
            <a:ext cx="4796100" cy="894300"/>
          </a:xfrm>
          <a:prstGeom prst="rect">
            <a:avLst/>
          </a:prstGeom>
          <a:solidFill>
            <a:schemeClr val="dk2"/>
          </a:solidFill>
        </p:spPr>
        <p:txBody>
          <a:bodyPr spcFirstLastPara="1" wrap="square" lIns="91425" tIns="91425" rIns="91425" bIns="91425" anchor="ctr" anchorCtr="0">
            <a:noAutofit/>
          </a:bodyPr>
          <a:lstStyle>
            <a:lvl1pPr lvl="0" algn="r">
              <a:spcBef>
                <a:spcPts val="0"/>
              </a:spcBef>
              <a:spcAft>
                <a:spcPts val="0"/>
              </a:spcAft>
              <a:buSzPts val="36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1" name="Google Shape;121;p3"/>
          <p:cNvSpPr txBox="1">
            <a:spLocks noGrp="1"/>
          </p:cNvSpPr>
          <p:nvPr>
            <p:ph type="title" idx="2" hasCustomPrompt="1"/>
          </p:nvPr>
        </p:nvSpPr>
        <p:spPr>
          <a:xfrm>
            <a:off x="7425475" y="1494175"/>
            <a:ext cx="998400" cy="841800"/>
          </a:xfrm>
          <a:prstGeom prst="rect">
            <a:avLst/>
          </a:prstGeom>
          <a:solidFill>
            <a:schemeClr val="accent2"/>
          </a:solidFill>
        </p:spPr>
        <p:txBody>
          <a:bodyPr spcFirstLastPara="1" wrap="square" lIns="91425" tIns="91425" rIns="91425" bIns="91425" anchor="ctr" anchorCtr="0">
            <a:noAutofit/>
          </a:bodyPr>
          <a:lstStyle>
            <a:lvl1pPr lvl="0" algn="r" rtl="0">
              <a:spcBef>
                <a:spcPts val="0"/>
              </a:spcBef>
              <a:spcAft>
                <a:spcPts val="0"/>
              </a:spcAft>
              <a:buSzPts val="6000"/>
              <a:buNone/>
              <a:defRPr sz="6000">
                <a:solidFill>
                  <a:schemeClr val="dk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2" name="Google Shape;122;p3"/>
          <p:cNvSpPr txBox="1">
            <a:spLocks noGrp="1"/>
          </p:cNvSpPr>
          <p:nvPr>
            <p:ph type="subTitle" idx="1"/>
          </p:nvPr>
        </p:nvSpPr>
        <p:spPr>
          <a:xfrm>
            <a:off x="3627850" y="3575600"/>
            <a:ext cx="4796100"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3"/>
        <p:cNvGrpSpPr/>
        <p:nvPr/>
      </p:nvGrpSpPr>
      <p:grpSpPr>
        <a:xfrm>
          <a:off x="0" y="0"/>
          <a:ext cx="0" cy="0"/>
          <a:chOff x="0" y="0"/>
          <a:chExt cx="0" cy="0"/>
        </a:xfrm>
      </p:grpSpPr>
      <p:grpSp>
        <p:nvGrpSpPr>
          <p:cNvPr id="124" name="Google Shape;124;p4"/>
          <p:cNvGrpSpPr/>
          <p:nvPr/>
        </p:nvGrpSpPr>
        <p:grpSpPr>
          <a:xfrm flipH="1">
            <a:off x="75974" y="362600"/>
            <a:ext cx="8877974" cy="2415232"/>
            <a:chOff x="190048" y="362600"/>
            <a:chExt cx="8877974" cy="2415232"/>
          </a:xfrm>
        </p:grpSpPr>
        <p:sp>
          <p:nvSpPr>
            <p:cNvPr id="125" name="Google Shape;125;p4"/>
            <p:cNvSpPr/>
            <p:nvPr/>
          </p:nvSpPr>
          <p:spPr>
            <a:xfrm>
              <a:off x="8743223" y="362600"/>
              <a:ext cx="37307" cy="38519"/>
            </a:xfrm>
            <a:custGeom>
              <a:avLst/>
              <a:gdLst/>
              <a:ahLst/>
              <a:cxnLst/>
              <a:rect l="l" t="t" r="r" b="b"/>
              <a:pathLst>
                <a:path w="884" h="883" extrusionOk="0">
                  <a:moveTo>
                    <a:pt x="443" y="0"/>
                  </a:moveTo>
                  <a:cubicBezTo>
                    <a:pt x="199" y="0"/>
                    <a:pt x="0" y="199"/>
                    <a:pt x="0" y="443"/>
                  </a:cubicBezTo>
                  <a:cubicBezTo>
                    <a:pt x="0" y="687"/>
                    <a:pt x="199" y="883"/>
                    <a:pt x="443" y="883"/>
                  </a:cubicBezTo>
                  <a:cubicBezTo>
                    <a:pt x="687" y="883"/>
                    <a:pt x="884" y="687"/>
                    <a:pt x="884" y="443"/>
                  </a:cubicBezTo>
                  <a:cubicBezTo>
                    <a:pt x="884" y="199"/>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4"/>
            <p:cNvSpPr/>
            <p:nvPr/>
          </p:nvSpPr>
          <p:spPr>
            <a:xfrm>
              <a:off x="8245126" y="569229"/>
              <a:ext cx="37307" cy="38562"/>
            </a:xfrm>
            <a:custGeom>
              <a:avLst/>
              <a:gdLst/>
              <a:ahLst/>
              <a:cxnLst/>
              <a:rect l="l" t="t" r="r" b="b"/>
              <a:pathLst>
                <a:path w="884" h="884" extrusionOk="0">
                  <a:moveTo>
                    <a:pt x="440" y="1"/>
                  </a:moveTo>
                  <a:cubicBezTo>
                    <a:pt x="196" y="1"/>
                    <a:pt x="1" y="200"/>
                    <a:pt x="1" y="444"/>
                  </a:cubicBezTo>
                  <a:cubicBezTo>
                    <a:pt x="1"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
            <p:cNvSpPr/>
            <p:nvPr/>
          </p:nvSpPr>
          <p:spPr>
            <a:xfrm>
              <a:off x="8838941" y="381925"/>
              <a:ext cx="37434" cy="38562"/>
            </a:xfrm>
            <a:custGeom>
              <a:avLst/>
              <a:gdLst/>
              <a:ahLst/>
              <a:cxnLst/>
              <a:rect l="l" t="t" r="r" b="b"/>
              <a:pathLst>
                <a:path w="887" h="884" extrusionOk="0">
                  <a:moveTo>
                    <a:pt x="443" y="0"/>
                  </a:moveTo>
                  <a:cubicBezTo>
                    <a:pt x="199" y="0"/>
                    <a:pt x="0" y="196"/>
                    <a:pt x="0" y="440"/>
                  </a:cubicBezTo>
                  <a:cubicBezTo>
                    <a:pt x="0" y="684"/>
                    <a:pt x="199" y="883"/>
                    <a:pt x="443" y="883"/>
                  </a:cubicBezTo>
                  <a:cubicBezTo>
                    <a:pt x="687" y="883"/>
                    <a:pt x="887" y="684"/>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
            <p:cNvSpPr/>
            <p:nvPr/>
          </p:nvSpPr>
          <p:spPr>
            <a:xfrm>
              <a:off x="9030757" y="580913"/>
              <a:ext cx="37265" cy="38562"/>
            </a:xfrm>
            <a:custGeom>
              <a:avLst/>
              <a:gdLst/>
              <a:ahLst/>
              <a:cxnLst/>
              <a:rect l="l" t="t" r="r" b="b"/>
              <a:pathLst>
                <a:path w="883" h="884" extrusionOk="0">
                  <a:moveTo>
                    <a:pt x="440" y="1"/>
                  </a:moveTo>
                  <a:cubicBezTo>
                    <a:pt x="196" y="1"/>
                    <a:pt x="0" y="200"/>
                    <a:pt x="0" y="444"/>
                  </a:cubicBezTo>
                  <a:cubicBezTo>
                    <a:pt x="0"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4"/>
            <p:cNvSpPr/>
            <p:nvPr/>
          </p:nvSpPr>
          <p:spPr>
            <a:xfrm>
              <a:off x="8801633" y="491900"/>
              <a:ext cx="37349" cy="38562"/>
            </a:xfrm>
            <a:custGeom>
              <a:avLst/>
              <a:gdLst/>
              <a:ahLst/>
              <a:cxnLst/>
              <a:rect l="l" t="t" r="r" b="b"/>
              <a:pathLst>
                <a:path w="885" h="884" extrusionOk="0">
                  <a:moveTo>
                    <a:pt x="441" y="1"/>
                  </a:moveTo>
                  <a:cubicBezTo>
                    <a:pt x="196" y="1"/>
                    <a:pt x="1" y="200"/>
                    <a:pt x="1" y="444"/>
                  </a:cubicBezTo>
                  <a:cubicBezTo>
                    <a:pt x="1" y="688"/>
                    <a:pt x="196" y="884"/>
                    <a:pt x="441" y="884"/>
                  </a:cubicBezTo>
                  <a:cubicBezTo>
                    <a:pt x="688" y="884"/>
                    <a:pt x="884" y="688"/>
                    <a:pt x="884" y="444"/>
                  </a:cubicBezTo>
                  <a:cubicBezTo>
                    <a:pt x="884" y="200"/>
                    <a:pt x="688" y="1"/>
                    <a:pt x="441"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4"/>
            <p:cNvSpPr/>
            <p:nvPr/>
          </p:nvSpPr>
          <p:spPr>
            <a:xfrm>
              <a:off x="8066773" y="500435"/>
              <a:ext cx="37476" cy="38737"/>
            </a:xfrm>
            <a:custGeom>
              <a:avLst/>
              <a:gdLst/>
              <a:ahLst/>
              <a:cxnLst/>
              <a:rect l="l" t="t" r="r" b="b"/>
              <a:pathLst>
                <a:path w="888" h="888" extrusionOk="0">
                  <a:moveTo>
                    <a:pt x="444" y="1"/>
                  </a:moveTo>
                  <a:cubicBezTo>
                    <a:pt x="200" y="1"/>
                    <a:pt x="1" y="201"/>
                    <a:pt x="1" y="444"/>
                  </a:cubicBezTo>
                  <a:cubicBezTo>
                    <a:pt x="1" y="688"/>
                    <a:pt x="200" y="887"/>
                    <a:pt x="444" y="887"/>
                  </a:cubicBezTo>
                  <a:cubicBezTo>
                    <a:pt x="688" y="887"/>
                    <a:pt x="887" y="688"/>
                    <a:pt x="887" y="444"/>
                  </a:cubicBezTo>
                  <a:cubicBezTo>
                    <a:pt x="887" y="201"/>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4"/>
            <p:cNvSpPr/>
            <p:nvPr/>
          </p:nvSpPr>
          <p:spPr>
            <a:xfrm>
              <a:off x="399105" y="2497617"/>
              <a:ext cx="42969" cy="43115"/>
            </a:xfrm>
            <a:custGeom>
              <a:avLst/>
              <a:gdLst/>
              <a:ahLst/>
              <a:cxnLst/>
              <a:rect l="l" t="t" r="r" b="b"/>
              <a:pathLst>
                <a:path w="884" h="887" extrusionOk="0">
                  <a:moveTo>
                    <a:pt x="440" y="0"/>
                  </a:moveTo>
                  <a:cubicBezTo>
                    <a:pt x="196" y="0"/>
                    <a:pt x="0" y="200"/>
                    <a:pt x="0" y="444"/>
                  </a:cubicBezTo>
                  <a:cubicBezTo>
                    <a:pt x="0" y="688"/>
                    <a:pt x="196" y="887"/>
                    <a:pt x="440" y="887"/>
                  </a:cubicBezTo>
                  <a:cubicBezTo>
                    <a:pt x="684" y="887"/>
                    <a:pt x="883" y="688"/>
                    <a:pt x="883" y="444"/>
                  </a:cubicBezTo>
                  <a:cubicBezTo>
                    <a:pt x="883" y="200"/>
                    <a:pt x="684" y="0"/>
                    <a:pt x="440"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4"/>
            <p:cNvSpPr/>
            <p:nvPr/>
          </p:nvSpPr>
          <p:spPr>
            <a:xfrm>
              <a:off x="190048" y="26083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a:off x="314826" y="27348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
            <p:cNvSpPr/>
            <p:nvPr/>
          </p:nvSpPr>
          <p:spPr>
            <a:xfrm>
              <a:off x="271662" y="2453724"/>
              <a:ext cx="43163" cy="43115"/>
            </a:xfrm>
            <a:custGeom>
              <a:avLst/>
              <a:gdLst/>
              <a:ahLst/>
              <a:cxnLst/>
              <a:rect l="l" t="t" r="r" b="b"/>
              <a:pathLst>
                <a:path w="888" h="887" extrusionOk="0">
                  <a:moveTo>
                    <a:pt x="444" y="1"/>
                  </a:moveTo>
                  <a:cubicBezTo>
                    <a:pt x="200" y="1"/>
                    <a:pt x="1" y="199"/>
                    <a:pt x="1" y="443"/>
                  </a:cubicBezTo>
                  <a:cubicBezTo>
                    <a:pt x="1" y="687"/>
                    <a:pt x="200" y="887"/>
                    <a:pt x="444" y="887"/>
                  </a:cubicBezTo>
                  <a:cubicBezTo>
                    <a:pt x="688" y="887"/>
                    <a:pt x="887" y="687"/>
                    <a:pt x="887" y="443"/>
                  </a:cubicBezTo>
                  <a:cubicBezTo>
                    <a:pt x="887" y="199"/>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 name="Google Shape;135;p4"/>
          <p:cNvGrpSpPr/>
          <p:nvPr/>
        </p:nvGrpSpPr>
        <p:grpSpPr>
          <a:xfrm flipH="1">
            <a:off x="5821001" y="-128005"/>
            <a:ext cx="3322995" cy="1292489"/>
            <a:chOff x="0" y="-42425"/>
            <a:chExt cx="3322995" cy="1292489"/>
          </a:xfrm>
        </p:grpSpPr>
        <p:sp>
          <p:nvSpPr>
            <p:cNvPr id="136" name="Google Shape;136;p4"/>
            <p:cNvSpPr/>
            <p:nvPr/>
          </p:nvSpPr>
          <p:spPr>
            <a:xfrm>
              <a:off x="0" y="-42425"/>
              <a:ext cx="3322257" cy="1292489"/>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0" y="-42425"/>
              <a:ext cx="3322257" cy="1147250"/>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0" y="-42425"/>
              <a:ext cx="3322257" cy="1147250"/>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0" y="-42425"/>
              <a:ext cx="3322995" cy="1246883"/>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1184582" y="581013"/>
              <a:ext cx="53280" cy="43538"/>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1279123" y="624513"/>
              <a:ext cx="39890" cy="25341"/>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1279123" y="581013"/>
              <a:ext cx="39890" cy="21844"/>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517027" y="477470"/>
              <a:ext cx="57673" cy="46207"/>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605699" y="469763"/>
              <a:ext cx="25867" cy="27709"/>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568726" y="441339"/>
              <a:ext cx="22985" cy="24476"/>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224580" y="643500"/>
              <a:ext cx="28889" cy="30905"/>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p:nvPr/>
          </p:nvSpPr>
          <p:spPr>
            <a:xfrm>
              <a:off x="253435" y="597669"/>
              <a:ext cx="16588" cy="17859"/>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4"/>
            <p:cNvSpPr/>
            <p:nvPr/>
          </p:nvSpPr>
          <p:spPr>
            <a:xfrm>
              <a:off x="94647" y="658877"/>
              <a:ext cx="91588" cy="60494"/>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168558" y="629288"/>
              <a:ext cx="22141" cy="23686"/>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p:nvPr/>
          </p:nvSpPr>
          <p:spPr>
            <a:xfrm>
              <a:off x="2637851" y="27844"/>
              <a:ext cx="60660" cy="52336"/>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4"/>
            <p:cNvSpPr/>
            <p:nvPr/>
          </p:nvSpPr>
          <p:spPr>
            <a:xfrm>
              <a:off x="2727929" y="73187"/>
              <a:ext cx="20806" cy="22145"/>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2710286" y="27844"/>
              <a:ext cx="17678" cy="19024"/>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2590651" y="19460"/>
              <a:ext cx="16694" cy="17859"/>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2543310" y="27844"/>
              <a:ext cx="24566" cy="26130"/>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3033696" y="10023"/>
              <a:ext cx="25621" cy="2729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3088382" y="3707"/>
              <a:ext cx="14796" cy="15791"/>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1872873" y="307004"/>
              <a:ext cx="50257" cy="3609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1934834" y="275347"/>
              <a:ext cx="22247" cy="23799"/>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1872873" y="254819"/>
              <a:ext cx="13320" cy="14249"/>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1751761" y="420811"/>
              <a:ext cx="49554" cy="52862"/>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1245559" y="572855"/>
              <a:ext cx="17783" cy="19024"/>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378515" y="637184"/>
              <a:ext cx="16799" cy="18122"/>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668469" y="474425"/>
              <a:ext cx="15499" cy="1669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618597" y="388026"/>
              <a:ext cx="37113" cy="39665"/>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590903" y="-42425"/>
              <a:ext cx="766161" cy="234232"/>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347727" y="-42425"/>
              <a:ext cx="448380" cy="318940"/>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0" y="-42425"/>
              <a:ext cx="565378" cy="367252"/>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 name="Google Shape;168;p4"/>
          <p:cNvSpPr txBox="1">
            <a:spLocks noGrp="1"/>
          </p:cNvSpPr>
          <p:nvPr>
            <p:ph type="title"/>
          </p:nvPr>
        </p:nvSpPr>
        <p:spPr>
          <a:xfrm>
            <a:off x="720000" y="445025"/>
            <a:ext cx="7704000" cy="4875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Roboto"/>
              <a:buAutoNum type="arabicPeriod"/>
              <a:defRPr sz="120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0"/>
        <p:cNvGrpSpPr/>
        <p:nvPr/>
      </p:nvGrpSpPr>
      <p:grpSpPr>
        <a:xfrm>
          <a:off x="0" y="0"/>
          <a:ext cx="0" cy="0"/>
          <a:chOff x="0" y="0"/>
          <a:chExt cx="0" cy="0"/>
        </a:xfrm>
      </p:grpSpPr>
      <p:grpSp>
        <p:nvGrpSpPr>
          <p:cNvPr id="171" name="Google Shape;171;p5"/>
          <p:cNvGrpSpPr/>
          <p:nvPr/>
        </p:nvGrpSpPr>
        <p:grpSpPr>
          <a:xfrm>
            <a:off x="5798042" y="-128005"/>
            <a:ext cx="3345959" cy="4731493"/>
            <a:chOff x="5798042" y="-128005"/>
            <a:chExt cx="3345959" cy="4731493"/>
          </a:xfrm>
        </p:grpSpPr>
        <p:grpSp>
          <p:nvGrpSpPr>
            <p:cNvPr id="172" name="Google Shape;172;p5"/>
            <p:cNvGrpSpPr/>
            <p:nvPr/>
          </p:nvGrpSpPr>
          <p:grpSpPr>
            <a:xfrm flipH="1">
              <a:off x="5821001" y="-128005"/>
              <a:ext cx="3322995" cy="1292489"/>
              <a:chOff x="0" y="-42425"/>
              <a:chExt cx="3322995" cy="1292489"/>
            </a:xfrm>
          </p:grpSpPr>
          <p:sp>
            <p:nvSpPr>
              <p:cNvPr id="173" name="Google Shape;173;p5"/>
              <p:cNvSpPr/>
              <p:nvPr/>
            </p:nvSpPr>
            <p:spPr>
              <a:xfrm>
                <a:off x="0" y="-42425"/>
                <a:ext cx="3322257" cy="1292489"/>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0" y="-42425"/>
                <a:ext cx="3322257" cy="1147250"/>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0" y="-42425"/>
                <a:ext cx="3322257" cy="1147250"/>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0" y="-42425"/>
                <a:ext cx="3322995" cy="1246883"/>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1184582" y="581013"/>
                <a:ext cx="53280" cy="43538"/>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1279123" y="624513"/>
                <a:ext cx="39890" cy="25341"/>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1279123" y="581013"/>
                <a:ext cx="39890" cy="21844"/>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517027" y="477470"/>
                <a:ext cx="57673" cy="46207"/>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605699" y="469763"/>
                <a:ext cx="25867" cy="27709"/>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568726" y="441339"/>
                <a:ext cx="22985" cy="24476"/>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24580" y="643500"/>
                <a:ext cx="28889" cy="30905"/>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53435" y="597669"/>
                <a:ext cx="16588" cy="17859"/>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94647" y="658877"/>
                <a:ext cx="91588" cy="60494"/>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168558" y="629288"/>
                <a:ext cx="22141" cy="23686"/>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637851" y="27844"/>
                <a:ext cx="60660" cy="52336"/>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2727929" y="73187"/>
                <a:ext cx="20806" cy="22145"/>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2710286" y="27844"/>
                <a:ext cx="17678" cy="19024"/>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2590651" y="19460"/>
                <a:ext cx="16694" cy="17859"/>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2543310" y="27844"/>
                <a:ext cx="24566" cy="26130"/>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3033696" y="10023"/>
                <a:ext cx="25621" cy="2729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088382" y="3707"/>
                <a:ext cx="14796" cy="15791"/>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1872873" y="307004"/>
                <a:ext cx="50257" cy="3609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1934834" y="275347"/>
                <a:ext cx="22247" cy="23799"/>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1872873" y="254819"/>
                <a:ext cx="13320" cy="14249"/>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751761" y="420811"/>
                <a:ext cx="49554" cy="52862"/>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245559" y="572855"/>
                <a:ext cx="17783" cy="19024"/>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1378515" y="637184"/>
                <a:ext cx="16799" cy="18122"/>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668469" y="474425"/>
                <a:ext cx="15499" cy="1669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618597" y="388026"/>
                <a:ext cx="37113" cy="39665"/>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590903" y="-42425"/>
                <a:ext cx="766161" cy="234232"/>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1347727" y="-42425"/>
                <a:ext cx="448380" cy="318940"/>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0" y="-42425"/>
                <a:ext cx="565378" cy="367252"/>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5"/>
            <p:cNvGrpSpPr/>
            <p:nvPr/>
          </p:nvGrpSpPr>
          <p:grpSpPr>
            <a:xfrm rot="10800000" flipH="1">
              <a:off x="5798042" y="3722794"/>
              <a:ext cx="3345959" cy="880694"/>
              <a:chOff x="736842" y="1480444"/>
              <a:chExt cx="3345959" cy="880694"/>
            </a:xfrm>
          </p:grpSpPr>
          <p:sp>
            <p:nvSpPr>
              <p:cNvPr id="206" name="Google Shape;206;p5"/>
              <p:cNvSpPr/>
              <p:nvPr/>
            </p:nvSpPr>
            <p:spPr>
              <a:xfrm rot="1610678">
                <a:off x="3451097" y="1946259"/>
                <a:ext cx="49476" cy="49641"/>
              </a:xfrm>
              <a:custGeom>
                <a:avLst/>
                <a:gdLst/>
                <a:ahLst/>
                <a:cxnLst/>
                <a:rect l="l" t="t" r="r" b="b"/>
                <a:pathLst>
                  <a:path w="885" h="888" extrusionOk="0">
                    <a:moveTo>
                      <a:pt x="440" y="1"/>
                    </a:moveTo>
                    <a:cubicBezTo>
                      <a:pt x="196" y="1"/>
                      <a:pt x="1" y="200"/>
                      <a:pt x="1" y="444"/>
                    </a:cubicBezTo>
                    <a:cubicBezTo>
                      <a:pt x="1" y="688"/>
                      <a:pt x="196" y="887"/>
                      <a:pt x="440" y="887"/>
                    </a:cubicBezTo>
                    <a:cubicBezTo>
                      <a:pt x="684" y="887"/>
                      <a:pt x="884" y="688"/>
                      <a:pt x="884" y="444"/>
                    </a:cubicBezTo>
                    <a:cubicBezTo>
                      <a:pt x="884"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rot="1610678">
                <a:off x="2546053" y="1674224"/>
                <a:ext cx="49587" cy="49418"/>
              </a:xfrm>
              <a:custGeom>
                <a:avLst/>
                <a:gdLst/>
                <a:ahLst/>
                <a:cxnLst/>
                <a:rect l="l" t="t" r="r" b="b"/>
                <a:pathLst>
                  <a:path w="887" h="884" extrusionOk="0">
                    <a:moveTo>
                      <a:pt x="444" y="0"/>
                    </a:moveTo>
                    <a:cubicBezTo>
                      <a:pt x="200" y="0"/>
                      <a:pt x="0" y="196"/>
                      <a:pt x="0" y="440"/>
                    </a:cubicBezTo>
                    <a:cubicBezTo>
                      <a:pt x="0" y="685"/>
                      <a:pt x="200" y="883"/>
                      <a:pt x="444" y="883"/>
                    </a:cubicBezTo>
                    <a:cubicBezTo>
                      <a:pt x="688" y="883"/>
                      <a:pt x="887" y="685"/>
                      <a:pt x="887" y="440"/>
                    </a:cubicBezTo>
                    <a:cubicBezTo>
                      <a:pt x="887" y="196"/>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rot="1610678">
                <a:off x="745375" y="2302963"/>
                <a:ext cx="49643" cy="49641"/>
              </a:xfrm>
              <a:custGeom>
                <a:avLst/>
                <a:gdLst/>
                <a:ahLst/>
                <a:cxnLst/>
                <a:rect l="l" t="t" r="r" b="b"/>
                <a:pathLst>
                  <a:path w="888" h="888" extrusionOk="0">
                    <a:moveTo>
                      <a:pt x="443" y="1"/>
                    </a:moveTo>
                    <a:cubicBezTo>
                      <a:pt x="199" y="1"/>
                      <a:pt x="1" y="199"/>
                      <a:pt x="1" y="443"/>
                    </a:cubicBezTo>
                    <a:cubicBezTo>
                      <a:pt x="1" y="688"/>
                      <a:pt x="199" y="887"/>
                      <a:pt x="443" y="887"/>
                    </a:cubicBezTo>
                    <a:cubicBezTo>
                      <a:pt x="687" y="887"/>
                      <a:pt x="887" y="688"/>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rot="1610678">
                <a:off x="4024727" y="1812549"/>
                <a:ext cx="49587" cy="49418"/>
              </a:xfrm>
              <a:custGeom>
                <a:avLst/>
                <a:gdLst/>
                <a:ahLst/>
                <a:cxnLst/>
                <a:rect l="l" t="t" r="r" b="b"/>
                <a:pathLst>
                  <a:path w="887" h="884" extrusionOk="0">
                    <a:moveTo>
                      <a:pt x="444" y="0"/>
                    </a:moveTo>
                    <a:cubicBezTo>
                      <a:pt x="200" y="0"/>
                      <a:pt x="1" y="197"/>
                      <a:pt x="1" y="440"/>
                    </a:cubicBezTo>
                    <a:cubicBezTo>
                      <a:pt x="1" y="684"/>
                      <a:pt x="200" y="883"/>
                      <a:pt x="444" y="883"/>
                    </a:cubicBezTo>
                    <a:cubicBezTo>
                      <a:pt x="688" y="883"/>
                      <a:pt x="887" y="684"/>
                      <a:pt x="887" y="440"/>
                    </a:cubicBezTo>
                    <a:cubicBezTo>
                      <a:pt x="887" y="197"/>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5"/>
              <p:cNvSpPr/>
              <p:nvPr/>
            </p:nvSpPr>
            <p:spPr>
              <a:xfrm rot="1610678">
                <a:off x="3445120" y="2129277"/>
                <a:ext cx="49587" cy="49418"/>
              </a:xfrm>
              <a:custGeom>
                <a:avLst/>
                <a:gdLst/>
                <a:ahLst/>
                <a:cxnLst/>
                <a:rect l="l" t="t" r="r" b="b"/>
                <a:pathLst>
                  <a:path w="887" h="884" extrusionOk="0">
                    <a:moveTo>
                      <a:pt x="443" y="0"/>
                    </a:moveTo>
                    <a:cubicBezTo>
                      <a:pt x="199" y="0"/>
                      <a:pt x="0" y="196"/>
                      <a:pt x="0" y="440"/>
                    </a:cubicBezTo>
                    <a:cubicBezTo>
                      <a:pt x="0" y="685"/>
                      <a:pt x="199" y="883"/>
                      <a:pt x="443" y="883"/>
                    </a:cubicBezTo>
                    <a:cubicBezTo>
                      <a:pt x="687" y="883"/>
                      <a:pt x="887" y="685"/>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5"/>
              <p:cNvSpPr/>
              <p:nvPr/>
            </p:nvSpPr>
            <p:spPr>
              <a:xfrm rot="1610678">
                <a:off x="2375289" y="1488927"/>
                <a:ext cx="49364" cy="49418"/>
              </a:xfrm>
              <a:custGeom>
                <a:avLst/>
                <a:gdLst/>
                <a:ahLst/>
                <a:cxnLst/>
                <a:rect l="l" t="t" r="r" b="b"/>
                <a:pathLst>
                  <a:path w="883" h="884" extrusionOk="0">
                    <a:moveTo>
                      <a:pt x="443" y="1"/>
                    </a:moveTo>
                    <a:cubicBezTo>
                      <a:pt x="199" y="1"/>
                      <a:pt x="0" y="196"/>
                      <a:pt x="0" y="443"/>
                    </a:cubicBezTo>
                    <a:cubicBezTo>
                      <a:pt x="0" y="687"/>
                      <a:pt x="199" y="884"/>
                      <a:pt x="443" y="884"/>
                    </a:cubicBezTo>
                    <a:cubicBezTo>
                      <a:pt x="687" y="884"/>
                      <a:pt x="883" y="687"/>
                      <a:pt x="883" y="443"/>
                    </a:cubicBezTo>
                    <a:cubicBezTo>
                      <a:pt x="883" y="196"/>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212;p5"/>
          <p:cNvSpPr txBox="1">
            <a:spLocks noGrp="1"/>
          </p:cNvSpPr>
          <p:nvPr>
            <p:ph type="subTitle" idx="1"/>
          </p:nvPr>
        </p:nvSpPr>
        <p:spPr>
          <a:xfrm>
            <a:off x="900900" y="2416075"/>
            <a:ext cx="2907600" cy="487500"/>
          </a:xfrm>
          <a:prstGeom prst="rect">
            <a:avLst/>
          </a:prstGeom>
          <a:solidFill>
            <a:schemeClr val="dk2"/>
          </a:solidFill>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000"/>
              <a:buFont typeface="Bebas Neue"/>
              <a:buNone/>
              <a:defRPr sz="3000">
                <a:solidFill>
                  <a:schemeClr val="dk1"/>
                </a:solidFill>
                <a:latin typeface="Bahianita"/>
                <a:ea typeface="Bahianita"/>
                <a:cs typeface="Bahianita"/>
                <a:sym typeface="Bahianita"/>
              </a:defRPr>
            </a:lvl1pPr>
            <a:lvl2pPr lvl="1" algn="ctr">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13" name="Google Shape;213;p5"/>
          <p:cNvSpPr txBox="1">
            <a:spLocks noGrp="1"/>
          </p:cNvSpPr>
          <p:nvPr>
            <p:ph type="subTitle" idx="2"/>
          </p:nvPr>
        </p:nvSpPr>
        <p:spPr>
          <a:xfrm>
            <a:off x="5335500" y="2416075"/>
            <a:ext cx="2907600" cy="4875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3000">
                <a:solidFill>
                  <a:schemeClr val="dk1"/>
                </a:solidFill>
                <a:latin typeface="Bahianita"/>
                <a:ea typeface="Bahianita"/>
                <a:cs typeface="Bahianita"/>
                <a:sym typeface="Bahianita"/>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14" name="Google Shape;214;p5"/>
          <p:cNvSpPr txBox="1">
            <a:spLocks noGrp="1"/>
          </p:cNvSpPr>
          <p:nvPr>
            <p:ph type="subTitle" idx="3"/>
          </p:nvPr>
        </p:nvSpPr>
        <p:spPr>
          <a:xfrm>
            <a:off x="900900" y="2917150"/>
            <a:ext cx="2907600" cy="13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5" name="Google Shape;215;p5"/>
          <p:cNvSpPr txBox="1">
            <a:spLocks noGrp="1"/>
          </p:cNvSpPr>
          <p:nvPr>
            <p:ph type="subTitle" idx="4"/>
          </p:nvPr>
        </p:nvSpPr>
        <p:spPr>
          <a:xfrm>
            <a:off x="5335500" y="2917150"/>
            <a:ext cx="2907600" cy="136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6" name="Google Shape;216;p5"/>
          <p:cNvSpPr txBox="1">
            <a:spLocks noGrp="1"/>
          </p:cNvSpPr>
          <p:nvPr>
            <p:ph type="title"/>
          </p:nvPr>
        </p:nvSpPr>
        <p:spPr>
          <a:xfrm>
            <a:off x="720000" y="445025"/>
            <a:ext cx="7704000" cy="4875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7"/>
        <p:cNvGrpSpPr/>
        <p:nvPr/>
      </p:nvGrpSpPr>
      <p:grpSpPr>
        <a:xfrm>
          <a:off x="0" y="0"/>
          <a:ext cx="0" cy="0"/>
          <a:chOff x="0" y="0"/>
          <a:chExt cx="0" cy="0"/>
        </a:xfrm>
      </p:grpSpPr>
      <p:grpSp>
        <p:nvGrpSpPr>
          <p:cNvPr id="218" name="Google Shape;218;p6"/>
          <p:cNvGrpSpPr/>
          <p:nvPr/>
        </p:nvGrpSpPr>
        <p:grpSpPr>
          <a:xfrm>
            <a:off x="0" y="-128005"/>
            <a:ext cx="3322995" cy="1292489"/>
            <a:chOff x="0" y="-42425"/>
            <a:chExt cx="3322995" cy="1292489"/>
          </a:xfrm>
        </p:grpSpPr>
        <p:sp>
          <p:nvSpPr>
            <p:cNvPr id="219" name="Google Shape;219;p6"/>
            <p:cNvSpPr/>
            <p:nvPr/>
          </p:nvSpPr>
          <p:spPr>
            <a:xfrm>
              <a:off x="0" y="-42425"/>
              <a:ext cx="3322257" cy="1292489"/>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0" y="-42425"/>
              <a:ext cx="3322257" cy="1147250"/>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0" y="-42425"/>
              <a:ext cx="3322257" cy="1147250"/>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0" y="-42425"/>
              <a:ext cx="3322995" cy="1246883"/>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1184582" y="581013"/>
              <a:ext cx="53280" cy="43538"/>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1279123" y="624513"/>
              <a:ext cx="39890" cy="25341"/>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1279123" y="581013"/>
              <a:ext cx="39890" cy="21844"/>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17027" y="477470"/>
              <a:ext cx="57673" cy="46207"/>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605699" y="469763"/>
              <a:ext cx="25867" cy="27709"/>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68726" y="441339"/>
              <a:ext cx="22985" cy="24476"/>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224580" y="643500"/>
              <a:ext cx="28889" cy="30905"/>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253435" y="597669"/>
              <a:ext cx="16588" cy="17859"/>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94647" y="658877"/>
              <a:ext cx="91588" cy="60494"/>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168558" y="629288"/>
              <a:ext cx="22141" cy="23686"/>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2637851" y="27844"/>
              <a:ext cx="60660" cy="52336"/>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2727929" y="73187"/>
              <a:ext cx="20806" cy="22145"/>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2710286" y="27844"/>
              <a:ext cx="17678" cy="19024"/>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2590651" y="19460"/>
              <a:ext cx="16694" cy="17859"/>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2543310" y="27844"/>
              <a:ext cx="24566" cy="26130"/>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3033696" y="10023"/>
              <a:ext cx="25621" cy="2729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3088382" y="3707"/>
              <a:ext cx="14796" cy="15791"/>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1872873" y="307004"/>
              <a:ext cx="50257" cy="3609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1934834" y="275347"/>
              <a:ext cx="22247" cy="23799"/>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1872873" y="254819"/>
              <a:ext cx="13320" cy="14249"/>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1751761" y="420811"/>
              <a:ext cx="49554" cy="52862"/>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1245559" y="572855"/>
              <a:ext cx="17783" cy="19024"/>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1378515" y="637184"/>
              <a:ext cx="16799" cy="18122"/>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668469" y="474425"/>
              <a:ext cx="15499" cy="1669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6"/>
            <p:cNvSpPr/>
            <p:nvPr/>
          </p:nvSpPr>
          <p:spPr>
            <a:xfrm>
              <a:off x="618597" y="388026"/>
              <a:ext cx="37113" cy="39665"/>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590903" y="-42425"/>
              <a:ext cx="766161" cy="234232"/>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1347727" y="-42425"/>
              <a:ext cx="448380" cy="318940"/>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0" y="-42425"/>
              <a:ext cx="565378" cy="367252"/>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6"/>
          <p:cNvSpPr txBox="1">
            <a:spLocks noGrp="1"/>
          </p:cNvSpPr>
          <p:nvPr>
            <p:ph type="title"/>
          </p:nvPr>
        </p:nvSpPr>
        <p:spPr>
          <a:xfrm>
            <a:off x="720000" y="445025"/>
            <a:ext cx="7704000" cy="4875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52" name="Google Shape;252;p6"/>
          <p:cNvGrpSpPr/>
          <p:nvPr/>
        </p:nvGrpSpPr>
        <p:grpSpPr>
          <a:xfrm rot="10800000">
            <a:off x="397367" y="3259044"/>
            <a:ext cx="3345959" cy="880694"/>
            <a:chOff x="736842" y="1480444"/>
            <a:chExt cx="3345959" cy="880694"/>
          </a:xfrm>
        </p:grpSpPr>
        <p:sp>
          <p:nvSpPr>
            <p:cNvPr id="253" name="Google Shape;253;p6"/>
            <p:cNvSpPr/>
            <p:nvPr/>
          </p:nvSpPr>
          <p:spPr>
            <a:xfrm rot="1610678">
              <a:off x="3451097" y="1946259"/>
              <a:ext cx="49476" cy="49641"/>
            </a:xfrm>
            <a:custGeom>
              <a:avLst/>
              <a:gdLst/>
              <a:ahLst/>
              <a:cxnLst/>
              <a:rect l="l" t="t" r="r" b="b"/>
              <a:pathLst>
                <a:path w="885" h="888" extrusionOk="0">
                  <a:moveTo>
                    <a:pt x="440" y="1"/>
                  </a:moveTo>
                  <a:cubicBezTo>
                    <a:pt x="196" y="1"/>
                    <a:pt x="1" y="200"/>
                    <a:pt x="1" y="444"/>
                  </a:cubicBezTo>
                  <a:cubicBezTo>
                    <a:pt x="1" y="688"/>
                    <a:pt x="196" y="887"/>
                    <a:pt x="440" y="887"/>
                  </a:cubicBezTo>
                  <a:cubicBezTo>
                    <a:pt x="684" y="887"/>
                    <a:pt x="884" y="688"/>
                    <a:pt x="884" y="444"/>
                  </a:cubicBezTo>
                  <a:cubicBezTo>
                    <a:pt x="884"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rot="1610678">
              <a:off x="2546053" y="1674224"/>
              <a:ext cx="49587" cy="49418"/>
            </a:xfrm>
            <a:custGeom>
              <a:avLst/>
              <a:gdLst/>
              <a:ahLst/>
              <a:cxnLst/>
              <a:rect l="l" t="t" r="r" b="b"/>
              <a:pathLst>
                <a:path w="887" h="884" extrusionOk="0">
                  <a:moveTo>
                    <a:pt x="444" y="0"/>
                  </a:moveTo>
                  <a:cubicBezTo>
                    <a:pt x="200" y="0"/>
                    <a:pt x="0" y="196"/>
                    <a:pt x="0" y="440"/>
                  </a:cubicBezTo>
                  <a:cubicBezTo>
                    <a:pt x="0" y="685"/>
                    <a:pt x="200" y="883"/>
                    <a:pt x="444" y="883"/>
                  </a:cubicBezTo>
                  <a:cubicBezTo>
                    <a:pt x="688" y="883"/>
                    <a:pt x="887" y="685"/>
                    <a:pt x="887" y="440"/>
                  </a:cubicBezTo>
                  <a:cubicBezTo>
                    <a:pt x="887" y="196"/>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rot="1610678">
              <a:off x="745375" y="2302963"/>
              <a:ext cx="49643" cy="49641"/>
            </a:xfrm>
            <a:custGeom>
              <a:avLst/>
              <a:gdLst/>
              <a:ahLst/>
              <a:cxnLst/>
              <a:rect l="l" t="t" r="r" b="b"/>
              <a:pathLst>
                <a:path w="888" h="888" extrusionOk="0">
                  <a:moveTo>
                    <a:pt x="443" y="1"/>
                  </a:moveTo>
                  <a:cubicBezTo>
                    <a:pt x="199" y="1"/>
                    <a:pt x="1" y="199"/>
                    <a:pt x="1" y="443"/>
                  </a:cubicBezTo>
                  <a:cubicBezTo>
                    <a:pt x="1" y="688"/>
                    <a:pt x="199" y="887"/>
                    <a:pt x="443" y="887"/>
                  </a:cubicBezTo>
                  <a:cubicBezTo>
                    <a:pt x="687" y="887"/>
                    <a:pt x="887" y="688"/>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1610678">
              <a:off x="4024727" y="1812549"/>
              <a:ext cx="49587" cy="49418"/>
            </a:xfrm>
            <a:custGeom>
              <a:avLst/>
              <a:gdLst/>
              <a:ahLst/>
              <a:cxnLst/>
              <a:rect l="l" t="t" r="r" b="b"/>
              <a:pathLst>
                <a:path w="887" h="884" extrusionOk="0">
                  <a:moveTo>
                    <a:pt x="444" y="0"/>
                  </a:moveTo>
                  <a:cubicBezTo>
                    <a:pt x="200" y="0"/>
                    <a:pt x="1" y="197"/>
                    <a:pt x="1" y="440"/>
                  </a:cubicBezTo>
                  <a:cubicBezTo>
                    <a:pt x="1" y="684"/>
                    <a:pt x="200" y="883"/>
                    <a:pt x="444" y="883"/>
                  </a:cubicBezTo>
                  <a:cubicBezTo>
                    <a:pt x="688" y="883"/>
                    <a:pt x="887" y="684"/>
                    <a:pt x="887" y="440"/>
                  </a:cubicBezTo>
                  <a:cubicBezTo>
                    <a:pt x="887" y="197"/>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1610678">
              <a:off x="3445120" y="2129277"/>
              <a:ext cx="49587" cy="49418"/>
            </a:xfrm>
            <a:custGeom>
              <a:avLst/>
              <a:gdLst/>
              <a:ahLst/>
              <a:cxnLst/>
              <a:rect l="l" t="t" r="r" b="b"/>
              <a:pathLst>
                <a:path w="887" h="884" extrusionOk="0">
                  <a:moveTo>
                    <a:pt x="443" y="0"/>
                  </a:moveTo>
                  <a:cubicBezTo>
                    <a:pt x="199" y="0"/>
                    <a:pt x="0" y="196"/>
                    <a:pt x="0" y="440"/>
                  </a:cubicBezTo>
                  <a:cubicBezTo>
                    <a:pt x="0" y="685"/>
                    <a:pt x="199" y="883"/>
                    <a:pt x="443" y="883"/>
                  </a:cubicBezTo>
                  <a:cubicBezTo>
                    <a:pt x="687" y="883"/>
                    <a:pt x="887" y="685"/>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rot="1610678">
              <a:off x="2375289" y="1488927"/>
              <a:ext cx="49364" cy="49418"/>
            </a:xfrm>
            <a:custGeom>
              <a:avLst/>
              <a:gdLst/>
              <a:ahLst/>
              <a:cxnLst/>
              <a:rect l="l" t="t" r="r" b="b"/>
              <a:pathLst>
                <a:path w="883" h="884" extrusionOk="0">
                  <a:moveTo>
                    <a:pt x="443" y="1"/>
                  </a:moveTo>
                  <a:cubicBezTo>
                    <a:pt x="199" y="1"/>
                    <a:pt x="0" y="196"/>
                    <a:pt x="0" y="443"/>
                  </a:cubicBezTo>
                  <a:cubicBezTo>
                    <a:pt x="0" y="687"/>
                    <a:pt x="199" y="884"/>
                    <a:pt x="443" y="884"/>
                  </a:cubicBezTo>
                  <a:cubicBezTo>
                    <a:pt x="687" y="884"/>
                    <a:pt x="883" y="687"/>
                    <a:pt x="883" y="443"/>
                  </a:cubicBezTo>
                  <a:cubicBezTo>
                    <a:pt x="883" y="196"/>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9"/>
        <p:cNvGrpSpPr/>
        <p:nvPr/>
      </p:nvGrpSpPr>
      <p:grpSpPr>
        <a:xfrm>
          <a:off x="0" y="0"/>
          <a:ext cx="0" cy="0"/>
          <a:chOff x="0" y="0"/>
          <a:chExt cx="0" cy="0"/>
        </a:xfrm>
      </p:grpSpPr>
      <p:grpSp>
        <p:nvGrpSpPr>
          <p:cNvPr id="260" name="Google Shape;260;p7"/>
          <p:cNvGrpSpPr/>
          <p:nvPr/>
        </p:nvGrpSpPr>
        <p:grpSpPr>
          <a:xfrm>
            <a:off x="736842" y="3690244"/>
            <a:ext cx="3345959" cy="880694"/>
            <a:chOff x="736842" y="1480444"/>
            <a:chExt cx="3345959" cy="880694"/>
          </a:xfrm>
        </p:grpSpPr>
        <p:sp>
          <p:nvSpPr>
            <p:cNvPr id="261" name="Google Shape;261;p7"/>
            <p:cNvSpPr/>
            <p:nvPr/>
          </p:nvSpPr>
          <p:spPr>
            <a:xfrm rot="1610678">
              <a:off x="3451097" y="1946259"/>
              <a:ext cx="49476" cy="49641"/>
            </a:xfrm>
            <a:custGeom>
              <a:avLst/>
              <a:gdLst/>
              <a:ahLst/>
              <a:cxnLst/>
              <a:rect l="l" t="t" r="r" b="b"/>
              <a:pathLst>
                <a:path w="885" h="888" extrusionOk="0">
                  <a:moveTo>
                    <a:pt x="440" y="1"/>
                  </a:moveTo>
                  <a:cubicBezTo>
                    <a:pt x="196" y="1"/>
                    <a:pt x="1" y="200"/>
                    <a:pt x="1" y="444"/>
                  </a:cubicBezTo>
                  <a:cubicBezTo>
                    <a:pt x="1" y="688"/>
                    <a:pt x="196" y="887"/>
                    <a:pt x="440" y="887"/>
                  </a:cubicBezTo>
                  <a:cubicBezTo>
                    <a:pt x="684" y="887"/>
                    <a:pt x="884" y="688"/>
                    <a:pt x="884" y="444"/>
                  </a:cubicBezTo>
                  <a:cubicBezTo>
                    <a:pt x="884"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rot="1610678">
              <a:off x="2546053" y="1674224"/>
              <a:ext cx="49587" cy="49418"/>
            </a:xfrm>
            <a:custGeom>
              <a:avLst/>
              <a:gdLst/>
              <a:ahLst/>
              <a:cxnLst/>
              <a:rect l="l" t="t" r="r" b="b"/>
              <a:pathLst>
                <a:path w="887" h="884" extrusionOk="0">
                  <a:moveTo>
                    <a:pt x="444" y="0"/>
                  </a:moveTo>
                  <a:cubicBezTo>
                    <a:pt x="200" y="0"/>
                    <a:pt x="0" y="196"/>
                    <a:pt x="0" y="440"/>
                  </a:cubicBezTo>
                  <a:cubicBezTo>
                    <a:pt x="0" y="685"/>
                    <a:pt x="200" y="883"/>
                    <a:pt x="444" y="883"/>
                  </a:cubicBezTo>
                  <a:cubicBezTo>
                    <a:pt x="688" y="883"/>
                    <a:pt x="887" y="685"/>
                    <a:pt x="887" y="440"/>
                  </a:cubicBezTo>
                  <a:cubicBezTo>
                    <a:pt x="887" y="196"/>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rot="1610678">
              <a:off x="745375" y="2302963"/>
              <a:ext cx="49643" cy="49641"/>
            </a:xfrm>
            <a:custGeom>
              <a:avLst/>
              <a:gdLst/>
              <a:ahLst/>
              <a:cxnLst/>
              <a:rect l="l" t="t" r="r" b="b"/>
              <a:pathLst>
                <a:path w="888" h="888" extrusionOk="0">
                  <a:moveTo>
                    <a:pt x="443" y="1"/>
                  </a:moveTo>
                  <a:cubicBezTo>
                    <a:pt x="199" y="1"/>
                    <a:pt x="1" y="199"/>
                    <a:pt x="1" y="443"/>
                  </a:cubicBezTo>
                  <a:cubicBezTo>
                    <a:pt x="1" y="688"/>
                    <a:pt x="199" y="887"/>
                    <a:pt x="443" y="887"/>
                  </a:cubicBezTo>
                  <a:cubicBezTo>
                    <a:pt x="687" y="887"/>
                    <a:pt x="887" y="688"/>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rot="1610678">
              <a:off x="4024727" y="1812549"/>
              <a:ext cx="49587" cy="49418"/>
            </a:xfrm>
            <a:custGeom>
              <a:avLst/>
              <a:gdLst/>
              <a:ahLst/>
              <a:cxnLst/>
              <a:rect l="l" t="t" r="r" b="b"/>
              <a:pathLst>
                <a:path w="887" h="884" extrusionOk="0">
                  <a:moveTo>
                    <a:pt x="444" y="0"/>
                  </a:moveTo>
                  <a:cubicBezTo>
                    <a:pt x="200" y="0"/>
                    <a:pt x="1" y="197"/>
                    <a:pt x="1" y="440"/>
                  </a:cubicBezTo>
                  <a:cubicBezTo>
                    <a:pt x="1" y="684"/>
                    <a:pt x="200" y="883"/>
                    <a:pt x="444" y="883"/>
                  </a:cubicBezTo>
                  <a:cubicBezTo>
                    <a:pt x="688" y="883"/>
                    <a:pt x="887" y="684"/>
                    <a:pt x="887" y="440"/>
                  </a:cubicBezTo>
                  <a:cubicBezTo>
                    <a:pt x="887" y="197"/>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rot="1610678">
              <a:off x="3445120" y="2129277"/>
              <a:ext cx="49587" cy="49418"/>
            </a:xfrm>
            <a:custGeom>
              <a:avLst/>
              <a:gdLst/>
              <a:ahLst/>
              <a:cxnLst/>
              <a:rect l="l" t="t" r="r" b="b"/>
              <a:pathLst>
                <a:path w="887" h="884" extrusionOk="0">
                  <a:moveTo>
                    <a:pt x="443" y="0"/>
                  </a:moveTo>
                  <a:cubicBezTo>
                    <a:pt x="199" y="0"/>
                    <a:pt x="0" y="196"/>
                    <a:pt x="0" y="440"/>
                  </a:cubicBezTo>
                  <a:cubicBezTo>
                    <a:pt x="0" y="685"/>
                    <a:pt x="199" y="883"/>
                    <a:pt x="443" y="883"/>
                  </a:cubicBezTo>
                  <a:cubicBezTo>
                    <a:pt x="687" y="883"/>
                    <a:pt x="887" y="685"/>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rot="1610678">
              <a:off x="2375289" y="1488927"/>
              <a:ext cx="49364" cy="49418"/>
            </a:xfrm>
            <a:custGeom>
              <a:avLst/>
              <a:gdLst/>
              <a:ahLst/>
              <a:cxnLst/>
              <a:rect l="l" t="t" r="r" b="b"/>
              <a:pathLst>
                <a:path w="883" h="884" extrusionOk="0">
                  <a:moveTo>
                    <a:pt x="443" y="1"/>
                  </a:moveTo>
                  <a:cubicBezTo>
                    <a:pt x="199" y="1"/>
                    <a:pt x="0" y="196"/>
                    <a:pt x="0" y="443"/>
                  </a:cubicBezTo>
                  <a:cubicBezTo>
                    <a:pt x="0" y="687"/>
                    <a:pt x="199" y="884"/>
                    <a:pt x="443" y="884"/>
                  </a:cubicBezTo>
                  <a:cubicBezTo>
                    <a:pt x="687" y="884"/>
                    <a:pt x="883" y="687"/>
                    <a:pt x="883" y="443"/>
                  </a:cubicBezTo>
                  <a:cubicBezTo>
                    <a:pt x="883" y="196"/>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7"/>
          <p:cNvSpPr/>
          <p:nvPr/>
        </p:nvSpPr>
        <p:spPr>
          <a:xfrm>
            <a:off x="0" y="-336050"/>
            <a:ext cx="9141996" cy="2811523"/>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0" y="-336050"/>
            <a:ext cx="9141996" cy="2495587"/>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7"/>
          <p:cNvSpPr/>
          <p:nvPr/>
        </p:nvSpPr>
        <p:spPr>
          <a:xfrm>
            <a:off x="0" y="-336050"/>
            <a:ext cx="9141996" cy="2495587"/>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7"/>
          <p:cNvSpPr/>
          <p:nvPr/>
        </p:nvSpPr>
        <p:spPr>
          <a:xfrm>
            <a:off x="0" y="-336050"/>
            <a:ext cx="9144027" cy="2712318"/>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7"/>
          <p:cNvSpPr/>
          <p:nvPr/>
        </p:nvSpPr>
        <p:spPr>
          <a:xfrm>
            <a:off x="3259601" y="867698"/>
            <a:ext cx="146612" cy="94707"/>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7"/>
          <p:cNvSpPr/>
          <p:nvPr/>
        </p:nvSpPr>
        <p:spPr>
          <a:xfrm>
            <a:off x="3519750" y="962323"/>
            <a:ext cx="109766" cy="55123"/>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3519750" y="867698"/>
            <a:ext cx="109766" cy="47517"/>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1422697" y="642464"/>
            <a:ext cx="158701" cy="100514"/>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1666695" y="625698"/>
            <a:ext cx="71179" cy="60276"/>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1564957" y="563869"/>
            <a:ext cx="63248" cy="53242"/>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7"/>
          <p:cNvSpPr/>
          <p:nvPr/>
        </p:nvSpPr>
        <p:spPr>
          <a:xfrm>
            <a:off x="5153564" y="271654"/>
            <a:ext cx="138295" cy="7851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7"/>
          <p:cNvSpPr/>
          <p:nvPr/>
        </p:nvSpPr>
        <p:spPr>
          <a:xfrm>
            <a:off x="5324063" y="202791"/>
            <a:ext cx="61217" cy="51770"/>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7"/>
          <p:cNvSpPr/>
          <p:nvPr/>
        </p:nvSpPr>
        <p:spPr>
          <a:xfrm>
            <a:off x="5153564" y="158137"/>
            <a:ext cx="36653" cy="30997"/>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7"/>
          <p:cNvSpPr/>
          <p:nvPr/>
        </p:nvSpPr>
        <p:spPr>
          <a:xfrm>
            <a:off x="4820302" y="519215"/>
            <a:ext cx="136361" cy="114990"/>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3427392" y="849951"/>
            <a:ext cx="48935" cy="41383"/>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3793245" y="989884"/>
            <a:ext cx="46227" cy="39420"/>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1839419" y="635840"/>
            <a:ext cx="42649" cy="3631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1702188" y="447899"/>
            <a:ext cx="102126" cy="86283"/>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7"/>
          <p:cNvSpPr/>
          <p:nvPr/>
        </p:nvSpPr>
        <p:spPr>
          <a:xfrm>
            <a:off x="1625980" y="-488450"/>
            <a:ext cx="2108278" cy="509521"/>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3708527" y="-488450"/>
            <a:ext cx="1233826" cy="693782"/>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7"/>
          <p:cNvSpPr/>
          <p:nvPr/>
        </p:nvSpPr>
        <p:spPr>
          <a:xfrm>
            <a:off x="0" y="-488450"/>
            <a:ext cx="1555774" cy="798876"/>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7"/>
          <p:cNvSpPr txBox="1">
            <a:spLocks noGrp="1"/>
          </p:cNvSpPr>
          <p:nvPr>
            <p:ph type="subTitle" idx="1"/>
          </p:nvPr>
        </p:nvSpPr>
        <p:spPr>
          <a:xfrm>
            <a:off x="720000" y="1855000"/>
            <a:ext cx="3899400" cy="2748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400"/>
              <a:buFont typeface="Anaheim"/>
              <a:buChar char="●"/>
              <a:defRPr sz="1400">
                <a:solidFill>
                  <a:srgbClr val="191919"/>
                </a:solidFill>
              </a:defRPr>
            </a:lvl1pPr>
            <a:lvl2pPr lvl="1" algn="ctr" rtl="0">
              <a:lnSpc>
                <a:spcPct val="100000"/>
              </a:lnSpc>
              <a:spcBef>
                <a:spcPts val="1600"/>
              </a:spcBef>
              <a:spcAft>
                <a:spcPts val="0"/>
              </a:spcAft>
              <a:buClr>
                <a:srgbClr val="434343"/>
              </a:buClr>
              <a:buSzPts val="1400"/>
              <a:buFont typeface="Anaheim"/>
              <a:buChar char="○"/>
              <a:defRPr/>
            </a:lvl2pPr>
            <a:lvl3pPr lvl="2" algn="ctr" rtl="0">
              <a:lnSpc>
                <a:spcPct val="100000"/>
              </a:lnSpc>
              <a:spcBef>
                <a:spcPts val="1600"/>
              </a:spcBef>
              <a:spcAft>
                <a:spcPts val="0"/>
              </a:spcAft>
              <a:buClr>
                <a:srgbClr val="434343"/>
              </a:buClr>
              <a:buSzPts val="1400"/>
              <a:buFont typeface="Anaheim"/>
              <a:buChar char="■"/>
              <a:defRPr/>
            </a:lvl3pPr>
            <a:lvl4pPr lvl="3" algn="ctr" rtl="0">
              <a:lnSpc>
                <a:spcPct val="100000"/>
              </a:lnSpc>
              <a:spcBef>
                <a:spcPts val="1600"/>
              </a:spcBef>
              <a:spcAft>
                <a:spcPts val="0"/>
              </a:spcAft>
              <a:buClr>
                <a:srgbClr val="434343"/>
              </a:buClr>
              <a:buSzPts val="1400"/>
              <a:buFont typeface="Anaheim"/>
              <a:buChar char="●"/>
              <a:defRPr/>
            </a:lvl4pPr>
            <a:lvl5pPr lvl="4" algn="ctr" rtl="0">
              <a:lnSpc>
                <a:spcPct val="100000"/>
              </a:lnSpc>
              <a:spcBef>
                <a:spcPts val="1600"/>
              </a:spcBef>
              <a:spcAft>
                <a:spcPts val="0"/>
              </a:spcAft>
              <a:buClr>
                <a:srgbClr val="434343"/>
              </a:buClr>
              <a:buSzPts val="1400"/>
              <a:buFont typeface="Anaheim"/>
              <a:buChar char="○"/>
              <a:defRPr/>
            </a:lvl5pPr>
            <a:lvl6pPr lvl="5" algn="ctr" rtl="0">
              <a:lnSpc>
                <a:spcPct val="100000"/>
              </a:lnSpc>
              <a:spcBef>
                <a:spcPts val="1600"/>
              </a:spcBef>
              <a:spcAft>
                <a:spcPts val="0"/>
              </a:spcAft>
              <a:buClr>
                <a:srgbClr val="434343"/>
              </a:buClr>
              <a:buSzPts val="1400"/>
              <a:buFont typeface="Anaheim"/>
              <a:buChar char="■"/>
              <a:defRPr/>
            </a:lvl6pPr>
            <a:lvl7pPr lvl="6" algn="ctr" rtl="0">
              <a:lnSpc>
                <a:spcPct val="100000"/>
              </a:lnSpc>
              <a:spcBef>
                <a:spcPts val="1600"/>
              </a:spcBef>
              <a:spcAft>
                <a:spcPts val="0"/>
              </a:spcAft>
              <a:buClr>
                <a:srgbClr val="434343"/>
              </a:buClr>
              <a:buSzPts val="1400"/>
              <a:buFont typeface="Anaheim"/>
              <a:buChar char="●"/>
              <a:defRPr/>
            </a:lvl7pPr>
            <a:lvl8pPr lvl="7" algn="ctr" rtl="0">
              <a:lnSpc>
                <a:spcPct val="100000"/>
              </a:lnSpc>
              <a:spcBef>
                <a:spcPts val="1600"/>
              </a:spcBef>
              <a:spcAft>
                <a:spcPts val="0"/>
              </a:spcAft>
              <a:buClr>
                <a:srgbClr val="434343"/>
              </a:buClr>
              <a:buSzPts val="1400"/>
              <a:buFont typeface="Anaheim"/>
              <a:buChar char="○"/>
              <a:defRPr/>
            </a:lvl8pPr>
            <a:lvl9pPr lvl="8" algn="ctr" rtl="0">
              <a:lnSpc>
                <a:spcPct val="100000"/>
              </a:lnSpc>
              <a:spcBef>
                <a:spcPts val="1600"/>
              </a:spcBef>
              <a:spcAft>
                <a:spcPts val="1600"/>
              </a:spcAft>
              <a:buClr>
                <a:srgbClr val="434343"/>
              </a:buClr>
              <a:buSzPts val="1400"/>
              <a:buFont typeface="Anaheim"/>
              <a:buChar char="■"/>
              <a:defRPr/>
            </a:lvl9pPr>
          </a:lstStyle>
          <a:p>
            <a:endParaRPr/>
          </a:p>
        </p:txBody>
      </p:sp>
      <p:sp>
        <p:nvSpPr>
          <p:cNvPr id="289" name="Google Shape;289;p7"/>
          <p:cNvSpPr txBox="1">
            <a:spLocks noGrp="1"/>
          </p:cNvSpPr>
          <p:nvPr>
            <p:ph type="title"/>
          </p:nvPr>
        </p:nvSpPr>
        <p:spPr>
          <a:xfrm>
            <a:off x="720000" y="540000"/>
            <a:ext cx="3899400" cy="11751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8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0"/>
        <p:cNvGrpSpPr/>
        <p:nvPr/>
      </p:nvGrpSpPr>
      <p:grpSpPr>
        <a:xfrm>
          <a:off x="0" y="0"/>
          <a:ext cx="0" cy="0"/>
          <a:chOff x="0" y="0"/>
          <a:chExt cx="0" cy="0"/>
        </a:xfrm>
      </p:grpSpPr>
      <p:grpSp>
        <p:nvGrpSpPr>
          <p:cNvPr id="291" name="Google Shape;291;p8"/>
          <p:cNvGrpSpPr/>
          <p:nvPr/>
        </p:nvGrpSpPr>
        <p:grpSpPr>
          <a:xfrm>
            <a:off x="0" y="-488450"/>
            <a:ext cx="9144027" cy="2963923"/>
            <a:chOff x="0" y="-488450"/>
            <a:chExt cx="9144027" cy="2963923"/>
          </a:xfrm>
        </p:grpSpPr>
        <p:sp>
          <p:nvSpPr>
            <p:cNvPr id="292" name="Google Shape;292;p8"/>
            <p:cNvSpPr/>
            <p:nvPr/>
          </p:nvSpPr>
          <p:spPr>
            <a:xfrm>
              <a:off x="0" y="-336050"/>
              <a:ext cx="9141996" cy="2811523"/>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8"/>
            <p:cNvSpPr/>
            <p:nvPr/>
          </p:nvSpPr>
          <p:spPr>
            <a:xfrm>
              <a:off x="0" y="-336050"/>
              <a:ext cx="9141996" cy="2495587"/>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8"/>
            <p:cNvSpPr/>
            <p:nvPr/>
          </p:nvSpPr>
          <p:spPr>
            <a:xfrm>
              <a:off x="0" y="-336050"/>
              <a:ext cx="9141996" cy="2495587"/>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8"/>
            <p:cNvSpPr/>
            <p:nvPr/>
          </p:nvSpPr>
          <p:spPr>
            <a:xfrm>
              <a:off x="0" y="-336050"/>
              <a:ext cx="9144027" cy="2712318"/>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a:off x="3259601" y="867698"/>
              <a:ext cx="146612" cy="94707"/>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a:off x="3519750" y="962323"/>
              <a:ext cx="109766" cy="55123"/>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3519750" y="867698"/>
              <a:ext cx="109766" cy="47517"/>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1422697" y="642464"/>
              <a:ext cx="158701" cy="100514"/>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1666695" y="625698"/>
              <a:ext cx="71179" cy="60276"/>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1564957" y="563869"/>
              <a:ext cx="63248" cy="53242"/>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8"/>
            <p:cNvSpPr/>
            <p:nvPr/>
          </p:nvSpPr>
          <p:spPr>
            <a:xfrm>
              <a:off x="617975" y="1156024"/>
              <a:ext cx="79496" cy="67227"/>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8"/>
            <p:cNvSpPr/>
            <p:nvPr/>
          </p:nvSpPr>
          <p:spPr>
            <a:xfrm>
              <a:off x="697374" y="1056329"/>
              <a:ext cx="45647" cy="38848"/>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260439" y="1189474"/>
              <a:ext cx="252026" cy="131592"/>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463820" y="1125109"/>
              <a:ext cx="60927" cy="51525"/>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7258547" y="-335595"/>
              <a:ext cx="166921" cy="113845"/>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7506414" y="-236963"/>
              <a:ext cx="57252" cy="48171"/>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7457866" y="-335595"/>
              <a:ext cx="48645" cy="41383"/>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7128666" y="-353833"/>
              <a:ext cx="45937" cy="38848"/>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6998398" y="-335595"/>
              <a:ext cx="67600" cy="56841"/>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5153564" y="271654"/>
              <a:ext cx="138295" cy="7851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5324063" y="202791"/>
              <a:ext cx="61217" cy="51770"/>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5153564" y="158137"/>
              <a:ext cx="36653" cy="30997"/>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820302" y="519215"/>
              <a:ext cx="136361" cy="114990"/>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3427392" y="849951"/>
              <a:ext cx="48935" cy="41383"/>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3793245" y="989884"/>
              <a:ext cx="46227" cy="39420"/>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1839419" y="635840"/>
              <a:ext cx="42649" cy="3631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1702188" y="447899"/>
              <a:ext cx="102126" cy="86283"/>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1625980" y="-488450"/>
              <a:ext cx="2108278" cy="509521"/>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3708527" y="-488450"/>
              <a:ext cx="1233826" cy="693782"/>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0" y="-488450"/>
              <a:ext cx="1555774" cy="798876"/>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 name="Google Shape;322;p8"/>
          <p:cNvSpPr txBox="1">
            <a:spLocks noGrp="1"/>
          </p:cNvSpPr>
          <p:nvPr>
            <p:ph type="title"/>
          </p:nvPr>
        </p:nvSpPr>
        <p:spPr>
          <a:xfrm>
            <a:off x="1744000" y="1633300"/>
            <a:ext cx="5656200" cy="1876800"/>
          </a:xfrm>
          <a:prstGeom prst="rect">
            <a:avLst/>
          </a:prstGeom>
          <a:solidFill>
            <a:schemeClr val="dk2"/>
          </a:solidFill>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grpSp>
        <p:nvGrpSpPr>
          <p:cNvPr id="323" name="Google Shape;323;p8"/>
          <p:cNvGrpSpPr/>
          <p:nvPr/>
        </p:nvGrpSpPr>
        <p:grpSpPr>
          <a:xfrm>
            <a:off x="736842" y="3690244"/>
            <a:ext cx="3345959" cy="880694"/>
            <a:chOff x="736842" y="1480444"/>
            <a:chExt cx="3345959" cy="880694"/>
          </a:xfrm>
        </p:grpSpPr>
        <p:sp>
          <p:nvSpPr>
            <p:cNvPr id="324" name="Google Shape;324;p8"/>
            <p:cNvSpPr/>
            <p:nvPr/>
          </p:nvSpPr>
          <p:spPr>
            <a:xfrm rot="1610678">
              <a:off x="3451097" y="1946259"/>
              <a:ext cx="49476" cy="49641"/>
            </a:xfrm>
            <a:custGeom>
              <a:avLst/>
              <a:gdLst/>
              <a:ahLst/>
              <a:cxnLst/>
              <a:rect l="l" t="t" r="r" b="b"/>
              <a:pathLst>
                <a:path w="885" h="888" extrusionOk="0">
                  <a:moveTo>
                    <a:pt x="440" y="1"/>
                  </a:moveTo>
                  <a:cubicBezTo>
                    <a:pt x="196" y="1"/>
                    <a:pt x="1" y="200"/>
                    <a:pt x="1" y="444"/>
                  </a:cubicBezTo>
                  <a:cubicBezTo>
                    <a:pt x="1" y="688"/>
                    <a:pt x="196" y="887"/>
                    <a:pt x="440" y="887"/>
                  </a:cubicBezTo>
                  <a:cubicBezTo>
                    <a:pt x="684" y="887"/>
                    <a:pt x="884" y="688"/>
                    <a:pt x="884" y="444"/>
                  </a:cubicBezTo>
                  <a:cubicBezTo>
                    <a:pt x="884"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rot="1610678">
              <a:off x="2546053" y="1674224"/>
              <a:ext cx="49587" cy="49418"/>
            </a:xfrm>
            <a:custGeom>
              <a:avLst/>
              <a:gdLst/>
              <a:ahLst/>
              <a:cxnLst/>
              <a:rect l="l" t="t" r="r" b="b"/>
              <a:pathLst>
                <a:path w="887" h="884" extrusionOk="0">
                  <a:moveTo>
                    <a:pt x="444" y="0"/>
                  </a:moveTo>
                  <a:cubicBezTo>
                    <a:pt x="200" y="0"/>
                    <a:pt x="0" y="196"/>
                    <a:pt x="0" y="440"/>
                  </a:cubicBezTo>
                  <a:cubicBezTo>
                    <a:pt x="0" y="685"/>
                    <a:pt x="200" y="883"/>
                    <a:pt x="444" y="883"/>
                  </a:cubicBezTo>
                  <a:cubicBezTo>
                    <a:pt x="688" y="883"/>
                    <a:pt x="887" y="685"/>
                    <a:pt x="887" y="440"/>
                  </a:cubicBezTo>
                  <a:cubicBezTo>
                    <a:pt x="887" y="196"/>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rot="1610678">
              <a:off x="745375" y="2302963"/>
              <a:ext cx="49643" cy="49641"/>
            </a:xfrm>
            <a:custGeom>
              <a:avLst/>
              <a:gdLst/>
              <a:ahLst/>
              <a:cxnLst/>
              <a:rect l="l" t="t" r="r" b="b"/>
              <a:pathLst>
                <a:path w="888" h="888" extrusionOk="0">
                  <a:moveTo>
                    <a:pt x="443" y="1"/>
                  </a:moveTo>
                  <a:cubicBezTo>
                    <a:pt x="199" y="1"/>
                    <a:pt x="1" y="199"/>
                    <a:pt x="1" y="443"/>
                  </a:cubicBezTo>
                  <a:cubicBezTo>
                    <a:pt x="1" y="688"/>
                    <a:pt x="199" y="887"/>
                    <a:pt x="443" y="887"/>
                  </a:cubicBezTo>
                  <a:cubicBezTo>
                    <a:pt x="687" y="887"/>
                    <a:pt x="887" y="688"/>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rot="1610678">
              <a:off x="4024727" y="1812549"/>
              <a:ext cx="49587" cy="49418"/>
            </a:xfrm>
            <a:custGeom>
              <a:avLst/>
              <a:gdLst/>
              <a:ahLst/>
              <a:cxnLst/>
              <a:rect l="l" t="t" r="r" b="b"/>
              <a:pathLst>
                <a:path w="887" h="884" extrusionOk="0">
                  <a:moveTo>
                    <a:pt x="444" y="0"/>
                  </a:moveTo>
                  <a:cubicBezTo>
                    <a:pt x="200" y="0"/>
                    <a:pt x="1" y="197"/>
                    <a:pt x="1" y="440"/>
                  </a:cubicBezTo>
                  <a:cubicBezTo>
                    <a:pt x="1" y="684"/>
                    <a:pt x="200" y="883"/>
                    <a:pt x="444" y="883"/>
                  </a:cubicBezTo>
                  <a:cubicBezTo>
                    <a:pt x="688" y="883"/>
                    <a:pt x="887" y="684"/>
                    <a:pt x="887" y="440"/>
                  </a:cubicBezTo>
                  <a:cubicBezTo>
                    <a:pt x="887" y="197"/>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8"/>
            <p:cNvSpPr/>
            <p:nvPr/>
          </p:nvSpPr>
          <p:spPr>
            <a:xfrm rot="1610678">
              <a:off x="3445120" y="2129277"/>
              <a:ext cx="49587" cy="49418"/>
            </a:xfrm>
            <a:custGeom>
              <a:avLst/>
              <a:gdLst/>
              <a:ahLst/>
              <a:cxnLst/>
              <a:rect l="l" t="t" r="r" b="b"/>
              <a:pathLst>
                <a:path w="887" h="884" extrusionOk="0">
                  <a:moveTo>
                    <a:pt x="443" y="0"/>
                  </a:moveTo>
                  <a:cubicBezTo>
                    <a:pt x="199" y="0"/>
                    <a:pt x="0" y="196"/>
                    <a:pt x="0" y="440"/>
                  </a:cubicBezTo>
                  <a:cubicBezTo>
                    <a:pt x="0" y="685"/>
                    <a:pt x="199" y="883"/>
                    <a:pt x="443" y="883"/>
                  </a:cubicBezTo>
                  <a:cubicBezTo>
                    <a:pt x="687" y="883"/>
                    <a:pt x="887" y="685"/>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rot="1610678">
              <a:off x="2375289" y="1488927"/>
              <a:ext cx="49364" cy="49418"/>
            </a:xfrm>
            <a:custGeom>
              <a:avLst/>
              <a:gdLst/>
              <a:ahLst/>
              <a:cxnLst/>
              <a:rect l="l" t="t" r="r" b="b"/>
              <a:pathLst>
                <a:path w="883" h="884" extrusionOk="0">
                  <a:moveTo>
                    <a:pt x="443" y="1"/>
                  </a:moveTo>
                  <a:cubicBezTo>
                    <a:pt x="199" y="1"/>
                    <a:pt x="0" y="196"/>
                    <a:pt x="0" y="443"/>
                  </a:cubicBezTo>
                  <a:cubicBezTo>
                    <a:pt x="0" y="687"/>
                    <a:pt x="199" y="884"/>
                    <a:pt x="443" y="884"/>
                  </a:cubicBezTo>
                  <a:cubicBezTo>
                    <a:pt x="687" y="884"/>
                    <a:pt x="883" y="687"/>
                    <a:pt x="883" y="443"/>
                  </a:cubicBezTo>
                  <a:cubicBezTo>
                    <a:pt x="883" y="196"/>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33"/>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68"/>
        <p:cNvGrpSpPr/>
        <p:nvPr/>
      </p:nvGrpSpPr>
      <p:grpSpPr>
        <a:xfrm>
          <a:off x="0" y="0"/>
          <a:ext cx="0" cy="0"/>
          <a:chOff x="0" y="0"/>
          <a:chExt cx="0" cy="0"/>
        </a:xfrm>
      </p:grpSpPr>
      <p:grpSp>
        <p:nvGrpSpPr>
          <p:cNvPr id="469" name="Google Shape;469;p14"/>
          <p:cNvGrpSpPr/>
          <p:nvPr/>
        </p:nvGrpSpPr>
        <p:grpSpPr>
          <a:xfrm rot="10800000">
            <a:off x="719992" y="1036744"/>
            <a:ext cx="7822672" cy="3614369"/>
            <a:chOff x="-3739871" y="-1253231"/>
            <a:chExt cx="7822672" cy="3614369"/>
          </a:xfrm>
        </p:grpSpPr>
        <p:sp>
          <p:nvSpPr>
            <p:cNvPr id="470" name="Google Shape;470;p14"/>
            <p:cNvSpPr/>
            <p:nvPr/>
          </p:nvSpPr>
          <p:spPr>
            <a:xfrm rot="1610678">
              <a:off x="3451097" y="1946259"/>
              <a:ext cx="49476" cy="49641"/>
            </a:xfrm>
            <a:custGeom>
              <a:avLst/>
              <a:gdLst/>
              <a:ahLst/>
              <a:cxnLst/>
              <a:rect l="l" t="t" r="r" b="b"/>
              <a:pathLst>
                <a:path w="885" h="888" extrusionOk="0">
                  <a:moveTo>
                    <a:pt x="440" y="1"/>
                  </a:moveTo>
                  <a:cubicBezTo>
                    <a:pt x="196" y="1"/>
                    <a:pt x="1" y="200"/>
                    <a:pt x="1" y="444"/>
                  </a:cubicBezTo>
                  <a:cubicBezTo>
                    <a:pt x="1" y="688"/>
                    <a:pt x="196" y="887"/>
                    <a:pt x="440" y="887"/>
                  </a:cubicBezTo>
                  <a:cubicBezTo>
                    <a:pt x="684" y="887"/>
                    <a:pt x="884" y="688"/>
                    <a:pt x="884" y="444"/>
                  </a:cubicBezTo>
                  <a:cubicBezTo>
                    <a:pt x="884"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rot="1610678">
              <a:off x="745375" y="2302963"/>
              <a:ext cx="49643" cy="49641"/>
            </a:xfrm>
            <a:custGeom>
              <a:avLst/>
              <a:gdLst/>
              <a:ahLst/>
              <a:cxnLst/>
              <a:rect l="l" t="t" r="r" b="b"/>
              <a:pathLst>
                <a:path w="888" h="888" extrusionOk="0">
                  <a:moveTo>
                    <a:pt x="443" y="1"/>
                  </a:moveTo>
                  <a:cubicBezTo>
                    <a:pt x="199" y="1"/>
                    <a:pt x="1" y="199"/>
                    <a:pt x="1" y="443"/>
                  </a:cubicBezTo>
                  <a:cubicBezTo>
                    <a:pt x="1" y="688"/>
                    <a:pt x="199" y="887"/>
                    <a:pt x="443" y="887"/>
                  </a:cubicBezTo>
                  <a:cubicBezTo>
                    <a:pt x="687" y="887"/>
                    <a:pt x="887" y="688"/>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rot="1610678">
              <a:off x="4024727" y="1812549"/>
              <a:ext cx="49587" cy="49418"/>
            </a:xfrm>
            <a:custGeom>
              <a:avLst/>
              <a:gdLst/>
              <a:ahLst/>
              <a:cxnLst/>
              <a:rect l="l" t="t" r="r" b="b"/>
              <a:pathLst>
                <a:path w="887" h="884" extrusionOk="0">
                  <a:moveTo>
                    <a:pt x="444" y="0"/>
                  </a:moveTo>
                  <a:cubicBezTo>
                    <a:pt x="200" y="0"/>
                    <a:pt x="1" y="197"/>
                    <a:pt x="1" y="440"/>
                  </a:cubicBezTo>
                  <a:cubicBezTo>
                    <a:pt x="1" y="684"/>
                    <a:pt x="200" y="883"/>
                    <a:pt x="444" y="883"/>
                  </a:cubicBezTo>
                  <a:cubicBezTo>
                    <a:pt x="688" y="883"/>
                    <a:pt x="887" y="684"/>
                    <a:pt x="887" y="440"/>
                  </a:cubicBezTo>
                  <a:cubicBezTo>
                    <a:pt x="887" y="197"/>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rot="1610678">
              <a:off x="3445120" y="2129277"/>
              <a:ext cx="49587" cy="49418"/>
            </a:xfrm>
            <a:custGeom>
              <a:avLst/>
              <a:gdLst/>
              <a:ahLst/>
              <a:cxnLst/>
              <a:rect l="l" t="t" r="r" b="b"/>
              <a:pathLst>
                <a:path w="887" h="884" extrusionOk="0">
                  <a:moveTo>
                    <a:pt x="443" y="0"/>
                  </a:moveTo>
                  <a:cubicBezTo>
                    <a:pt x="199" y="0"/>
                    <a:pt x="0" y="196"/>
                    <a:pt x="0" y="440"/>
                  </a:cubicBezTo>
                  <a:cubicBezTo>
                    <a:pt x="0" y="685"/>
                    <a:pt x="199" y="883"/>
                    <a:pt x="443" y="883"/>
                  </a:cubicBezTo>
                  <a:cubicBezTo>
                    <a:pt x="687" y="883"/>
                    <a:pt x="887" y="685"/>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rot="1610678">
              <a:off x="-3560609" y="-1059451"/>
              <a:ext cx="49587" cy="49418"/>
            </a:xfrm>
            <a:custGeom>
              <a:avLst/>
              <a:gdLst/>
              <a:ahLst/>
              <a:cxnLst/>
              <a:rect l="l" t="t" r="r" b="b"/>
              <a:pathLst>
                <a:path w="887" h="884" extrusionOk="0">
                  <a:moveTo>
                    <a:pt x="444" y="0"/>
                  </a:moveTo>
                  <a:cubicBezTo>
                    <a:pt x="200" y="0"/>
                    <a:pt x="0" y="196"/>
                    <a:pt x="0" y="440"/>
                  </a:cubicBezTo>
                  <a:cubicBezTo>
                    <a:pt x="0" y="685"/>
                    <a:pt x="200" y="883"/>
                    <a:pt x="444" y="883"/>
                  </a:cubicBezTo>
                  <a:cubicBezTo>
                    <a:pt x="688" y="883"/>
                    <a:pt x="887" y="685"/>
                    <a:pt x="887" y="440"/>
                  </a:cubicBezTo>
                  <a:cubicBezTo>
                    <a:pt x="887" y="196"/>
                    <a:pt x="688" y="0"/>
                    <a:pt x="444"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rot="1610678">
              <a:off x="-3731373" y="-1244748"/>
              <a:ext cx="49364" cy="49418"/>
            </a:xfrm>
            <a:custGeom>
              <a:avLst/>
              <a:gdLst/>
              <a:ahLst/>
              <a:cxnLst/>
              <a:rect l="l" t="t" r="r" b="b"/>
              <a:pathLst>
                <a:path w="883" h="884" extrusionOk="0">
                  <a:moveTo>
                    <a:pt x="443" y="1"/>
                  </a:moveTo>
                  <a:cubicBezTo>
                    <a:pt x="199" y="1"/>
                    <a:pt x="0" y="196"/>
                    <a:pt x="0" y="443"/>
                  </a:cubicBezTo>
                  <a:cubicBezTo>
                    <a:pt x="0" y="687"/>
                    <a:pt x="199" y="884"/>
                    <a:pt x="443" y="884"/>
                  </a:cubicBezTo>
                  <a:cubicBezTo>
                    <a:pt x="687" y="884"/>
                    <a:pt x="883" y="687"/>
                    <a:pt x="883" y="443"/>
                  </a:cubicBezTo>
                  <a:cubicBezTo>
                    <a:pt x="883" y="196"/>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14"/>
          <p:cNvGrpSpPr/>
          <p:nvPr/>
        </p:nvGrpSpPr>
        <p:grpSpPr>
          <a:xfrm>
            <a:off x="0" y="-128005"/>
            <a:ext cx="3322995" cy="1292489"/>
            <a:chOff x="0" y="-42425"/>
            <a:chExt cx="3322995" cy="1292489"/>
          </a:xfrm>
        </p:grpSpPr>
        <p:sp>
          <p:nvSpPr>
            <p:cNvPr id="477" name="Google Shape;477;p14"/>
            <p:cNvSpPr/>
            <p:nvPr/>
          </p:nvSpPr>
          <p:spPr>
            <a:xfrm>
              <a:off x="0" y="-42425"/>
              <a:ext cx="3322257" cy="1292489"/>
            </a:xfrm>
            <a:custGeom>
              <a:avLst/>
              <a:gdLst/>
              <a:ahLst/>
              <a:cxnLst/>
              <a:rect l="l" t="t" r="r" b="b"/>
              <a:pathLst>
                <a:path w="94530" h="34377" extrusionOk="0">
                  <a:moveTo>
                    <a:pt x="0" y="0"/>
                  </a:moveTo>
                  <a:lnTo>
                    <a:pt x="0" y="34376"/>
                  </a:lnTo>
                  <a:cubicBezTo>
                    <a:pt x="433" y="33623"/>
                    <a:pt x="773" y="32768"/>
                    <a:pt x="1185" y="32091"/>
                  </a:cubicBezTo>
                  <a:cubicBezTo>
                    <a:pt x="2271" y="30308"/>
                    <a:pt x="3353" y="28322"/>
                    <a:pt x="5212" y="27236"/>
                  </a:cubicBezTo>
                  <a:cubicBezTo>
                    <a:pt x="7143" y="26110"/>
                    <a:pt x="9809" y="26116"/>
                    <a:pt x="11524" y="24721"/>
                  </a:cubicBezTo>
                  <a:cubicBezTo>
                    <a:pt x="13132" y="23416"/>
                    <a:pt x="13808" y="21103"/>
                    <a:pt x="15424" y="19798"/>
                  </a:cubicBezTo>
                  <a:cubicBezTo>
                    <a:pt x="16189" y="19181"/>
                    <a:pt x="17080" y="18935"/>
                    <a:pt x="18050" y="18935"/>
                  </a:cubicBezTo>
                  <a:cubicBezTo>
                    <a:pt x="21237" y="18935"/>
                    <a:pt x="25278" y="21588"/>
                    <a:pt x="28531" y="22423"/>
                  </a:cubicBezTo>
                  <a:cubicBezTo>
                    <a:pt x="32139" y="23347"/>
                    <a:pt x="35667" y="22612"/>
                    <a:pt x="39258" y="23323"/>
                  </a:cubicBezTo>
                  <a:cubicBezTo>
                    <a:pt x="41466" y="23761"/>
                    <a:pt x="44634" y="25194"/>
                    <a:pt x="47336" y="25194"/>
                  </a:cubicBezTo>
                  <a:cubicBezTo>
                    <a:pt x="48682" y="25194"/>
                    <a:pt x="49913" y="24839"/>
                    <a:pt x="50853" y="23828"/>
                  </a:cubicBezTo>
                  <a:cubicBezTo>
                    <a:pt x="51750" y="22866"/>
                    <a:pt x="51736" y="21419"/>
                    <a:pt x="52234" y="20276"/>
                  </a:cubicBezTo>
                  <a:cubicBezTo>
                    <a:pt x="53513" y="17341"/>
                    <a:pt x="56248" y="15039"/>
                    <a:pt x="58749" y="13177"/>
                  </a:cubicBezTo>
                  <a:cubicBezTo>
                    <a:pt x="61470" y="11149"/>
                    <a:pt x="63838" y="9633"/>
                    <a:pt x="66727" y="9633"/>
                  </a:cubicBezTo>
                  <a:cubicBezTo>
                    <a:pt x="67748" y="9633"/>
                    <a:pt x="68835" y="9822"/>
                    <a:pt x="70025" y="10246"/>
                  </a:cubicBezTo>
                  <a:cubicBezTo>
                    <a:pt x="71133" y="10639"/>
                    <a:pt x="73675" y="11507"/>
                    <a:pt x="76327" y="11507"/>
                  </a:cubicBezTo>
                  <a:cubicBezTo>
                    <a:pt x="78084" y="11507"/>
                    <a:pt x="79891" y="11126"/>
                    <a:pt x="81360" y="9971"/>
                  </a:cubicBezTo>
                  <a:cubicBezTo>
                    <a:pt x="82979" y="8697"/>
                    <a:pt x="83583" y="6477"/>
                    <a:pt x="85535" y="5615"/>
                  </a:cubicBezTo>
                  <a:cubicBezTo>
                    <a:pt x="87071" y="4938"/>
                    <a:pt x="88864" y="5227"/>
                    <a:pt x="90493" y="5051"/>
                  </a:cubicBezTo>
                  <a:cubicBezTo>
                    <a:pt x="91988" y="4893"/>
                    <a:pt x="93389" y="4323"/>
                    <a:pt x="94530" y="3412"/>
                  </a:cubicBezTo>
                  <a:lnTo>
                    <a:pt x="94530" y="0"/>
                  </a:ln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0" y="-42425"/>
              <a:ext cx="3322257" cy="1147250"/>
            </a:xfrm>
            <a:custGeom>
              <a:avLst/>
              <a:gdLst/>
              <a:ahLst/>
              <a:cxnLst/>
              <a:rect l="l" t="t" r="r" b="b"/>
              <a:pathLst>
                <a:path w="94530" h="30514" extrusionOk="0">
                  <a:moveTo>
                    <a:pt x="0" y="0"/>
                  </a:move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0" y="-42425"/>
              <a:ext cx="3322257" cy="1147250"/>
            </a:xfrm>
            <a:custGeom>
              <a:avLst/>
              <a:gdLst/>
              <a:ahLst/>
              <a:cxnLst/>
              <a:rect l="l" t="t" r="r" b="b"/>
              <a:pathLst>
                <a:path w="94530" h="30514" extrusionOk="0">
                  <a:moveTo>
                    <a:pt x="82266" y="478"/>
                  </a:moveTo>
                  <a:cubicBezTo>
                    <a:pt x="82805" y="478"/>
                    <a:pt x="83171" y="756"/>
                    <a:pt x="83377" y="1237"/>
                  </a:cubicBezTo>
                  <a:cubicBezTo>
                    <a:pt x="83763" y="2137"/>
                    <a:pt x="82386" y="3260"/>
                    <a:pt x="80606" y="3260"/>
                  </a:cubicBezTo>
                  <a:cubicBezTo>
                    <a:pt x="80007" y="3260"/>
                    <a:pt x="79363" y="3133"/>
                    <a:pt x="78725" y="2828"/>
                  </a:cubicBezTo>
                  <a:cubicBezTo>
                    <a:pt x="77852" y="2409"/>
                    <a:pt x="77794" y="1265"/>
                    <a:pt x="78869" y="1104"/>
                  </a:cubicBezTo>
                  <a:cubicBezTo>
                    <a:pt x="79171" y="1058"/>
                    <a:pt x="79410" y="1050"/>
                    <a:pt x="79619" y="1050"/>
                  </a:cubicBezTo>
                  <a:cubicBezTo>
                    <a:pt x="79740" y="1050"/>
                    <a:pt x="79851" y="1053"/>
                    <a:pt x="79960" y="1053"/>
                  </a:cubicBezTo>
                  <a:cubicBezTo>
                    <a:pt x="80317" y="1053"/>
                    <a:pt x="80641" y="1022"/>
                    <a:pt x="81171" y="763"/>
                  </a:cubicBezTo>
                  <a:cubicBezTo>
                    <a:pt x="81594" y="568"/>
                    <a:pt x="81958" y="478"/>
                    <a:pt x="82266" y="478"/>
                  </a:cubicBezTo>
                  <a:close/>
                  <a:moveTo>
                    <a:pt x="28271" y="7419"/>
                  </a:moveTo>
                  <a:cubicBezTo>
                    <a:pt x="29152" y="7419"/>
                    <a:pt x="30200" y="7776"/>
                    <a:pt x="30871" y="8198"/>
                  </a:cubicBezTo>
                  <a:cubicBezTo>
                    <a:pt x="31582" y="8649"/>
                    <a:pt x="32197" y="9061"/>
                    <a:pt x="32997" y="9383"/>
                  </a:cubicBezTo>
                  <a:cubicBezTo>
                    <a:pt x="33640" y="9645"/>
                    <a:pt x="34358" y="9806"/>
                    <a:pt x="34970" y="10140"/>
                  </a:cubicBezTo>
                  <a:cubicBezTo>
                    <a:pt x="36361" y="10902"/>
                    <a:pt x="35794" y="12517"/>
                    <a:pt x="34444" y="12933"/>
                  </a:cubicBezTo>
                  <a:cubicBezTo>
                    <a:pt x="34108" y="13037"/>
                    <a:pt x="33748" y="13084"/>
                    <a:pt x="33373" y="13084"/>
                  </a:cubicBezTo>
                  <a:cubicBezTo>
                    <a:pt x="30684" y="13084"/>
                    <a:pt x="27262" y="10647"/>
                    <a:pt x="26710" y="9209"/>
                  </a:cubicBezTo>
                  <a:cubicBezTo>
                    <a:pt x="26491" y="7876"/>
                    <a:pt x="27274" y="7419"/>
                    <a:pt x="28271" y="7419"/>
                  </a:cubicBezTo>
                  <a:close/>
                  <a:moveTo>
                    <a:pt x="38767" y="11448"/>
                  </a:moveTo>
                  <a:cubicBezTo>
                    <a:pt x="39217" y="11448"/>
                    <a:pt x="39833" y="11640"/>
                    <a:pt x="40639" y="12184"/>
                  </a:cubicBezTo>
                  <a:cubicBezTo>
                    <a:pt x="41140" y="12524"/>
                    <a:pt x="41989" y="13276"/>
                    <a:pt x="41460" y="13874"/>
                  </a:cubicBezTo>
                  <a:cubicBezTo>
                    <a:pt x="41136" y="14242"/>
                    <a:pt x="40630" y="14376"/>
                    <a:pt x="40104" y="14376"/>
                  </a:cubicBezTo>
                  <a:cubicBezTo>
                    <a:pt x="39574" y="14376"/>
                    <a:pt x="39025" y="14241"/>
                    <a:pt x="38622" y="14074"/>
                  </a:cubicBezTo>
                  <a:cubicBezTo>
                    <a:pt x="37756" y="13713"/>
                    <a:pt x="38024" y="13088"/>
                    <a:pt x="37794" y="12363"/>
                  </a:cubicBezTo>
                  <a:cubicBezTo>
                    <a:pt x="37693" y="12045"/>
                    <a:pt x="37973" y="11448"/>
                    <a:pt x="38767" y="11448"/>
                  </a:cubicBezTo>
                  <a:close/>
                  <a:moveTo>
                    <a:pt x="55358" y="0"/>
                  </a:moveTo>
                  <a:cubicBezTo>
                    <a:pt x="52702" y="860"/>
                    <a:pt x="50311" y="2127"/>
                    <a:pt x="48923" y="4447"/>
                  </a:cubicBezTo>
                  <a:cubicBezTo>
                    <a:pt x="47961" y="6058"/>
                    <a:pt x="47964" y="7690"/>
                    <a:pt x="46236" y="8772"/>
                  </a:cubicBezTo>
                  <a:cubicBezTo>
                    <a:pt x="45027" y="9528"/>
                    <a:pt x="43540" y="9809"/>
                    <a:pt x="42006" y="9809"/>
                  </a:cubicBezTo>
                  <a:cubicBezTo>
                    <a:pt x="40075" y="9809"/>
                    <a:pt x="38070" y="9363"/>
                    <a:pt x="36457" y="8861"/>
                  </a:cubicBezTo>
                  <a:cubicBezTo>
                    <a:pt x="32479" y="7628"/>
                    <a:pt x="28988" y="4550"/>
                    <a:pt x="24854" y="3879"/>
                  </a:cubicBezTo>
                  <a:cubicBezTo>
                    <a:pt x="24391" y="3804"/>
                    <a:pt x="23933" y="3768"/>
                    <a:pt x="23479" y="3768"/>
                  </a:cubicBezTo>
                  <a:cubicBezTo>
                    <a:pt x="21754" y="3768"/>
                    <a:pt x="20103" y="4287"/>
                    <a:pt x="18578" y="5144"/>
                  </a:cubicBezTo>
                  <a:cubicBezTo>
                    <a:pt x="16492" y="6319"/>
                    <a:pt x="15812" y="7563"/>
                    <a:pt x="14520" y="9439"/>
                  </a:cubicBezTo>
                  <a:cubicBezTo>
                    <a:pt x="13190" y="11359"/>
                    <a:pt x="10991" y="12026"/>
                    <a:pt x="8751" y="12112"/>
                  </a:cubicBezTo>
                  <a:cubicBezTo>
                    <a:pt x="8652" y="12116"/>
                    <a:pt x="8554" y="12118"/>
                    <a:pt x="8457" y="12118"/>
                  </a:cubicBezTo>
                  <a:cubicBezTo>
                    <a:pt x="6622" y="12118"/>
                    <a:pt x="5067" y="11476"/>
                    <a:pt x="3299" y="11342"/>
                  </a:cubicBezTo>
                  <a:cubicBezTo>
                    <a:pt x="3155" y="11331"/>
                    <a:pt x="3013" y="11325"/>
                    <a:pt x="2872" y="11325"/>
                  </a:cubicBezTo>
                  <a:cubicBezTo>
                    <a:pt x="1797" y="11325"/>
                    <a:pt x="821" y="11643"/>
                    <a:pt x="0" y="12180"/>
                  </a:cubicBezTo>
                  <a:lnTo>
                    <a:pt x="0" y="30514"/>
                  </a:lnTo>
                  <a:cubicBezTo>
                    <a:pt x="0" y="30514"/>
                    <a:pt x="6604" y="17784"/>
                    <a:pt x="18705" y="17152"/>
                  </a:cubicBezTo>
                  <a:cubicBezTo>
                    <a:pt x="19306" y="17121"/>
                    <a:pt x="19890" y="17106"/>
                    <a:pt x="20459" y="17106"/>
                  </a:cubicBezTo>
                  <a:cubicBezTo>
                    <a:pt x="29960" y="17106"/>
                    <a:pt x="35106" y="21218"/>
                    <a:pt x="42966" y="21218"/>
                  </a:cubicBezTo>
                  <a:cubicBezTo>
                    <a:pt x="44102" y="21218"/>
                    <a:pt x="45295" y="21132"/>
                    <a:pt x="46565" y="20935"/>
                  </a:cubicBezTo>
                  <a:cubicBezTo>
                    <a:pt x="56962" y="19326"/>
                    <a:pt x="54234" y="5566"/>
                    <a:pt x="63797" y="5566"/>
                  </a:cubicBezTo>
                  <a:cubicBezTo>
                    <a:pt x="63975" y="5566"/>
                    <a:pt x="64157" y="5571"/>
                    <a:pt x="64343" y="5580"/>
                  </a:cubicBezTo>
                  <a:cubicBezTo>
                    <a:pt x="66851" y="5711"/>
                    <a:pt x="69662" y="5840"/>
                    <a:pt x="72564" y="5840"/>
                  </a:cubicBezTo>
                  <a:cubicBezTo>
                    <a:pt x="80697" y="5840"/>
                    <a:pt x="89554" y="4827"/>
                    <a:pt x="94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0" y="-42425"/>
              <a:ext cx="3322995" cy="1246883"/>
            </a:xfrm>
            <a:custGeom>
              <a:avLst/>
              <a:gdLst/>
              <a:ahLst/>
              <a:cxnLst/>
              <a:rect l="l" t="t" r="r" b="b"/>
              <a:pathLst>
                <a:path w="94551" h="33164" extrusionOk="0">
                  <a:moveTo>
                    <a:pt x="91444" y="0"/>
                  </a:moveTo>
                  <a:cubicBezTo>
                    <a:pt x="91444" y="0"/>
                    <a:pt x="86459" y="4064"/>
                    <a:pt x="80493" y="4064"/>
                  </a:cubicBezTo>
                  <a:cubicBezTo>
                    <a:pt x="80238" y="4064"/>
                    <a:pt x="79980" y="4056"/>
                    <a:pt x="79722" y="4041"/>
                  </a:cubicBezTo>
                  <a:cubicBezTo>
                    <a:pt x="74914" y="3753"/>
                    <a:pt x="71867" y="2658"/>
                    <a:pt x="67952" y="2658"/>
                  </a:cubicBezTo>
                  <a:cubicBezTo>
                    <a:pt x="66732" y="2658"/>
                    <a:pt x="65429" y="2764"/>
                    <a:pt x="63961" y="3034"/>
                  </a:cubicBezTo>
                  <a:cubicBezTo>
                    <a:pt x="57784" y="4168"/>
                    <a:pt x="57155" y="9841"/>
                    <a:pt x="54383" y="10847"/>
                  </a:cubicBezTo>
                  <a:cubicBezTo>
                    <a:pt x="51609" y="11857"/>
                    <a:pt x="54760" y="15506"/>
                    <a:pt x="48332" y="16582"/>
                  </a:cubicBezTo>
                  <a:cubicBezTo>
                    <a:pt x="44291" y="17258"/>
                    <a:pt x="42763" y="19013"/>
                    <a:pt x="39201" y="19013"/>
                  </a:cubicBezTo>
                  <a:cubicBezTo>
                    <a:pt x="37093" y="19013"/>
                    <a:pt x="34273" y="18398"/>
                    <a:pt x="29799" y="16582"/>
                  </a:cubicBezTo>
                  <a:cubicBezTo>
                    <a:pt x="25948" y="15019"/>
                    <a:pt x="23494" y="14530"/>
                    <a:pt x="21546" y="14530"/>
                  </a:cubicBezTo>
                  <a:cubicBezTo>
                    <a:pt x="18391" y="14530"/>
                    <a:pt x="16564" y="15813"/>
                    <a:pt x="12279" y="15891"/>
                  </a:cubicBezTo>
                  <a:cubicBezTo>
                    <a:pt x="7108" y="15988"/>
                    <a:pt x="9926" y="20303"/>
                    <a:pt x="4964" y="20808"/>
                  </a:cubicBezTo>
                  <a:cubicBezTo>
                    <a:pt x="0" y="21313"/>
                    <a:pt x="0" y="24113"/>
                    <a:pt x="0" y="24113"/>
                  </a:cubicBezTo>
                  <a:lnTo>
                    <a:pt x="0" y="33163"/>
                  </a:lnTo>
                  <a:cubicBezTo>
                    <a:pt x="0" y="33163"/>
                    <a:pt x="3450" y="24646"/>
                    <a:pt x="8366" y="24113"/>
                  </a:cubicBezTo>
                  <a:cubicBezTo>
                    <a:pt x="13031" y="23608"/>
                    <a:pt x="13724" y="18365"/>
                    <a:pt x="18518" y="18365"/>
                  </a:cubicBezTo>
                  <a:cubicBezTo>
                    <a:pt x="18777" y="18365"/>
                    <a:pt x="19049" y="18381"/>
                    <a:pt x="19333" y="18413"/>
                  </a:cubicBezTo>
                  <a:cubicBezTo>
                    <a:pt x="24883" y="19042"/>
                    <a:pt x="28160" y="21818"/>
                    <a:pt x="32066" y="22069"/>
                  </a:cubicBezTo>
                  <a:cubicBezTo>
                    <a:pt x="32745" y="22113"/>
                    <a:pt x="33450" y="22126"/>
                    <a:pt x="34171" y="22126"/>
                  </a:cubicBezTo>
                  <a:cubicBezTo>
                    <a:pt x="35281" y="22126"/>
                    <a:pt x="36429" y="22094"/>
                    <a:pt x="37576" y="22094"/>
                  </a:cubicBezTo>
                  <a:cubicBezTo>
                    <a:pt x="39978" y="22094"/>
                    <a:pt x="42377" y="22232"/>
                    <a:pt x="44421" y="23079"/>
                  </a:cubicBezTo>
                  <a:cubicBezTo>
                    <a:pt x="45569" y="23553"/>
                    <a:pt x="46852" y="23767"/>
                    <a:pt x="48117" y="23767"/>
                  </a:cubicBezTo>
                  <a:cubicBezTo>
                    <a:pt x="50882" y="23767"/>
                    <a:pt x="53556" y="22744"/>
                    <a:pt x="54506" y="21186"/>
                  </a:cubicBezTo>
                  <a:cubicBezTo>
                    <a:pt x="55894" y="18918"/>
                    <a:pt x="54760" y="14884"/>
                    <a:pt x="56777" y="12867"/>
                  </a:cubicBezTo>
                  <a:cubicBezTo>
                    <a:pt x="58559" y="11083"/>
                    <a:pt x="61324" y="7632"/>
                    <a:pt x="65593" y="7632"/>
                  </a:cubicBezTo>
                  <a:cubicBezTo>
                    <a:pt x="66158" y="7632"/>
                    <a:pt x="66748" y="7692"/>
                    <a:pt x="67366" y="7824"/>
                  </a:cubicBezTo>
                  <a:cubicBezTo>
                    <a:pt x="71935" y="8803"/>
                    <a:pt x="73644" y="10344"/>
                    <a:pt x="76314" y="10344"/>
                  </a:cubicBezTo>
                  <a:cubicBezTo>
                    <a:pt x="76738" y="10344"/>
                    <a:pt x="77186" y="10305"/>
                    <a:pt x="77673" y="10219"/>
                  </a:cubicBezTo>
                  <a:cubicBezTo>
                    <a:pt x="81233" y="9590"/>
                    <a:pt x="82494" y="7068"/>
                    <a:pt x="85772" y="6814"/>
                  </a:cubicBezTo>
                  <a:cubicBezTo>
                    <a:pt x="89050" y="6563"/>
                    <a:pt x="91861" y="5165"/>
                    <a:pt x="94550" y="2017"/>
                  </a:cubicBezTo>
                  <a:lnTo>
                    <a:pt x="9453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1184582" y="581013"/>
              <a:ext cx="53280" cy="43538"/>
            </a:xfrm>
            <a:custGeom>
              <a:avLst/>
              <a:gdLst/>
              <a:ahLst/>
              <a:cxnLst/>
              <a:rect l="l" t="t" r="r" b="b"/>
              <a:pathLst>
                <a:path w="1516" h="1158" extrusionOk="0">
                  <a:moveTo>
                    <a:pt x="756" y="0"/>
                  </a:moveTo>
                  <a:cubicBezTo>
                    <a:pt x="340" y="0"/>
                    <a:pt x="1" y="257"/>
                    <a:pt x="1" y="581"/>
                  </a:cubicBezTo>
                  <a:cubicBezTo>
                    <a:pt x="1" y="900"/>
                    <a:pt x="340" y="1158"/>
                    <a:pt x="756" y="1158"/>
                  </a:cubicBezTo>
                  <a:cubicBezTo>
                    <a:pt x="1176" y="1158"/>
                    <a:pt x="1516" y="900"/>
                    <a:pt x="1516" y="581"/>
                  </a:cubicBezTo>
                  <a:cubicBezTo>
                    <a:pt x="1516" y="257"/>
                    <a:pt x="1176" y="0"/>
                    <a:pt x="7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1279123" y="624513"/>
              <a:ext cx="39890" cy="25341"/>
            </a:xfrm>
            <a:custGeom>
              <a:avLst/>
              <a:gdLst/>
              <a:ahLst/>
              <a:cxnLst/>
              <a:rect l="l" t="t" r="r" b="b"/>
              <a:pathLst>
                <a:path w="1135" h="674" extrusionOk="0">
                  <a:moveTo>
                    <a:pt x="568" y="1"/>
                  </a:moveTo>
                  <a:cubicBezTo>
                    <a:pt x="255" y="1"/>
                    <a:pt x="1" y="152"/>
                    <a:pt x="1" y="337"/>
                  </a:cubicBezTo>
                  <a:cubicBezTo>
                    <a:pt x="1" y="523"/>
                    <a:pt x="255" y="674"/>
                    <a:pt x="568" y="674"/>
                  </a:cubicBezTo>
                  <a:cubicBezTo>
                    <a:pt x="880" y="674"/>
                    <a:pt x="1134" y="523"/>
                    <a:pt x="1134" y="337"/>
                  </a:cubicBezTo>
                  <a:cubicBezTo>
                    <a:pt x="1134" y="152"/>
                    <a:pt x="880" y="1"/>
                    <a:pt x="5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1279123" y="581013"/>
              <a:ext cx="39890" cy="21844"/>
            </a:xfrm>
            <a:custGeom>
              <a:avLst/>
              <a:gdLst/>
              <a:ahLst/>
              <a:cxnLst/>
              <a:rect l="l" t="t" r="r" b="b"/>
              <a:pathLst>
                <a:path w="1135" h="581" extrusionOk="0">
                  <a:moveTo>
                    <a:pt x="568" y="0"/>
                  </a:moveTo>
                  <a:cubicBezTo>
                    <a:pt x="255" y="0"/>
                    <a:pt x="1" y="130"/>
                    <a:pt x="1" y="289"/>
                  </a:cubicBezTo>
                  <a:cubicBezTo>
                    <a:pt x="1" y="450"/>
                    <a:pt x="255" y="581"/>
                    <a:pt x="568" y="581"/>
                  </a:cubicBezTo>
                  <a:cubicBezTo>
                    <a:pt x="880" y="581"/>
                    <a:pt x="1134" y="450"/>
                    <a:pt x="1134" y="289"/>
                  </a:cubicBezTo>
                  <a:cubicBezTo>
                    <a:pt x="1134" y="130"/>
                    <a:pt x="880" y="0"/>
                    <a:pt x="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517027" y="477470"/>
              <a:ext cx="57673" cy="46207"/>
            </a:xfrm>
            <a:custGeom>
              <a:avLst/>
              <a:gdLst/>
              <a:ahLst/>
              <a:cxnLst/>
              <a:rect l="l" t="t" r="r" b="b"/>
              <a:pathLst>
                <a:path w="1641" h="1229" extrusionOk="0">
                  <a:moveTo>
                    <a:pt x="880" y="1"/>
                  </a:moveTo>
                  <a:cubicBezTo>
                    <a:pt x="831" y="1"/>
                    <a:pt x="781" y="5"/>
                    <a:pt x="730" y="12"/>
                  </a:cubicBezTo>
                  <a:cubicBezTo>
                    <a:pt x="307" y="74"/>
                    <a:pt x="1" y="397"/>
                    <a:pt x="53" y="730"/>
                  </a:cubicBezTo>
                  <a:cubicBezTo>
                    <a:pt x="95" y="1025"/>
                    <a:pt x="402" y="1229"/>
                    <a:pt x="766" y="1229"/>
                  </a:cubicBezTo>
                  <a:cubicBezTo>
                    <a:pt x="814" y="1229"/>
                    <a:pt x="862" y="1225"/>
                    <a:pt x="911" y="1218"/>
                  </a:cubicBezTo>
                  <a:cubicBezTo>
                    <a:pt x="1334" y="1153"/>
                    <a:pt x="1640" y="830"/>
                    <a:pt x="1588" y="500"/>
                  </a:cubicBezTo>
                  <a:cubicBezTo>
                    <a:pt x="1546" y="206"/>
                    <a:pt x="1243" y="1"/>
                    <a:pt x="8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605699" y="469763"/>
              <a:ext cx="25867" cy="27709"/>
            </a:xfrm>
            <a:custGeom>
              <a:avLst/>
              <a:gdLst/>
              <a:ahLst/>
              <a:cxnLst/>
              <a:rect l="l" t="t" r="r" b="b"/>
              <a:pathLst>
                <a:path w="736" h="737" extrusionOk="0">
                  <a:moveTo>
                    <a:pt x="367" y="1"/>
                  </a:moveTo>
                  <a:cubicBezTo>
                    <a:pt x="165" y="1"/>
                    <a:pt x="0" y="165"/>
                    <a:pt x="0" y="368"/>
                  </a:cubicBezTo>
                  <a:cubicBezTo>
                    <a:pt x="0" y="571"/>
                    <a:pt x="165" y="736"/>
                    <a:pt x="367" y="736"/>
                  </a:cubicBezTo>
                  <a:cubicBezTo>
                    <a:pt x="570" y="736"/>
                    <a:pt x="735" y="571"/>
                    <a:pt x="735" y="368"/>
                  </a:cubicBezTo>
                  <a:cubicBezTo>
                    <a:pt x="735" y="165"/>
                    <a:pt x="570" y="1"/>
                    <a:pt x="3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568726" y="441339"/>
              <a:ext cx="22985" cy="24476"/>
            </a:xfrm>
            <a:custGeom>
              <a:avLst/>
              <a:gdLst/>
              <a:ahLst/>
              <a:cxnLst/>
              <a:rect l="l" t="t" r="r" b="b"/>
              <a:pathLst>
                <a:path w="654" h="651" extrusionOk="0">
                  <a:moveTo>
                    <a:pt x="327" y="0"/>
                  </a:moveTo>
                  <a:cubicBezTo>
                    <a:pt x="149" y="0"/>
                    <a:pt x="1" y="145"/>
                    <a:pt x="1" y="324"/>
                  </a:cubicBezTo>
                  <a:cubicBezTo>
                    <a:pt x="1" y="506"/>
                    <a:pt x="149" y="650"/>
                    <a:pt x="327" y="650"/>
                  </a:cubicBezTo>
                  <a:cubicBezTo>
                    <a:pt x="506" y="650"/>
                    <a:pt x="653" y="506"/>
                    <a:pt x="653" y="324"/>
                  </a:cubicBezTo>
                  <a:cubicBezTo>
                    <a:pt x="653" y="145"/>
                    <a:pt x="506" y="0"/>
                    <a:pt x="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224580" y="643500"/>
              <a:ext cx="28889" cy="30905"/>
            </a:xfrm>
            <a:custGeom>
              <a:avLst/>
              <a:gdLst/>
              <a:ahLst/>
              <a:cxnLst/>
              <a:rect l="l" t="t" r="r" b="b"/>
              <a:pathLst>
                <a:path w="822" h="822" extrusionOk="0">
                  <a:moveTo>
                    <a:pt x="413" y="1"/>
                  </a:moveTo>
                  <a:cubicBezTo>
                    <a:pt x="186" y="1"/>
                    <a:pt x="1" y="183"/>
                    <a:pt x="1" y="410"/>
                  </a:cubicBezTo>
                  <a:cubicBezTo>
                    <a:pt x="1" y="636"/>
                    <a:pt x="186" y="822"/>
                    <a:pt x="413" y="822"/>
                  </a:cubicBezTo>
                  <a:cubicBezTo>
                    <a:pt x="636" y="822"/>
                    <a:pt x="821" y="636"/>
                    <a:pt x="821" y="410"/>
                  </a:cubicBezTo>
                  <a:cubicBezTo>
                    <a:pt x="821" y="183"/>
                    <a:pt x="636" y="1"/>
                    <a:pt x="4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253435" y="597669"/>
              <a:ext cx="16588" cy="17859"/>
            </a:xfrm>
            <a:custGeom>
              <a:avLst/>
              <a:gdLst/>
              <a:ahLst/>
              <a:cxnLst/>
              <a:rect l="l" t="t" r="r" b="b"/>
              <a:pathLst>
                <a:path w="472" h="475" extrusionOk="0">
                  <a:moveTo>
                    <a:pt x="238" y="0"/>
                  </a:moveTo>
                  <a:cubicBezTo>
                    <a:pt x="108" y="0"/>
                    <a:pt x="0" y="106"/>
                    <a:pt x="0" y="237"/>
                  </a:cubicBezTo>
                  <a:cubicBezTo>
                    <a:pt x="0" y="368"/>
                    <a:pt x="108" y="474"/>
                    <a:pt x="238" y="474"/>
                  </a:cubicBezTo>
                  <a:cubicBezTo>
                    <a:pt x="368" y="474"/>
                    <a:pt x="471" y="368"/>
                    <a:pt x="471" y="237"/>
                  </a:cubicBezTo>
                  <a:cubicBezTo>
                    <a:pt x="471" y="106"/>
                    <a:pt x="368" y="0"/>
                    <a:pt x="2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94647" y="658877"/>
              <a:ext cx="91588" cy="60494"/>
            </a:xfrm>
            <a:custGeom>
              <a:avLst/>
              <a:gdLst/>
              <a:ahLst/>
              <a:cxnLst/>
              <a:rect l="l" t="t" r="r" b="b"/>
              <a:pathLst>
                <a:path w="2606" h="1609" extrusionOk="0">
                  <a:moveTo>
                    <a:pt x="1302" y="1"/>
                  </a:moveTo>
                  <a:cubicBezTo>
                    <a:pt x="585" y="1"/>
                    <a:pt x="0" y="362"/>
                    <a:pt x="0" y="805"/>
                  </a:cubicBezTo>
                  <a:cubicBezTo>
                    <a:pt x="0" y="1248"/>
                    <a:pt x="585" y="1609"/>
                    <a:pt x="1302" y="1609"/>
                  </a:cubicBezTo>
                  <a:cubicBezTo>
                    <a:pt x="2024" y="1609"/>
                    <a:pt x="2605" y="1248"/>
                    <a:pt x="2605" y="805"/>
                  </a:cubicBezTo>
                  <a:cubicBezTo>
                    <a:pt x="2605" y="362"/>
                    <a:pt x="2024"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168558" y="629288"/>
              <a:ext cx="22141" cy="23686"/>
            </a:xfrm>
            <a:custGeom>
              <a:avLst/>
              <a:gdLst/>
              <a:ahLst/>
              <a:cxnLst/>
              <a:rect l="l" t="t" r="r" b="b"/>
              <a:pathLst>
                <a:path w="630" h="630" extrusionOk="0">
                  <a:moveTo>
                    <a:pt x="313" y="1"/>
                  </a:moveTo>
                  <a:cubicBezTo>
                    <a:pt x="141" y="1"/>
                    <a:pt x="0" y="142"/>
                    <a:pt x="0" y="317"/>
                  </a:cubicBezTo>
                  <a:cubicBezTo>
                    <a:pt x="0" y="489"/>
                    <a:pt x="141" y="629"/>
                    <a:pt x="313" y="629"/>
                  </a:cubicBezTo>
                  <a:cubicBezTo>
                    <a:pt x="488" y="629"/>
                    <a:pt x="629" y="489"/>
                    <a:pt x="629" y="317"/>
                  </a:cubicBezTo>
                  <a:cubicBezTo>
                    <a:pt x="629" y="142"/>
                    <a:pt x="488" y="1"/>
                    <a:pt x="3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2637851" y="27844"/>
              <a:ext cx="60660" cy="52336"/>
            </a:xfrm>
            <a:custGeom>
              <a:avLst/>
              <a:gdLst/>
              <a:ahLst/>
              <a:cxnLst/>
              <a:rect l="l" t="t" r="r" b="b"/>
              <a:pathLst>
                <a:path w="1726" h="1392" extrusionOk="0">
                  <a:moveTo>
                    <a:pt x="863" y="1"/>
                  </a:moveTo>
                  <a:cubicBezTo>
                    <a:pt x="389" y="1"/>
                    <a:pt x="0" y="313"/>
                    <a:pt x="0" y="695"/>
                  </a:cubicBezTo>
                  <a:cubicBezTo>
                    <a:pt x="0" y="1079"/>
                    <a:pt x="389" y="1392"/>
                    <a:pt x="863" y="1392"/>
                  </a:cubicBezTo>
                  <a:cubicBezTo>
                    <a:pt x="1337" y="1392"/>
                    <a:pt x="1725" y="1079"/>
                    <a:pt x="1725" y="695"/>
                  </a:cubicBezTo>
                  <a:cubicBezTo>
                    <a:pt x="1725" y="313"/>
                    <a:pt x="1337"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2727929" y="73187"/>
              <a:ext cx="20806" cy="22145"/>
            </a:xfrm>
            <a:custGeom>
              <a:avLst/>
              <a:gdLst/>
              <a:ahLst/>
              <a:cxnLst/>
              <a:rect l="l" t="t" r="r" b="b"/>
              <a:pathLst>
                <a:path w="592" h="589" extrusionOk="0">
                  <a:moveTo>
                    <a:pt x="296" y="0"/>
                  </a:moveTo>
                  <a:cubicBezTo>
                    <a:pt x="135" y="0"/>
                    <a:pt x="1" y="131"/>
                    <a:pt x="1" y="293"/>
                  </a:cubicBezTo>
                  <a:cubicBezTo>
                    <a:pt x="1" y="458"/>
                    <a:pt x="135" y="588"/>
                    <a:pt x="296" y="588"/>
                  </a:cubicBezTo>
                  <a:cubicBezTo>
                    <a:pt x="458" y="588"/>
                    <a:pt x="591" y="458"/>
                    <a:pt x="591" y="293"/>
                  </a:cubicBezTo>
                  <a:cubicBezTo>
                    <a:pt x="591" y="131"/>
                    <a:pt x="458" y="0"/>
                    <a:pt x="2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2710286" y="27844"/>
              <a:ext cx="17678" cy="19024"/>
            </a:xfrm>
            <a:custGeom>
              <a:avLst/>
              <a:gdLst/>
              <a:ahLst/>
              <a:cxnLst/>
              <a:rect l="l" t="t" r="r" b="b"/>
              <a:pathLst>
                <a:path w="503" h="506" extrusionOk="0">
                  <a:moveTo>
                    <a:pt x="252" y="1"/>
                  </a:moveTo>
                  <a:cubicBezTo>
                    <a:pt x="111" y="1"/>
                    <a:pt x="1" y="114"/>
                    <a:pt x="1" y="251"/>
                  </a:cubicBezTo>
                  <a:cubicBezTo>
                    <a:pt x="1" y="392"/>
                    <a:pt x="111" y="505"/>
                    <a:pt x="252" y="505"/>
                  </a:cubicBezTo>
                  <a:cubicBezTo>
                    <a:pt x="389" y="505"/>
                    <a:pt x="503" y="392"/>
                    <a:pt x="503" y="251"/>
                  </a:cubicBezTo>
                  <a:cubicBezTo>
                    <a:pt x="503" y="114"/>
                    <a:pt x="389" y="1"/>
                    <a:pt x="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2590651" y="19460"/>
              <a:ext cx="16694" cy="17859"/>
            </a:xfrm>
            <a:custGeom>
              <a:avLst/>
              <a:gdLst/>
              <a:ahLst/>
              <a:cxnLst/>
              <a:rect l="l" t="t" r="r" b="b"/>
              <a:pathLst>
                <a:path w="475" h="475" extrusionOk="0">
                  <a:moveTo>
                    <a:pt x="237" y="0"/>
                  </a:moveTo>
                  <a:cubicBezTo>
                    <a:pt x="106" y="0"/>
                    <a:pt x="0" y="107"/>
                    <a:pt x="0" y="238"/>
                  </a:cubicBezTo>
                  <a:cubicBezTo>
                    <a:pt x="0" y="368"/>
                    <a:pt x="106" y="474"/>
                    <a:pt x="237" y="474"/>
                  </a:cubicBezTo>
                  <a:cubicBezTo>
                    <a:pt x="368" y="474"/>
                    <a:pt x="474" y="368"/>
                    <a:pt x="474" y="238"/>
                  </a:cubicBezTo>
                  <a:cubicBezTo>
                    <a:pt x="474" y="107"/>
                    <a:pt x="368"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2543310" y="27844"/>
              <a:ext cx="24566" cy="26130"/>
            </a:xfrm>
            <a:custGeom>
              <a:avLst/>
              <a:gdLst/>
              <a:ahLst/>
              <a:cxnLst/>
              <a:rect l="l" t="t" r="r" b="b"/>
              <a:pathLst>
                <a:path w="699" h="695" extrusionOk="0">
                  <a:moveTo>
                    <a:pt x="351" y="1"/>
                  </a:moveTo>
                  <a:cubicBezTo>
                    <a:pt x="159" y="1"/>
                    <a:pt x="0" y="155"/>
                    <a:pt x="0" y="348"/>
                  </a:cubicBezTo>
                  <a:cubicBezTo>
                    <a:pt x="0" y="540"/>
                    <a:pt x="159" y="695"/>
                    <a:pt x="351" y="695"/>
                  </a:cubicBezTo>
                  <a:cubicBezTo>
                    <a:pt x="543" y="695"/>
                    <a:pt x="698" y="540"/>
                    <a:pt x="698" y="348"/>
                  </a:cubicBezTo>
                  <a:cubicBezTo>
                    <a:pt x="698" y="155"/>
                    <a:pt x="543" y="1"/>
                    <a:pt x="3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033696" y="10023"/>
              <a:ext cx="25621" cy="2729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088382" y="3707"/>
              <a:ext cx="14796" cy="15791"/>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1872873" y="307004"/>
              <a:ext cx="50257" cy="36094"/>
            </a:xfrm>
            <a:custGeom>
              <a:avLst/>
              <a:gdLst/>
              <a:ahLst/>
              <a:cxnLst/>
              <a:rect l="l" t="t" r="r" b="b"/>
              <a:pathLst>
                <a:path w="1430" h="960" extrusionOk="0">
                  <a:moveTo>
                    <a:pt x="715" y="0"/>
                  </a:moveTo>
                  <a:cubicBezTo>
                    <a:pt x="320" y="0"/>
                    <a:pt x="1" y="213"/>
                    <a:pt x="1" y="478"/>
                  </a:cubicBezTo>
                  <a:cubicBezTo>
                    <a:pt x="1" y="743"/>
                    <a:pt x="320" y="959"/>
                    <a:pt x="715" y="959"/>
                  </a:cubicBezTo>
                  <a:cubicBezTo>
                    <a:pt x="1110" y="959"/>
                    <a:pt x="1430" y="743"/>
                    <a:pt x="1430" y="478"/>
                  </a:cubicBezTo>
                  <a:cubicBezTo>
                    <a:pt x="1430" y="213"/>
                    <a:pt x="1110" y="0"/>
                    <a:pt x="7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1934834" y="275347"/>
              <a:ext cx="22247" cy="23799"/>
            </a:xfrm>
            <a:custGeom>
              <a:avLst/>
              <a:gdLst/>
              <a:ahLst/>
              <a:cxnLst/>
              <a:rect l="l" t="t" r="r" b="b"/>
              <a:pathLst>
                <a:path w="633" h="633" extrusionOk="0">
                  <a:moveTo>
                    <a:pt x="316" y="0"/>
                  </a:moveTo>
                  <a:cubicBezTo>
                    <a:pt x="144" y="0"/>
                    <a:pt x="0" y="141"/>
                    <a:pt x="0" y="317"/>
                  </a:cubicBezTo>
                  <a:cubicBezTo>
                    <a:pt x="0" y="492"/>
                    <a:pt x="144" y="633"/>
                    <a:pt x="316" y="633"/>
                  </a:cubicBezTo>
                  <a:cubicBezTo>
                    <a:pt x="492" y="633"/>
                    <a:pt x="633" y="492"/>
                    <a:pt x="633" y="317"/>
                  </a:cubicBezTo>
                  <a:cubicBezTo>
                    <a:pt x="633" y="141"/>
                    <a:pt x="492" y="0"/>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1872873" y="254819"/>
              <a:ext cx="13320" cy="14249"/>
            </a:xfrm>
            <a:custGeom>
              <a:avLst/>
              <a:gdLst/>
              <a:ahLst/>
              <a:cxnLst/>
              <a:rect l="l" t="t" r="r" b="b"/>
              <a:pathLst>
                <a:path w="379" h="379" extrusionOk="0">
                  <a:moveTo>
                    <a:pt x="190" y="1"/>
                  </a:moveTo>
                  <a:cubicBezTo>
                    <a:pt x="83" y="1"/>
                    <a:pt x="1" y="86"/>
                    <a:pt x="1" y="189"/>
                  </a:cubicBezTo>
                  <a:cubicBezTo>
                    <a:pt x="1" y="296"/>
                    <a:pt x="83" y="378"/>
                    <a:pt x="190" y="378"/>
                  </a:cubicBezTo>
                  <a:cubicBezTo>
                    <a:pt x="293" y="378"/>
                    <a:pt x="379" y="296"/>
                    <a:pt x="379" y="189"/>
                  </a:cubicBezTo>
                  <a:cubicBezTo>
                    <a:pt x="379" y="86"/>
                    <a:pt x="293" y="1"/>
                    <a:pt x="1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1751761" y="420811"/>
              <a:ext cx="49554" cy="52862"/>
            </a:xfrm>
            <a:custGeom>
              <a:avLst/>
              <a:gdLst/>
              <a:ahLst/>
              <a:cxnLst/>
              <a:rect l="l" t="t" r="r" b="b"/>
              <a:pathLst>
                <a:path w="1410" h="1406" extrusionOk="0">
                  <a:moveTo>
                    <a:pt x="705" y="0"/>
                  </a:moveTo>
                  <a:cubicBezTo>
                    <a:pt x="317" y="0"/>
                    <a:pt x="0" y="313"/>
                    <a:pt x="0" y="701"/>
                  </a:cubicBezTo>
                  <a:cubicBezTo>
                    <a:pt x="0" y="1093"/>
                    <a:pt x="317" y="1406"/>
                    <a:pt x="705" y="1406"/>
                  </a:cubicBezTo>
                  <a:cubicBezTo>
                    <a:pt x="1093" y="1406"/>
                    <a:pt x="1409" y="1093"/>
                    <a:pt x="1409" y="701"/>
                  </a:cubicBezTo>
                  <a:cubicBezTo>
                    <a:pt x="1409" y="313"/>
                    <a:pt x="1093" y="0"/>
                    <a:pt x="7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1245559" y="572855"/>
              <a:ext cx="17783" cy="19024"/>
            </a:xfrm>
            <a:custGeom>
              <a:avLst/>
              <a:gdLst/>
              <a:ahLst/>
              <a:cxnLst/>
              <a:rect l="l" t="t" r="r" b="b"/>
              <a:pathLst>
                <a:path w="506" h="506" extrusionOk="0">
                  <a:moveTo>
                    <a:pt x="255" y="0"/>
                  </a:moveTo>
                  <a:cubicBezTo>
                    <a:pt x="114" y="0"/>
                    <a:pt x="1" y="114"/>
                    <a:pt x="1" y="254"/>
                  </a:cubicBezTo>
                  <a:cubicBezTo>
                    <a:pt x="1" y="392"/>
                    <a:pt x="114" y="506"/>
                    <a:pt x="255" y="506"/>
                  </a:cubicBezTo>
                  <a:cubicBezTo>
                    <a:pt x="392" y="506"/>
                    <a:pt x="505" y="392"/>
                    <a:pt x="505" y="254"/>
                  </a:cubicBezTo>
                  <a:cubicBezTo>
                    <a:pt x="505" y="114"/>
                    <a:pt x="392" y="0"/>
                    <a:pt x="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1378515" y="637184"/>
              <a:ext cx="16799" cy="18122"/>
            </a:xfrm>
            <a:custGeom>
              <a:avLst/>
              <a:gdLst/>
              <a:ahLst/>
              <a:cxnLst/>
              <a:rect l="l" t="t" r="r" b="b"/>
              <a:pathLst>
                <a:path w="478" h="482" extrusionOk="0">
                  <a:moveTo>
                    <a:pt x="238" y="0"/>
                  </a:moveTo>
                  <a:cubicBezTo>
                    <a:pt x="107" y="0"/>
                    <a:pt x="0" y="107"/>
                    <a:pt x="0" y="241"/>
                  </a:cubicBezTo>
                  <a:cubicBezTo>
                    <a:pt x="0" y="371"/>
                    <a:pt x="107" y="481"/>
                    <a:pt x="238" y="481"/>
                  </a:cubicBezTo>
                  <a:cubicBezTo>
                    <a:pt x="371" y="481"/>
                    <a:pt x="478" y="371"/>
                    <a:pt x="478" y="241"/>
                  </a:cubicBezTo>
                  <a:cubicBezTo>
                    <a:pt x="478" y="107"/>
                    <a:pt x="371" y="0"/>
                    <a:pt x="2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668469" y="474425"/>
              <a:ext cx="15499" cy="16693"/>
            </a:xfrm>
            <a:custGeom>
              <a:avLst/>
              <a:gdLst/>
              <a:ahLst/>
              <a:cxnLst/>
              <a:rect l="l" t="t" r="r" b="b"/>
              <a:pathLst>
                <a:path w="441" h="444" extrusionOk="0">
                  <a:moveTo>
                    <a:pt x="221" y="0"/>
                  </a:moveTo>
                  <a:cubicBezTo>
                    <a:pt x="97" y="0"/>
                    <a:pt x="0" y="100"/>
                    <a:pt x="0" y="224"/>
                  </a:cubicBezTo>
                  <a:cubicBezTo>
                    <a:pt x="0" y="344"/>
                    <a:pt x="97" y="444"/>
                    <a:pt x="221" y="444"/>
                  </a:cubicBezTo>
                  <a:cubicBezTo>
                    <a:pt x="341" y="444"/>
                    <a:pt x="441" y="344"/>
                    <a:pt x="441" y="224"/>
                  </a:cubicBezTo>
                  <a:cubicBezTo>
                    <a:pt x="441" y="100"/>
                    <a:pt x="341" y="0"/>
                    <a:pt x="2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618597" y="388026"/>
              <a:ext cx="37113" cy="39665"/>
            </a:xfrm>
            <a:custGeom>
              <a:avLst/>
              <a:gdLst/>
              <a:ahLst/>
              <a:cxnLst/>
              <a:rect l="l" t="t" r="r" b="b"/>
              <a:pathLst>
                <a:path w="1056" h="1055" extrusionOk="0">
                  <a:moveTo>
                    <a:pt x="530" y="0"/>
                  </a:moveTo>
                  <a:cubicBezTo>
                    <a:pt x="238" y="0"/>
                    <a:pt x="0" y="237"/>
                    <a:pt x="0" y="525"/>
                  </a:cubicBezTo>
                  <a:cubicBezTo>
                    <a:pt x="0" y="817"/>
                    <a:pt x="238" y="1055"/>
                    <a:pt x="530" y="1055"/>
                  </a:cubicBezTo>
                  <a:cubicBezTo>
                    <a:pt x="818" y="1055"/>
                    <a:pt x="1056" y="817"/>
                    <a:pt x="1056" y="525"/>
                  </a:cubicBezTo>
                  <a:cubicBezTo>
                    <a:pt x="1056" y="237"/>
                    <a:pt x="818"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590903" y="-42425"/>
              <a:ext cx="766161" cy="234232"/>
            </a:xfrm>
            <a:custGeom>
              <a:avLst/>
              <a:gdLst/>
              <a:ahLst/>
              <a:cxnLst/>
              <a:rect l="l" t="t" r="r" b="b"/>
              <a:pathLst>
                <a:path w="21800" h="6230" extrusionOk="0">
                  <a:moveTo>
                    <a:pt x="1026" y="0"/>
                  </a:moveTo>
                  <a:cubicBezTo>
                    <a:pt x="758" y="258"/>
                    <a:pt x="534" y="568"/>
                    <a:pt x="393" y="935"/>
                  </a:cubicBezTo>
                  <a:cubicBezTo>
                    <a:pt x="0" y="1951"/>
                    <a:pt x="405" y="2870"/>
                    <a:pt x="1365" y="2870"/>
                  </a:cubicBezTo>
                  <a:cubicBezTo>
                    <a:pt x="1486" y="2870"/>
                    <a:pt x="1616" y="2855"/>
                    <a:pt x="1754" y="2825"/>
                  </a:cubicBezTo>
                  <a:cubicBezTo>
                    <a:pt x="3094" y="2523"/>
                    <a:pt x="4393" y="2035"/>
                    <a:pt x="5736" y="1729"/>
                  </a:cubicBezTo>
                  <a:cubicBezTo>
                    <a:pt x="6192" y="1626"/>
                    <a:pt x="6641" y="1580"/>
                    <a:pt x="7086" y="1580"/>
                  </a:cubicBezTo>
                  <a:cubicBezTo>
                    <a:pt x="8204" y="1580"/>
                    <a:pt x="9290" y="1874"/>
                    <a:pt x="10368" y="2309"/>
                  </a:cubicBezTo>
                  <a:cubicBezTo>
                    <a:pt x="12037" y="2983"/>
                    <a:pt x="13546" y="3945"/>
                    <a:pt x="15168" y="4715"/>
                  </a:cubicBezTo>
                  <a:cubicBezTo>
                    <a:pt x="16633" y="5408"/>
                    <a:pt x="18405" y="6230"/>
                    <a:pt x="20070" y="6230"/>
                  </a:cubicBezTo>
                  <a:cubicBezTo>
                    <a:pt x="20087" y="6230"/>
                    <a:pt x="20105" y="6230"/>
                    <a:pt x="20122" y="6229"/>
                  </a:cubicBezTo>
                  <a:cubicBezTo>
                    <a:pt x="21208" y="6216"/>
                    <a:pt x="21799" y="5364"/>
                    <a:pt x="21647" y="4337"/>
                  </a:cubicBezTo>
                  <a:cubicBezTo>
                    <a:pt x="21548" y="3657"/>
                    <a:pt x="20960" y="3237"/>
                    <a:pt x="20410" y="2897"/>
                  </a:cubicBezTo>
                  <a:cubicBezTo>
                    <a:pt x="19686" y="2457"/>
                    <a:pt x="17909" y="1158"/>
                    <a:pt x="19597" y="698"/>
                  </a:cubicBezTo>
                  <a:cubicBezTo>
                    <a:pt x="20077" y="568"/>
                    <a:pt x="20851" y="382"/>
                    <a:pt x="21335" y="0"/>
                  </a:cubicBezTo>
                  <a:lnTo>
                    <a:pt x="19435" y="0"/>
                  </a:lnTo>
                  <a:cubicBezTo>
                    <a:pt x="18373" y="344"/>
                    <a:pt x="17037" y="663"/>
                    <a:pt x="17181" y="1681"/>
                  </a:cubicBezTo>
                  <a:cubicBezTo>
                    <a:pt x="17270" y="2296"/>
                    <a:pt x="18030" y="2495"/>
                    <a:pt x="18504" y="2729"/>
                  </a:cubicBezTo>
                  <a:cubicBezTo>
                    <a:pt x="19108" y="3027"/>
                    <a:pt x="19758" y="3389"/>
                    <a:pt x="20198" y="3917"/>
                  </a:cubicBezTo>
                  <a:cubicBezTo>
                    <a:pt x="20466" y="4240"/>
                    <a:pt x="20837" y="4852"/>
                    <a:pt x="20490" y="5237"/>
                  </a:cubicBezTo>
                  <a:cubicBezTo>
                    <a:pt x="20338" y="5406"/>
                    <a:pt x="20082" y="5465"/>
                    <a:pt x="19796" y="5465"/>
                  </a:cubicBezTo>
                  <a:cubicBezTo>
                    <a:pt x="19300" y="5465"/>
                    <a:pt x="18713" y="5287"/>
                    <a:pt x="18422" y="5203"/>
                  </a:cubicBezTo>
                  <a:cubicBezTo>
                    <a:pt x="16679" y="4701"/>
                    <a:pt x="15150" y="3835"/>
                    <a:pt x="13611" y="2918"/>
                  </a:cubicBezTo>
                  <a:cubicBezTo>
                    <a:pt x="11739" y="1797"/>
                    <a:pt x="9437" y="956"/>
                    <a:pt x="7269" y="742"/>
                  </a:cubicBezTo>
                  <a:cubicBezTo>
                    <a:pt x="6873" y="703"/>
                    <a:pt x="6479" y="679"/>
                    <a:pt x="6086" y="679"/>
                  </a:cubicBezTo>
                  <a:cubicBezTo>
                    <a:pt x="5526" y="679"/>
                    <a:pt x="4969" y="728"/>
                    <a:pt x="4413" y="849"/>
                  </a:cubicBezTo>
                  <a:cubicBezTo>
                    <a:pt x="3617" y="1018"/>
                    <a:pt x="2861" y="1523"/>
                    <a:pt x="2043" y="1584"/>
                  </a:cubicBezTo>
                  <a:cubicBezTo>
                    <a:pt x="2001" y="1588"/>
                    <a:pt x="1962" y="1589"/>
                    <a:pt x="1925" y="1589"/>
                  </a:cubicBezTo>
                  <a:cubicBezTo>
                    <a:pt x="1136" y="1589"/>
                    <a:pt x="1362" y="868"/>
                    <a:pt x="1809" y="403"/>
                  </a:cubicBezTo>
                  <a:cubicBezTo>
                    <a:pt x="1960" y="244"/>
                    <a:pt x="2136" y="117"/>
                    <a:pt x="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1347727" y="-42425"/>
              <a:ext cx="448380" cy="318940"/>
            </a:xfrm>
            <a:custGeom>
              <a:avLst/>
              <a:gdLst/>
              <a:ahLst/>
              <a:cxnLst/>
              <a:rect l="l" t="t" r="r" b="b"/>
              <a:pathLst>
                <a:path w="12758" h="8483" extrusionOk="0">
                  <a:moveTo>
                    <a:pt x="2278" y="0"/>
                  </a:moveTo>
                  <a:cubicBezTo>
                    <a:pt x="1942" y="365"/>
                    <a:pt x="1282" y="581"/>
                    <a:pt x="979" y="897"/>
                  </a:cubicBezTo>
                  <a:cubicBezTo>
                    <a:pt x="0" y="1911"/>
                    <a:pt x="330" y="2969"/>
                    <a:pt x="1453" y="3570"/>
                  </a:cubicBezTo>
                  <a:cubicBezTo>
                    <a:pt x="2595" y="4182"/>
                    <a:pt x="3202" y="5419"/>
                    <a:pt x="1986" y="6378"/>
                  </a:cubicBezTo>
                  <a:cubicBezTo>
                    <a:pt x="1330" y="6896"/>
                    <a:pt x="1058" y="7394"/>
                    <a:pt x="1821" y="8068"/>
                  </a:cubicBezTo>
                  <a:cubicBezTo>
                    <a:pt x="2194" y="8399"/>
                    <a:pt x="2723" y="8483"/>
                    <a:pt x="3256" y="8483"/>
                  </a:cubicBezTo>
                  <a:cubicBezTo>
                    <a:pt x="3653" y="8483"/>
                    <a:pt x="4052" y="8436"/>
                    <a:pt x="4391" y="8411"/>
                  </a:cubicBezTo>
                  <a:cubicBezTo>
                    <a:pt x="6079" y="8288"/>
                    <a:pt x="8126" y="7367"/>
                    <a:pt x="8727" y="5646"/>
                  </a:cubicBezTo>
                  <a:cubicBezTo>
                    <a:pt x="9187" y="4320"/>
                    <a:pt x="7944" y="2609"/>
                    <a:pt x="9332" y="1608"/>
                  </a:cubicBezTo>
                  <a:cubicBezTo>
                    <a:pt x="9779" y="1282"/>
                    <a:pt x="10263" y="1151"/>
                    <a:pt x="10785" y="1007"/>
                  </a:cubicBezTo>
                  <a:cubicBezTo>
                    <a:pt x="11455" y="818"/>
                    <a:pt x="12098" y="433"/>
                    <a:pt x="12679" y="56"/>
                  </a:cubicBezTo>
                  <a:cubicBezTo>
                    <a:pt x="12699" y="42"/>
                    <a:pt x="12726" y="24"/>
                    <a:pt x="12758" y="0"/>
                  </a:cubicBezTo>
                  <a:lnTo>
                    <a:pt x="10023" y="0"/>
                  </a:lnTo>
                  <a:cubicBezTo>
                    <a:pt x="9985" y="11"/>
                    <a:pt x="9950" y="21"/>
                    <a:pt x="9916" y="32"/>
                  </a:cubicBezTo>
                  <a:cubicBezTo>
                    <a:pt x="8792" y="358"/>
                    <a:pt x="6903" y="268"/>
                    <a:pt x="6745" y="1856"/>
                  </a:cubicBezTo>
                  <a:cubicBezTo>
                    <a:pt x="6666" y="2632"/>
                    <a:pt x="7240" y="3278"/>
                    <a:pt x="6483" y="3876"/>
                  </a:cubicBezTo>
                  <a:cubicBezTo>
                    <a:pt x="6219" y="4085"/>
                    <a:pt x="5995" y="4170"/>
                    <a:pt x="5796" y="4170"/>
                  </a:cubicBezTo>
                  <a:cubicBezTo>
                    <a:pt x="5355" y="4170"/>
                    <a:pt x="5038" y="3750"/>
                    <a:pt x="4673" y="3333"/>
                  </a:cubicBezTo>
                  <a:cubicBezTo>
                    <a:pt x="4130" y="2718"/>
                    <a:pt x="3419" y="2725"/>
                    <a:pt x="2670" y="2615"/>
                  </a:cubicBezTo>
                  <a:cubicBezTo>
                    <a:pt x="2433" y="2577"/>
                    <a:pt x="1965" y="2567"/>
                    <a:pt x="1804" y="2354"/>
                  </a:cubicBezTo>
                  <a:cubicBezTo>
                    <a:pt x="1567" y="2041"/>
                    <a:pt x="1918" y="1516"/>
                    <a:pt x="2089" y="1265"/>
                  </a:cubicBezTo>
                  <a:cubicBezTo>
                    <a:pt x="2240" y="1045"/>
                    <a:pt x="2825" y="523"/>
                    <a:pt x="3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0" y="-42425"/>
              <a:ext cx="565378" cy="367252"/>
            </a:xfrm>
            <a:custGeom>
              <a:avLst/>
              <a:gdLst/>
              <a:ahLst/>
              <a:cxnLst/>
              <a:rect l="l" t="t" r="r" b="b"/>
              <a:pathLst>
                <a:path w="16087" h="9768" extrusionOk="0">
                  <a:moveTo>
                    <a:pt x="14846" y="0"/>
                  </a:moveTo>
                  <a:cubicBezTo>
                    <a:pt x="14818" y="70"/>
                    <a:pt x="14784" y="138"/>
                    <a:pt x="14736" y="197"/>
                  </a:cubicBezTo>
                  <a:cubicBezTo>
                    <a:pt x="14506" y="492"/>
                    <a:pt x="13922" y="677"/>
                    <a:pt x="13592" y="818"/>
                  </a:cubicBezTo>
                  <a:cubicBezTo>
                    <a:pt x="13025" y="1059"/>
                    <a:pt x="12403" y="1296"/>
                    <a:pt x="11813" y="1481"/>
                  </a:cubicBezTo>
                  <a:cubicBezTo>
                    <a:pt x="10823" y="1791"/>
                    <a:pt x="9538" y="1832"/>
                    <a:pt x="8922" y="2828"/>
                  </a:cubicBezTo>
                  <a:cubicBezTo>
                    <a:pt x="8280" y="3866"/>
                    <a:pt x="8954" y="4597"/>
                    <a:pt x="9961" y="4828"/>
                  </a:cubicBezTo>
                  <a:cubicBezTo>
                    <a:pt x="10654" y="4986"/>
                    <a:pt x="11359" y="5233"/>
                    <a:pt x="11775" y="5858"/>
                  </a:cubicBezTo>
                  <a:cubicBezTo>
                    <a:pt x="12344" y="6714"/>
                    <a:pt x="11754" y="7772"/>
                    <a:pt x="10929" y="8250"/>
                  </a:cubicBezTo>
                  <a:cubicBezTo>
                    <a:pt x="10430" y="8540"/>
                    <a:pt x="9885" y="8661"/>
                    <a:pt x="9336" y="8661"/>
                  </a:cubicBezTo>
                  <a:cubicBezTo>
                    <a:pt x="8512" y="8661"/>
                    <a:pt x="7677" y="8387"/>
                    <a:pt x="6968" y="7999"/>
                  </a:cubicBezTo>
                  <a:cubicBezTo>
                    <a:pt x="6236" y="7597"/>
                    <a:pt x="5360" y="7085"/>
                    <a:pt x="5088" y="6233"/>
                  </a:cubicBezTo>
                  <a:cubicBezTo>
                    <a:pt x="4799" y="5322"/>
                    <a:pt x="5638" y="4879"/>
                    <a:pt x="5711" y="4024"/>
                  </a:cubicBezTo>
                  <a:cubicBezTo>
                    <a:pt x="5851" y="2395"/>
                    <a:pt x="3521" y="1859"/>
                    <a:pt x="2346" y="1859"/>
                  </a:cubicBezTo>
                  <a:cubicBezTo>
                    <a:pt x="1776" y="1859"/>
                    <a:pt x="804" y="1966"/>
                    <a:pt x="1223" y="2745"/>
                  </a:cubicBezTo>
                  <a:cubicBezTo>
                    <a:pt x="1464" y="3189"/>
                    <a:pt x="1913" y="3220"/>
                    <a:pt x="2354" y="3337"/>
                  </a:cubicBezTo>
                  <a:cubicBezTo>
                    <a:pt x="2996" y="3508"/>
                    <a:pt x="4408" y="3773"/>
                    <a:pt x="4044" y="4770"/>
                  </a:cubicBezTo>
                  <a:cubicBezTo>
                    <a:pt x="3888" y="5198"/>
                    <a:pt x="3400" y="5286"/>
                    <a:pt x="2870" y="5286"/>
                  </a:cubicBezTo>
                  <a:cubicBezTo>
                    <a:pt x="2498" y="5286"/>
                    <a:pt x="2106" y="5242"/>
                    <a:pt x="1794" y="5242"/>
                  </a:cubicBezTo>
                  <a:cubicBezTo>
                    <a:pt x="1698" y="5242"/>
                    <a:pt x="1610" y="5246"/>
                    <a:pt x="1532" y="5257"/>
                  </a:cubicBezTo>
                  <a:cubicBezTo>
                    <a:pt x="1085" y="5316"/>
                    <a:pt x="446" y="5536"/>
                    <a:pt x="0" y="5886"/>
                  </a:cubicBezTo>
                  <a:lnTo>
                    <a:pt x="0" y="7446"/>
                  </a:lnTo>
                  <a:cubicBezTo>
                    <a:pt x="72" y="7371"/>
                    <a:pt x="148" y="7298"/>
                    <a:pt x="230" y="7236"/>
                  </a:cubicBezTo>
                  <a:cubicBezTo>
                    <a:pt x="821" y="6797"/>
                    <a:pt x="1539" y="6353"/>
                    <a:pt x="2243" y="6130"/>
                  </a:cubicBezTo>
                  <a:cubicBezTo>
                    <a:pt x="2429" y="6071"/>
                    <a:pt x="2605" y="6044"/>
                    <a:pt x="2774" y="6044"/>
                  </a:cubicBezTo>
                  <a:cubicBezTo>
                    <a:pt x="3786" y="6044"/>
                    <a:pt x="4500" y="7020"/>
                    <a:pt x="5092" y="7786"/>
                  </a:cubicBezTo>
                  <a:cubicBezTo>
                    <a:pt x="5793" y="8697"/>
                    <a:pt x="6919" y="9294"/>
                    <a:pt x="8029" y="9580"/>
                  </a:cubicBezTo>
                  <a:cubicBezTo>
                    <a:pt x="8497" y="9699"/>
                    <a:pt x="9057" y="9768"/>
                    <a:pt x="9634" y="9768"/>
                  </a:cubicBezTo>
                  <a:cubicBezTo>
                    <a:pt x="10678" y="9768"/>
                    <a:pt x="11780" y="9543"/>
                    <a:pt x="12500" y="8992"/>
                  </a:cubicBezTo>
                  <a:cubicBezTo>
                    <a:pt x="13403" y="8305"/>
                    <a:pt x="14166" y="6749"/>
                    <a:pt x="13389" y="5725"/>
                  </a:cubicBezTo>
                  <a:cubicBezTo>
                    <a:pt x="12805" y="4948"/>
                    <a:pt x="11888" y="4965"/>
                    <a:pt x="11112" y="4515"/>
                  </a:cubicBezTo>
                  <a:cubicBezTo>
                    <a:pt x="10795" y="4333"/>
                    <a:pt x="10180" y="4034"/>
                    <a:pt x="10139" y="3622"/>
                  </a:cubicBezTo>
                  <a:cubicBezTo>
                    <a:pt x="10091" y="3192"/>
                    <a:pt x="10586" y="2708"/>
                    <a:pt x="10919" y="2515"/>
                  </a:cubicBezTo>
                  <a:cubicBezTo>
                    <a:pt x="11362" y="2261"/>
                    <a:pt x="11891" y="2165"/>
                    <a:pt x="12390" y="2106"/>
                  </a:cubicBezTo>
                  <a:cubicBezTo>
                    <a:pt x="13142" y="2024"/>
                    <a:pt x="13746" y="1763"/>
                    <a:pt x="14410" y="1402"/>
                  </a:cubicBezTo>
                  <a:cubicBezTo>
                    <a:pt x="14674" y="1258"/>
                    <a:pt x="15537" y="636"/>
                    <a:pt x="16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14"/>
          <p:cNvSpPr txBox="1">
            <a:spLocks noGrp="1"/>
          </p:cNvSpPr>
          <p:nvPr>
            <p:ph type="title"/>
          </p:nvPr>
        </p:nvSpPr>
        <p:spPr>
          <a:xfrm>
            <a:off x="720000" y="2423313"/>
            <a:ext cx="2336400" cy="5277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0" name="Google Shape;510;p14"/>
          <p:cNvSpPr txBox="1">
            <a:spLocks noGrp="1"/>
          </p:cNvSpPr>
          <p:nvPr>
            <p:ph type="subTitle" idx="1"/>
          </p:nvPr>
        </p:nvSpPr>
        <p:spPr>
          <a:xfrm>
            <a:off x="720000" y="3009860"/>
            <a:ext cx="2336400" cy="8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1" name="Google Shape;511;p14"/>
          <p:cNvSpPr txBox="1">
            <a:spLocks noGrp="1"/>
          </p:cNvSpPr>
          <p:nvPr>
            <p:ph type="title" idx="2"/>
          </p:nvPr>
        </p:nvSpPr>
        <p:spPr>
          <a:xfrm>
            <a:off x="3403800" y="2423313"/>
            <a:ext cx="2336400" cy="5277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2" name="Google Shape;512;p14"/>
          <p:cNvSpPr txBox="1">
            <a:spLocks noGrp="1"/>
          </p:cNvSpPr>
          <p:nvPr>
            <p:ph type="subTitle" idx="3"/>
          </p:nvPr>
        </p:nvSpPr>
        <p:spPr>
          <a:xfrm>
            <a:off x="3403800" y="3009860"/>
            <a:ext cx="2336400" cy="8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3" name="Google Shape;513;p14"/>
          <p:cNvSpPr txBox="1">
            <a:spLocks noGrp="1"/>
          </p:cNvSpPr>
          <p:nvPr>
            <p:ph type="title" idx="4"/>
          </p:nvPr>
        </p:nvSpPr>
        <p:spPr>
          <a:xfrm>
            <a:off x="6087600" y="2423313"/>
            <a:ext cx="2336400" cy="5277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20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14" name="Google Shape;514;p14"/>
          <p:cNvSpPr txBox="1">
            <a:spLocks noGrp="1"/>
          </p:cNvSpPr>
          <p:nvPr>
            <p:ph type="subTitle" idx="5"/>
          </p:nvPr>
        </p:nvSpPr>
        <p:spPr>
          <a:xfrm>
            <a:off x="6087600" y="3009860"/>
            <a:ext cx="2336400" cy="8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5" name="Google Shape;515;p14"/>
          <p:cNvSpPr txBox="1">
            <a:spLocks noGrp="1"/>
          </p:cNvSpPr>
          <p:nvPr>
            <p:ph type="title" idx="6"/>
          </p:nvPr>
        </p:nvSpPr>
        <p:spPr>
          <a:xfrm>
            <a:off x="720000" y="445025"/>
            <a:ext cx="7704000" cy="4875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hianita"/>
              <a:buNone/>
              <a:defRPr sz="3000">
                <a:solidFill>
                  <a:schemeClr val="dk1"/>
                </a:solidFill>
                <a:latin typeface="Bahianita"/>
                <a:ea typeface="Bahianita"/>
                <a:cs typeface="Bahianita"/>
                <a:sym typeface="Bahianita"/>
              </a:defRPr>
            </a:lvl1pPr>
            <a:lvl2pPr lvl="1"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2pPr>
            <a:lvl3pPr lvl="2"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3pPr>
            <a:lvl4pPr lvl="3"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4pPr>
            <a:lvl5pPr lvl="4"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5pPr>
            <a:lvl6pPr lvl="5"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6pPr>
            <a:lvl7pPr lvl="6"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7pPr>
            <a:lvl8pPr lvl="7"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8pPr>
            <a:lvl9pPr lvl="8" rtl="0">
              <a:spcBef>
                <a:spcPts val="0"/>
              </a:spcBef>
              <a:spcAft>
                <a:spcPts val="0"/>
              </a:spcAft>
              <a:buClr>
                <a:schemeClr val="dk1"/>
              </a:buClr>
              <a:buSzPts val="3000"/>
              <a:buFont typeface="Bahianita"/>
              <a:buNone/>
              <a:defRPr sz="3000" b="1">
                <a:solidFill>
                  <a:schemeClr val="dk1"/>
                </a:solidFill>
                <a:latin typeface="Bahianita"/>
                <a:ea typeface="Bahianita"/>
                <a:cs typeface="Bahianita"/>
                <a:sym typeface="Bahianit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8" r:id="rId8"/>
    <p:sldLayoutId id="2147483660" r:id="rId9"/>
    <p:sldLayoutId id="2147483661" r:id="rId10"/>
    <p:sldLayoutId id="2147483668" r:id="rId11"/>
    <p:sldLayoutId id="214748366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26"/>
          <p:cNvSpPr/>
          <p:nvPr/>
        </p:nvSpPr>
        <p:spPr>
          <a:xfrm>
            <a:off x="8743223" y="362600"/>
            <a:ext cx="37307" cy="38519"/>
          </a:xfrm>
          <a:custGeom>
            <a:avLst/>
            <a:gdLst/>
            <a:ahLst/>
            <a:cxnLst/>
            <a:rect l="l" t="t" r="r" b="b"/>
            <a:pathLst>
              <a:path w="884" h="883" extrusionOk="0">
                <a:moveTo>
                  <a:pt x="443" y="0"/>
                </a:moveTo>
                <a:cubicBezTo>
                  <a:pt x="199" y="0"/>
                  <a:pt x="0" y="199"/>
                  <a:pt x="0" y="443"/>
                </a:cubicBezTo>
                <a:cubicBezTo>
                  <a:pt x="0" y="687"/>
                  <a:pt x="199" y="883"/>
                  <a:pt x="443" y="883"/>
                </a:cubicBezTo>
                <a:cubicBezTo>
                  <a:pt x="687" y="883"/>
                  <a:pt x="884" y="687"/>
                  <a:pt x="884" y="443"/>
                </a:cubicBezTo>
                <a:cubicBezTo>
                  <a:pt x="884" y="199"/>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6"/>
          <p:cNvSpPr/>
          <p:nvPr/>
        </p:nvSpPr>
        <p:spPr>
          <a:xfrm>
            <a:off x="8245126" y="569229"/>
            <a:ext cx="37307" cy="38562"/>
          </a:xfrm>
          <a:custGeom>
            <a:avLst/>
            <a:gdLst/>
            <a:ahLst/>
            <a:cxnLst/>
            <a:rect l="l" t="t" r="r" b="b"/>
            <a:pathLst>
              <a:path w="884" h="884" extrusionOk="0">
                <a:moveTo>
                  <a:pt x="440" y="1"/>
                </a:moveTo>
                <a:cubicBezTo>
                  <a:pt x="196" y="1"/>
                  <a:pt x="1" y="200"/>
                  <a:pt x="1" y="444"/>
                </a:cubicBezTo>
                <a:cubicBezTo>
                  <a:pt x="1"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6"/>
          <p:cNvSpPr/>
          <p:nvPr/>
        </p:nvSpPr>
        <p:spPr>
          <a:xfrm>
            <a:off x="8838941" y="381925"/>
            <a:ext cx="37434" cy="38562"/>
          </a:xfrm>
          <a:custGeom>
            <a:avLst/>
            <a:gdLst/>
            <a:ahLst/>
            <a:cxnLst/>
            <a:rect l="l" t="t" r="r" b="b"/>
            <a:pathLst>
              <a:path w="887" h="884" extrusionOk="0">
                <a:moveTo>
                  <a:pt x="443" y="0"/>
                </a:moveTo>
                <a:cubicBezTo>
                  <a:pt x="199" y="0"/>
                  <a:pt x="0" y="196"/>
                  <a:pt x="0" y="440"/>
                </a:cubicBezTo>
                <a:cubicBezTo>
                  <a:pt x="0" y="684"/>
                  <a:pt x="199" y="883"/>
                  <a:pt x="443" y="883"/>
                </a:cubicBezTo>
                <a:cubicBezTo>
                  <a:pt x="687" y="883"/>
                  <a:pt x="887" y="684"/>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6"/>
          <p:cNvSpPr/>
          <p:nvPr/>
        </p:nvSpPr>
        <p:spPr>
          <a:xfrm>
            <a:off x="9030757" y="580913"/>
            <a:ext cx="37265" cy="38562"/>
          </a:xfrm>
          <a:custGeom>
            <a:avLst/>
            <a:gdLst/>
            <a:ahLst/>
            <a:cxnLst/>
            <a:rect l="l" t="t" r="r" b="b"/>
            <a:pathLst>
              <a:path w="883" h="884" extrusionOk="0">
                <a:moveTo>
                  <a:pt x="440" y="1"/>
                </a:moveTo>
                <a:cubicBezTo>
                  <a:pt x="196" y="1"/>
                  <a:pt x="0" y="200"/>
                  <a:pt x="0" y="444"/>
                </a:cubicBezTo>
                <a:cubicBezTo>
                  <a:pt x="0"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6"/>
          <p:cNvSpPr/>
          <p:nvPr/>
        </p:nvSpPr>
        <p:spPr>
          <a:xfrm>
            <a:off x="8801633" y="491900"/>
            <a:ext cx="37349" cy="38562"/>
          </a:xfrm>
          <a:custGeom>
            <a:avLst/>
            <a:gdLst/>
            <a:ahLst/>
            <a:cxnLst/>
            <a:rect l="l" t="t" r="r" b="b"/>
            <a:pathLst>
              <a:path w="885" h="884" extrusionOk="0">
                <a:moveTo>
                  <a:pt x="441" y="1"/>
                </a:moveTo>
                <a:cubicBezTo>
                  <a:pt x="196" y="1"/>
                  <a:pt x="1" y="200"/>
                  <a:pt x="1" y="444"/>
                </a:cubicBezTo>
                <a:cubicBezTo>
                  <a:pt x="1" y="688"/>
                  <a:pt x="196" y="884"/>
                  <a:pt x="441" y="884"/>
                </a:cubicBezTo>
                <a:cubicBezTo>
                  <a:pt x="688" y="884"/>
                  <a:pt x="884" y="688"/>
                  <a:pt x="884" y="444"/>
                </a:cubicBezTo>
                <a:cubicBezTo>
                  <a:pt x="884" y="200"/>
                  <a:pt x="688" y="1"/>
                  <a:pt x="441"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6"/>
          <p:cNvSpPr/>
          <p:nvPr/>
        </p:nvSpPr>
        <p:spPr>
          <a:xfrm>
            <a:off x="8066773" y="500435"/>
            <a:ext cx="37476" cy="38737"/>
          </a:xfrm>
          <a:custGeom>
            <a:avLst/>
            <a:gdLst/>
            <a:ahLst/>
            <a:cxnLst/>
            <a:rect l="l" t="t" r="r" b="b"/>
            <a:pathLst>
              <a:path w="888" h="888" extrusionOk="0">
                <a:moveTo>
                  <a:pt x="444" y="1"/>
                </a:moveTo>
                <a:cubicBezTo>
                  <a:pt x="200" y="1"/>
                  <a:pt x="1" y="201"/>
                  <a:pt x="1" y="444"/>
                </a:cubicBezTo>
                <a:cubicBezTo>
                  <a:pt x="1" y="688"/>
                  <a:pt x="200" y="887"/>
                  <a:pt x="444" y="887"/>
                </a:cubicBezTo>
                <a:cubicBezTo>
                  <a:pt x="688" y="887"/>
                  <a:pt x="887" y="688"/>
                  <a:pt x="887" y="444"/>
                </a:cubicBezTo>
                <a:cubicBezTo>
                  <a:pt x="887" y="201"/>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6"/>
          <p:cNvSpPr/>
          <p:nvPr/>
        </p:nvSpPr>
        <p:spPr>
          <a:xfrm>
            <a:off x="8347789" y="-374361"/>
            <a:ext cx="70502" cy="5937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6"/>
          <p:cNvSpPr/>
          <p:nvPr/>
        </p:nvSpPr>
        <p:spPr>
          <a:xfrm>
            <a:off x="8498269" y="-388101"/>
            <a:ext cx="40715" cy="34350"/>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6"/>
          <p:cNvSpPr/>
          <p:nvPr/>
        </p:nvSpPr>
        <p:spPr>
          <a:xfrm>
            <a:off x="7936500" y="2001404"/>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6"/>
          <p:cNvSpPr/>
          <p:nvPr/>
        </p:nvSpPr>
        <p:spPr>
          <a:xfrm>
            <a:off x="7770625" y="1819463"/>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6"/>
          <p:cNvSpPr/>
          <p:nvPr/>
        </p:nvSpPr>
        <p:spPr>
          <a:xfrm>
            <a:off x="7849802" y="1898639"/>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6"/>
          <p:cNvSpPr/>
          <p:nvPr/>
        </p:nvSpPr>
        <p:spPr>
          <a:xfrm>
            <a:off x="7798887" y="2010929"/>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6"/>
          <p:cNvSpPr/>
          <p:nvPr/>
        </p:nvSpPr>
        <p:spPr>
          <a:xfrm>
            <a:off x="7850113" y="2474239"/>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6"/>
          <p:cNvSpPr/>
          <p:nvPr/>
        </p:nvSpPr>
        <p:spPr>
          <a:xfrm>
            <a:off x="8022754" y="1844520"/>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6"/>
          <p:cNvSpPr/>
          <p:nvPr/>
        </p:nvSpPr>
        <p:spPr>
          <a:xfrm>
            <a:off x="8425225" y="1898639"/>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6"/>
          <p:cNvSpPr/>
          <p:nvPr/>
        </p:nvSpPr>
        <p:spPr>
          <a:xfrm>
            <a:off x="7834670" y="1851552"/>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6"/>
          <p:cNvSpPr/>
          <p:nvPr/>
        </p:nvSpPr>
        <p:spPr>
          <a:xfrm>
            <a:off x="7924395" y="1930061"/>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7" name="Google Shape;897;p26"/>
          <p:cNvGrpSpPr/>
          <p:nvPr/>
        </p:nvGrpSpPr>
        <p:grpSpPr>
          <a:xfrm>
            <a:off x="-291527" y="2858708"/>
            <a:ext cx="1958228" cy="3172949"/>
            <a:chOff x="-291527" y="2858708"/>
            <a:chExt cx="1958228" cy="3172949"/>
          </a:xfrm>
        </p:grpSpPr>
        <p:sp>
          <p:nvSpPr>
            <p:cNvPr id="898" name="Google Shape;898;p26"/>
            <p:cNvSpPr/>
            <p:nvPr/>
          </p:nvSpPr>
          <p:spPr>
            <a:xfrm rot="406064">
              <a:off x="-50552" y="2993813"/>
              <a:ext cx="1548420" cy="2956910"/>
            </a:xfrm>
            <a:custGeom>
              <a:avLst/>
              <a:gdLst/>
              <a:ahLst/>
              <a:cxnLst/>
              <a:rect l="l" t="t" r="r" b="b"/>
              <a:pathLst>
                <a:path w="32168" h="61429" extrusionOk="0">
                  <a:moveTo>
                    <a:pt x="20705" y="0"/>
                  </a:moveTo>
                  <a:cubicBezTo>
                    <a:pt x="13803" y="0"/>
                    <a:pt x="6110" y="12223"/>
                    <a:pt x="3131" y="28314"/>
                  </a:cubicBezTo>
                  <a:cubicBezTo>
                    <a:pt x="1" y="45225"/>
                    <a:pt x="3262" y="60006"/>
                    <a:pt x="10415" y="61333"/>
                  </a:cubicBezTo>
                  <a:cubicBezTo>
                    <a:pt x="10760" y="61397"/>
                    <a:pt x="11108" y="61428"/>
                    <a:pt x="11457" y="61428"/>
                  </a:cubicBezTo>
                  <a:cubicBezTo>
                    <a:pt x="18363" y="61428"/>
                    <a:pt x="26058" y="49207"/>
                    <a:pt x="29037" y="33111"/>
                  </a:cubicBezTo>
                  <a:cubicBezTo>
                    <a:pt x="32167" y="16199"/>
                    <a:pt x="28907" y="1418"/>
                    <a:pt x="21749" y="96"/>
                  </a:cubicBezTo>
                  <a:cubicBezTo>
                    <a:pt x="21404" y="32"/>
                    <a:pt x="21056" y="0"/>
                    <a:pt x="20705"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6"/>
            <p:cNvSpPr/>
            <p:nvPr/>
          </p:nvSpPr>
          <p:spPr>
            <a:xfrm rot="406064">
              <a:off x="-122696" y="2939640"/>
              <a:ext cx="1548372" cy="2956862"/>
            </a:xfrm>
            <a:custGeom>
              <a:avLst/>
              <a:gdLst/>
              <a:ahLst/>
              <a:cxnLst/>
              <a:rect l="l" t="t" r="r" b="b"/>
              <a:pathLst>
                <a:path w="32167" h="61428" extrusionOk="0">
                  <a:moveTo>
                    <a:pt x="20708" y="0"/>
                  </a:moveTo>
                  <a:cubicBezTo>
                    <a:pt x="13802" y="0"/>
                    <a:pt x="6109" y="12223"/>
                    <a:pt x="3131" y="28314"/>
                  </a:cubicBezTo>
                  <a:cubicBezTo>
                    <a:pt x="0" y="45225"/>
                    <a:pt x="3264" y="60006"/>
                    <a:pt x="10418" y="61332"/>
                  </a:cubicBezTo>
                  <a:cubicBezTo>
                    <a:pt x="10762" y="61396"/>
                    <a:pt x="11110" y="61427"/>
                    <a:pt x="11459" y="61427"/>
                  </a:cubicBezTo>
                  <a:cubicBezTo>
                    <a:pt x="18363" y="61427"/>
                    <a:pt x="26061" y="49206"/>
                    <a:pt x="29039" y="33110"/>
                  </a:cubicBezTo>
                  <a:cubicBezTo>
                    <a:pt x="32166" y="16200"/>
                    <a:pt x="28906" y="1419"/>
                    <a:pt x="21752" y="96"/>
                  </a:cubicBezTo>
                  <a:cubicBezTo>
                    <a:pt x="21407" y="32"/>
                    <a:pt x="21058" y="0"/>
                    <a:pt x="20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6"/>
            <p:cNvSpPr/>
            <p:nvPr/>
          </p:nvSpPr>
          <p:spPr>
            <a:xfrm rot="406064">
              <a:off x="496528" y="3017457"/>
              <a:ext cx="910192" cy="2905742"/>
            </a:xfrm>
            <a:custGeom>
              <a:avLst/>
              <a:gdLst/>
              <a:ahLst/>
              <a:cxnLst/>
              <a:rect l="l" t="t" r="r" b="b"/>
              <a:pathLst>
                <a:path w="18909" h="60366" extrusionOk="0">
                  <a:moveTo>
                    <a:pt x="10813" y="0"/>
                  </a:moveTo>
                  <a:lnTo>
                    <a:pt x="10813" y="0"/>
                  </a:lnTo>
                  <a:cubicBezTo>
                    <a:pt x="14947" y="5436"/>
                    <a:pt x="16297" y="17960"/>
                    <a:pt x="13716" y="31892"/>
                  </a:cubicBezTo>
                  <a:cubicBezTo>
                    <a:pt x="11198" y="45497"/>
                    <a:pt x="5663" y="56506"/>
                    <a:pt x="1" y="60365"/>
                  </a:cubicBezTo>
                  <a:cubicBezTo>
                    <a:pt x="6491" y="58781"/>
                    <a:pt x="13321" y="47178"/>
                    <a:pt x="16090" y="32235"/>
                  </a:cubicBezTo>
                  <a:cubicBezTo>
                    <a:pt x="18908" y="17004"/>
                    <a:pt x="16541" y="3498"/>
                    <a:pt x="108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6"/>
            <p:cNvSpPr/>
            <p:nvPr/>
          </p:nvSpPr>
          <p:spPr>
            <a:xfrm rot="406064">
              <a:off x="278170" y="2939626"/>
              <a:ext cx="746773" cy="2956814"/>
            </a:xfrm>
            <a:custGeom>
              <a:avLst/>
              <a:gdLst/>
              <a:ahLst/>
              <a:cxnLst/>
              <a:rect l="l" t="t" r="r" b="b"/>
              <a:pathLst>
                <a:path w="15514" h="61427" extrusionOk="0">
                  <a:moveTo>
                    <a:pt x="12387" y="1"/>
                  </a:moveTo>
                  <a:cubicBezTo>
                    <a:pt x="11986" y="1"/>
                    <a:pt x="11581" y="42"/>
                    <a:pt x="11174" y="123"/>
                  </a:cubicBezTo>
                  <a:lnTo>
                    <a:pt x="1" y="60501"/>
                  </a:lnTo>
                  <a:cubicBezTo>
                    <a:pt x="653" y="60913"/>
                    <a:pt x="1351" y="61195"/>
                    <a:pt x="2090" y="61332"/>
                  </a:cubicBezTo>
                  <a:cubicBezTo>
                    <a:pt x="2430" y="61396"/>
                    <a:pt x="2774" y="61426"/>
                    <a:pt x="3119" y="61426"/>
                  </a:cubicBezTo>
                  <a:cubicBezTo>
                    <a:pt x="3523" y="61426"/>
                    <a:pt x="3929" y="61385"/>
                    <a:pt x="4337" y="61305"/>
                  </a:cubicBezTo>
                  <a:lnTo>
                    <a:pt x="15513" y="927"/>
                  </a:lnTo>
                  <a:cubicBezTo>
                    <a:pt x="14861" y="515"/>
                    <a:pt x="14163" y="233"/>
                    <a:pt x="13424" y="96"/>
                  </a:cubicBezTo>
                  <a:cubicBezTo>
                    <a:pt x="13081" y="32"/>
                    <a:pt x="12735" y="1"/>
                    <a:pt x="123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2" name="Google Shape;902;p26"/>
          <p:cNvSpPr txBox="1">
            <a:spLocks noGrp="1"/>
          </p:cNvSpPr>
          <p:nvPr>
            <p:ph type="ctrTitle"/>
          </p:nvPr>
        </p:nvSpPr>
        <p:spPr>
          <a:xfrm>
            <a:off x="1809900" y="1656650"/>
            <a:ext cx="5524200" cy="1843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rgbClr val="000000"/>
              </a:buClr>
              <a:buSzPts val="990"/>
              <a:buFont typeface="Arial"/>
              <a:buNone/>
            </a:pPr>
            <a:r>
              <a:rPr lang="vi-VN" sz="3200" b="1" dirty="0" smtClean="0">
                <a:latin typeface="+mn-lt"/>
              </a:rPr>
              <a:t>Chào mừng các em đến với bài học hôm nay!</a:t>
            </a:r>
            <a:endParaRPr sz="3200" b="1" dirty="0">
              <a:solidFill>
                <a:schemeClr val="accent1"/>
              </a:solidFill>
              <a:latin typeface="+mn-lt"/>
              <a:sym typeface="Bahianita"/>
            </a:endParaRPr>
          </a:p>
        </p:txBody>
      </p:sp>
      <p:sp>
        <p:nvSpPr>
          <p:cNvPr id="2" name="Subtitle 1"/>
          <p:cNvSpPr>
            <a:spLocks noGrp="1"/>
          </p:cNvSpPr>
          <p:nvPr>
            <p:ph type="subTitle" idx="1"/>
          </p:nvPr>
        </p:nvSpPr>
        <p:spPr/>
        <p:style>
          <a:lnRef idx="2">
            <a:schemeClr val="dk1"/>
          </a:lnRef>
          <a:fillRef idx="1">
            <a:schemeClr val="lt1"/>
          </a:fillRef>
          <a:effectRef idx="0">
            <a:schemeClr val="dk1"/>
          </a:effectRef>
          <a:fontRef idx="minor">
            <a:schemeClr val="dk1"/>
          </a:fontRef>
        </p:style>
        <p:txBody>
          <a:bodyPr/>
          <a:lstStyle/>
          <a:p>
            <a:pPr algn="l"/>
            <a:r>
              <a:rPr lang="en-US" sz="2000" b="1" dirty="0" smtClean="0">
                <a:latin typeface="+mn-lt"/>
              </a:rPr>
              <a:t>GV: </a:t>
            </a:r>
            <a:endParaRPr lang="vi-VN" sz="20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28"/>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r>
              <a:rPr lang="vi-VN" sz="2800" b="1" dirty="0" smtClean="0">
                <a:solidFill>
                  <a:srgbClr val="000000"/>
                </a:solidFill>
                <a:latin typeface="+mn-lt"/>
              </a:rPr>
              <a:t>4. Đọc – kể tóm tắt</a:t>
            </a:r>
            <a:endParaRPr lang="vi-VN" sz="2800" dirty="0">
              <a:solidFill>
                <a:srgbClr val="000000"/>
              </a:solidFill>
              <a:latin typeface="+mn-lt"/>
            </a:endParaRPr>
          </a:p>
        </p:txBody>
      </p:sp>
      <p:grpSp>
        <p:nvGrpSpPr>
          <p:cNvPr id="949" name="Google Shape;949;p28"/>
          <p:cNvGrpSpPr/>
          <p:nvPr/>
        </p:nvGrpSpPr>
        <p:grpSpPr>
          <a:xfrm>
            <a:off x="8088875" y="333925"/>
            <a:ext cx="933719" cy="889744"/>
            <a:chOff x="8088875" y="333925"/>
            <a:chExt cx="933719" cy="889744"/>
          </a:xfrm>
        </p:grpSpPr>
        <p:sp>
          <p:nvSpPr>
            <p:cNvPr id="950" name="Google Shape;950;p28"/>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1" name="Google Shape;951;p28"/>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2" name="Google Shape;952;p28"/>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3" name="Google Shape;953;p28"/>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954" name="Google Shape;954;p28"/>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5" name="Google Shape;955;p28"/>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956" name="Google Shape;956;p28"/>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7" name="Google Shape;957;p28"/>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958" name="Google Shape;958;p28"/>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grpSp>
        <p:nvGrpSpPr>
          <p:cNvPr id="971" name="Google Shape;971;p28"/>
          <p:cNvGrpSpPr/>
          <p:nvPr/>
        </p:nvGrpSpPr>
        <p:grpSpPr>
          <a:xfrm>
            <a:off x="8173326" y="4425930"/>
            <a:ext cx="906819" cy="626638"/>
            <a:chOff x="8173326" y="4425930"/>
            <a:chExt cx="906819" cy="626638"/>
          </a:xfrm>
        </p:grpSpPr>
        <p:sp>
          <p:nvSpPr>
            <p:cNvPr id="972" name="Google Shape;972;p28"/>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973" name="Google Shape;973;p28"/>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4" name="Google Shape;974;p28"/>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5" name="Google Shape;975;p28"/>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6" name="Google Shape;976;p28"/>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7" name="Google Shape;977;p28"/>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8" name="Google Shape;978;p28"/>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9" name="Google Shape;979;p28"/>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0" name="Google Shape;980;p28"/>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1" name="Google Shape;981;p28"/>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2" name="Google Shape;982;p28"/>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3" name="Google Shape;983;p28"/>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4" name="Google Shape;984;p28"/>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85" name="Google Shape;985;p28"/>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86" name="Google Shape;986;p28"/>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87" name="Google Shape;987;p28"/>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755576" y="1419622"/>
            <a:ext cx="4572000" cy="1015663"/>
          </a:xfrm>
          <a:prstGeom prst="rect">
            <a:avLst/>
          </a:prstGeom>
        </p:spPr>
        <p:txBody>
          <a:bodyPr>
            <a:spAutoFit/>
          </a:bodyPr>
          <a:lstStyle/>
          <a:p>
            <a:pPr algn="just">
              <a:lnSpc>
                <a:spcPct val="150000"/>
              </a:lnSpc>
            </a:pPr>
            <a:r>
              <a:rPr lang="vi-VN" sz="2000" dirty="0" smtClean="0"/>
              <a:t>- Thể loại: Kí.</a:t>
            </a:r>
          </a:p>
          <a:p>
            <a:pPr algn="just">
              <a:lnSpc>
                <a:spcPct val="150000"/>
              </a:lnSpc>
            </a:pPr>
            <a:r>
              <a:rPr lang="vi-VN" sz="2000" dirty="0" smtClean="0"/>
              <a:t>- PTBĐ: Tự sự kết hợp miêu tả.</a:t>
            </a:r>
            <a:endParaRPr lang="vi-VN" sz="20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2739" y="1563638"/>
            <a:ext cx="3445345" cy="2205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4055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28"/>
          <p:cNvSpPr txBox="1">
            <a:spLocks noGrp="1"/>
          </p:cNvSpPr>
          <p:nvPr>
            <p:ph type="title" idx="6"/>
          </p:nvPr>
        </p:nvSpPr>
        <p:spPr>
          <a:xfrm>
            <a:off x="3305340" y="333926"/>
            <a:ext cx="1914732" cy="889744"/>
          </a:xfrm>
          <a:prstGeom prst="rect">
            <a:avLst/>
          </a:prstGeom>
          <a:solidFill>
            <a:schemeClr val="bg2"/>
          </a:solidFill>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2000" b="1" dirty="0" smtClean="0">
                <a:solidFill>
                  <a:srgbClr val="000000"/>
                </a:solidFill>
                <a:latin typeface="+mn-lt"/>
              </a:rPr>
              <a:t>Bố cục</a:t>
            </a:r>
            <a:br>
              <a:rPr lang="vi-VN" sz="2000" b="1" dirty="0" smtClean="0">
                <a:solidFill>
                  <a:srgbClr val="000000"/>
                </a:solidFill>
                <a:latin typeface="+mn-lt"/>
              </a:rPr>
            </a:br>
            <a:r>
              <a:rPr lang="vi-VN" sz="2000" b="1" dirty="0" smtClean="0">
                <a:solidFill>
                  <a:srgbClr val="000000"/>
                </a:solidFill>
                <a:latin typeface="+mn-lt"/>
              </a:rPr>
              <a:t>4 phần</a:t>
            </a:r>
            <a:endParaRPr sz="2000" b="1" dirty="0">
              <a:solidFill>
                <a:srgbClr val="000000"/>
              </a:solidFill>
              <a:latin typeface="+mn-lt"/>
            </a:endParaRPr>
          </a:p>
        </p:txBody>
      </p:sp>
      <p:grpSp>
        <p:nvGrpSpPr>
          <p:cNvPr id="949" name="Google Shape;949;p28"/>
          <p:cNvGrpSpPr/>
          <p:nvPr/>
        </p:nvGrpSpPr>
        <p:grpSpPr>
          <a:xfrm>
            <a:off x="8088875" y="333925"/>
            <a:ext cx="933719" cy="889744"/>
            <a:chOff x="8088875" y="333925"/>
            <a:chExt cx="933719" cy="889744"/>
          </a:xfrm>
        </p:grpSpPr>
        <p:sp>
          <p:nvSpPr>
            <p:cNvPr id="950" name="Google Shape;950;p28"/>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1" name="Google Shape;951;p28"/>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952" name="Google Shape;952;p28"/>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3" name="Google Shape;953;p28"/>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954" name="Google Shape;954;p28"/>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5" name="Google Shape;955;p28"/>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956" name="Google Shape;956;p28"/>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57" name="Google Shape;957;p28"/>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958" name="Google Shape;958;p28"/>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grpSp>
        <p:nvGrpSpPr>
          <p:cNvPr id="971" name="Google Shape;971;p28"/>
          <p:cNvGrpSpPr/>
          <p:nvPr/>
        </p:nvGrpSpPr>
        <p:grpSpPr>
          <a:xfrm>
            <a:off x="8173326" y="4425930"/>
            <a:ext cx="906819" cy="626638"/>
            <a:chOff x="8173326" y="4425930"/>
            <a:chExt cx="906819" cy="626638"/>
          </a:xfrm>
        </p:grpSpPr>
        <p:sp>
          <p:nvSpPr>
            <p:cNvPr id="972" name="Google Shape;972;p28"/>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973" name="Google Shape;973;p28"/>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4" name="Google Shape;974;p28"/>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5" name="Google Shape;975;p28"/>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6" name="Google Shape;976;p28"/>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7" name="Google Shape;977;p28"/>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8" name="Google Shape;978;p28"/>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79" name="Google Shape;979;p28"/>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0" name="Google Shape;980;p28"/>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1" name="Google Shape;981;p28"/>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2" name="Google Shape;982;p28"/>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3" name="Google Shape;983;p28"/>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84" name="Google Shape;984;p28"/>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85" name="Google Shape;985;p28"/>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86" name="Google Shape;986;p28"/>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987" name="Google Shape;987;p28"/>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77" name="Google Shape;2653;p65"/>
          <p:cNvSpPr/>
          <p:nvPr/>
        </p:nvSpPr>
        <p:spPr>
          <a:xfrm>
            <a:off x="2636985" y="1539290"/>
            <a:ext cx="6106489" cy="463200"/>
          </a:xfrm>
          <a:prstGeom prst="roundRect">
            <a:avLst>
              <a:gd name="adj" fmla="val 16667"/>
            </a:avLst>
          </a:prstGeom>
          <a:solidFill>
            <a:srgbClr val="FFFFFF"/>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548625" tIns="91425" rIns="91425" bIns="91425" anchor="ctr" anchorCtr="0">
            <a:noAutofit/>
          </a:bodyPr>
          <a:lstStyle/>
          <a:p>
            <a:pPr lvl="0">
              <a:buClrTx/>
            </a:pPr>
            <a:r>
              <a:rPr lang="vi-VN" sz="1600" dirty="0" smtClean="0"/>
              <a:t>Từ đầu… </a:t>
            </a:r>
            <a:r>
              <a:rPr lang="vi-VN" sz="1600" i="1" dirty="0" smtClean="0"/>
              <a:t>quỷ khốc thần linh</a:t>
            </a:r>
            <a:r>
              <a:rPr lang="vi-VN" sz="1600" dirty="0" smtClean="0"/>
              <a:t>: Cơn bão biển Cô Tô</a:t>
            </a:r>
            <a:endParaRPr kumimoji="0" lang="vi-VN" sz="1600" b="0" i="0" u="none" strike="noStrike" kern="0" cap="none" spc="0" normalizeH="0" baseline="0" dirty="0">
              <a:ln>
                <a:noFill/>
              </a:ln>
              <a:solidFill>
                <a:srgbClr val="78302E"/>
              </a:solidFill>
              <a:effectLst/>
              <a:uLnTx/>
              <a:uFillTx/>
              <a:latin typeface="Quicksand Light"/>
              <a:ea typeface="Quicksand Light"/>
              <a:cs typeface="Quicksand Light"/>
              <a:sym typeface="Quicksand Light"/>
            </a:endParaRPr>
          </a:p>
        </p:txBody>
      </p:sp>
      <p:sp>
        <p:nvSpPr>
          <p:cNvPr id="78" name="Google Shape;2654;p65"/>
          <p:cNvSpPr/>
          <p:nvPr/>
        </p:nvSpPr>
        <p:spPr>
          <a:xfrm>
            <a:off x="2636985" y="2179561"/>
            <a:ext cx="6106489" cy="463200"/>
          </a:xfrm>
          <a:prstGeom prst="roundRect">
            <a:avLst>
              <a:gd name="adj" fmla="val 16667"/>
            </a:avLst>
          </a:prstGeom>
          <a:solidFill>
            <a:srgbClr val="FFFFFF"/>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548625" tIns="91425" rIns="91425" bIns="91425" anchor="ctr" anchorCtr="0">
            <a:noAutofit/>
          </a:bodyPr>
          <a:lstStyle/>
          <a:p>
            <a:pPr lvl="0">
              <a:buClrTx/>
            </a:pPr>
            <a:r>
              <a:rPr lang="vi-VN" sz="1600" i="1" dirty="0" smtClean="0"/>
              <a:t>Ngày thứ Năm </a:t>
            </a:r>
            <a:r>
              <a:rPr lang="vi-VN" sz="1600" dirty="0" smtClean="0"/>
              <a:t>… </a:t>
            </a:r>
            <a:r>
              <a:rPr lang="vi-VN" sz="1600" i="1" dirty="0" smtClean="0"/>
              <a:t>mùa sóng ở đây</a:t>
            </a:r>
            <a:r>
              <a:rPr lang="vi-VN" sz="1600" dirty="0" smtClean="0"/>
              <a:t>: Cảnh Cô Tô một ngày sau bão</a:t>
            </a:r>
            <a:endParaRPr kumimoji="0" lang="vi-VN" sz="1600" b="0" i="0" u="none" strike="noStrike" kern="0" cap="none" spc="0" normalizeH="0" baseline="0" dirty="0">
              <a:ln>
                <a:noFill/>
              </a:ln>
              <a:solidFill>
                <a:srgbClr val="78302E"/>
              </a:solidFill>
              <a:effectLst/>
              <a:uLnTx/>
              <a:uFillTx/>
              <a:latin typeface="Quicksand Light"/>
              <a:ea typeface="Quicksand Light"/>
              <a:cs typeface="Quicksand Light"/>
              <a:sym typeface="Quicksand Light"/>
            </a:endParaRPr>
          </a:p>
        </p:txBody>
      </p:sp>
      <p:sp>
        <p:nvSpPr>
          <p:cNvPr id="79" name="Google Shape;2655;p65"/>
          <p:cNvSpPr/>
          <p:nvPr/>
        </p:nvSpPr>
        <p:spPr>
          <a:xfrm>
            <a:off x="2636985" y="2808400"/>
            <a:ext cx="6106489" cy="463200"/>
          </a:xfrm>
          <a:prstGeom prst="roundRect">
            <a:avLst>
              <a:gd name="adj" fmla="val 16667"/>
            </a:avLst>
          </a:prstGeom>
          <a:solidFill>
            <a:srgbClr val="FFFFFF"/>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548625" tIns="91425" rIns="91425" bIns="91425" anchor="ctr" anchorCtr="0">
            <a:noAutofit/>
          </a:bodyPr>
          <a:lstStyle/>
          <a:p>
            <a:pPr lvl="0">
              <a:buClrTx/>
            </a:pPr>
            <a:r>
              <a:rPr lang="vi-VN" sz="1600" i="1" dirty="0" smtClean="0"/>
              <a:t>Mặt trời</a:t>
            </a:r>
            <a:r>
              <a:rPr lang="vi-VN" sz="1600" dirty="0" smtClean="0"/>
              <a:t>… </a:t>
            </a:r>
            <a:r>
              <a:rPr lang="vi-VN" sz="1600" i="1" dirty="0" smtClean="0"/>
              <a:t>nhịp cánh</a:t>
            </a:r>
            <a:r>
              <a:rPr lang="vi-VN" sz="1600" dirty="0" smtClean="0"/>
              <a:t>: Cảnh mặt trời lên trên biển Cô Tô </a:t>
            </a:r>
            <a:endParaRPr kumimoji="0" lang="vi-VN" sz="1600" b="0" i="0" u="none" strike="noStrike" kern="0" cap="none" spc="0" normalizeH="0" baseline="0" dirty="0">
              <a:ln>
                <a:noFill/>
              </a:ln>
              <a:solidFill>
                <a:srgbClr val="78302E"/>
              </a:solidFill>
              <a:effectLst/>
              <a:uLnTx/>
              <a:uFillTx/>
              <a:latin typeface="Quicksand Light"/>
              <a:ea typeface="Quicksand Light"/>
              <a:cs typeface="Quicksand Light"/>
              <a:sym typeface="Quicksand Light"/>
            </a:endParaRPr>
          </a:p>
        </p:txBody>
      </p:sp>
      <p:sp>
        <p:nvSpPr>
          <p:cNvPr id="80" name="Google Shape;2667;p65"/>
          <p:cNvSpPr/>
          <p:nvPr/>
        </p:nvSpPr>
        <p:spPr>
          <a:xfrm>
            <a:off x="395536" y="1539290"/>
            <a:ext cx="1439700" cy="463200"/>
          </a:xfrm>
          <a:prstGeom prst="roundRect">
            <a:avLst>
              <a:gd name="adj" fmla="val 16667"/>
            </a:avLst>
          </a:prstGeom>
          <a:solidFill>
            <a:srgbClr val="7ABEAE"/>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noProof="0" dirty="0" smtClean="0">
                <a:solidFill>
                  <a:srgbClr val="FFFFFF"/>
                </a:solidFill>
                <a:latin typeface="+mn-lt"/>
                <a:ea typeface="Fredoka One"/>
                <a:cs typeface="Fredoka One"/>
                <a:sym typeface="Fredoka One"/>
              </a:rPr>
              <a:t>Phần 1</a:t>
            </a:r>
            <a:endParaRPr kumimoji="0" sz="2400" b="0" i="0" u="none" strike="noStrike" kern="0" cap="none" spc="0" normalizeH="0" baseline="0" noProof="0" dirty="0">
              <a:ln>
                <a:noFill/>
              </a:ln>
              <a:solidFill>
                <a:srgbClr val="FFFFFF"/>
              </a:solidFill>
              <a:effectLst/>
              <a:uLnTx/>
              <a:uFillTx/>
              <a:latin typeface="+mn-lt"/>
              <a:ea typeface="Fredoka One"/>
              <a:cs typeface="Fredoka One"/>
              <a:sym typeface="Fredoka One"/>
            </a:endParaRPr>
          </a:p>
        </p:txBody>
      </p:sp>
      <p:sp>
        <p:nvSpPr>
          <p:cNvPr id="81" name="Google Shape;2668;p65"/>
          <p:cNvSpPr/>
          <p:nvPr/>
        </p:nvSpPr>
        <p:spPr>
          <a:xfrm>
            <a:off x="395536" y="2179561"/>
            <a:ext cx="1439700" cy="463200"/>
          </a:xfrm>
          <a:prstGeom prst="roundRect">
            <a:avLst>
              <a:gd name="adj" fmla="val 16667"/>
            </a:avLst>
          </a:prstGeom>
          <a:solidFill>
            <a:srgbClr val="FDAD00"/>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algn="ctr">
              <a:buClrTx/>
            </a:pPr>
            <a:r>
              <a:rPr lang="vi-VN" sz="2400" dirty="0">
                <a:solidFill>
                  <a:srgbClr val="FFFFFF"/>
                </a:solidFill>
                <a:latin typeface="+mn-lt"/>
                <a:ea typeface="Fredoka One"/>
                <a:cs typeface="Fredoka One"/>
                <a:sym typeface="Fredoka One"/>
              </a:rPr>
              <a:t>Phần 2</a:t>
            </a:r>
            <a:endParaRPr sz="2400" dirty="0">
              <a:solidFill>
                <a:srgbClr val="FFFFFF"/>
              </a:solidFill>
              <a:latin typeface="+mn-lt"/>
              <a:ea typeface="Fredoka One"/>
              <a:cs typeface="Fredoka One"/>
              <a:sym typeface="Fredoka One"/>
            </a:endParaRPr>
          </a:p>
        </p:txBody>
      </p:sp>
      <p:sp>
        <p:nvSpPr>
          <p:cNvPr id="82" name="Google Shape;2669;p65"/>
          <p:cNvSpPr/>
          <p:nvPr/>
        </p:nvSpPr>
        <p:spPr>
          <a:xfrm>
            <a:off x="395536" y="2808400"/>
            <a:ext cx="1439700" cy="463200"/>
          </a:xfrm>
          <a:prstGeom prst="roundRect">
            <a:avLst>
              <a:gd name="adj" fmla="val 16667"/>
            </a:avLst>
          </a:prstGeom>
          <a:solidFill>
            <a:srgbClr val="A3376C"/>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FFFFFF"/>
                </a:solidFill>
                <a:effectLst/>
                <a:uLnTx/>
                <a:uFillTx/>
                <a:latin typeface="+mn-lt"/>
                <a:ea typeface="Fredoka One"/>
                <a:cs typeface="Fredoka One"/>
                <a:sym typeface="Fredoka One"/>
              </a:rPr>
              <a:t>Phần</a:t>
            </a:r>
            <a:r>
              <a:rPr kumimoji="0" lang="vi-VN" sz="2400" b="0" i="0" u="none" strike="noStrike" kern="0" cap="none" spc="0" normalizeH="0" noProof="0" dirty="0" smtClean="0">
                <a:ln>
                  <a:noFill/>
                </a:ln>
                <a:solidFill>
                  <a:srgbClr val="FFFFFF"/>
                </a:solidFill>
                <a:effectLst/>
                <a:uLnTx/>
                <a:uFillTx/>
                <a:latin typeface="+mn-lt"/>
                <a:ea typeface="Fredoka One"/>
                <a:cs typeface="Fredoka One"/>
                <a:sym typeface="Fredoka One"/>
              </a:rPr>
              <a:t> 3</a:t>
            </a:r>
            <a:endParaRPr kumimoji="0" sz="2400" b="0" i="0" u="none" strike="noStrike" kern="0" cap="none" spc="0" normalizeH="0" baseline="0" noProof="0" dirty="0">
              <a:ln>
                <a:noFill/>
              </a:ln>
              <a:solidFill>
                <a:srgbClr val="FFFFFF"/>
              </a:solidFill>
              <a:effectLst/>
              <a:uLnTx/>
              <a:uFillTx/>
              <a:latin typeface="+mn-lt"/>
              <a:ea typeface="Fredoka One"/>
              <a:cs typeface="Fredoka One"/>
              <a:sym typeface="Fredoka One"/>
            </a:endParaRPr>
          </a:p>
        </p:txBody>
      </p:sp>
      <p:grpSp>
        <p:nvGrpSpPr>
          <p:cNvPr id="83" name="Google Shape;2676;p65"/>
          <p:cNvGrpSpPr/>
          <p:nvPr/>
        </p:nvGrpSpPr>
        <p:grpSpPr>
          <a:xfrm>
            <a:off x="2713194" y="2838688"/>
            <a:ext cx="381670" cy="402624"/>
            <a:chOff x="3456600" y="4193100"/>
            <a:chExt cx="495225" cy="441425"/>
          </a:xfrm>
        </p:grpSpPr>
        <p:sp>
          <p:nvSpPr>
            <p:cNvPr id="84" name="Google Shape;2677;p65"/>
            <p:cNvSpPr/>
            <p:nvPr/>
          </p:nvSpPr>
          <p:spPr>
            <a:xfrm>
              <a:off x="3456600" y="4193100"/>
              <a:ext cx="495225" cy="441425"/>
            </a:xfrm>
            <a:custGeom>
              <a:avLst/>
              <a:gdLst/>
              <a:ahLst/>
              <a:cxnLst/>
              <a:rect l="l" t="t" r="r" b="b"/>
              <a:pathLst>
                <a:path w="19809" h="17657" extrusionOk="0">
                  <a:moveTo>
                    <a:pt x="18328" y="1"/>
                  </a:moveTo>
                  <a:cubicBezTo>
                    <a:pt x="17812" y="1"/>
                    <a:pt x="17322" y="302"/>
                    <a:pt x="17109" y="808"/>
                  </a:cubicBezTo>
                  <a:cubicBezTo>
                    <a:pt x="16953" y="1145"/>
                    <a:pt x="16771" y="1508"/>
                    <a:pt x="16563" y="1846"/>
                  </a:cubicBezTo>
                  <a:cubicBezTo>
                    <a:pt x="16330" y="2235"/>
                    <a:pt x="16070" y="2625"/>
                    <a:pt x="15785" y="2962"/>
                  </a:cubicBezTo>
                  <a:cubicBezTo>
                    <a:pt x="15447" y="2936"/>
                    <a:pt x="15110" y="2858"/>
                    <a:pt x="14798" y="2755"/>
                  </a:cubicBezTo>
                  <a:cubicBezTo>
                    <a:pt x="14357" y="2625"/>
                    <a:pt x="13941" y="2469"/>
                    <a:pt x="13526" y="2339"/>
                  </a:cubicBezTo>
                  <a:cubicBezTo>
                    <a:pt x="13033" y="2132"/>
                    <a:pt x="12513" y="1950"/>
                    <a:pt x="11942" y="1794"/>
                  </a:cubicBezTo>
                  <a:cubicBezTo>
                    <a:pt x="11579" y="1690"/>
                    <a:pt x="11189" y="1586"/>
                    <a:pt x="10748" y="1534"/>
                  </a:cubicBezTo>
                  <a:cubicBezTo>
                    <a:pt x="10333" y="1431"/>
                    <a:pt x="9891" y="1405"/>
                    <a:pt x="9450" y="1405"/>
                  </a:cubicBezTo>
                  <a:lnTo>
                    <a:pt x="9398" y="1405"/>
                  </a:lnTo>
                  <a:cubicBezTo>
                    <a:pt x="8931" y="1405"/>
                    <a:pt x="8464" y="1457"/>
                    <a:pt x="8022" y="1612"/>
                  </a:cubicBezTo>
                  <a:cubicBezTo>
                    <a:pt x="7789" y="1690"/>
                    <a:pt x="7555" y="1794"/>
                    <a:pt x="7347" y="1924"/>
                  </a:cubicBezTo>
                  <a:cubicBezTo>
                    <a:pt x="7088" y="2080"/>
                    <a:pt x="6854" y="2261"/>
                    <a:pt x="6646" y="2469"/>
                  </a:cubicBezTo>
                  <a:cubicBezTo>
                    <a:pt x="6465" y="2677"/>
                    <a:pt x="6283" y="2910"/>
                    <a:pt x="6153" y="3170"/>
                  </a:cubicBezTo>
                  <a:cubicBezTo>
                    <a:pt x="5997" y="3455"/>
                    <a:pt x="5868" y="3767"/>
                    <a:pt x="5816" y="4105"/>
                  </a:cubicBezTo>
                  <a:cubicBezTo>
                    <a:pt x="5816" y="4260"/>
                    <a:pt x="5790" y="4416"/>
                    <a:pt x="5790" y="4572"/>
                  </a:cubicBezTo>
                  <a:cubicBezTo>
                    <a:pt x="5790" y="4702"/>
                    <a:pt x="5816" y="4831"/>
                    <a:pt x="5842" y="4935"/>
                  </a:cubicBezTo>
                  <a:cubicBezTo>
                    <a:pt x="5556" y="4987"/>
                    <a:pt x="5270" y="5039"/>
                    <a:pt x="4985" y="5117"/>
                  </a:cubicBezTo>
                  <a:cubicBezTo>
                    <a:pt x="4544" y="5221"/>
                    <a:pt x="4102" y="5377"/>
                    <a:pt x="3687" y="5584"/>
                  </a:cubicBezTo>
                  <a:cubicBezTo>
                    <a:pt x="2752" y="6026"/>
                    <a:pt x="2025" y="6753"/>
                    <a:pt x="1584" y="7661"/>
                  </a:cubicBezTo>
                  <a:cubicBezTo>
                    <a:pt x="1376" y="8128"/>
                    <a:pt x="1298" y="8622"/>
                    <a:pt x="1376" y="9115"/>
                  </a:cubicBezTo>
                  <a:cubicBezTo>
                    <a:pt x="1454" y="9556"/>
                    <a:pt x="1662" y="9998"/>
                    <a:pt x="1973" y="10335"/>
                  </a:cubicBezTo>
                  <a:cubicBezTo>
                    <a:pt x="2103" y="10491"/>
                    <a:pt x="2259" y="10621"/>
                    <a:pt x="2441" y="10750"/>
                  </a:cubicBezTo>
                  <a:cubicBezTo>
                    <a:pt x="2519" y="10802"/>
                    <a:pt x="2596" y="10854"/>
                    <a:pt x="2700" y="10906"/>
                  </a:cubicBezTo>
                  <a:cubicBezTo>
                    <a:pt x="2337" y="11218"/>
                    <a:pt x="1999" y="11529"/>
                    <a:pt x="1688" y="11841"/>
                  </a:cubicBezTo>
                  <a:cubicBezTo>
                    <a:pt x="1221" y="12282"/>
                    <a:pt x="831" y="12775"/>
                    <a:pt x="520" y="13321"/>
                  </a:cubicBezTo>
                  <a:cubicBezTo>
                    <a:pt x="156" y="13892"/>
                    <a:pt x="0" y="14567"/>
                    <a:pt x="78" y="15216"/>
                  </a:cubicBezTo>
                  <a:cubicBezTo>
                    <a:pt x="130" y="15605"/>
                    <a:pt x="260" y="15969"/>
                    <a:pt x="494" y="16280"/>
                  </a:cubicBezTo>
                  <a:cubicBezTo>
                    <a:pt x="597" y="16436"/>
                    <a:pt x="727" y="16592"/>
                    <a:pt x="883" y="16721"/>
                  </a:cubicBezTo>
                  <a:cubicBezTo>
                    <a:pt x="1013" y="16851"/>
                    <a:pt x="1169" y="16955"/>
                    <a:pt x="1324" y="17033"/>
                  </a:cubicBezTo>
                  <a:cubicBezTo>
                    <a:pt x="1714" y="17293"/>
                    <a:pt x="2155" y="17474"/>
                    <a:pt x="2622" y="17578"/>
                  </a:cubicBezTo>
                  <a:cubicBezTo>
                    <a:pt x="2856" y="17630"/>
                    <a:pt x="3116" y="17656"/>
                    <a:pt x="3349" y="17656"/>
                  </a:cubicBezTo>
                  <a:cubicBezTo>
                    <a:pt x="3557" y="17656"/>
                    <a:pt x="3765" y="17630"/>
                    <a:pt x="3946" y="17604"/>
                  </a:cubicBezTo>
                  <a:cubicBezTo>
                    <a:pt x="4777" y="17448"/>
                    <a:pt x="5530" y="17085"/>
                    <a:pt x="6179" y="16566"/>
                  </a:cubicBezTo>
                  <a:cubicBezTo>
                    <a:pt x="6542" y="16254"/>
                    <a:pt x="6906" y="15943"/>
                    <a:pt x="7217" y="15579"/>
                  </a:cubicBezTo>
                  <a:cubicBezTo>
                    <a:pt x="7321" y="15475"/>
                    <a:pt x="7425" y="15371"/>
                    <a:pt x="7503" y="15268"/>
                  </a:cubicBezTo>
                  <a:lnTo>
                    <a:pt x="7555" y="15320"/>
                  </a:lnTo>
                  <a:cubicBezTo>
                    <a:pt x="7815" y="15761"/>
                    <a:pt x="8204" y="16098"/>
                    <a:pt x="8697" y="16306"/>
                  </a:cubicBezTo>
                  <a:cubicBezTo>
                    <a:pt x="8931" y="16410"/>
                    <a:pt x="9190" y="16488"/>
                    <a:pt x="9450" y="16514"/>
                  </a:cubicBezTo>
                  <a:cubicBezTo>
                    <a:pt x="9580" y="16540"/>
                    <a:pt x="9684" y="16540"/>
                    <a:pt x="9814" y="16540"/>
                  </a:cubicBezTo>
                  <a:cubicBezTo>
                    <a:pt x="9943" y="16540"/>
                    <a:pt x="10073" y="16540"/>
                    <a:pt x="10203" y="16514"/>
                  </a:cubicBezTo>
                  <a:cubicBezTo>
                    <a:pt x="10644" y="16462"/>
                    <a:pt x="11086" y="16280"/>
                    <a:pt x="11449" y="16046"/>
                  </a:cubicBezTo>
                  <a:cubicBezTo>
                    <a:pt x="11605" y="15917"/>
                    <a:pt x="11761" y="15787"/>
                    <a:pt x="11916" y="15631"/>
                  </a:cubicBezTo>
                  <a:cubicBezTo>
                    <a:pt x="12046" y="15501"/>
                    <a:pt x="12176" y="15346"/>
                    <a:pt x="12306" y="15190"/>
                  </a:cubicBezTo>
                  <a:cubicBezTo>
                    <a:pt x="12436" y="14982"/>
                    <a:pt x="12565" y="14748"/>
                    <a:pt x="12669" y="14541"/>
                  </a:cubicBezTo>
                  <a:cubicBezTo>
                    <a:pt x="12773" y="14619"/>
                    <a:pt x="12877" y="14722"/>
                    <a:pt x="12981" y="14800"/>
                  </a:cubicBezTo>
                  <a:cubicBezTo>
                    <a:pt x="13188" y="14982"/>
                    <a:pt x="13448" y="15112"/>
                    <a:pt x="13734" y="15190"/>
                  </a:cubicBezTo>
                  <a:cubicBezTo>
                    <a:pt x="13963" y="15259"/>
                    <a:pt x="14203" y="15292"/>
                    <a:pt x="14444" y="15292"/>
                  </a:cubicBezTo>
                  <a:cubicBezTo>
                    <a:pt x="14748" y="15292"/>
                    <a:pt x="15054" y="15239"/>
                    <a:pt x="15343" y="15138"/>
                  </a:cubicBezTo>
                  <a:cubicBezTo>
                    <a:pt x="15577" y="15060"/>
                    <a:pt x="15785" y="14930"/>
                    <a:pt x="15992" y="14800"/>
                  </a:cubicBezTo>
                  <a:cubicBezTo>
                    <a:pt x="16200" y="14645"/>
                    <a:pt x="16382" y="14463"/>
                    <a:pt x="16537" y="14255"/>
                  </a:cubicBezTo>
                  <a:cubicBezTo>
                    <a:pt x="16823" y="13918"/>
                    <a:pt x="17057" y="13554"/>
                    <a:pt x="17212" y="13139"/>
                  </a:cubicBezTo>
                  <a:cubicBezTo>
                    <a:pt x="17654" y="12100"/>
                    <a:pt x="17783" y="10906"/>
                    <a:pt x="17602" y="9375"/>
                  </a:cubicBezTo>
                  <a:cubicBezTo>
                    <a:pt x="17524" y="8907"/>
                    <a:pt x="17446" y="8440"/>
                    <a:pt x="17368" y="7999"/>
                  </a:cubicBezTo>
                  <a:cubicBezTo>
                    <a:pt x="17212" y="7220"/>
                    <a:pt x="17109" y="6389"/>
                    <a:pt x="17109" y="5584"/>
                  </a:cubicBezTo>
                  <a:cubicBezTo>
                    <a:pt x="17109" y="5506"/>
                    <a:pt x="17109" y="5403"/>
                    <a:pt x="17134" y="5299"/>
                  </a:cubicBezTo>
                  <a:cubicBezTo>
                    <a:pt x="17316" y="5117"/>
                    <a:pt x="17472" y="4961"/>
                    <a:pt x="17628" y="4779"/>
                  </a:cubicBezTo>
                  <a:cubicBezTo>
                    <a:pt x="18147" y="4182"/>
                    <a:pt x="18588" y="3559"/>
                    <a:pt x="18978" y="2884"/>
                  </a:cubicBezTo>
                  <a:cubicBezTo>
                    <a:pt x="19185" y="2547"/>
                    <a:pt x="19341" y="2209"/>
                    <a:pt x="19497" y="1846"/>
                  </a:cubicBezTo>
                  <a:cubicBezTo>
                    <a:pt x="19808" y="1197"/>
                    <a:pt x="19497" y="418"/>
                    <a:pt x="18848" y="107"/>
                  </a:cubicBezTo>
                  <a:cubicBezTo>
                    <a:pt x="18678" y="35"/>
                    <a:pt x="18502" y="1"/>
                    <a:pt x="18328"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5" name="Google Shape;2678;p65"/>
            <p:cNvSpPr/>
            <p:nvPr/>
          </p:nvSpPr>
          <p:spPr>
            <a:xfrm>
              <a:off x="3481900" y="4252225"/>
              <a:ext cx="394625" cy="358925"/>
            </a:xfrm>
            <a:custGeom>
              <a:avLst/>
              <a:gdLst/>
              <a:ahLst/>
              <a:cxnLst/>
              <a:rect l="l" t="t" r="r" b="b"/>
              <a:pathLst>
                <a:path w="15785" h="14357" extrusionOk="0">
                  <a:moveTo>
                    <a:pt x="8386" y="0"/>
                  </a:moveTo>
                  <a:cubicBezTo>
                    <a:pt x="8023" y="0"/>
                    <a:pt x="7659" y="52"/>
                    <a:pt x="7322" y="182"/>
                  </a:cubicBezTo>
                  <a:cubicBezTo>
                    <a:pt x="7140" y="234"/>
                    <a:pt x="6958" y="312"/>
                    <a:pt x="6803" y="416"/>
                  </a:cubicBezTo>
                  <a:cubicBezTo>
                    <a:pt x="6647" y="519"/>
                    <a:pt x="6491" y="649"/>
                    <a:pt x="6335" y="779"/>
                  </a:cubicBezTo>
                  <a:cubicBezTo>
                    <a:pt x="6205" y="935"/>
                    <a:pt x="6076" y="1116"/>
                    <a:pt x="5972" y="1298"/>
                  </a:cubicBezTo>
                  <a:cubicBezTo>
                    <a:pt x="5868" y="1480"/>
                    <a:pt x="5816" y="1688"/>
                    <a:pt x="5790" y="1895"/>
                  </a:cubicBezTo>
                  <a:cubicBezTo>
                    <a:pt x="5764" y="1999"/>
                    <a:pt x="5764" y="2103"/>
                    <a:pt x="5764" y="2207"/>
                  </a:cubicBezTo>
                  <a:cubicBezTo>
                    <a:pt x="5764" y="2285"/>
                    <a:pt x="5764" y="2363"/>
                    <a:pt x="5790" y="2440"/>
                  </a:cubicBezTo>
                  <a:cubicBezTo>
                    <a:pt x="5816" y="2544"/>
                    <a:pt x="5842" y="2648"/>
                    <a:pt x="5868" y="2726"/>
                  </a:cubicBezTo>
                  <a:cubicBezTo>
                    <a:pt x="5894" y="2830"/>
                    <a:pt x="5946" y="2934"/>
                    <a:pt x="6024" y="3038"/>
                  </a:cubicBezTo>
                  <a:cubicBezTo>
                    <a:pt x="6102" y="3167"/>
                    <a:pt x="6205" y="3297"/>
                    <a:pt x="6309" y="3427"/>
                  </a:cubicBezTo>
                  <a:cubicBezTo>
                    <a:pt x="5998" y="3427"/>
                    <a:pt x="5686" y="3453"/>
                    <a:pt x="5427" y="3479"/>
                  </a:cubicBezTo>
                  <a:cubicBezTo>
                    <a:pt x="5011" y="3531"/>
                    <a:pt x="4596" y="3583"/>
                    <a:pt x="4206" y="3687"/>
                  </a:cubicBezTo>
                  <a:cubicBezTo>
                    <a:pt x="3817" y="3790"/>
                    <a:pt x="3454" y="3920"/>
                    <a:pt x="3116" y="4076"/>
                  </a:cubicBezTo>
                  <a:cubicBezTo>
                    <a:pt x="2389" y="4413"/>
                    <a:pt x="1818" y="4985"/>
                    <a:pt x="1455" y="5712"/>
                  </a:cubicBezTo>
                  <a:cubicBezTo>
                    <a:pt x="1325" y="5971"/>
                    <a:pt x="1299" y="6283"/>
                    <a:pt x="1325" y="6594"/>
                  </a:cubicBezTo>
                  <a:cubicBezTo>
                    <a:pt x="1377" y="6854"/>
                    <a:pt x="1481" y="7113"/>
                    <a:pt x="1688" y="7321"/>
                  </a:cubicBezTo>
                  <a:cubicBezTo>
                    <a:pt x="1766" y="7399"/>
                    <a:pt x="1870" y="7503"/>
                    <a:pt x="2000" y="7581"/>
                  </a:cubicBezTo>
                  <a:cubicBezTo>
                    <a:pt x="2130" y="7659"/>
                    <a:pt x="2259" y="7736"/>
                    <a:pt x="2415" y="7814"/>
                  </a:cubicBezTo>
                  <a:cubicBezTo>
                    <a:pt x="2701" y="7944"/>
                    <a:pt x="3012" y="8022"/>
                    <a:pt x="3324" y="8074"/>
                  </a:cubicBezTo>
                  <a:cubicBezTo>
                    <a:pt x="3480" y="8100"/>
                    <a:pt x="3661" y="8126"/>
                    <a:pt x="3817" y="8126"/>
                  </a:cubicBezTo>
                  <a:cubicBezTo>
                    <a:pt x="3402" y="8411"/>
                    <a:pt x="3064" y="8697"/>
                    <a:pt x="2727" y="8957"/>
                  </a:cubicBezTo>
                  <a:cubicBezTo>
                    <a:pt x="2259" y="9320"/>
                    <a:pt x="1818" y="9735"/>
                    <a:pt x="1377" y="10151"/>
                  </a:cubicBezTo>
                  <a:cubicBezTo>
                    <a:pt x="987" y="10540"/>
                    <a:pt x="650" y="10982"/>
                    <a:pt x="364" y="11449"/>
                  </a:cubicBezTo>
                  <a:cubicBezTo>
                    <a:pt x="131" y="11838"/>
                    <a:pt x="1" y="12306"/>
                    <a:pt x="53" y="12747"/>
                  </a:cubicBezTo>
                  <a:cubicBezTo>
                    <a:pt x="79" y="12981"/>
                    <a:pt x="157" y="13214"/>
                    <a:pt x="286" y="13396"/>
                  </a:cubicBezTo>
                  <a:cubicBezTo>
                    <a:pt x="364" y="13500"/>
                    <a:pt x="442" y="13604"/>
                    <a:pt x="546" y="13681"/>
                  </a:cubicBezTo>
                  <a:cubicBezTo>
                    <a:pt x="624" y="13759"/>
                    <a:pt x="728" y="13837"/>
                    <a:pt x="832" y="13889"/>
                  </a:cubicBezTo>
                  <a:cubicBezTo>
                    <a:pt x="1143" y="14097"/>
                    <a:pt x="1455" y="14227"/>
                    <a:pt x="1818" y="14305"/>
                  </a:cubicBezTo>
                  <a:cubicBezTo>
                    <a:pt x="1974" y="14330"/>
                    <a:pt x="2156" y="14356"/>
                    <a:pt x="2337" y="14356"/>
                  </a:cubicBezTo>
                  <a:cubicBezTo>
                    <a:pt x="2493" y="14356"/>
                    <a:pt x="2623" y="14330"/>
                    <a:pt x="2779" y="14330"/>
                  </a:cubicBezTo>
                  <a:cubicBezTo>
                    <a:pt x="3428" y="14201"/>
                    <a:pt x="4051" y="13889"/>
                    <a:pt x="4544" y="13474"/>
                  </a:cubicBezTo>
                  <a:cubicBezTo>
                    <a:pt x="4881" y="13188"/>
                    <a:pt x="5193" y="12903"/>
                    <a:pt x="5479" y="12591"/>
                  </a:cubicBezTo>
                  <a:cubicBezTo>
                    <a:pt x="5816" y="12280"/>
                    <a:pt x="6076" y="11916"/>
                    <a:pt x="6309" y="11657"/>
                  </a:cubicBezTo>
                  <a:cubicBezTo>
                    <a:pt x="6517" y="11371"/>
                    <a:pt x="6673" y="11189"/>
                    <a:pt x="6854" y="10956"/>
                  </a:cubicBezTo>
                  <a:lnTo>
                    <a:pt x="6958" y="10800"/>
                  </a:lnTo>
                  <a:cubicBezTo>
                    <a:pt x="6958" y="11059"/>
                    <a:pt x="6984" y="11293"/>
                    <a:pt x="7010" y="11553"/>
                  </a:cubicBezTo>
                  <a:cubicBezTo>
                    <a:pt x="7036" y="11708"/>
                    <a:pt x="7088" y="11864"/>
                    <a:pt x="7140" y="12020"/>
                  </a:cubicBezTo>
                  <a:cubicBezTo>
                    <a:pt x="7192" y="12176"/>
                    <a:pt x="7270" y="12332"/>
                    <a:pt x="7374" y="12487"/>
                  </a:cubicBezTo>
                  <a:cubicBezTo>
                    <a:pt x="7529" y="12747"/>
                    <a:pt x="7763" y="12955"/>
                    <a:pt x="8075" y="13084"/>
                  </a:cubicBezTo>
                  <a:cubicBezTo>
                    <a:pt x="8230" y="13162"/>
                    <a:pt x="8386" y="13214"/>
                    <a:pt x="8542" y="13214"/>
                  </a:cubicBezTo>
                  <a:lnTo>
                    <a:pt x="9061" y="13214"/>
                  </a:lnTo>
                  <a:cubicBezTo>
                    <a:pt x="9373" y="13188"/>
                    <a:pt x="9658" y="13058"/>
                    <a:pt x="9918" y="12903"/>
                  </a:cubicBezTo>
                  <a:cubicBezTo>
                    <a:pt x="10022" y="12825"/>
                    <a:pt x="10126" y="12721"/>
                    <a:pt x="10229" y="12617"/>
                  </a:cubicBezTo>
                  <a:cubicBezTo>
                    <a:pt x="10333" y="12513"/>
                    <a:pt x="10411" y="12409"/>
                    <a:pt x="10515" y="12280"/>
                  </a:cubicBezTo>
                  <a:cubicBezTo>
                    <a:pt x="10671" y="12046"/>
                    <a:pt x="10826" y="11760"/>
                    <a:pt x="10930" y="11475"/>
                  </a:cubicBezTo>
                  <a:cubicBezTo>
                    <a:pt x="11164" y="10904"/>
                    <a:pt x="11346" y="10333"/>
                    <a:pt x="11476" y="9735"/>
                  </a:cubicBezTo>
                  <a:cubicBezTo>
                    <a:pt x="11501" y="9787"/>
                    <a:pt x="11501" y="9813"/>
                    <a:pt x="11527" y="9865"/>
                  </a:cubicBezTo>
                  <a:cubicBezTo>
                    <a:pt x="11605" y="10125"/>
                    <a:pt x="11735" y="10410"/>
                    <a:pt x="11839" y="10696"/>
                  </a:cubicBezTo>
                  <a:cubicBezTo>
                    <a:pt x="11969" y="10956"/>
                    <a:pt x="12125" y="11215"/>
                    <a:pt x="12306" y="11449"/>
                  </a:cubicBezTo>
                  <a:cubicBezTo>
                    <a:pt x="12384" y="11553"/>
                    <a:pt x="12488" y="11657"/>
                    <a:pt x="12592" y="11734"/>
                  </a:cubicBezTo>
                  <a:cubicBezTo>
                    <a:pt x="12696" y="11812"/>
                    <a:pt x="12825" y="11890"/>
                    <a:pt x="12981" y="11916"/>
                  </a:cubicBezTo>
                  <a:cubicBezTo>
                    <a:pt x="13111" y="11968"/>
                    <a:pt x="13293" y="11994"/>
                    <a:pt x="13449" y="11994"/>
                  </a:cubicBezTo>
                  <a:cubicBezTo>
                    <a:pt x="13630" y="11968"/>
                    <a:pt x="13838" y="11916"/>
                    <a:pt x="14020" y="11864"/>
                  </a:cubicBezTo>
                  <a:cubicBezTo>
                    <a:pt x="14149" y="11786"/>
                    <a:pt x="14305" y="11708"/>
                    <a:pt x="14435" y="11631"/>
                  </a:cubicBezTo>
                  <a:cubicBezTo>
                    <a:pt x="14565" y="11527"/>
                    <a:pt x="14695" y="11397"/>
                    <a:pt x="14798" y="11267"/>
                  </a:cubicBezTo>
                  <a:cubicBezTo>
                    <a:pt x="15006" y="11008"/>
                    <a:pt x="15188" y="10696"/>
                    <a:pt x="15318" y="10384"/>
                  </a:cubicBezTo>
                  <a:cubicBezTo>
                    <a:pt x="15681" y="9502"/>
                    <a:pt x="15785" y="8463"/>
                    <a:pt x="15629" y="7139"/>
                  </a:cubicBezTo>
                  <a:cubicBezTo>
                    <a:pt x="15577" y="6698"/>
                    <a:pt x="15499" y="6257"/>
                    <a:pt x="15422" y="5815"/>
                  </a:cubicBezTo>
                  <a:cubicBezTo>
                    <a:pt x="15240" y="4933"/>
                    <a:pt x="15136" y="4050"/>
                    <a:pt x="15136" y="3167"/>
                  </a:cubicBezTo>
                  <a:cubicBezTo>
                    <a:pt x="15162" y="2778"/>
                    <a:pt x="15214" y="2389"/>
                    <a:pt x="15318" y="1999"/>
                  </a:cubicBezTo>
                  <a:cubicBezTo>
                    <a:pt x="15396" y="1973"/>
                    <a:pt x="15447" y="1869"/>
                    <a:pt x="15422" y="1791"/>
                  </a:cubicBezTo>
                  <a:cubicBezTo>
                    <a:pt x="15422" y="1740"/>
                    <a:pt x="15396" y="1688"/>
                    <a:pt x="15344" y="1636"/>
                  </a:cubicBezTo>
                  <a:cubicBezTo>
                    <a:pt x="15344" y="1636"/>
                    <a:pt x="15318" y="1610"/>
                    <a:pt x="15292" y="1610"/>
                  </a:cubicBezTo>
                  <a:lnTo>
                    <a:pt x="14954" y="1610"/>
                  </a:lnTo>
                  <a:cubicBezTo>
                    <a:pt x="14461" y="1584"/>
                    <a:pt x="13968" y="1480"/>
                    <a:pt x="13500" y="1350"/>
                  </a:cubicBezTo>
                  <a:cubicBezTo>
                    <a:pt x="13059" y="1220"/>
                    <a:pt x="12618" y="1039"/>
                    <a:pt x="12202" y="883"/>
                  </a:cubicBezTo>
                  <a:cubicBezTo>
                    <a:pt x="11709" y="701"/>
                    <a:pt x="11190" y="519"/>
                    <a:pt x="10671" y="390"/>
                  </a:cubicBezTo>
                  <a:cubicBezTo>
                    <a:pt x="10333" y="286"/>
                    <a:pt x="9970" y="208"/>
                    <a:pt x="9580" y="130"/>
                  </a:cubicBezTo>
                  <a:cubicBezTo>
                    <a:pt x="9191" y="52"/>
                    <a:pt x="8828" y="26"/>
                    <a:pt x="8438" y="26"/>
                  </a:cubicBezTo>
                  <a:lnTo>
                    <a:pt x="8438" y="0"/>
                  </a:lnTo>
                  <a:close/>
                </a:path>
              </a:pathLst>
            </a:custGeom>
            <a:solidFill>
              <a:srgbClr val="C25F7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6" name="Google Shape;2679;p65"/>
            <p:cNvSpPr/>
            <p:nvPr/>
          </p:nvSpPr>
          <p:spPr>
            <a:xfrm>
              <a:off x="3524575" y="4217700"/>
              <a:ext cx="398700" cy="353250"/>
            </a:xfrm>
            <a:custGeom>
              <a:avLst/>
              <a:gdLst/>
              <a:ahLst/>
              <a:cxnLst/>
              <a:rect l="l" t="t" r="r" b="b"/>
              <a:pathLst>
                <a:path w="15948" h="14130" extrusionOk="0">
                  <a:moveTo>
                    <a:pt x="15591" y="1"/>
                  </a:moveTo>
                  <a:cubicBezTo>
                    <a:pt x="15456" y="1"/>
                    <a:pt x="15329" y="73"/>
                    <a:pt x="15272" y="187"/>
                  </a:cubicBezTo>
                  <a:cubicBezTo>
                    <a:pt x="15116" y="602"/>
                    <a:pt x="14909" y="992"/>
                    <a:pt x="14675" y="1381"/>
                  </a:cubicBezTo>
                  <a:cubicBezTo>
                    <a:pt x="14415" y="1822"/>
                    <a:pt x="14104" y="2238"/>
                    <a:pt x="13766" y="2653"/>
                  </a:cubicBezTo>
                  <a:cubicBezTo>
                    <a:pt x="13507" y="2991"/>
                    <a:pt x="13195" y="3328"/>
                    <a:pt x="12884" y="3614"/>
                  </a:cubicBezTo>
                  <a:cubicBezTo>
                    <a:pt x="12728" y="3692"/>
                    <a:pt x="12572" y="3744"/>
                    <a:pt x="12416" y="3795"/>
                  </a:cubicBezTo>
                  <a:cubicBezTo>
                    <a:pt x="12261" y="3821"/>
                    <a:pt x="12027" y="3899"/>
                    <a:pt x="11819" y="3951"/>
                  </a:cubicBezTo>
                  <a:cubicBezTo>
                    <a:pt x="11612" y="4003"/>
                    <a:pt x="11430" y="4029"/>
                    <a:pt x="11222" y="4055"/>
                  </a:cubicBezTo>
                  <a:cubicBezTo>
                    <a:pt x="11041" y="4107"/>
                    <a:pt x="10807" y="4133"/>
                    <a:pt x="10599" y="4133"/>
                  </a:cubicBezTo>
                  <a:cubicBezTo>
                    <a:pt x="10210" y="4185"/>
                    <a:pt x="9794" y="4185"/>
                    <a:pt x="9379" y="4185"/>
                  </a:cubicBezTo>
                  <a:cubicBezTo>
                    <a:pt x="8782" y="4159"/>
                    <a:pt x="8159" y="4107"/>
                    <a:pt x="7562" y="4003"/>
                  </a:cubicBezTo>
                  <a:cubicBezTo>
                    <a:pt x="6939" y="3925"/>
                    <a:pt x="6342" y="3795"/>
                    <a:pt x="5719" y="3692"/>
                  </a:cubicBezTo>
                  <a:cubicBezTo>
                    <a:pt x="5709" y="3687"/>
                    <a:pt x="5700" y="3685"/>
                    <a:pt x="5692" y="3685"/>
                  </a:cubicBezTo>
                  <a:cubicBezTo>
                    <a:pt x="5657" y="3685"/>
                    <a:pt x="5636" y="3723"/>
                    <a:pt x="5615" y="3744"/>
                  </a:cubicBezTo>
                  <a:cubicBezTo>
                    <a:pt x="5615" y="3795"/>
                    <a:pt x="5641" y="3847"/>
                    <a:pt x="5693" y="3847"/>
                  </a:cubicBezTo>
                  <a:cubicBezTo>
                    <a:pt x="6316" y="3977"/>
                    <a:pt x="6913" y="4107"/>
                    <a:pt x="7536" y="4211"/>
                  </a:cubicBezTo>
                  <a:cubicBezTo>
                    <a:pt x="8133" y="4315"/>
                    <a:pt x="8782" y="4393"/>
                    <a:pt x="9405" y="4445"/>
                  </a:cubicBezTo>
                  <a:cubicBezTo>
                    <a:pt x="9717" y="4496"/>
                    <a:pt x="10002" y="4496"/>
                    <a:pt x="10314" y="4496"/>
                  </a:cubicBezTo>
                  <a:cubicBezTo>
                    <a:pt x="10625" y="4496"/>
                    <a:pt x="10937" y="4470"/>
                    <a:pt x="11248" y="4445"/>
                  </a:cubicBezTo>
                  <a:cubicBezTo>
                    <a:pt x="11560" y="4419"/>
                    <a:pt x="11871" y="4341"/>
                    <a:pt x="12157" y="4263"/>
                  </a:cubicBezTo>
                  <a:lnTo>
                    <a:pt x="12157" y="4263"/>
                  </a:lnTo>
                  <a:cubicBezTo>
                    <a:pt x="11845" y="4574"/>
                    <a:pt x="11482" y="4860"/>
                    <a:pt x="11144" y="5145"/>
                  </a:cubicBezTo>
                  <a:cubicBezTo>
                    <a:pt x="10573" y="5587"/>
                    <a:pt x="9976" y="6002"/>
                    <a:pt x="9379" y="6418"/>
                  </a:cubicBezTo>
                  <a:lnTo>
                    <a:pt x="8964" y="6677"/>
                  </a:lnTo>
                  <a:lnTo>
                    <a:pt x="8912" y="6677"/>
                  </a:lnTo>
                  <a:cubicBezTo>
                    <a:pt x="8289" y="6911"/>
                    <a:pt x="7666" y="7118"/>
                    <a:pt x="7017" y="7274"/>
                  </a:cubicBezTo>
                  <a:cubicBezTo>
                    <a:pt x="5884" y="7563"/>
                    <a:pt x="4707" y="7718"/>
                    <a:pt x="3547" y="7718"/>
                  </a:cubicBezTo>
                  <a:cubicBezTo>
                    <a:pt x="3457" y="7718"/>
                    <a:pt x="3368" y="7717"/>
                    <a:pt x="3278" y="7716"/>
                  </a:cubicBezTo>
                  <a:cubicBezTo>
                    <a:pt x="2733" y="7690"/>
                    <a:pt x="2162" y="7638"/>
                    <a:pt x="1617" y="7534"/>
                  </a:cubicBezTo>
                  <a:cubicBezTo>
                    <a:pt x="1608" y="7532"/>
                    <a:pt x="1600" y="7531"/>
                    <a:pt x="1592" y="7531"/>
                  </a:cubicBezTo>
                  <a:cubicBezTo>
                    <a:pt x="1484" y="7531"/>
                    <a:pt x="1470" y="7691"/>
                    <a:pt x="1591" y="7716"/>
                  </a:cubicBezTo>
                  <a:cubicBezTo>
                    <a:pt x="2188" y="7819"/>
                    <a:pt x="2811" y="7897"/>
                    <a:pt x="3434" y="7923"/>
                  </a:cubicBezTo>
                  <a:cubicBezTo>
                    <a:pt x="3692" y="7934"/>
                    <a:pt x="3955" y="7940"/>
                    <a:pt x="4220" y="7940"/>
                  </a:cubicBezTo>
                  <a:cubicBezTo>
                    <a:pt x="4595" y="7940"/>
                    <a:pt x="4975" y="7928"/>
                    <a:pt x="5355" y="7897"/>
                  </a:cubicBezTo>
                  <a:cubicBezTo>
                    <a:pt x="6004" y="7819"/>
                    <a:pt x="6653" y="7742"/>
                    <a:pt x="7276" y="7586"/>
                  </a:cubicBezTo>
                  <a:cubicBezTo>
                    <a:pt x="7458" y="7534"/>
                    <a:pt x="7640" y="7508"/>
                    <a:pt x="7821" y="7456"/>
                  </a:cubicBezTo>
                  <a:lnTo>
                    <a:pt x="7821" y="7456"/>
                  </a:lnTo>
                  <a:lnTo>
                    <a:pt x="7536" y="7638"/>
                  </a:lnTo>
                  <a:cubicBezTo>
                    <a:pt x="6913" y="8027"/>
                    <a:pt x="6290" y="8417"/>
                    <a:pt x="5667" y="8832"/>
                  </a:cubicBezTo>
                  <a:cubicBezTo>
                    <a:pt x="4810" y="9403"/>
                    <a:pt x="3953" y="9974"/>
                    <a:pt x="3123" y="10623"/>
                  </a:cubicBezTo>
                  <a:lnTo>
                    <a:pt x="3097" y="10623"/>
                  </a:lnTo>
                  <a:cubicBezTo>
                    <a:pt x="2811" y="10779"/>
                    <a:pt x="2499" y="10909"/>
                    <a:pt x="2188" y="11039"/>
                  </a:cubicBezTo>
                  <a:cubicBezTo>
                    <a:pt x="1850" y="11142"/>
                    <a:pt x="1513" y="11246"/>
                    <a:pt x="1175" y="11350"/>
                  </a:cubicBezTo>
                  <a:lnTo>
                    <a:pt x="864" y="11402"/>
                  </a:lnTo>
                  <a:cubicBezTo>
                    <a:pt x="838" y="11402"/>
                    <a:pt x="812" y="11428"/>
                    <a:pt x="786" y="11428"/>
                  </a:cubicBezTo>
                  <a:cubicBezTo>
                    <a:pt x="786" y="11454"/>
                    <a:pt x="760" y="11480"/>
                    <a:pt x="760" y="11506"/>
                  </a:cubicBezTo>
                  <a:cubicBezTo>
                    <a:pt x="786" y="11558"/>
                    <a:pt x="812" y="11584"/>
                    <a:pt x="864" y="11584"/>
                  </a:cubicBezTo>
                  <a:cubicBezTo>
                    <a:pt x="1253" y="11506"/>
                    <a:pt x="1643" y="11402"/>
                    <a:pt x="2032" y="11298"/>
                  </a:cubicBezTo>
                  <a:cubicBezTo>
                    <a:pt x="2214" y="11246"/>
                    <a:pt x="2396" y="11168"/>
                    <a:pt x="2577" y="11116"/>
                  </a:cubicBezTo>
                  <a:lnTo>
                    <a:pt x="2577" y="11116"/>
                  </a:lnTo>
                  <a:cubicBezTo>
                    <a:pt x="1591" y="11947"/>
                    <a:pt x="734" y="12908"/>
                    <a:pt x="59" y="13998"/>
                  </a:cubicBezTo>
                  <a:cubicBezTo>
                    <a:pt x="1" y="14056"/>
                    <a:pt x="59" y="14129"/>
                    <a:pt x="125" y="14129"/>
                  </a:cubicBezTo>
                  <a:cubicBezTo>
                    <a:pt x="147" y="14129"/>
                    <a:pt x="170" y="14121"/>
                    <a:pt x="189" y="14102"/>
                  </a:cubicBezTo>
                  <a:cubicBezTo>
                    <a:pt x="682" y="13323"/>
                    <a:pt x="1253" y="12596"/>
                    <a:pt x="1928" y="11947"/>
                  </a:cubicBezTo>
                  <a:cubicBezTo>
                    <a:pt x="2266" y="11636"/>
                    <a:pt x="2577" y="11350"/>
                    <a:pt x="2941" y="11065"/>
                  </a:cubicBezTo>
                  <a:lnTo>
                    <a:pt x="2941" y="11065"/>
                  </a:lnTo>
                  <a:cubicBezTo>
                    <a:pt x="2889" y="11142"/>
                    <a:pt x="2863" y="11220"/>
                    <a:pt x="2811" y="11298"/>
                  </a:cubicBezTo>
                  <a:cubicBezTo>
                    <a:pt x="2707" y="11532"/>
                    <a:pt x="2603" y="11791"/>
                    <a:pt x="2525" y="12077"/>
                  </a:cubicBezTo>
                  <a:cubicBezTo>
                    <a:pt x="2370" y="12596"/>
                    <a:pt x="2292" y="13115"/>
                    <a:pt x="2266" y="13661"/>
                  </a:cubicBezTo>
                  <a:cubicBezTo>
                    <a:pt x="2240" y="13687"/>
                    <a:pt x="2240" y="13713"/>
                    <a:pt x="2266" y="13738"/>
                  </a:cubicBezTo>
                  <a:cubicBezTo>
                    <a:pt x="2266" y="13738"/>
                    <a:pt x="2292" y="13764"/>
                    <a:pt x="2318" y="13764"/>
                  </a:cubicBezTo>
                  <a:cubicBezTo>
                    <a:pt x="2370" y="13764"/>
                    <a:pt x="2396" y="13738"/>
                    <a:pt x="2422" y="13687"/>
                  </a:cubicBezTo>
                  <a:cubicBezTo>
                    <a:pt x="2422" y="13505"/>
                    <a:pt x="2448" y="13297"/>
                    <a:pt x="2474" y="13089"/>
                  </a:cubicBezTo>
                  <a:cubicBezTo>
                    <a:pt x="2499" y="12882"/>
                    <a:pt x="2551" y="12674"/>
                    <a:pt x="2603" y="12466"/>
                  </a:cubicBezTo>
                  <a:cubicBezTo>
                    <a:pt x="2707" y="12181"/>
                    <a:pt x="2811" y="11895"/>
                    <a:pt x="2941" y="11610"/>
                  </a:cubicBezTo>
                  <a:cubicBezTo>
                    <a:pt x="3071" y="11324"/>
                    <a:pt x="3252" y="11013"/>
                    <a:pt x="3408" y="10727"/>
                  </a:cubicBezTo>
                  <a:cubicBezTo>
                    <a:pt x="3434" y="10701"/>
                    <a:pt x="3434" y="10701"/>
                    <a:pt x="3408" y="10675"/>
                  </a:cubicBezTo>
                  <a:cubicBezTo>
                    <a:pt x="4031" y="10208"/>
                    <a:pt x="4654" y="9766"/>
                    <a:pt x="5277" y="9377"/>
                  </a:cubicBezTo>
                  <a:cubicBezTo>
                    <a:pt x="5926" y="8962"/>
                    <a:pt x="6549" y="8598"/>
                    <a:pt x="7172" y="8209"/>
                  </a:cubicBezTo>
                  <a:cubicBezTo>
                    <a:pt x="7406" y="8079"/>
                    <a:pt x="7640" y="7949"/>
                    <a:pt x="7899" y="7793"/>
                  </a:cubicBezTo>
                  <a:lnTo>
                    <a:pt x="7899" y="7793"/>
                  </a:lnTo>
                  <a:cubicBezTo>
                    <a:pt x="7770" y="7975"/>
                    <a:pt x="7666" y="8157"/>
                    <a:pt x="7562" y="8365"/>
                  </a:cubicBezTo>
                  <a:cubicBezTo>
                    <a:pt x="7458" y="8572"/>
                    <a:pt x="7354" y="8780"/>
                    <a:pt x="7276" y="9014"/>
                  </a:cubicBezTo>
                  <a:cubicBezTo>
                    <a:pt x="7198" y="9247"/>
                    <a:pt x="7121" y="9455"/>
                    <a:pt x="7069" y="9689"/>
                  </a:cubicBezTo>
                  <a:cubicBezTo>
                    <a:pt x="6939" y="10130"/>
                    <a:pt x="6835" y="10571"/>
                    <a:pt x="6757" y="11013"/>
                  </a:cubicBezTo>
                  <a:cubicBezTo>
                    <a:pt x="6679" y="11480"/>
                    <a:pt x="6653" y="11947"/>
                    <a:pt x="6627" y="12414"/>
                  </a:cubicBezTo>
                  <a:cubicBezTo>
                    <a:pt x="6627" y="12466"/>
                    <a:pt x="6653" y="12492"/>
                    <a:pt x="6705" y="12518"/>
                  </a:cubicBezTo>
                  <a:cubicBezTo>
                    <a:pt x="6757" y="12518"/>
                    <a:pt x="6783" y="12492"/>
                    <a:pt x="6809" y="12440"/>
                  </a:cubicBezTo>
                  <a:cubicBezTo>
                    <a:pt x="6835" y="11688"/>
                    <a:pt x="6939" y="10935"/>
                    <a:pt x="7172" y="10208"/>
                  </a:cubicBezTo>
                  <a:cubicBezTo>
                    <a:pt x="7250" y="9870"/>
                    <a:pt x="7380" y="9559"/>
                    <a:pt x="7510" y="9247"/>
                  </a:cubicBezTo>
                  <a:cubicBezTo>
                    <a:pt x="7588" y="9066"/>
                    <a:pt x="7666" y="8910"/>
                    <a:pt x="7770" y="8754"/>
                  </a:cubicBezTo>
                  <a:cubicBezTo>
                    <a:pt x="7847" y="8572"/>
                    <a:pt x="7925" y="8442"/>
                    <a:pt x="8029" y="8287"/>
                  </a:cubicBezTo>
                  <a:cubicBezTo>
                    <a:pt x="8211" y="8001"/>
                    <a:pt x="8393" y="7716"/>
                    <a:pt x="8574" y="7456"/>
                  </a:cubicBezTo>
                  <a:cubicBezTo>
                    <a:pt x="8600" y="7430"/>
                    <a:pt x="8600" y="7404"/>
                    <a:pt x="8600" y="7378"/>
                  </a:cubicBezTo>
                  <a:cubicBezTo>
                    <a:pt x="8756" y="7274"/>
                    <a:pt x="8938" y="7196"/>
                    <a:pt x="9094" y="7093"/>
                  </a:cubicBezTo>
                  <a:cubicBezTo>
                    <a:pt x="9717" y="6703"/>
                    <a:pt x="10340" y="6340"/>
                    <a:pt x="10937" y="5924"/>
                  </a:cubicBezTo>
                  <a:cubicBezTo>
                    <a:pt x="11222" y="5717"/>
                    <a:pt x="11534" y="5509"/>
                    <a:pt x="11819" y="5301"/>
                  </a:cubicBezTo>
                  <a:lnTo>
                    <a:pt x="11819" y="5301"/>
                  </a:lnTo>
                  <a:cubicBezTo>
                    <a:pt x="11742" y="5483"/>
                    <a:pt x="11690" y="5639"/>
                    <a:pt x="11638" y="5820"/>
                  </a:cubicBezTo>
                  <a:cubicBezTo>
                    <a:pt x="11482" y="6366"/>
                    <a:pt x="11378" y="6937"/>
                    <a:pt x="11326" y="7508"/>
                  </a:cubicBezTo>
                  <a:cubicBezTo>
                    <a:pt x="11222" y="8598"/>
                    <a:pt x="11300" y="9715"/>
                    <a:pt x="11508" y="10779"/>
                  </a:cubicBezTo>
                  <a:cubicBezTo>
                    <a:pt x="11508" y="10831"/>
                    <a:pt x="11560" y="10857"/>
                    <a:pt x="11612" y="10857"/>
                  </a:cubicBezTo>
                  <a:cubicBezTo>
                    <a:pt x="11638" y="10857"/>
                    <a:pt x="11690" y="10831"/>
                    <a:pt x="11690" y="10779"/>
                  </a:cubicBezTo>
                  <a:cubicBezTo>
                    <a:pt x="11560" y="10208"/>
                    <a:pt x="11534" y="9611"/>
                    <a:pt x="11560" y="9040"/>
                  </a:cubicBezTo>
                  <a:cubicBezTo>
                    <a:pt x="11586" y="8157"/>
                    <a:pt x="11716" y="7274"/>
                    <a:pt x="11975" y="6418"/>
                  </a:cubicBezTo>
                  <a:cubicBezTo>
                    <a:pt x="12079" y="6106"/>
                    <a:pt x="12183" y="5769"/>
                    <a:pt x="12313" y="5457"/>
                  </a:cubicBezTo>
                  <a:cubicBezTo>
                    <a:pt x="12365" y="5301"/>
                    <a:pt x="12416" y="5119"/>
                    <a:pt x="12494" y="4990"/>
                  </a:cubicBezTo>
                  <a:cubicBezTo>
                    <a:pt x="12572" y="4834"/>
                    <a:pt x="12624" y="4704"/>
                    <a:pt x="12702" y="4574"/>
                  </a:cubicBezTo>
                  <a:cubicBezTo>
                    <a:pt x="13221" y="4107"/>
                    <a:pt x="13715" y="3640"/>
                    <a:pt x="14182" y="3121"/>
                  </a:cubicBezTo>
                  <a:cubicBezTo>
                    <a:pt x="14649" y="2575"/>
                    <a:pt x="15064" y="2004"/>
                    <a:pt x="15428" y="1381"/>
                  </a:cubicBezTo>
                  <a:cubicBezTo>
                    <a:pt x="15610" y="1096"/>
                    <a:pt x="15765" y="758"/>
                    <a:pt x="15895" y="447"/>
                  </a:cubicBezTo>
                  <a:cubicBezTo>
                    <a:pt x="15947" y="291"/>
                    <a:pt x="15895" y="109"/>
                    <a:pt x="15739" y="31"/>
                  </a:cubicBezTo>
                  <a:cubicBezTo>
                    <a:pt x="15691" y="10"/>
                    <a:pt x="15640" y="1"/>
                    <a:pt x="15591" y="1"/>
                  </a:cubicBezTo>
                  <a:close/>
                </a:path>
              </a:pathLst>
            </a:custGeom>
            <a:solidFill>
              <a:srgbClr val="A337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87" name="Google Shape;2680;p65"/>
          <p:cNvGrpSpPr/>
          <p:nvPr/>
        </p:nvGrpSpPr>
        <p:grpSpPr>
          <a:xfrm>
            <a:off x="2763818" y="2228287"/>
            <a:ext cx="280421" cy="365749"/>
            <a:chOff x="4361325" y="3366075"/>
            <a:chExt cx="438775" cy="579175"/>
          </a:xfrm>
        </p:grpSpPr>
        <p:sp>
          <p:nvSpPr>
            <p:cNvPr id="88" name="Google Shape;2681;p65"/>
            <p:cNvSpPr/>
            <p:nvPr/>
          </p:nvSpPr>
          <p:spPr>
            <a:xfrm>
              <a:off x="4361325" y="3366075"/>
              <a:ext cx="438775" cy="579175"/>
            </a:xfrm>
            <a:custGeom>
              <a:avLst/>
              <a:gdLst/>
              <a:ahLst/>
              <a:cxnLst/>
              <a:rect l="l" t="t" r="r" b="b"/>
              <a:pathLst>
                <a:path w="17551" h="23167" extrusionOk="0">
                  <a:moveTo>
                    <a:pt x="14567" y="0"/>
                  </a:moveTo>
                  <a:cubicBezTo>
                    <a:pt x="14268" y="0"/>
                    <a:pt x="13964" y="101"/>
                    <a:pt x="13708" y="321"/>
                  </a:cubicBezTo>
                  <a:cubicBezTo>
                    <a:pt x="13656" y="373"/>
                    <a:pt x="13578" y="425"/>
                    <a:pt x="13526" y="477"/>
                  </a:cubicBezTo>
                  <a:cubicBezTo>
                    <a:pt x="13189" y="711"/>
                    <a:pt x="12799" y="892"/>
                    <a:pt x="12410" y="1074"/>
                  </a:cubicBezTo>
                  <a:cubicBezTo>
                    <a:pt x="11605" y="1360"/>
                    <a:pt x="10774" y="1567"/>
                    <a:pt x="9918" y="1697"/>
                  </a:cubicBezTo>
                  <a:lnTo>
                    <a:pt x="9606" y="1749"/>
                  </a:lnTo>
                  <a:cubicBezTo>
                    <a:pt x="9269" y="1801"/>
                    <a:pt x="8983" y="1879"/>
                    <a:pt x="8646" y="1931"/>
                  </a:cubicBezTo>
                  <a:cubicBezTo>
                    <a:pt x="8282" y="2009"/>
                    <a:pt x="7893" y="2113"/>
                    <a:pt x="7529" y="2216"/>
                  </a:cubicBezTo>
                  <a:cubicBezTo>
                    <a:pt x="5946" y="2658"/>
                    <a:pt x="4726" y="3307"/>
                    <a:pt x="3843" y="4189"/>
                  </a:cubicBezTo>
                  <a:cubicBezTo>
                    <a:pt x="3350" y="4683"/>
                    <a:pt x="2934" y="5280"/>
                    <a:pt x="2623" y="5903"/>
                  </a:cubicBezTo>
                  <a:cubicBezTo>
                    <a:pt x="2285" y="6578"/>
                    <a:pt x="2052" y="7331"/>
                    <a:pt x="1922" y="8084"/>
                  </a:cubicBezTo>
                  <a:cubicBezTo>
                    <a:pt x="1844" y="8473"/>
                    <a:pt x="1792" y="8888"/>
                    <a:pt x="1740" y="9330"/>
                  </a:cubicBezTo>
                  <a:cubicBezTo>
                    <a:pt x="1714" y="9849"/>
                    <a:pt x="1714" y="10368"/>
                    <a:pt x="1740" y="10887"/>
                  </a:cubicBezTo>
                  <a:cubicBezTo>
                    <a:pt x="1792" y="11432"/>
                    <a:pt x="1870" y="11952"/>
                    <a:pt x="1948" y="12419"/>
                  </a:cubicBezTo>
                  <a:lnTo>
                    <a:pt x="2052" y="13146"/>
                  </a:lnTo>
                  <a:lnTo>
                    <a:pt x="2181" y="13899"/>
                  </a:lnTo>
                  <a:cubicBezTo>
                    <a:pt x="2207" y="14158"/>
                    <a:pt x="2259" y="14418"/>
                    <a:pt x="2285" y="14678"/>
                  </a:cubicBezTo>
                  <a:cubicBezTo>
                    <a:pt x="2285" y="14678"/>
                    <a:pt x="2285" y="14678"/>
                    <a:pt x="2285" y="14704"/>
                  </a:cubicBezTo>
                  <a:cubicBezTo>
                    <a:pt x="2363" y="15353"/>
                    <a:pt x="2363" y="16002"/>
                    <a:pt x="2285" y="16677"/>
                  </a:cubicBezTo>
                  <a:lnTo>
                    <a:pt x="2285" y="16728"/>
                  </a:lnTo>
                  <a:cubicBezTo>
                    <a:pt x="2181" y="16858"/>
                    <a:pt x="2103" y="16988"/>
                    <a:pt x="2026" y="17144"/>
                  </a:cubicBezTo>
                  <a:cubicBezTo>
                    <a:pt x="1870" y="17403"/>
                    <a:pt x="1714" y="17637"/>
                    <a:pt x="1584" y="17871"/>
                  </a:cubicBezTo>
                  <a:cubicBezTo>
                    <a:pt x="1247" y="18416"/>
                    <a:pt x="961" y="18961"/>
                    <a:pt x="702" y="19558"/>
                  </a:cubicBezTo>
                  <a:cubicBezTo>
                    <a:pt x="572" y="19844"/>
                    <a:pt x="468" y="20181"/>
                    <a:pt x="364" y="20493"/>
                  </a:cubicBezTo>
                  <a:cubicBezTo>
                    <a:pt x="234" y="20882"/>
                    <a:pt x="130" y="21272"/>
                    <a:pt x="79" y="21687"/>
                  </a:cubicBezTo>
                  <a:cubicBezTo>
                    <a:pt x="1" y="22258"/>
                    <a:pt x="312" y="22803"/>
                    <a:pt x="857" y="23037"/>
                  </a:cubicBezTo>
                  <a:cubicBezTo>
                    <a:pt x="1013" y="23115"/>
                    <a:pt x="1195" y="23167"/>
                    <a:pt x="1377" y="23167"/>
                  </a:cubicBezTo>
                  <a:cubicBezTo>
                    <a:pt x="1532" y="23167"/>
                    <a:pt x="1688" y="23141"/>
                    <a:pt x="1818" y="23089"/>
                  </a:cubicBezTo>
                  <a:cubicBezTo>
                    <a:pt x="2181" y="22959"/>
                    <a:pt x="2467" y="22673"/>
                    <a:pt x="2623" y="22336"/>
                  </a:cubicBezTo>
                  <a:cubicBezTo>
                    <a:pt x="2649" y="22180"/>
                    <a:pt x="2701" y="22050"/>
                    <a:pt x="2753" y="21895"/>
                  </a:cubicBezTo>
                  <a:lnTo>
                    <a:pt x="2804" y="21791"/>
                  </a:lnTo>
                  <a:cubicBezTo>
                    <a:pt x="2830" y="21635"/>
                    <a:pt x="2882" y="21453"/>
                    <a:pt x="2960" y="21324"/>
                  </a:cubicBezTo>
                  <a:cubicBezTo>
                    <a:pt x="3064" y="21038"/>
                    <a:pt x="3168" y="20726"/>
                    <a:pt x="3324" y="20415"/>
                  </a:cubicBezTo>
                  <a:cubicBezTo>
                    <a:pt x="3583" y="19818"/>
                    <a:pt x="3895" y="19273"/>
                    <a:pt x="4232" y="18727"/>
                  </a:cubicBezTo>
                  <a:lnTo>
                    <a:pt x="4336" y="18546"/>
                  </a:lnTo>
                  <a:lnTo>
                    <a:pt x="4388" y="18520"/>
                  </a:lnTo>
                  <a:cubicBezTo>
                    <a:pt x="4803" y="18390"/>
                    <a:pt x="5219" y="18286"/>
                    <a:pt x="5660" y="18234"/>
                  </a:cubicBezTo>
                  <a:cubicBezTo>
                    <a:pt x="5964" y="18196"/>
                    <a:pt x="6268" y="18172"/>
                    <a:pt x="6572" y="18172"/>
                  </a:cubicBezTo>
                  <a:cubicBezTo>
                    <a:pt x="6684" y="18172"/>
                    <a:pt x="6795" y="18175"/>
                    <a:pt x="6906" y="18182"/>
                  </a:cubicBezTo>
                  <a:lnTo>
                    <a:pt x="8100" y="18182"/>
                  </a:lnTo>
                  <a:cubicBezTo>
                    <a:pt x="8490" y="18182"/>
                    <a:pt x="8879" y="18208"/>
                    <a:pt x="9295" y="18208"/>
                  </a:cubicBezTo>
                  <a:cubicBezTo>
                    <a:pt x="9840" y="18208"/>
                    <a:pt x="10385" y="18182"/>
                    <a:pt x="10930" y="18130"/>
                  </a:cubicBezTo>
                  <a:cubicBezTo>
                    <a:pt x="11423" y="18078"/>
                    <a:pt x="11917" y="17975"/>
                    <a:pt x="12384" y="17845"/>
                  </a:cubicBezTo>
                  <a:cubicBezTo>
                    <a:pt x="12903" y="17689"/>
                    <a:pt x="13422" y="17481"/>
                    <a:pt x="13890" y="17222"/>
                  </a:cubicBezTo>
                  <a:cubicBezTo>
                    <a:pt x="14357" y="16936"/>
                    <a:pt x="14798" y="16625"/>
                    <a:pt x="15188" y="16261"/>
                  </a:cubicBezTo>
                  <a:cubicBezTo>
                    <a:pt x="15551" y="15924"/>
                    <a:pt x="15863" y="15560"/>
                    <a:pt x="16148" y="15145"/>
                  </a:cubicBezTo>
                  <a:cubicBezTo>
                    <a:pt x="16693" y="14392"/>
                    <a:pt x="17083" y="13535"/>
                    <a:pt x="17291" y="12627"/>
                  </a:cubicBezTo>
                  <a:cubicBezTo>
                    <a:pt x="17498" y="11718"/>
                    <a:pt x="17550" y="10783"/>
                    <a:pt x="17472" y="9875"/>
                  </a:cubicBezTo>
                  <a:cubicBezTo>
                    <a:pt x="17446" y="9408"/>
                    <a:pt x="17368" y="8940"/>
                    <a:pt x="17265" y="8499"/>
                  </a:cubicBezTo>
                  <a:cubicBezTo>
                    <a:pt x="17135" y="8006"/>
                    <a:pt x="17005" y="7538"/>
                    <a:pt x="16849" y="7097"/>
                  </a:cubicBezTo>
                  <a:cubicBezTo>
                    <a:pt x="16719" y="6760"/>
                    <a:pt x="16590" y="6422"/>
                    <a:pt x="16486" y="6085"/>
                  </a:cubicBezTo>
                  <a:cubicBezTo>
                    <a:pt x="16304" y="5591"/>
                    <a:pt x="16122" y="5098"/>
                    <a:pt x="15967" y="4631"/>
                  </a:cubicBezTo>
                  <a:cubicBezTo>
                    <a:pt x="15863" y="4293"/>
                    <a:pt x="15785" y="3930"/>
                    <a:pt x="15733" y="3592"/>
                  </a:cubicBezTo>
                  <a:cubicBezTo>
                    <a:pt x="15681" y="3099"/>
                    <a:pt x="15707" y="2606"/>
                    <a:pt x="15759" y="2139"/>
                  </a:cubicBezTo>
                  <a:cubicBezTo>
                    <a:pt x="15785" y="1957"/>
                    <a:pt x="15811" y="1801"/>
                    <a:pt x="15863" y="1645"/>
                  </a:cubicBezTo>
                  <a:cubicBezTo>
                    <a:pt x="15915" y="1438"/>
                    <a:pt x="15915" y="1204"/>
                    <a:pt x="15863" y="996"/>
                  </a:cubicBezTo>
                  <a:cubicBezTo>
                    <a:pt x="15708" y="379"/>
                    <a:pt x="15147" y="0"/>
                    <a:pt x="14567"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9" name="Google Shape;2682;p65"/>
            <p:cNvSpPr/>
            <p:nvPr/>
          </p:nvSpPr>
          <p:spPr>
            <a:xfrm>
              <a:off x="4428175" y="3390975"/>
              <a:ext cx="347900" cy="425125"/>
            </a:xfrm>
            <a:custGeom>
              <a:avLst/>
              <a:gdLst/>
              <a:ahLst/>
              <a:cxnLst/>
              <a:rect l="l" t="t" r="r" b="b"/>
              <a:pathLst>
                <a:path w="13916" h="17005" extrusionOk="0">
                  <a:moveTo>
                    <a:pt x="11917" y="0"/>
                  </a:moveTo>
                  <a:cubicBezTo>
                    <a:pt x="11813" y="0"/>
                    <a:pt x="11735" y="26"/>
                    <a:pt x="11657" y="78"/>
                  </a:cubicBezTo>
                  <a:cubicBezTo>
                    <a:pt x="11579" y="156"/>
                    <a:pt x="11501" y="208"/>
                    <a:pt x="11423" y="286"/>
                  </a:cubicBezTo>
                  <a:cubicBezTo>
                    <a:pt x="11008" y="545"/>
                    <a:pt x="10567" y="805"/>
                    <a:pt x="10099" y="987"/>
                  </a:cubicBezTo>
                  <a:cubicBezTo>
                    <a:pt x="9243" y="1298"/>
                    <a:pt x="8334" y="1506"/>
                    <a:pt x="7425" y="1662"/>
                  </a:cubicBezTo>
                  <a:lnTo>
                    <a:pt x="7114" y="1714"/>
                  </a:lnTo>
                  <a:cubicBezTo>
                    <a:pt x="6802" y="1766"/>
                    <a:pt x="6491" y="1843"/>
                    <a:pt x="6179" y="1895"/>
                  </a:cubicBezTo>
                  <a:cubicBezTo>
                    <a:pt x="5868" y="1973"/>
                    <a:pt x="5478" y="2051"/>
                    <a:pt x="5141" y="2155"/>
                  </a:cubicBezTo>
                  <a:cubicBezTo>
                    <a:pt x="3687" y="2570"/>
                    <a:pt x="2623" y="3141"/>
                    <a:pt x="1844" y="3894"/>
                  </a:cubicBezTo>
                  <a:cubicBezTo>
                    <a:pt x="1428" y="4336"/>
                    <a:pt x="1065" y="4803"/>
                    <a:pt x="831" y="5348"/>
                  </a:cubicBezTo>
                  <a:cubicBezTo>
                    <a:pt x="520" y="5945"/>
                    <a:pt x="312" y="6594"/>
                    <a:pt x="208" y="7269"/>
                  </a:cubicBezTo>
                  <a:cubicBezTo>
                    <a:pt x="130" y="7633"/>
                    <a:pt x="79" y="8022"/>
                    <a:pt x="53" y="8437"/>
                  </a:cubicBezTo>
                  <a:cubicBezTo>
                    <a:pt x="1" y="8905"/>
                    <a:pt x="1" y="9372"/>
                    <a:pt x="53" y="9839"/>
                  </a:cubicBezTo>
                  <a:cubicBezTo>
                    <a:pt x="79" y="10333"/>
                    <a:pt x="156" y="10826"/>
                    <a:pt x="234" y="11293"/>
                  </a:cubicBezTo>
                  <a:lnTo>
                    <a:pt x="338" y="11942"/>
                  </a:lnTo>
                  <a:cubicBezTo>
                    <a:pt x="390" y="12228"/>
                    <a:pt x="416" y="12487"/>
                    <a:pt x="468" y="12747"/>
                  </a:cubicBezTo>
                  <a:cubicBezTo>
                    <a:pt x="494" y="13033"/>
                    <a:pt x="546" y="13292"/>
                    <a:pt x="572" y="13578"/>
                  </a:cubicBezTo>
                  <a:cubicBezTo>
                    <a:pt x="676" y="14331"/>
                    <a:pt x="676" y="15083"/>
                    <a:pt x="572" y="15836"/>
                  </a:cubicBezTo>
                  <a:cubicBezTo>
                    <a:pt x="546" y="15992"/>
                    <a:pt x="520" y="16174"/>
                    <a:pt x="468" y="16304"/>
                  </a:cubicBezTo>
                  <a:lnTo>
                    <a:pt x="416" y="16330"/>
                  </a:lnTo>
                  <a:cubicBezTo>
                    <a:pt x="338" y="16381"/>
                    <a:pt x="286" y="16459"/>
                    <a:pt x="260" y="16537"/>
                  </a:cubicBezTo>
                  <a:cubicBezTo>
                    <a:pt x="208" y="16641"/>
                    <a:pt x="234" y="16719"/>
                    <a:pt x="286" y="16823"/>
                  </a:cubicBezTo>
                  <a:cubicBezTo>
                    <a:pt x="338" y="16927"/>
                    <a:pt x="468" y="17005"/>
                    <a:pt x="598" y="17005"/>
                  </a:cubicBezTo>
                  <a:cubicBezTo>
                    <a:pt x="650" y="17005"/>
                    <a:pt x="702" y="16979"/>
                    <a:pt x="753" y="16953"/>
                  </a:cubicBezTo>
                  <a:cubicBezTo>
                    <a:pt x="961" y="16849"/>
                    <a:pt x="1169" y="16745"/>
                    <a:pt x="1377" y="16641"/>
                  </a:cubicBezTo>
                  <a:cubicBezTo>
                    <a:pt x="1844" y="16485"/>
                    <a:pt x="2363" y="16356"/>
                    <a:pt x="2856" y="16304"/>
                  </a:cubicBezTo>
                  <a:cubicBezTo>
                    <a:pt x="3324" y="16252"/>
                    <a:pt x="3765" y="16226"/>
                    <a:pt x="4232" y="16226"/>
                  </a:cubicBezTo>
                  <a:cubicBezTo>
                    <a:pt x="4622" y="16226"/>
                    <a:pt x="5011" y="16226"/>
                    <a:pt x="5400" y="16252"/>
                  </a:cubicBezTo>
                  <a:lnTo>
                    <a:pt x="5452" y="16252"/>
                  </a:lnTo>
                  <a:cubicBezTo>
                    <a:pt x="5842" y="16252"/>
                    <a:pt x="6231" y="16278"/>
                    <a:pt x="6595" y="16278"/>
                  </a:cubicBezTo>
                  <a:cubicBezTo>
                    <a:pt x="7114" y="16278"/>
                    <a:pt x="7633" y="16252"/>
                    <a:pt x="8126" y="16200"/>
                  </a:cubicBezTo>
                  <a:cubicBezTo>
                    <a:pt x="8568" y="16148"/>
                    <a:pt x="9009" y="16070"/>
                    <a:pt x="9424" y="15940"/>
                  </a:cubicBezTo>
                  <a:cubicBezTo>
                    <a:pt x="11579" y="15317"/>
                    <a:pt x="13189" y="13578"/>
                    <a:pt x="13682" y="11423"/>
                  </a:cubicBezTo>
                  <a:cubicBezTo>
                    <a:pt x="13864" y="10618"/>
                    <a:pt x="13916" y="9813"/>
                    <a:pt x="13838" y="8983"/>
                  </a:cubicBezTo>
                  <a:cubicBezTo>
                    <a:pt x="13786" y="8567"/>
                    <a:pt x="13734" y="8152"/>
                    <a:pt x="13630" y="7711"/>
                  </a:cubicBezTo>
                  <a:cubicBezTo>
                    <a:pt x="13526" y="7295"/>
                    <a:pt x="13396" y="6854"/>
                    <a:pt x="13241" y="6413"/>
                  </a:cubicBezTo>
                  <a:cubicBezTo>
                    <a:pt x="13137" y="6101"/>
                    <a:pt x="13007" y="5764"/>
                    <a:pt x="12903" y="5426"/>
                  </a:cubicBezTo>
                  <a:cubicBezTo>
                    <a:pt x="12695" y="4933"/>
                    <a:pt x="12514" y="4440"/>
                    <a:pt x="12358" y="3920"/>
                  </a:cubicBezTo>
                  <a:cubicBezTo>
                    <a:pt x="12228" y="3531"/>
                    <a:pt x="12150" y="3116"/>
                    <a:pt x="12098" y="2700"/>
                  </a:cubicBezTo>
                  <a:cubicBezTo>
                    <a:pt x="12020" y="2129"/>
                    <a:pt x="12046" y="1558"/>
                    <a:pt x="12124" y="987"/>
                  </a:cubicBezTo>
                  <a:cubicBezTo>
                    <a:pt x="12176" y="805"/>
                    <a:pt x="12202" y="623"/>
                    <a:pt x="12228" y="442"/>
                  </a:cubicBezTo>
                  <a:cubicBezTo>
                    <a:pt x="12254" y="390"/>
                    <a:pt x="12254" y="312"/>
                    <a:pt x="12228" y="260"/>
                  </a:cubicBezTo>
                  <a:cubicBezTo>
                    <a:pt x="12228" y="182"/>
                    <a:pt x="12150" y="104"/>
                    <a:pt x="12072" y="52"/>
                  </a:cubicBezTo>
                  <a:cubicBezTo>
                    <a:pt x="12020" y="26"/>
                    <a:pt x="11969" y="0"/>
                    <a:pt x="11917" y="0"/>
                  </a:cubicBezTo>
                  <a:close/>
                </a:path>
              </a:pathLst>
            </a:custGeom>
            <a:solidFill>
              <a:srgbClr val="FDAD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0" name="Google Shape;2683;p65"/>
            <p:cNvSpPr/>
            <p:nvPr/>
          </p:nvSpPr>
          <p:spPr>
            <a:xfrm>
              <a:off x="4384950" y="3421475"/>
              <a:ext cx="343100" cy="499400"/>
            </a:xfrm>
            <a:custGeom>
              <a:avLst/>
              <a:gdLst/>
              <a:ahLst/>
              <a:cxnLst/>
              <a:rect l="l" t="t" r="r" b="b"/>
              <a:pathLst>
                <a:path w="13724" h="19976" extrusionOk="0">
                  <a:moveTo>
                    <a:pt x="12945" y="0"/>
                  </a:moveTo>
                  <a:cubicBezTo>
                    <a:pt x="12919" y="0"/>
                    <a:pt x="12867" y="26"/>
                    <a:pt x="12867" y="52"/>
                  </a:cubicBezTo>
                  <a:cubicBezTo>
                    <a:pt x="12322" y="1247"/>
                    <a:pt x="11673" y="2389"/>
                    <a:pt x="10998" y="3505"/>
                  </a:cubicBezTo>
                  <a:cubicBezTo>
                    <a:pt x="10712" y="3946"/>
                    <a:pt x="10452" y="4362"/>
                    <a:pt x="10167" y="4777"/>
                  </a:cubicBezTo>
                  <a:cubicBezTo>
                    <a:pt x="10193" y="4699"/>
                    <a:pt x="10219" y="4621"/>
                    <a:pt x="10219" y="4544"/>
                  </a:cubicBezTo>
                  <a:cubicBezTo>
                    <a:pt x="10297" y="4180"/>
                    <a:pt x="10349" y="3817"/>
                    <a:pt x="10375" y="3453"/>
                  </a:cubicBezTo>
                  <a:cubicBezTo>
                    <a:pt x="10426" y="2752"/>
                    <a:pt x="10401" y="2051"/>
                    <a:pt x="10323" y="1350"/>
                  </a:cubicBezTo>
                  <a:cubicBezTo>
                    <a:pt x="10323" y="1298"/>
                    <a:pt x="10271" y="1272"/>
                    <a:pt x="10245" y="1272"/>
                  </a:cubicBezTo>
                  <a:cubicBezTo>
                    <a:pt x="10193" y="1272"/>
                    <a:pt x="10167" y="1324"/>
                    <a:pt x="10167" y="1350"/>
                  </a:cubicBezTo>
                  <a:cubicBezTo>
                    <a:pt x="10219" y="1870"/>
                    <a:pt x="10245" y="2389"/>
                    <a:pt x="10245" y="2882"/>
                  </a:cubicBezTo>
                  <a:cubicBezTo>
                    <a:pt x="10219" y="3220"/>
                    <a:pt x="10193" y="3531"/>
                    <a:pt x="10141" y="3843"/>
                  </a:cubicBezTo>
                  <a:cubicBezTo>
                    <a:pt x="10089" y="4180"/>
                    <a:pt x="10037" y="4492"/>
                    <a:pt x="9933" y="4829"/>
                  </a:cubicBezTo>
                  <a:cubicBezTo>
                    <a:pt x="9881" y="5011"/>
                    <a:pt x="9829" y="5193"/>
                    <a:pt x="9751" y="5374"/>
                  </a:cubicBezTo>
                  <a:cubicBezTo>
                    <a:pt x="8999" y="6439"/>
                    <a:pt x="8220" y="7477"/>
                    <a:pt x="7441" y="8516"/>
                  </a:cubicBezTo>
                  <a:cubicBezTo>
                    <a:pt x="7104" y="8905"/>
                    <a:pt x="6792" y="9320"/>
                    <a:pt x="6454" y="9710"/>
                  </a:cubicBezTo>
                  <a:lnTo>
                    <a:pt x="6221" y="9995"/>
                  </a:lnTo>
                  <a:cubicBezTo>
                    <a:pt x="6299" y="9762"/>
                    <a:pt x="6377" y="9502"/>
                    <a:pt x="6454" y="9242"/>
                  </a:cubicBezTo>
                  <a:cubicBezTo>
                    <a:pt x="6532" y="8905"/>
                    <a:pt x="6610" y="8567"/>
                    <a:pt x="6662" y="8204"/>
                  </a:cubicBezTo>
                  <a:cubicBezTo>
                    <a:pt x="6740" y="7867"/>
                    <a:pt x="6792" y="7477"/>
                    <a:pt x="6818" y="7088"/>
                  </a:cubicBezTo>
                  <a:cubicBezTo>
                    <a:pt x="6896" y="6387"/>
                    <a:pt x="6896" y="5660"/>
                    <a:pt x="6818" y="4959"/>
                  </a:cubicBezTo>
                  <a:cubicBezTo>
                    <a:pt x="6740" y="4232"/>
                    <a:pt x="6584" y="3557"/>
                    <a:pt x="6351" y="2882"/>
                  </a:cubicBezTo>
                  <a:cubicBezTo>
                    <a:pt x="6351" y="2856"/>
                    <a:pt x="6325" y="2830"/>
                    <a:pt x="6273" y="2830"/>
                  </a:cubicBezTo>
                  <a:lnTo>
                    <a:pt x="6247" y="2830"/>
                  </a:lnTo>
                  <a:cubicBezTo>
                    <a:pt x="6195" y="2856"/>
                    <a:pt x="6195" y="2908"/>
                    <a:pt x="6195" y="2934"/>
                  </a:cubicBezTo>
                  <a:cubicBezTo>
                    <a:pt x="6299" y="3220"/>
                    <a:pt x="6377" y="3479"/>
                    <a:pt x="6429" y="3765"/>
                  </a:cubicBezTo>
                  <a:cubicBezTo>
                    <a:pt x="6610" y="4544"/>
                    <a:pt x="6662" y="5296"/>
                    <a:pt x="6636" y="6075"/>
                  </a:cubicBezTo>
                  <a:lnTo>
                    <a:pt x="6636" y="6049"/>
                  </a:lnTo>
                  <a:cubicBezTo>
                    <a:pt x="6636" y="6309"/>
                    <a:pt x="6610" y="6568"/>
                    <a:pt x="6584" y="6828"/>
                  </a:cubicBezTo>
                  <a:cubicBezTo>
                    <a:pt x="6558" y="7062"/>
                    <a:pt x="6506" y="7373"/>
                    <a:pt x="6454" y="7633"/>
                  </a:cubicBezTo>
                  <a:cubicBezTo>
                    <a:pt x="6377" y="8152"/>
                    <a:pt x="6247" y="8645"/>
                    <a:pt x="6091" y="9139"/>
                  </a:cubicBezTo>
                  <a:cubicBezTo>
                    <a:pt x="5987" y="9476"/>
                    <a:pt x="5883" y="9814"/>
                    <a:pt x="5780" y="10151"/>
                  </a:cubicBezTo>
                  <a:cubicBezTo>
                    <a:pt x="5702" y="10385"/>
                    <a:pt x="5598" y="10618"/>
                    <a:pt x="5520" y="10852"/>
                  </a:cubicBezTo>
                  <a:cubicBezTo>
                    <a:pt x="5494" y="10852"/>
                    <a:pt x="5494" y="10878"/>
                    <a:pt x="5468" y="10904"/>
                  </a:cubicBezTo>
                  <a:lnTo>
                    <a:pt x="4507" y="12072"/>
                  </a:lnTo>
                  <a:lnTo>
                    <a:pt x="3988" y="12721"/>
                  </a:lnTo>
                  <a:cubicBezTo>
                    <a:pt x="4092" y="12046"/>
                    <a:pt x="4170" y="11371"/>
                    <a:pt x="4170" y="10696"/>
                  </a:cubicBezTo>
                  <a:cubicBezTo>
                    <a:pt x="4170" y="10099"/>
                    <a:pt x="4092" y="9502"/>
                    <a:pt x="3988" y="8905"/>
                  </a:cubicBezTo>
                  <a:cubicBezTo>
                    <a:pt x="3858" y="8334"/>
                    <a:pt x="3651" y="7763"/>
                    <a:pt x="3391" y="7243"/>
                  </a:cubicBezTo>
                  <a:cubicBezTo>
                    <a:pt x="3391" y="7192"/>
                    <a:pt x="3339" y="7192"/>
                    <a:pt x="3313" y="7166"/>
                  </a:cubicBezTo>
                  <a:lnTo>
                    <a:pt x="3287" y="7166"/>
                  </a:lnTo>
                  <a:cubicBezTo>
                    <a:pt x="3235" y="7192"/>
                    <a:pt x="3209" y="7243"/>
                    <a:pt x="3235" y="7295"/>
                  </a:cubicBezTo>
                  <a:cubicBezTo>
                    <a:pt x="3443" y="7737"/>
                    <a:pt x="3625" y="8230"/>
                    <a:pt x="3729" y="8697"/>
                  </a:cubicBezTo>
                  <a:cubicBezTo>
                    <a:pt x="3806" y="9035"/>
                    <a:pt x="3858" y="9346"/>
                    <a:pt x="3884" y="9658"/>
                  </a:cubicBezTo>
                  <a:cubicBezTo>
                    <a:pt x="3910" y="10021"/>
                    <a:pt x="3910" y="10359"/>
                    <a:pt x="3910" y="10696"/>
                  </a:cubicBezTo>
                  <a:cubicBezTo>
                    <a:pt x="3910" y="10956"/>
                    <a:pt x="3884" y="11189"/>
                    <a:pt x="3858" y="11423"/>
                  </a:cubicBezTo>
                  <a:cubicBezTo>
                    <a:pt x="3832" y="11683"/>
                    <a:pt x="3781" y="11968"/>
                    <a:pt x="3729" y="12228"/>
                  </a:cubicBezTo>
                  <a:cubicBezTo>
                    <a:pt x="3651" y="12617"/>
                    <a:pt x="3573" y="12981"/>
                    <a:pt x="3469" y="13344"/>
                  </a:cubicBezTo>
                  <a:cubicBezTo>
                    <a:pt x="2716" y="14227"/>
                    <a:pt x="2041" y="15161"/>
                    <a:pt x="1418" y="16148"/>
                  </a:cubicBezTo>
                  <a:cubicBezTo>
                    <a:pt x="1107" y="16641"/>
                    <a:pt x="847" y="17186"/>
                    <a:pt x="613" y="17706"/>
                  </a:cubicBezTo>
                  <a:cubicBezTo>
                    <a:pt x="509" y="17991"/>
                    <a:pt x="406" y="18277"/>
                    <a:pt x="302" y="18562"/>
                  </a:cubicBezTo>
                  <a:cubicBezTo>
                    <a:pt x="172" y="18900"/>
                    <a:pt x="94" y="19237"/>
                    <a:pt x="42" y="19575"/>
                  </a:cubicBezTo>
                  <a:cubicBezTo>
                    <a:pt x="0" y="19783"/>
                    <a:pt x="160" y="19975"/>
                    <a:pt x="359" y="19975"/>
                  </a:cubicBezTo>
                  <a:cubicBezTo>
                    <a:pt x="407" y="19975"/>
                    <a:pt x="458" y="19964"/>
                    <a:pt x="509" y="19938"/>
                  </a:cubicBezTo>
                  <a:cubicBezTo>
                    <a:pt x="587" y="19912"/>
                    <a:pt x="665" y="19860"/>
                    <a:pt x="691" y="19782"/>
                  </a:cubicBezTo>
                  <a:cubicBezTo>
                    <a:pt x="769" y="19601"/>
                    <a:pt x="821" y="19445"/>
                    <a:pt x="873" y="19263"/>
                  </a:cubicBezTo>
                  <a:cubicBezTo>
                    <a:pt x="925" y="19082"/>
                    <a:pt x="977" y="18952"/>
                    <a:pt x="1029" y="18770"/>
                  </a:cubicBezTo>
                  <a:cubicBezTo>
                    <a:pt x="1158" y="18458"/>
                    <a:pt x="1288" y="18121"/>
                    <a:pt x="1444" y="17784"/>
                  </a:cubicBezTo>
                  <a:cubicBezTo>
                    <a:pt x="1730" y="17160"/>
                    <a:pt x="2041" y="16563"/>
                    <a:pt x="2405" y="15992"/>
                  </a:cubicBezTo>
                  <a:cubicBezTo>
                    <a:pt x="2716" y="15499"/>
                    <a:pt x="3054" y="15032"/>
                    <a:pt x="3391" y="14538"/>
                  </a:cubicBezTo>
                  <a:cubicBezTo>
                    <a:pt x="3469" y="14486"/>
                    <a:pt x="3547" y="14409"/>
                    <a:pt x="3625" y="14331"/>
                  </a:cubicBezTo>
                  <a:cubicBezTo>
                    <a:pt x="3832" y="14201"/>
                    <a:pt x="4014" y="14045"/>
                    <a:pt x="4222" y="13915"/>
                  </a:cubicBezTo>
                  <a:cubicBezTo>
                    <a:pt x="4611" y="13630"/>
                    <a:pt x="5027" y="13370"/>
                    <a:pt x="5468" y="13162"/>
                  </a:cubicBezTo>
                  <a:cubicBezTo>
                    <a:pt x="5702" y="13033"/>
                    <a:pt x="5935" y="12929"/>
                    <a:pt x="6169" y="12825"/>
                  </a:cubicBezTo>
                  <a:cubicBezTo>
                    <a:pt x="6403" y="12721"/>
                    <a:pt x="6688" y="12617"/>
                    <a:pt x="6974" y="12513"/>
                  </a:cubicBezTo>
                  <a:cubicBezTo>
                    <a:pt x="7493" y="12332"/>
                    <a:pt x="8012" y="12176"/>
                    <a:pt x="8557" y="12046"/>
                  </a:cubicBezTo>
                  <a:cubicBezTo>
                    <a:pt x="9206" y="11890"/>
                    <a:pt x="9881" y="11787"/>
                    <a:pt x="10556" y="11709"/>
                  </a:cubicBezTo>
                  <a:cubicBezTo>
                    <a:pt x="11179" y="11631"/>
                    <a:pt x="11802" y="11579"/>
                    <a:pt x="12451" y="11579"/>
                  </a:cubicBezTo>
                  <a:cubicBezTo>
                    <a:pt x="12503" y="11579"/>
                    <a:pt x="12529" y="11527"/>
                    <a:pt x="12529" y="11475"/>
                  </a:cubicBezTo>
                  <a:cubicBezTo>
                    <a:pt x="12529" y="11449"/>
                    <a:pt x="12477" y="11397"/>
                    <a:pt x="12425" y="11397"/>
                  </a:cubicBezTo>
                  <a:cubicBezTo>
                    <a:pt x="12036" y="11397"/>
                    <a:pt x="11647" y="11397"/>
                    <a:pt x="11257" y="11449"/>
                  </a:cubicBezTo>
                  <a:cubicBezTo>
                    <a:pt x="10868" y="11475"/>
                    <a:pt x="10452" y="11501"/>
                    <a:pt x="10037" y="11553"/>
                  </a:cubicBezTo>
                  <a:cubicBezTo>
                    <a:pt x="9622" y="11579"/>
                    <a:pt x="9206" y="11657"/>
                    <a:pt x="8765" y="11709"/>
                  </a:cubicBezTo>
                  <a:cubicBezTo>
                    <a:pt x="8350" y="11787"/>
                    <a:pt x="7960" y="11890"/>
                    <a:pt x="7545" y="11994"/>
                  </a:cubicBezTo>
                  <a:cubicBezTo>
                    <a:pt x="7129" y="12098"/>
                    <a:pt x="6714" y="12228"/>
                    <a:pt x="6325" y="12358"/>
                  </a:cubicBezTo>
                  <a:cubicBezTo>
                    <a:pt x="5909" y="12488"/>
                    <a:pt x="5520" y="12643"/>
                    <a:pt x="5156" y="12825"/>
                  </a:cubicBezTo>
                  <a:cubicBezTo>
                    <a:pt x="4845" y="12981"/>
                    <a:pt x="4559" y="13137"/>
                    <a:pt x="4274" y="13318"/>
                  </a:cubicBezTo>
                  <a:lnTo>
                    <a:pt x="4819" y="12591"/>
                  </a:lnTo>
                  <a:cubicBezTo>
                    <a:pt x="5130" y="12176"/>
                    <a:pt x="5442" y="11787"/>
                    <a:pt x="5728" y="11371"/>
                  </a:cubicBezTo>
                  <a:lnTo>
                    <a:pt x="6143" y="10826"/>
                  </a:lnTo>
                  <a:cubicBezTo>
                    <a:pt x="6247" y="10722"/>
                    <a:pt x="6377" y="10592"/>
                    <a:pt x="6506" y="10463"/>
                  </a:cubicBezTo>
                  <a:lnTo>
                    <a:pt x="6506" y="10463"/>
                  </a:lnTo>
                  <a:lnTo>
                    <a:pt x="6480" y="10514"/>
                  </a:lnTo>
                  <a:cubicBezTo>
                    <a:pt x="7000" y="10021"/>
                    <a:pt x="7545" y="9580"/>
                    <a:pt x="8142" y="9165"/>
                  </a:cubicBezTo>
                  <a:cubicBezTo>
                    <a:pt x="8427" y="8957"/>
                    <a:pt x="8713" y="8775"/>
                    <a:pt x="9025" y="8567"/>
                  </a:cubicBezTo>
                  <a:cubicBezTo>
                    <a:pt x="9336" y="8386"/>
                    <a:pt x="9622" y="8230"/>
                    <a:pt x="9933" y="8048"/>
                  </a:cubicBezTo>
                  <a:cubicBezTo>
                    <a:pt x="10504" y="7763"/>
                    <a:pt x="11101" y="7503"/>
                    <a:pt x="11725" y="7269"/>
                  </a:cubicBezTo>
                  <a:cubicBezTo>
                    <a:pt x="12348" y="7036"/>
                    <a:pt x="12997" y="6828"/>
                    <a:pt x="13646" y="6646"/>
                  </a:cubicBezTo>
                  <a:cubicBezTo>
                    <a:pt x="13698" y="6646"/>
                    <a:pt x="13723" y="6594"/>
                    <a:pt x="13698" y="6543"/>
                  </a:cubicBezTo>
                  <a:cubicBezTo>
                    <a:pt x="13698" y="6517"/>
                    <a:pt x="13698" y="6517"/>
                    <a:pt x="13672" y="6491"/>
                  </a:cubicBezTo>
                  <a:lnTo>
                    <a:pt x="13646" y="6491"/>
                  </a:lnTo>
                  <a:cubicBezTo>
                    <a:pt x="12919" y="6672"/>
                    <a:pt x="12192" y="6906"/>
                    <a:pt x="11491" y="7140"/>
                  </a:cubicBezTo>
                  <a:cubicBezTo>
                    <a:pt x="11127" y="7269"/>
                    <a:pt x="10790" y="7399"/>
                    <a:pt x="10426" y="7555"/>
                  </a:cubicBezTo>
                  <a:cubicBezTo>
                    <a:pt x="10089" y="7685"/>
                    <a:pt x="9726" y="7867"/>
                    <a:pt x="9362" y="8048"/>
                  </a:cubicBezTo>
                  <a:cubicBezTo>
                    <a:pt x="8687" y="8360"/>
                    <a:pt x="8064" y="8749"/>
                    <a:pt x="7441" y="9190"/>
                  </a:cubicBezTo>
                  <a:cubicBezTo>
                    <a:pt x="7415" y="9216"/>
                    <a:pt x="7363" y="9268"/>
                    <a:pt x="7311" y="9294"/>
                  </a:cubicBezTo>
                  <a:cubicBezTo>
                    <a:pt x="7415" y="9165"/>
                    <a:pt x="7519" y="9035"/>
                    <a:pt x="7623" y="8879"/>
                  </a:cubicBezTo>
                  <a:cubicBezTo>
                    <a:pt x="8220" y="8048"/>
                    <a:pt x="8843" y="7217"/>
                    <a:pt x="9414" y="6361"/>
                  </a:cubicBezTo>
                  <a:cubicBezTo>
                    <a:pt x="9596" y="6101"/>
                    <a:pt x="9751" y="5842"/>
                    <a:pt x="9933" y="5582"/>
                  </a:cubicBezTo>
                  <a:cubicBezTo>
                    <a:pt x="9959" y="5582"/>
                    <a:pt x="9985" y="5556"/>
                    <a:pt x="10011" y="5556"/>
                  </a:cubicBezTo>
                  <a:cubicBezTo>
                    <a:pt x="10167" y="5374"/>
                    <a:pt x="10323" y="5193"/>
                    <a:pt x="10530" y="5037"/>
                  </a:cubicBezTo>
                  <a:cubicBezTo>
                    <a:pt x="10790" y="4777"/>
                    <a:pt x="11101" y="4518"/>
                    <a:pt x="11413" y="4310"/>
                  </a:cubicBezTo>
                  <a:cubicBezTo>
                    <a:pt x="11725" y="4076"/>
                    <a:pt x="12036" y="3869"/>
                    <a:pt x="12374" y="3713"/>
                  </a:cubicBezTo>
                  <a:cubicBezTo>
                    <a:pt x="12503" y="3635"/>
                    <a:pt x="12633" y="3583"/>
                    <a:pt x="12737" y="3531"/>
                  </a:cubicBezTo>
                  <a:cubicBezTo>
                    <a:pt x="12789" y="3505"/>
                    <a:pt x="12815" y="3453"/>
                    <a:pt x="12789" y="3401"/>
                  </a:cubicBezTo>
                  <a:cubicBezTo>
                    <a:pt x="12789" y="3375"/>
                    <a:pt x="12737" y="3349"/>
                    <a:pt x="12711" y="3349"/>
                  </a:cubicBezTo>
                  <a:lnTo>
                    <a:pt x="12685" y="3349"/>
                  </a:lnTo>
                  <a:cubicBezTo>
                    <a:pt x="12425" y="3479"/>
                    <a:pt x="12192" y="3609"/>
                    <a:pt x="11958" y="3739"/>
                  </a:cubicBezTo>
                  <a:cubicBezTo>
                    <a:pt x="11699" y="3869"/>
                    <a:pt x="11413" y="4050"/>
                    <a:pt x="11179" y="4232"/>
                  </a:cubicBezTo>
                  <a:cubicBezTo>
                    <a:pt x="10920" y="4440"/>
                    <a:pt x="10660" y="4647"/>
                    <a:pt x="10426" y="4855"/>
                  </a:cubicBezTo>
                  <a:cubicBezTo>
                    <a:pt x="10738" y="4336"/>
                    <a:pt x="11050" y="3843"/>
                    <a:pt x="11361" y="3323"/>
                  </a:cubicBezTo>
                  <a:cubicBezTo>
                    <a:pt x="11958" y="2285"/>
                    <a:pt x="12529" y="1221"/>
                    <a:pt x="13023" y="104"/>
                  </a:cubicBezTo>
                  <a:cubicBezTo>
                    <a:pt x="13049" y="52"/>
                    <a:pt x="12997" y="0"/>
                    <a:pt x="12945" y="0"/>
                  </a:cubicBezTo>
                  <a:close/>
                </a:path>
              </a:pathLst>
            </a:custGeom>
            <a:solidFill>
              <a:srgbClr val="D077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1" name="Google Shape;2690;p65"/>
          <p:cNvGrpSpPr/>
          <p:nvPr/>
        </p:nvGrpSpPr>
        <p:grpSpPr>
          <a:xfrm>
            <a:off x="2713187" y="1588021"/>
            <a:ext cx="381682" cy="365739"/>
            <a:chOff x="2322750" y="2445350"/>
            <a:chExt cx="497825" cy="464725"/>
          </a:xfrm>
        </p:grpSpPr>
        <p:sp>
          <p:nvSpPr>
            <p:cNvPr id="92" name="Google Shape;2691;p65"/>
            <p:cNvSpPr/>
            <p:nvPr/>
          </p:nvSpPr>
          <p:spPr>
            <a:xfrm>
              <a:off x="2322750" y="2445350"/>
              <a:ext cx="497825" cy="464725"/>
            </a:xfrm>
            <a:custGeom>
              <a:avLst/>
              <a:gdLst/>
              <a:ahLst/>
              <a:cxnLst/>
              <a:rect l="l" t="t" r="r" b="b"/>
              <a:pathLst>
                <a:path w="19913" h="18589" extrusionOk="0">
                  <a:moveTo>
                    <a:pt x="1896" y="0"/>
                  </a:moveTo>
                  <a:cubicBezTo>
                    <a:pt x="1688" y="0"/>
                    <a:pt x="1507" y="0"/>
                    <a:pt x="1325" y="52"/>
                  </a:cubicBezTo>
                  <a:cubicBezTo>
                    <a:pt x="1195" y="78"/>
                    <a:pt x="1065" y="130"/>
                    <a:pt x="936" y="182"/>
                  </a:cubicBezTo>
                  <a:cubicBezTo>
                    <a:pt x="858" y="208"/>
                    <a:pt x="780" y="260"/>
                    <a:pt x="702" y="286"/>
                  </a:cubicBezTo>
                  <a:cubicBezTo>
                    <a:pt x="598" y="364"/>
                    <a:pt x="520" y="442"/>
                    <a:pt x="442" y="520"/>
                  </a:cubicBezTo>
                  <a:cubicBezTo>
                    <a:pt x="364" y="572"/>
                    <a:pt x="312" y="649"/>
                    <a:pt x="261" y="727"/>
                  </a:cubicBezTo>
                  <a:cubicBezTo>
                    <a:pt x="209" y="831"/>
                    <a:pt x="157" y="909"/>
                    <a:pt x="105" y="1013"/>
                  </a:cubicBezTo>
                  <a:cubicBezTo>
                    <a:pt x="27" y="1221"/>
                    <a:pt x="1" y="1428"/>
                    <a:pt x="1" y="1610"/>
                  </a:cubicBezTo>
                  <a:cubicBezTo>
                    <a:pt x="1" y="1714"/>
                    <a:pt x="27" y="1818"/>
                    <a:pt x="53" y="1922"/>
                  </a:cubicBezTo>
                  <a:cubicBezTo>
                    <a:pt x="105" y="2181"/>
                    <a:pt x="209" y="2415"/>
                    <a:pt x="364" y="2622"/>
                  </a:cubicBezTo>
                  <a:cubicBezTo>
                    <a:pt x="494" y="2778"/>
                    <a:pt x="624" y="2934"/>
                    <a:pt x="780" y="3064"/>
                  </a:cubicBezTo>
                  <a:cubicBezTo>
                    <a:pt x="961" y="3220"/>
                    <a:pt x="1117" y="3349"/>
                    <a:pt x="1325" y="3479"/>
                  </a:cubicBezTo>
                  <a:cubicBezTo>
                    <a:pt x="1662" y="3687"/>
                    <a:pt x="2000" y="3921"/>
                    <a:pt x="2337" y="4102"/>
                  </a:cubicBezTo>
                  <a:cubicBezTo>
                    <a:pt x="3012" y="4518"/>
                    <a:pt x="3713" y="4881"/>
                    <a:pt x="4362" y="5193"/>
                  </a:cubicBezTo>
                  <a:lnTo>
                    <a:pt x="4414" y="5245"/>
                  </a:lnTo>
                  <a:cubicBezTo>
                    <a:pt x="4103" y="5478"/>
                    <a:pt x="3791" y="5764"/>
                    <a:pt x="3532" y="6075"/>
                  </a:cubicBezTo>
                  <a:cubicBezTo>
                    <a:pt x="3220" y="6465"/>
                    <a:pt x="2960" y="6906"/>
                    <a:pt x="2779" y="7373"/>
                  </a:cubicBezTo>
                  <a:cubicBezTo>
                    <a:pt x="2597" y="7867"/>
                    <a:pt x="2493" y="8386"/>
                    <a:pt x="2467" y="8931"/>
                  </a:cubicBezTo>
                  <a:cubicBezTo>
                    <a:pt x="2389" y="9891"/>
                    <a:pt x="2571" y="10878"/>
                    <a:pt x="2935" y="11787"/>
                  </a:cubicBezTo>
                  <a:cubicBezTo>
                    <a:pt x="3272" y="12565"/>
                    <a:pt x="3791" y="13292"/>
                    <a:pt x="4440" y="13863"/>
                  </a:cubicBezTo>
                  <a:cubicBezTo>
                    <a:pt x="5063" y="14409"/>
                    <a:pt x="5790" y="14850"/>
                    <a:pt x="6543" y="15187"/>
                  </a:cubicBezTo>
                  <a:cubicBezTo>
                    <a:pt x="7296" y="15525"/>
                    <a:pt x="8101" y="15785"/>
                    <a:pt x="8905" y="15940"/>
                  </a:cubicBezTo>
                  <a:cubicBezTo>
                    <a:pt x="9632" y="16122"/>
                    <a:pt x="10411" y="16226"/>
                    <a:pt x="11164" y="16330"/>
                  </a:cubicBezTo>
                  <a:lnTo>
                    <a:pt x="12151" y="16434"/>
                  </a:lnTo>
                  <a:cubicBezTo>
                    <a:pt x="12800" y="16486"/>
                    <a:pt x="13501" y="16563"/>
                    <a:pt x="14201" y="16693"/>
                  </a:cubicBezTo>
                  <a:cubicBezTo>
                    <a:pt x="14331" y="16823"/>
                    <a:pt x="14461" y="16901"/>
                    <a:pt x="14643" y="16953"/>
                  </a:cubicBezTo>
                  <a:lnTo>
                    <a:pt x="14773" y="17005"/>
                  </a:lnTo>
                  <a:cubicBezTo>
                    <a:pt x="14859" y="17026"/>
                    <a:pt x="14949" y="17039"/>
                    <a:pt x="15040" y="17039"/>
                  </a:cubicBezTo>
                  <a:cubicBezTo>
                    <a:pt x="15169" y="17039"/>
                    <a:pt x="15300" y="17014"/>
                    <a:pt x="15422" y="16953"/>
                  </a:cubicBezTo>
                  <a:cubicBezTo>
                    <a:pt x="15889" y="17083"/>
                    <a:pt x="16382" y="17264"/>
                    <a:pt x="16824" y="17472"/>
                  </a:cubicBezTo>
                  <a:cubicBezTo>
                    <a:pt x="17161" y="17628"/>
                    <a:pt x="17473" y="17810"/>
                    <a:pt x="17784" y="18017"/>
                  </a:cubicBezTo>
                  <a:cubicBezTo>
                    <a:pt x="17914" y="18121"/>
                    <a:pt x="18044" y="18225"/>
                    <a:pt x="18173" y="18329"/>
                  </a:cubicBezTo>
                  <a:cubicBezTo>
                    <a:pt x="18355" y="18484"/>
                    <a:pt x="18589" y="18588"/>
                    <a:pt x="18848" y="18588"/>
                  </a:cubicBezTo>
                  <a:cubicBezTo>
                    <a:pt x="19446" y="18562"/>
                    <a:pt x="19913" y="17991"/>
                    <a:pt x="19783" y="17394"/>
                  </a:cubicBezTo>
                  <a:cubicBezTo>
                    <a:pt x="19757" y="17342"/>
                    <a:pt x="19731" y="17264"/>
                    <a:pt x="19705" y="17212"/>
                  </a:cubicBezTo>
                  <a:cubicBezTo>
                    <a:pt x="19446" y="16511"/>
                    <a:pt x="19212" y="15836"/>
                    <a:pt x="19004" y="15110"/>
                  </a:cubicBezTo>
                  <a:lnTo>
                    <a:pt x="18978" y="15032"/>
                  </a:lnTo>
                  <a:cubicBezTo>
                    <a:pt x="18848" y="14383"/>
                    <a:pt x="18745" y="13708"/>
                    <a:pt x="18693" y="13059"/>
                  </a:cubicBezTo>
                  <a:cubicBezTo>
                    <a:pt x="18615" y="12539"/>
                    <a:pt x="18589" y="12046"/>
                    <a:pt x="18537" y="11553"/>
                  </a:cubicBezTo>
                  <a:lnTo>
                    <a:pt x="18485" y="10904"/>
                  </a:lnTo>
                  <a:cubicBezTo>
                    <a:pt x="18381" y="9320"/>
                    <a:pt x="18122" y="7737"/>
                    <a:pt x="17732" y="6205"/>
                  </a:cubicBezTo>
                  <a:cubicBezTo>
                    <a:pt x="17498" y="5452"/>
                    <a:pt x="17213" y="4699"/>
                    <a:pt x="16824" y="3998"/>
                  </a:cubicBezTo>
                  <a:cubicBezTo>
                    <a:pt x="16434" y="3271"/>
                    <a:pt x="15915" y="2648"/>
                    <a:pt x="15318" y="2103"/>
                  </a:cubicBezTo>
                  <a:cubicBezTo>
                    <a:pt x="15006" y="1818"/>
                    <a:pt x="14669" y="1558"/>
                    <a:pt x="14305" y="1350"/>
                  </a:cubicBezTo>
                  <a:cubicBezTo>
                    <a:pt x="13890" y="1117"/>
                    <a:pt x="13475" y="935"/>
                    <a:pt x="13059" y="779"/>
                  </a:cubicBezTo>
                  <a:cubicBezTo>
                    <a:pt x="12618" y="649"/>
                    <a:pt x="12151" y="572"/>
                    <a:pt x="11709" y="572"/>
                  </a:cubicBezTo>
                  <a:lnTo>
                    <a:pt x="11553" y="572"/>
                  </a:lnTo>
                  <a:cubicBezTo>
                    <a:pt x="11138" y="572"/>
                    <a:pt x="10723" y="623"/>
                    <a:pt x="10333" y="727"/>
                  </a:cubicBezTo>
                  <a:cubicBezTo>
                    <a:pt x="9295" y="987"/>
                    <a:pt x="8386" y="1636"/>
                    <a:pt x="7815" y="2545"/>
                  </a:cubicBezTo>
                  <a:cubicBezTo>
                    <a:pt x="7789" y="2622"/>
                    <a:pt x="7737" y="2674"/>
                    <a:pt x="7711" y="2726"/>
                  </a:cubicBezTo>
                  <a:cubicBezTo>
                    <a:pt x="7400" y="2493"/>
                    <a:pt x="7062" y="2233"/>
                    <a:pt x="6751" y="1999"/>
                  </a:cubicBezTo>
                  <a:cubicBezTo>
                    <a:pt x="6283" y="1688"/>
                    <a:pt x="5816" y="1350"/>
                    <a:pt x="5349" y="1091"/>
                  </a:cubicBezTo>
                  <a:cubicBezTo>
                    <a:pt x="4856" y="805"/>
                    <a:pt x="4336" y="546"/>
                    <a:pt x="3791" y="364"/>
                  </a:cubicBezTo>
                  <a:cubicBezTo>
                    <a:pt x="3246" y="156"/>
                    <a:pt x="2675" y="26"/>
                    <a:pt x="2104" y="0"/>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2692;p65"/>
            <p:cNvSpPr/>
            <p:nvPr/>
          </p:nvSpPr>
          <p:spPr>
            <a:xfrm>
              <a:off x="2407125" y="2484300"/>
              <a:ext cx="386200" cy="401100"/>
            </a:xfrm>
            <a:custGeom>
              <a:avLst/>
              <a:gdLst/>
              <a:ahLst/>
              <a:cxnLst/>
              <a:rect l="l" t="t"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close/>
                </a:path>
              </a:pathLst>
            </a:custGeom>
            <a:solidFill>
              <a:srgbClr val="7ABE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2693;p65"/>
            <p:cNvSpPr/>
            <p:nvPr/>
          </p:nvSpPr>
          <p:spPr>
            <a:xfrm>
              <a:off x="2695950" y="2846450"/>
              <a:ext cx="3925" cy="1325"/>
            </a:xfrm>
            <a:custGeom>
              <a:avLst/>
              <a:gdLst/>
              <a:ahLst/>
              <a:cxnLst/>
              <a:rect l="l" t="t" r="r" b="b"/>
              <a:pathLst>
                <a:path w="157" h="53" extrusionOk="0">
                  <a:moveTo>
                    <a:pt x="0" y="0"/>
                  </a:moveTo>
                  <a:lnTo>
                    <a:pt x="130" y="52"/>
                  </a:lnTo>
                  <a:lnTo>
                    <a:pt x="156" y="52"/>
                  </a:lnTo>
                  <a:lnTo>
                    <a:pt x="0" y="0"/>
                  </a:lnTo>
                  <a:close/>
                </a:path>
              </a:pathLst>
            </a:custGeom>
            <a:solidFill>
              <a:srgbClr val="C25F7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2694;p65"/>
            <p:cNvSpPr/>
            <p:nvPr/>
          </p:nvSpPr>
          <p:spPr>
            <a:xfrm>
              <a:off x="2346775" y="2469350"/>
              <a:ext cx="408250" cy="367375"/>
            </a:xfrm>
            <a:custGeom>
              <a:avLst/>
              <a:gdLst/>
              <a:ahLst/>
              <a:cxnLst/>
              <a:rect l="l" t="t"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close/>
                </a:path>
              </a:pathLst>
            </a:custGeom>
            <a:solidFill>
              <a:srgbClr val="5C949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2695;p65"/>
            <p:cNvSpPr/>
            <p:nvPr/>
          </p:nvSpPr>
          <p:spPr>
            <a:xfrm>
              <a:off x="2462950" y="2763375"/>
              <a:ext cx="5575" cy="4125"/>
            </a:xfrm>
            <a:custGeom>
              <a:avLst/>
              <a:gdLst/>
              <a:ahLst/>
              <a:cxnLst/>
              <a:rect l="l" t="t" r="r" b="b"/>
              <a:pathLst>
                <a:path w="223" h="165" extrusionOk="0">
                  <a:moveTo>
                    <a:pt x="104" y="0"/>
                  </a:moveTo>
                  <a:cubicBezTo>
                    <a:pt x="52" y="0"/>
                    <a:pt x="0" y="52"/>
                    <a:pt x="0" y="104"/>
                  </a:cubicBezTo>
                  <a:cubicBezTo>
                    <a:pt x="0" y="148"/>
                    <a:pt x="16" y="165"/>
                    <a:pt x="36" y="165"/>
                  </a:cubicBezTo>
                  <a:cubicBezTo>
                    <a:pt x="102" y="165"/>
                    <a:pt x="222" y="0"/>
                    <a:pt x="104" y="0"/>
                  </a:cubicBezTo>
                  <a:close/>
                </a:path>
              </a:pathLst>
            </a:custGeom>
            <a:solidFill>
              <a:srgbClr val="A3376C"/>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cxnSp>
        <p:nvCxnSpPr>
          <p:cNvPr id="97" name="Google Shape;2696;p65"/>
          <p:cNvCxnSpPr>
            <a:stCxn id="80" idx="3"/>
            <a:endCxn id="77" idx="1"/>
          </p:cNvCxnSpPr>
          <p:nvPr/>
        </p:nvCxnSpPr>
        <p:spPr>
          <a:xfrm>
            <a:off x="1835236" y="1770890"/>
            <a:ext cx="801749" cy="0"/>
          </a:xfrm>
          <a:prstGeom prst="straightConnector1">
            <a:avLst/>
          </a:prstGeom>
          <a:noFill/>
          <a:ln w="9525" cap="flat" cmpd="sng">
            <a:solidFill>
              <a:srgbClr val="7ABEAE"/>
            </a:solidFill>
            <a:prstDash val="dash"/>
            <a:round/>
            <a:headEnd type="oval" w="med" len="med"/>
            <a:tailEnd type="oval" w="med" len="med"/>
          </a:ln>
        </p:spPr>
      </p:cxnSp>
      <p:cxnSp>
        <p:nvCxnSpPr>
          <p:cNvPr id="98" name="Google Shape;2697;p65"/>
          <p:cNvCxnSpPr/>
          <p:nvPr/>
        </p:nvCxnSpPr>
        <p:spPr>
          <a:xfrm>
            <a:off x="1835236" y="2411140"/>
            <a:ext cx="801900" cy="0"/>
          </a:xfrm>
          <a:prstGeom prst="straightConnector1">
            <a:avLst/>
          </a:prstGeom>
          <a:noFill/>
          <a:ln w="9525" cap="flat" cmpd="sng">
            <a:solidFill>
              <a:srgbClr val="FF9E00"/>
            </a:solidFill>
            <a:prstDash val="dash"/>
            <a:round/>
            <a:headEnd type="oval" w="med" len="med"/>
            <a:tailEnd type="oval" w="med" len="med"/>
          </a:ln>
        </p:spPr>
      </p:cxnSp>
      <p:cxnSp>
        <p:nvCxnSpPr>
          <p:cNvPr id="99" name="Google Shape;2698;p65"/>
          <p:cNvCxnSpPr/>
          <p:nvPr/>
        </p:nvCxnSpPr>
        <p:spPr>
          <a:xfrm>
            <a:off x="1835236" y="3051390"/>
            <a:ext cx="801900" cy="0"/>
          </a:xfrm>
          <a:prstGeom prst="straightConnector1">
            <a:avLst/>
          </a:prstGeom>
          <a:noFill/>
          <a:ln w="9525" cap="flat" cmpd="sng">
            <a:solidFill>
              <a:srgbClr val="A3376C"/>
            </a:solidFill>
            <a:prstDash val="dash"/>
            <a:round/>
            <a:headEnd type="oval" w="med" len="med"/>
            <a:tailEnd type="oval" w="med" len="med"/>
          </a:ln>
        </p:spPr>
      </p:cxnSp>
      <p:sp>
        <p:nvSpPr>
          <p:cNvPr id="109" name="Google Shape;2656;p65"/>
          <p:cNvSpPr/>
          <p:nvPr/>
        </p:nvSpPr>
        <p:spPr>
          <a:xfrm>
            <a:off x="2636985" y="3437238"/>
            <a:ext cx="6106489" cy="463200"/>
          </a:xfrm>
          <a:prstGeom prst="roundRect">
            <a:avLst>
              <a:gd name="adj" fmla="val 16667"/>
            </a:avLst>
          </a:prstGeom>
          <a:solidFill>
            <a:srgbClr val="FFFFFF"/>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548625" tIns="91425" rIns="91425" bIns="91425" anchor="ctr" anchorCtr="0">
            <a:noAutofit/>
          </a:bodyPr>
          <a:lstStyle/>
          <a:p>
            <a:pPr lvl="0">
              <a:buClrTx/>
            </a:pPr>
            <a:r>
              <a:rPr lang="vi-VN" sz="1600" dirty="0" smtClean="0"/>
              <a:t>Còn lại: Buổi sớm trên đảo Thanh Luân</a:t>
            </a:r>
            <a:endParaRPr kumimoji="0" lang="vi-VN" sz="1600" b="0" i="0" u="none" strike="noStrike" kern="0" cap="none" spc="0" normalizeH="0" baseline="0" dirty="0">
              <a:ln>
                <a:noFill/>
              </a:ln>
              <a:solidFill>
                <a:srgbClr val="78302E"/>
              </a:solidFill>
              <a:effectLst/>
              <a:uLnTx/>
              <a:uFillTx/>
              <a:latin typeface="Quicksand Light"/>
              <a:ea typeface="Quicksand Light"/>
              <a:cs typeface="Quicksand Light"/>
              <a:sym typeface="Quicksand Light"/>
            </a:endParaRPr>
          </a:p>
        </p:txBody>
      </p:sp>
      <p:sp>
        <p:nvSpPr>
          <p:cNvPr id="110" name="Google Shape;2670;p65"/>
          <p:cNvSpPr/>
          <p:nvPr/>
        </p:nvSpPr>
        <p:spPr>
          <a:xfrm>
            <a:off x="395536" y="3437238"/>
            <a:ext cx="1439700" cy="463200"/>
          </a:xfrm>
          <a:prstGeom prst="roundRect">
            <a:avLst>
              <a:gd name="adj" fmla="val 16667"/>
            </a:avLst>
          </a:prstGeom>
          <a:solidFill>
            <a:srgbClr val="FF6F00"/>
          </a:solidFill>
          <a:ln w="38100" cap="flat" cmpd="sng">
            <a:solidFill>
              <a:srgbClr val="FFFFFF"/>
            </a:solidFill>
            <a:prstDash val="solid"/>
            <a:round/>
            <a:headEnd type="none" w="sm" len="sm"/>
            <a:tailEnd type="none" w="sm" len="sm"/>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0" cap="none" spc="0" normalizeH="0" baseline="0" noProof="0" dirty="0" smtClean="0">
                <a:ln>
                  <a:noFill/>
                </a:ln>
                <a:solidFill>
                  <a:srgbClr val="FFFFFF"/>
                </a:solidFill>
                <a:effectLst/>
                <a:uLnTx/>
                <a:uFillTx/>
                <a:latin typeface="+mn-lt"/>
                <a:ea typeface="Fredoka One"/>
                <a:cs typeface="Fredoka One"/>
                <a:sym typeface="Fredoka One"/>
              </a:rPr>
              <a:t>Phần</a:t>
            </a:r>
            <a:r>
              <a:rPr kumimoji="0" lang="vi-VN" sz="2400" b="0" i="0" u="none" strike="noStrike" kern="0" cap="none" spc="0" normalizeH="0" noProof="0" dirty="0" smtClean="0">
                <a:ln>
                  <a:noFill/>
                </a:ln>
                <a:solidFill>
                  <a:srgbClr val="FFFFFF"/>
                </a:solidFill>
                <a:effectLst/>
                <a:uLnTx/>
                <a:uFillTx/>
                <a:latin typeface="+mn-lt"/>
                <a:ea typeface="Fredoka One"/>
                <a:cs typeface="Fredoka One"/>
                <a:sym typeface="Fredoka One"/>
              </a:rPr>
              <a:t> 4</a:t>
            </a:r>
            <a:endParaRPr kumimoji="0" sz="2400" b="0" i="0" u="none" strike="noStrike" kern="0" cap="none" spc="0" normalizeH="0" baseline="0" noProof="0" dirty="0">
              <a:ln>
                <a:noFill/>
              </a:ln>
              <a:solidFill>
                <a:srgbClr val="FFFFFF"/>
              </a:solidFill>
              <a:effectLst/>
              <a:uLnTx/>
              <a:uFillTx/>
              <a:latin typeface="+mn-lt"/>
              <a:ea typeface="Fredoka One"/>
              <a:cs typeface="Fredoka One"/>
              <a:sym typeface="Fredoka One"/>
            </a:endParaRPr>
          </a:p>
        </p:txBody>
      </p:sp>
      <p:grpSp>
        <p:nvGrpSpPr>
          <p:cNvPr id="111" name="Google Shape;2684;p65"/>
          <p:cNvGrpSpPr/>
          <p:nvPr/>
        </p:nvGrpSpPr>
        <p:grpSpPr>
          <a:xfrm flipH="1">
            <a:off x="2690658" y="3485959"/>
            <a:ext cx="426740" cy="365758"/>
            <a:chOff x="3126250" y="3544775"/>
            <a:chExt cx="415400" cy="356350"/>
          </a:xfrm>
        </p:grpSpPr>
        <p:sp>
          <p:nvSpPr>
            <p:cNvPr id="112" name="Google Shape;2685;p65"/>
            <p:cNvSpPr/>
            <p:nvPr/>
          </p:nvSpPr>
          <p:spPr>
            <a:xfrm>
              <a:off x="3126250" y="3544775"/>
              <a:ext cx="415400" cy="356350"/>
            </a:xfrm>
            <a:custGeom>
              <a:avLst/>
              <a:gdLst/>
              <a:ahLst/>
              <a:cxnLst/>
              <a:rect l="l" t="t" r="r" b="b"/>
              <a:pathLst>
                <a:path w="16616" h="14254" extrusionOk="0">
                  <a:moveTo>
                    <a:pt x="8386" y="1"/>
                  </a:moveTo>
                  <a:cubicBezTo>
                    <a:pt x="7918" y="1"/>
                    <a:pt x="7477" y="79"/>
                    <a:pt x="7036" y="183"/>
                  </a:cubicBezTo>
                  <a:cubicBezTo>
                    <a:pt x="6568" y="287"/>
                    <a:pt x="6101" y="416"/>
                    <a:pt x="5686" y="598"/>
                  </a:cubicBezTo>
                  <a:cubicBezTo>
                    <a:pt x="5193" y="780"/>
                    <a:pt x="4751" y="1039"/>
                    <a:pt x="4310" y="1325"/>
                  </a:cubicBezTo>
                  <a:cubicBezTo>
                    <a:pt x="4258" y="1377"/>
                    <a:pt x="4206" y="1403"/>
                    <a:pt x="4128" y="1455"/>
                  </a:cubicBezTo>
                  <a:cubicBezTo>
                    <a:pt x="3894" y="1481"/>
                    <a:pt x="3635" y="1507"/>
                    <a:pt x="3375" y="1559"/>
                  </a:cubicBezTo>
                  <a:cubicBezTo>
                    <a:pt x="2986" y="1611"/>
                    <a:pt x="2622" y="1662"/>
                    <a:pt x="2207" y="1766"/>
                  </a:cubicBezTo>
                  <a:cubicBezTo>
                    <a:pt x="1818" y="1870"/>
                    <a:pt x="1428" y="1974"/>
                    <a:pt x="1065" y="2104"/>
                  </a:cubicBezTo>
                  <a:cubicBezTo>
                    <a:pt x="390" y="2311"/>
                    <a:pt x="0" y="2986"/>
                    <a:pt x="182" y="3661"/>
                  </a:cubicBezTo>
                  <a:cubicBezTo>
                    <a:pt x="338" y="4258"/>
                    <a:pt x="857" y="4648"/>
                    <a:pt x="1454" y="4674"/>
                  </a:cubicBezTo>
                  <a:cubicBezTo>
                    <a:pt x="1584" y="4674"/>
                    <a:pt x="1688" y="4648"/>
                    <a:pt x="1818" y="4622"/>
                  </a:cubicBezTo>
                  <a:cubicBezTo>
                    <a:pt x="2181" y="4518"/>
                    <a:pt x="2622" y="4388"/>
                    <a:pt x="3064" y="4284"/>
                  </a:cubicBezTo>
                  <a:cubicBezTo>
                    <a:pt x="3271" y="4258"/>
                    <a:pt x="3505" y="4207"/>
                    <a:pt x="3739" y="4155"/>
                  </a:cubicBezTo>
                  <a:cubicBezTo>
                    <a:pt x="3843" y="4466"/>
                    <a:pt x="3920" y="4778"/>
                    <a:pt x="4024" y="5089"/>
                  </a:cubicBezTo>
                  <a:lnTo>
                    <a:pt x="4050" y="5167"/>
                  </a:lnTo>
                  <a:cubicBezTo>
                    <a:pt x="4128" y="5505"/>
                    <a:pt x="4232" y="5842"/>
                    <a:pt x="4362" y="6180"/>
                  </a:cubicBezTo>
                  <a:cubicBezTo>
                    <a:pt x="4440" y="6387"/>
                    <a:pt x="4518" y="6595"/>
                    <a:pt x="4621" y="6777"/>
                  </a:cubicBezTo>
                  <a:cubicBezTo>
                    <a:pt x="4699" y="6958"/>
                    <a:pt x="4803" y="7166"/>
                    <a:pt x="4907" y="7348"/>
                  </a:cubicBezTo>
                  <a:cubicBezTo>
                    <a:pt x="5115" y="7737"/>
                    <a:pt x="5322" y="8101"/>
                    <a:pt x="5582" y="8438"/>
                  </a:cubicBezTo>
                  <a:lnTo>
                    <a:pt x="5608" y="8490"/>
                  </a:lnTo>
                  <a:cubicBezTo>
                    <a:pt x="5790" y="8750"/>
                    <a:pt x="6023" y="9009"/>
                    <a:pt x="6257" y="9269"/>
                  </a:cubicBezTo>
                  <a:cubicBezTo>
                    <a:pt x="6491" y="9503"/>
                    <a:pt x="6724" y="9736"/>
                    <a:pt x="6984" y="9944"/>
                  </a:cubicBezTo>
                  <a:lnTo>
                    <a:pt x="7036" y="9970"/>
                  </a:lnTo>
                  <a:cubicBezTo>
                    <a:pt x="7347" y="10229"/>
                    <a:pt x="7711" y="10463"/>
                    <a:pt x="8048" y="10671"/>
                  </a:cubicBezTo>
                  <a:cubicBezTo>
                    <a:pt x="8386" y="10853"/>
                    <a:pt x="8749" y="11034"/>
                    <a:pt x="9087" y="11190"/>
                  </a:cubicBezTo>
                  <a:lnTo>
                    <a:pt x="9113" y="11190"/>
                  </a:lnTo>
                  <a:cubicBezTo>
                    <a:pt x="9658" y="11424"/>
                    <a:pt x="10203" y="11605"/>
                    <a:pt x="10748" y="11813"/>
                  </a:cubicBezTo>
                  <a:cubicBezTo>
                    <a:pt x="11319" y="11995"/>
                    <a:pt x="11787" y="12177"/>
                    <a:pt x="12228" y="12384"/>
                  </a:cubicBezTo>
                  <a:cubicBezTo>
                    <a:pt x="12669" y="12566"/>
                    <a:pt x="13111" y="12800"/>
                    <a:pt x="13500" y="13085"/>
                  </a:cubicBezTo>
                  <a:cubicBezTo>
                    <a:pt x="13708" y="13241"/>
                    <a:pt x="13889" y="13397"/>
                    <a:pt x="14045" y="13552"/>
                  </a:cubicBezTo>
                  <a:cubicBezTo>
                    <a:pt x="14175" y="13656"/>
                    <a:pt x="14279" y="13786"/>
                    <a:pt x="14383" y="13916"/>
                  </a:cubicBezTo>
                  <a:cubicBezTo>
                    <a:pt x="14564" y="14124"/>
                    <a:pt x="14850" y="14253"/>
                    <a:pt x="15135" y="14253"/>
                  </a:cubicBezTo>
                  <a:cubicBezTo>
                    <a:pt x="15187" y="14253"/>
                    <a:pt x="15265" y="14253"/>
                    <a:pt x="15317" y="14227"/>
                  </a:cubicBezTo>
                  <a:cubicBezTo>
                    <a:pt x="15681" y="14176"/>
                    <a:pt x="15966" y="13916"/>
                    <a:pt x="16044" y="13552"/>
                  </a:cubicBezTo>
                  <a:cubicBezTo>
                    <a:pt x="16096" y="13449"/>
                    <a:pt x="16096" y="13319"/>
                    <a:pt x="16122" y="13215"/>
                  </a:cubicBezTo>
                  <a:lnTo>
                    <a:pt x="16122" y="12722"/>
                  </a:lnTo>
                  <a:cubicBezTo>
                    <a:pt x="16148" y="11995"/>
                    <a:pt x="16200" y="11294"/>
                    <a:pt x="16304" y="10619"/>
                  </a:cubicBezTo>
                  <a:lnTo>
                    <a:pt x="16356" y="10100"/>
                  </a:lnTo>
                  <a:cubicBezTo>
                    <a:pt x="16434" y="9451"/>
                    <a:pt x="16511" y="8905"/>
                    <a:pt x="16537" y="8308"/>
                  </a:cubicBezTo>
                  <a:cubicBezTo>
                    <a:pt x="16615" y="7530"/>
                    <a:pt x="16589" y="6725"/>
                    <a:pt x="16511" y="5946"/>
                  </a:cubicBezTo>
                  <a:cubicBezTo>
                    <a:pt x="16434" y="5531"/>
                    <a:pt x="16330" y="5141"/>
                    <a:pt x="16200" y="4752"/>
                  </a:cubicBezTo>
                  <a:cubicBezTo>
                    <a:pt x="16070" y="4336"/>
                    <a:pt x="15888" y="3947"/>
                    <a:pt x="15681" y="3558"/>
                  </a:cubicBezTo>
                  <a:cubicBezTo>
                    <a:pt x="15187" y="2753"/>
                    <a:pt x="14512" y="2052"/>
                    <a:pt x="13734" y="1533"/>
                  </a:cubicBezTo>
                  <a:cubicBezTo>
                    <a:pt x="13318" y="1221"/>
                    <a:pt x="12903" y="987"/>
                    <a:pt x="12436" y="780"/>
                  </a:cubicBezTo>
                  <a:cubicBezTo>
                    <a:pt x="12020" y="572"/>
                    <a:pt x="11579" y="416"/>
                    <a:pt x="11112" y="287"/>
                  </a:cubicBezTo>
                  <a:cubicBezTo>
                    <a:pt x="10385" y="79"/>
                    <a:pt x="9606" y="1"/>
                    <a:pt x="8853" y="1"/>
                  </a:cubicBezTo>
                  <a:close/>
                </a:path>
              </a:pathLst>
            </a:custGeom>
            <a:solidFill>
              <a:srgbClr val="FFFFFF"/>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2686;p65"/>
            <p:cNvSpPr/>
            <p:nvPr/>
          </p:nvSpPr>
          <p:spPr>
            <a:xfrm>
              <a:off x="3228800" y="3569450"/>
              <a:ext cx="288825" cy="308300"/>
            </a:xfrm>
            <a:custGeom>
              <a:avLst/>
              <a:gdLst/>
              <a:ahLst/>
              <a:cxnLst/>
              <a:rect l="l" t="t" r="r" b="b"/>
              <a:pathLst>
                <a:path w="11553" h="12332" extrusionOk="0">
                  <a:moveTo>
                    <a:pt x="4336" y="0"/>
                  </a:moveTo>
                  <a:cubicBezTo>
                    <a:pt x="3946" y="0"/>
                    <a:pt x="3531" y="52"/>
                    <a:pt x="3141" y="156"/>
                  </a:cubicBezTo>
                  <a:cubicBezTo>
                    <a:pt x="2726" y="234"/>
                    <a:pt x="2337" y="364"/>
                    <a:pt x="1947" y="520"/>
                  </a:cubicBezTo>
                  <a:cubicBezTo>
                    <a:pt x="1532" y="701"/>
                    <a:pt x="1142" y="909"/>
                    <a:pt x="779" y="1169"/>
                  </a:cubicBezTo>
                  <a:cubicBezTo>
                    <a:pt x="571" y="1298"/>
                    <a:pt x="416" y="1428"/>
                    <a:pt x="234" y="1584"/>
                  </a:cubicBezTo>
                  <a:lnTo>
                    <a:pt x="0" y="1792"/>
                  </a:lnTo>
                  <a:lnTo>
                    <a:pt x="52" y="1844"/>
                  </a:lnTo>
                  <a:cubicBezTo>
                    <a:pt x="156" y="1999"/>
                    <a:pt x="234" y="2129"/>
                    <a:pt x="312" y="2285"/>
                  </a:cubicBezTo>
                  <a:cubicBezTo>
                    <a:pt x="390" y="2441"/>
                    <a:pt x="467" y="2597"/>
                    <a:pt x="519" y="2778"/>
                  </a:cubicBezTo>
                  <a:cubicBezTo>
                    <a:pt x="649" y="3116"/>
                    <a:pt x="753" y="3479"/>
                    <a:pt x="857" y="3843"/>
                  </a:cubicBezTo>
                  <a:cubicBezTo>
                    <a:pt x="935" y="4206"/>
                    <a:pt x="1039" y="4544"/>
                    <a:pt x="1168" y="4855"/>
                  </a:cubicBezTo>
                  <a:cubicBezTo>
                    <a:pt x="1246" y="5037"/>
                    <a:pt x="1324" y="5219"/>
                    <a:pt x="1402" y="5400"/>
                  </a:cubicBezTo>
                  <a:cubicBezTo>
                    <a:pt x="1480" y="5556"/>
                    <a:pt x="1584" y="5764"/>
                    <a:pt x="1662" y="5919"/>
                  </a:cubicBezTo>
                  <a:cubicBezTo>
                    <a:pt x="1843" y="6283"/>
                    <a:pt x="2051" y="6620"/>
                    <a:pt x="2285" y="6932"/>
                  </a:cubicBezTo>
                  <a:cubicBezTo>
                    <a:pt x="2648" y="7425"/>
                    <a:pt x="3064" y="7867"/>
                    <a:pt x="3531" y="8230"/>
                  </a:cubicBezTo>
                  <a:cubicBezTo>
                    <a:pt x="3816" y="8464"/>
                    <a:pt x="4128" y="8671"/>
                    <a:pt x="4439" y="8879"/>
                  </a:cubicBezTo>
                  <a:cubicBezTo>
                    <a:pt x="4751" y="9035"/>
                    <a:pt x="5063" y="9191"/>
                    <a:pt x="5400" y="9320"/>
                  </a:cubicBezTo>
                  <a:cubicBezTo>
                    <a:pt x="5919" y="9554"/>
                    <a:pt x="6464" y="9762"/>
                    <a:pt x="7010" y="9943"/>
                  </a:cubicBezTo>
                  <a:cubicBezTo>
                    <a:pt x="7555" y="10151"/>
                    <a:pt x="8048" y="10333"/>
                    <a:pt x="8541" y="10541"/>
                  </a:cubicBezTo>
                  <a:cubicBezTo>
                    <a:pt x="9060" y="10774"/>
                    <a:pt x="9554" y="11034"/>
                    <a:pt x="9995" y="11371"/>
                  </a:cubicBezTo>
                  <a:cubicBezTo>
                    <a:pt x="10229" y="11527"/>
                    <a:pt x="10436" y="11709"/>
                    <a:pt x="10644" y="11916"/>
                  </a:cubicBezTo>
                  <a:cubicBezTo>
                    <a:pt x="10800" y="12046"/>
                    <a:pt x="10930" y="12202"/>
                    <a:pt x="11059" y="12332"/>
                  </a:cubicBezTo>
                  <a:cubicBezTo>
                    <a:pt x="11059" y="12306"/>
                    <a:pt x="11059" y="12280"/>
                    <a:pt x="11059" y="12254"/>
                  </a:cubicBezTo>
                  <a:lnTo>
                    <a:pt x="11059" y="12098"/>
                  </a:lnTo>
                  <a:lnTo>
                    <a:pt x="11059" y="11839"/>
                  </a:lnTo>
                  <a:cubicBezTo>
                    <a:pt x="11059" y="11060"/>
                    <a:pt x="11137" y="10281"/>
                    <a:pt x="11241" y="9554"/>
                  </a:cubicBezTo>
                  <a:lnTo>
                    <a:pt x="11293" y="9035"/>
                  </a:lnTo>
                  <a:cubicBezTo>
                    <a:pt x="11371" y="8464"/>
                    <a:pt x="11449" y="7867"/>
                    <a:pt x="11475" y="7295"/>
                  </a:cubicBezTo>
                  <a:cubicBezTo>
                    <a:pt x="11553" y="6569"/>
                    <a:pt x="11527" y="5842"/>
                    <a:pt x="11449" y="5115"/>
                  </a:cubicBezTo>
                  <a:cubicBezTo>
                    <a:pt x="11397" y="4777"/>
                    <a:pt x="11293" y="4414"/>
                    <a:pt x="11189" y="4076"/>
                  </a:cubicBezTo>
                  <a:cubicBezTo>
                    <a:pt x="11085" y="3739"/>
                    <a:pt x="10930" y="3401"/>
                    <a:pt x="10748" y="3090"/>
                  </a:cubicBezTo>
                  <a:cubicBezTo>
                    <a:pt x="10307" y="2389"/>
                    <a:pt x="9735" y="1792"/>
                    <a:pt x="9086" y="1350"/>
                  </a:cubicBezTo>
                  <a:cubicBezTo>
                    <a:pt x="8385" y="857"/>
                    <a:pt x="7607" y="494"/>
                    <a:pt x="6776" y="260"/>
                  </a:cubicBezTo>
                  <a:cubicBezTo>
                    <a:pt x="6101" y="78"/>
                    <a:pt x="5426" y="0"/>
                    <a:pt x="4751" y="0"/>
                  </a:cubicBezTo>
                  <a:close/>
                </a:path>
              </a:pathLst>
            </a:custGeom>
            <a:solidFill>
              <a:srgbClr val="F87F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2687;p65"/>
            <p:cNvSpPr/>
            <p:nvPr/>
          </p:nvSpPr>
          <p:spPr>
            <a:xfrm>
              <a:off x="3491650" y="3765450"/>
              <a:ext cx="25" cy="25"/>
            </a:xfrm>
            <a:custGeom>
              <a:avLst/>
              <a:gdLst/>
              <a:ahLst/>
              <a:cxnLst/>
              <a:rect l="l" t="t" r="r" b="b"/>
              <a:pathLst>
                <a:path w="1" h="1" extrusionOk="0">
                  <a:moveTo>
                    <a:pt x="0" y="1"/>
                  </a:moveTo>
                  <a:close/>
                </a:path>
              </a:pathLst>
            </a:custGeom>
            <a:solidFill>
              <a:srgbClr val="E56500"/>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2688;p65"/>
            <p:cNvSpPr/>
            <p:nvPr/>
          </p:nvSpPr>
          <p:spPr>
            <a:xfrm>
              <a:off x="3151975" y="3590875"/>
              <a:ext cx="350075" cy="259625"/>
            </a:xfrm>
            <a:custGeom>
              <a:avLst/>
              <a:gdLst/>
              <a:ahLst/>
              <a:cxnLst/>
              <a:rect l="l" t="t" r="r" b="b"/>
              <a:pathLst>
                <a:path w="14003" h="10385" extrusionOk="0">
                  <a:moveTo>
                    <a:pt x="8213" y="0"/>
                  </a:moveTo>
                  <a:cubicBezTo>
                    <a:pt x="7954" y="26"/>
                    <a:pt x="7694" y="52"/>
                    <a:pt x="7435" y="78"/>
                  </a:cubicBezTo>
                  <a:cubicBezTo>
                    <a:pt x="7175" y="104"/>
                    <a:pt x="6889" y="130"/>
                    <a:pt x="6630" y="156"/>
                  </a:cubicBezTo>
                  <a:cubicBezTo>
                    <a:pt x="6344" y="208"/>
                    <a:pt x="6059" y="260"/>
                    <a:pt x="5799" y="338"/>
                  </a:cubicBezTo>
                  <a:cubicBezTo>
                    <a:pt x="5565" y="390"/>
                    <a:pt x="5358" y="467"/>
                    <a:pt x="5150" y="571"/>
                  </a:cubicBezTo>
                  <a:cubicBezTo>
                    <a:pt x="5020" y="571"/>
                    <a:pt x="4864" y="545"/>
                    <a:pt x="4735" y="545"/>
                  </a:cubicBezTo>
                  <a:lnTo>
                    <a:pt x="4319" y="545"/>
                  </a:lnTo>
                  <a:cubicBezTo>
                    <a:pt x="3696" y="545"/>
                    <a:pt x="3099" y="597"/>
                    <a:pt x="2502" y="675"/>
                  </a:cubicBezTo>
                  <a:cubicBezTo>
                    <a:pt x="2139" y="727"/>
                    <a:pt x="1775" y="805"/>
                    <a:pt x="1412" y="883"/>
                  </a:cubicBezTo>
                  <a:cubicBezTo>
                    <a:pt x="1048" y="961"/>
                    <a:pt x="711" y="1065"/>
                    <a:pt x="347" y="1194"/>
                  </a:cubicBezTo>
                  <a:cubicBezTo>
                    <a:pt x="269" y="1220"/>
                    <a:pt x="192" y="1272"/>
                    <a:pt x="140" y="1350"/>
                  </a:cubicBezTo>
                  <a:cubicBezTo>
                    <a:pt x="0" y="1582"/>
                    <a:pt x="172" y="1856"/>
                    <a:pt x="433" y="1856"/>
                  </a:cubicBezTo>
                  <a:cubicBezTo>
                    <a:pt x="464" y="1856"/>
                    <a:pt x="496" y="1852"/>
                    <a:pt x="529" y="1843"/>
                  </a:cubicBezTo>
                  <a:cubicBezTo>
                    <a:pt x="970" y="1714"/>
                    <a:pt x="1386" y="1610"/>
                    <a:pt x="1827" y="1506"/>
                  </a:cubicBezTo>
                  <a:cubicBezTo>
                    <a:pt x="2242" y="1402"/>
                    <a:pt x="2658" y="1350"/>
                    <a:pt x="3073" y="1298"/>
                  </a:cubicBezTo>
                  <a:cubicBezTo>
                    <a:pt x="3333" y="1272"/>
                    <a:pt x="3592" y="1246"/>
                    <a:pt x="3852" y="1220"/>
                  </a:cubicBezTo>
                  <a:cubicBezTo>
                    <a:pt x="4034" y="1376"/>
                    <a:pt x="4215" y="1532"/>
                    <a:pt x="4371" y="1714"/>
                  </a:cubicBezTo>
                  <a:cubicBezTo>
                    <a:pt x="4579" y="1921"/>
                    <a:pt x="4761" y="2129"/>
                    <a:pt x="4916" y="2363"/>
                  </a:cubicBezTo>
                  <a:cubicBezTo>
                    <a:pt x="5046" y="2518"/>
                    <a:pt x="5150" y="2674"/>
                    <a:pt x="5254" y="2856"/>
                  </a:cubicBezTo>
                  <a:cubicBezTo>
                    <a:pt x="5272" y="2874"/>
                    <a:pt x="5304" y="2893"/>
                    <a:pt x="5330" y="2893"/>
                  </a:cubicBezTo>
                  <a:cubicBezTo>
                    <a:pt x="5340" y="2893"/>
                    <a:pt x="5350" y="2889"/>
                    <a:pt x="5358" y="2882"/>
                  </a:cubicBezTo>
                  <a:cubicBezTo>
                    <a:pt x="5410" y="2856"/>
                    <a:pt x="5436" y="2804"/>
                    <a:pt x="5410" y="2778"/>
                  </a:cubicBezTo>
                  <a:cubicBezTo>
                    <a:pt x="5306" y="2596"/>
                    <a:pt x="5202" y="2440"/>
                    <a:pt x="5098" y="2259"/>
                  </a:cubicBezTo>
                  <a:cubicBezTo>
                    <a:pt x="4994" y="2103"/>
                    <a:pt x="4890" y="1973"/>
                    <a:pt x="4787" y="1817"/>
                  </a:cubicBezTo>
                  <a:cubicBezTo>
                    <a:pt x="4605" y="1610"/>
                    <a:pt x="4423" y="1402"/>
                    <a:pt x="4215" y="1220"/>
                  </a:cubicBezTo>
                  <a:lnTo>
                    <a:pt x="4605" y="1220"/>
                  </a:lnTo>
                  <a:cubicBezTo>
                    <a:pt x="4890" y="1220"/>
                    <a:pt x="5202" y="1246"/>
                    <a:pt x="5488" y="1272"/>
                  </a:cubicBezTo>
                  <a:cubicBezTo>
                    <a:pt x="5669" y="1376"/>
                    <a:pt x="5825" y="1480"/>
                    <a:pt x="6007" y="1610"/>
                  </a:cubicBezTo>
                  <a:cubicBezTo>
                    <a:pt x="6370" y="1895"/>
                    <a:pt x="6682" y="2233"/>
                    <a:pt x="6967" y="2622"/>
                  </a:cubicBezTo>
                  <a:cubicBezTo>
                    <a:pt x="7305" y="3115"/>
                    <a:pt x="7590" y="3635"/>
                    <a:pt x="7798" y="4180"/>
                  </a:cubicBezTo>
                  <a:cubicBezTo>
                    <a:pt x="8058" y="4881"/>
                    <a:pt x="8265" y="5608"/>
                    <a:pt x="8421" y="6335"/>
                  </a:cubicBezTo>
                  <a:cubicBezTo>
                    <a:pt x="8421" y="6373"/>
                    <a:pt x="8449" y="6397"/>
                    <a:pt x="8484" y="6397"/>
                  </a:cubicBezTo>
                  <a:cubicBezTo>
                    <a:pt x="8497" y="6397"/>
                    <a:pt x="8511" y="6393"/>
                    <a:pt x="8525" y="6386"/>
                  </a:cubicBezTo>
                  <a:cubicBezTo>
                    <a:pt x="8577" y="6386"/>
                    <a:pt x="8603" y="6335"/>
                    <a:pt x="8577" y="6283"/>
                  </a:cubicBezTo>
                  <a:cubicBezTo>
                    <a:pt x="8395" y="5218"/>
                    <a:pt x="8058" y="4154"/>
                    <a:pt x="7616" y="3167"/>
                  </a:cubicBezTo>
                  <a:cubicBezTo>
                    <a:pt x="7383" y="2674"/>
                    <a:pt x="7071" y="2233"/>
                    <a:pt x="6708" y="1843"/>
                  </a:cubicBezTo>
                  <a:cubicBezTo>
                    <a:pt x="6552" y="1662"/>
                    <a:pt x="6344" y="1480"/>
                    <a:pt x="6162" y="1324"/>
                  </a:cubicBezTo>
                  <a:lnTo>
                    <a:pt x="6162" y="1324"/>
                  </a:lnTo>
                  <a:cubicBezTo>
                    <a:pt x="6967" y="1454"/>
                    <a:pt x="7746" y="1662"/>
                    <a:pt x="8473" y="1973"/>
                  </a:cubicBezTo>
                  <a:cubicBezTo>
                    <a:pt x="8655" y="2051"/>
                    <a:pt x="8836" y="2155"/>
                    <a:pt x="9018" y="2233"/>
                  </a:cubicBezTo>
                  <a:lnTo>
                    <a:pt x="9096" y="2311"/>
                  </a:lnTo>
                  <a:cubicBezTo>
                    <a:pt x="9408" y="2674"/>
                    <a:pt x="9693" y="3089"/>
                    <a:pt x="9927" y="3531"/>
                  </a:cubicBezTo>
                  <a:cubicBezTo>
                    <a:pt x="10057" y="3764"/>
                    <a:pt x="10186" y="4024"/>
                    <a:pt x="10290" y="4258"/>
                  </a:cubicBezTo>
                  <a:cubicBezTo>
                    <a:pt x="10342" y="4439"/>
                    <a:pt x="10394" y="4621"/>
                    <a:pt x="10446" y="4777"/>
                  </a:cubicBezTo>
                  <a:cubicBezTo>
                    <a:pt x="10524" y="4959"/>
                    <a:pt x="10550" y="5140"/>
                    <a:pt x="10602" y="5322"/>
                  </a:cubicBezTo>
                  <a:cubicBezTo>
                    <a:pt x="10680" y="5712"/>
                    <a:pt x="10758" y="6075"/>
                    <a:pt x="10783" y="6464"/>
                  </a:cubicBezTo>
                  <a:cubicBezTo>
                    <a:pt x="10835" y="6854"/>
                    <a:pt x="10861" y="7243"/>
                    <a:pt x="10887" y="7633"/>
                  </a:cubicBezTo>
                  <a:cubicBezTo>
                    <a:pt x="10887" y="7672"/>
                    <a:pt x="10920" y="7691"/>
                    <a:pt x="10955" y="7691"/>
                  </a:cubicBezTo>
                  <a:cubicBezTo>
                    <a:pt x="10991" y="7691"/>
                    <a:pt x="11030" y="7672"/>
                    <a:pt x="11043" y="7633"/>
                  </a:cubicBezTo>
                  <a:cubicBezTo>
                    <a:pt x="11043" y="7373"/>
                    <a:pt x="11017" y="7087"/>
                    <a:pt x="10991" y="6828"/>
                  </a:cubicBezTo>
                  <a:cubicBezTo>
                    <a:pt x="10991" y="6568"/>
                    <a:pt x="10939" y="6283"/>
                    <a:pt x="10913" y="6023"/>
                  </a:cubicBezTo>
                  <a:cubicBezTo>
                    <a:pt x="10835" y="5452"/>
                    <a:pt x="10706" y="4907"/>
                    <a:pt x="10524" y="4388"/>
                  </a:cubicBezTo>
                  <a:cubicBezTo>
                    <a:pt x="10368" y="3894"/>
                    <a:pt x="10160" y="3427"/>
                    <a:pt x="9875" y="2986"/>
                  </a:cubicBezTo>
                  <a:cubicBezTo>
                    <a:pt x="9823" y="2856"/>
                    <a:pt x="9719" y="2726"/>
                    <a:pt x="9641" y="2622"/>
                  </a:cubicBezTo>
                  <a:lnTo>
                    <a:pt x="9641" y="2622"/>
                  </a:lnTo>
                  <a:cubicBezTo>
                    <a:pt x="9849" y="2752"/>
                    <a:pt x="10031" y="2882"/>
                    <a:pt x="10212" y="3038"/>
                  </a:cubicBezTo>
                  <a:cubicBezTo>
                    <a:pt x="10472" y="3245"/>
                    <a:pt x="10706" y="3453"/>
                    <a:pt x="10939" y="3687"/>
                  </a:cubicBezTo>
                  <a:cubicBezTo>
                    <a:pt x="11147" y="3894"/>
                    <a:pt x="11355" y="4128"/>
                    <a:pt x="11536" y="4388"/>
                  </a:cubicBezTo>
                  <a:cubicBezTo>
                    <a:pt x="11744" y="4673"/>
                    <a:pt x="11926" y="4985"/>
                    <a:pt x="12107" y="5322"/>
                  </a:cubicBezTo>
                  <a:cubicBezTo>
                    <a:pt x="12159" y="5426"/>
                    <a:pt x="12211" y="5530"/>
                    <a:pt x="12263" y="5634"/>
                  </a:cubicBezTo>
                  <a:cubicBezTo>
                    <a:pt x="12315" y="5789"/>
                    <a:pt x="12367" y="5945"/>
                    <a:pt x="12393" y="6101"/>
                  </a:cubicBezTo>
                  <a:cubicBezTo>
                    <a:pt x="12445" y="6283"/>
                    <a:pt x="12471" y="6490"/>
                    <a:pt x="12497" y="6672"/>
                  </a:cubicBezTo>
                  <a:cubicBezTo>
                    <a:pt x="12549" y="7010"/>
                    <a:pt x="12549" y="7347"/>
                    <a:pt x="12549" y="7685"/>
                  </a:cubicBezTo>
                  <a:cubicBezTo>
                    <a:pt x="12549" y="8048"/>
                    <a:pt x="12523" y="8411"/>
                    <a:pt x="12497" y="8775"/>
                  </a:cubicBezTo>
                  <a:cubicBezTo>
                    <a:pt x="12497" y="8827"/>
                    <a:pt x="12523" y="8853"/>
                    <a:pt x="12575" y="8879"/>
                  </a:cubicBezTo>
                  <a:cubicBezTo>
                    <a:pt x="12601" y="8853"/>
                    <a:pt x="12601" y="8801"/>
                    <a:pt x="12601" y="8775"/>
                  </a:cubicBezTo>
                  <a:cubicBezTo>
                    <a:pt x="12653" y="8178"/>
                    <a:pt x="12679" y="7581"/>
                    <a:pt x="12679" y="6984"/>
                  </a:cubicBezTo>
                  <a:cubicBezTo>
                    <a:pt x="12679" y="6906"/>
                    <a:pt x="12679" y="6828"/>
                    <a:pt x="12653" y="6750"/>
                  </a:cubicBezTo>
                  <a:lnTo>
                    <a:pt x="12653" y="6750"/>
                  </a:lnTo>
                  <a:cubicBezTo>
                    <a:pt x="12705" y="6906"/>
                    <a:pt x="12757" y="7036"/>
                    <a:pt x="12782" y="7191"/>
                  </a:cubicBezTo>
                  <a:cubicBezTo>
                    <a:pt x="12886" y="7503"/>
                    <a:pt x="12990" y="7866"/>
                    <a:pt x="13094" y="8204"/>
                  </a:cubicBezTo>
                  <a:cubicBezTo>
                    <a:pt x="13276" y="8905"/>
                    <a:pt x="13483" y="9606"/>
                    <a:pt x="13691" y="10307"/>
                  </a:cubicBezTo>
                  <a:cubicBezTo>
                    <a:pt x="13717" y="10358"/>
                    <a:pt x="13743" y="10384"/>
                    <a:pt x="13795" y="10384"/>
                  </a:cubicBezTo>
                  <a:cubicBezTo>
                    <a:pt x="13847" y="10358"/>
                    <a:pt x="13873" y="10333"/>
                    <a:pt x="13873" y="10281"/>
                  </a:cubicBezTo>
                  <a:cubicBezTo>
                    <a:pt x="13613" y="9450"/>
                    <a:pt x="13406" y="8593"/>
                    <a:pt x="13224" y="7736"/>
                  </a:cubicBezTo>
                  <a:cubicBezTo>
                    <a:pt x="13068" y="7217"/>
                    <a:pt x="12938" y="6672"/>
                    <a:pt x="12757" y="6153"/>
                  </a:cubicBezTo>
                  <a:lnTo>
                    <a:pt x="12757" y="6153"/>
                  </a:lnTo>
                  <a:cubicBezTo>
                    <a:pt x="12886" y="6257"/>
                    <a:pt x="13016" y="6361"/>
                    <a:pt x="13120" y="6464"/>
                  </a:cubicBezTo>
                  <a:cubicBezTo>
                    <a:pt x="13276" y="6646"/>
                    <a:pt x="13431" y="6802"/>
                    <a:pt x="13587" y="6984"/>
                  </a:cubicBezTo>
                  <a:cubicBezTo>
                    <a:pt x="13665" y="7113"/>
                    <a:pt x="13769" y="7269"/>
                    <a:pt x="13847" y="7425"/>
                  </a:cubicBezTo>
                  <a:cubicBezTo>
                    <a:pt x="13865" y="7443"/>
                    <a:pt x="13897" y="7462"/>
                    <a:pt x="13923" y="7462"/>
                  </a:cubicBezTo>
                  <a:cubicBezTo>
                    <a:pt x="13933" y="7462"/>
                    <a:pt x="13943" y="7458"/>
                    <a:pt x="13951" y="7451"/>
                  </a:cubicBezTo>
                  <a:cubicBezTo>
                    <a:pt x="13977" y="7425"/>
                    <a:pt x="14003" y="7373"/>
                    <a:pt x="13977" y="7347"/>
                  </a:cubicBezTo>
                  <a:cubicBezTo>
                    <a:pt x="13899" y="7217"/>
                    <a:pt x="13821" y="7087"/>
                    <a:pt x="13743" y="6958"/>
                  </a:cubicBezTo>
                  <a:cubicBezTo>
                    <a:pt x="13639" y="6828"/>
                    <a:pt x="13535" y="6698"/>
                    <a:pt x="13431" y="6568"/>
                  </a:cubicBezTo>
                  <a:cubicBezTo>
                    <a:pt x="13198" y="6309"/>
                    <a:pt x="12964" y="6075"/>
                    <a:pt x="12679" y="5841"/>
                  </a:cubicBezTo>
                  <a:lnTo>
                    <a:pt x="12653" y="5841"/>
                  </a:lnTo>
                  <a:cubicBezTo>
                    <a:pt x="12601" y="5686"/>
                    <a:pt x="12549" y="5556"/>
                    <a:pt x="12471" y="5400"/>
                  </a:cubicBezTo>
                  <a:cubicBezTo>
                    <a:pt x="12159" y="4647"/>
                    <a:pt x="11718" y="3972"/>
                    <a:pt x="11173" y="3349"/>
                  </a:cubicBezTo>
                  <a:lnTo>
                    <a:pt x="11173" y="3349"/>
                  </a:lnTo>
                  <a:cubicBezTo>
                    <a:pt x="11251" y="3375"/>
                    <a:pt x="11329" y="3401"/>
                    <a:pt x="11407" y="3401"/>
                  </a:cubicBezTo>
                  <a:cubicBezTo>
                    <a:pt x="11614" y="3479"/>
                    <a:pt x="11796" y="3531"/>
                    <a:pt x="12004" y="3609"/>
                  </a:cubicBezTo>
                  <a:cubicBezTo>
                    <a:pt x="12289" y="3738"/>
                    <a:pt x="12575" y="3894"/>
                    <a:pt x="12834" y="4076"/>
                  </a:cubicBezTo>
                  <a:cubicBezTo>
                    <a:pt x="13120" y="4258"/>
                    <a:pt x="13406" y="4465"/>
                    <a:pt x="13691" y="4673"/>
                  </a:cubicBezTo>
                  <a:lnTo>
                    <a:pt x="13743" y="4673"/>
                  </a:lnTo>
                  <a:cubicBezTo>
                    <a:pt x="13769" y="4673"/>
                    <a:pt x="13795" y="4647"/>
                    <a:pt x="13795" y="4621"/>
                  </a:cubicBezTo>
                  <a:cubicBezTo>
                    <a:pt x="13821" y="4621"/>
                    <a:pt x="13821" y="4595"/>
                    <a:pt x="13795" y="4569"/>
                  </a:cubicBezTo>
                  <a:cubicBezTo>
                    <a:pt x="13795" y="4543"/>
                    <a:pt x="13769" y="4517"/>
                    <a:pt x="13769" y="4517"/>
                  </a:cubicBezTo>
                  <a:cubicBezTo>
                    <a:pt x="13561" y="4336"/>
                    <a:pt x="13328" y="4180"/>
                    <a:pt x="13120" y="4024"/>
                  </a:cubicBezTo>
                  <a:cubicBezTo>
                    <a:pt x="12886" y="3868"/>
                    <a:pt x="12627" y="3713"/>
                    <a:pt x="12393" y="3583"/>
                  </a:cubicBezTo>
                  <a:cubicBezTo>
                    <a:pt x="12159" y="3453"/>
                    <a:pt x="11926" y="3349"/>
                    <a:pt x="11692" y="3245"/>
                  </a:cubicBezTo>
                  <a:cubicBezTo>
                    <a:pt x="11433" y="3141"/>
                    <a:pt x="11147" y="3089"/>
                    <a:pt x="10887" y="3038"/>
                  </a:cubicBezTo>
                  <a:cubicBezTo>
                    <a:pt x="10628" y="2778"/>
                    <a:pt x="10342" y="2544"/>
                    <a:pt x="10057" y="2311"/>
                  </a:cubicBezTo>
                  <a:cubicBezTo>
                    <a:pt x="9745" y="2077"/>
                    <a:pt x="9408" y="1869"/>
                    <a:pt x="9070" y="1688"/>
                  </a:cubicBezTo>
                  <a:cubicBezTo>
                    <a:pt x="9252" y="1636"/>
                    <a:pt x="9434" y="1610"/>
                    <a:pt x="9615" y="1584"/>
                  </a:cubicBezTo>
                  <a:cubicBezTo>
                    <a:pt x="9823" y="1558"/>
                    <a:pt x="10037" y="1545"/>
                    <a:pt x="10255" y="1545"/>
                  </a:cubicBezTo>
                  <a:cubicBezTo>
                    <a:pt x="10472" y="1545"/>
                    <a:pt x="10693" y="1558"/>
                    <a:pt x="10913" y="1584"/>
                  </a:cubicBezTo>
                  <a:cubicBezTo>
                    <a:pt x="11173" y="1636"/>
                    <a:pt x="11433" y="1688"/>
                    <a:pt x="11692" y="1791"/>
                  </a:cubicBezTo>
                  <a:cubicBezTo>
                    <a:pt x="11822" y="1869"/>
                    <a:pt x="11952" y="1921"/>
                    <a:pt x="12082" y="1999"/>
                  </a:cubicBezTo>
                  <a:cubicBezTo>
                    <a:pt x="12092" y="2010"/>
                    <a:pt x="12107" y="2016"/>
                    <a:pt x="12123" y="2016"/>
                  </a:cubicBezTo>
                  <a:cubicBezTo>
                    <a:pt x="12146" y="2016"/>
                    <a:pt x="12170" y="2004"/>
                    <a:pt x="12185" y="1973"/>
                  </a:cubicBezTo>
                  <a:cubicBezTo>
                    <a:pt x="12211" y="1947"/>
                    <a:pt x="12211" y="1895"/>
                    <a:pt x="12159" y="1869"/>
                  </a:cubicBezTo>
                  <a:cubicBezTo>
                    <a:pt x="11666" y="1532"/>
                    <a:pt x="11069" y="1350"/>
                    <a:pt x="10472" y="1324"/>
                  </a:cubicBezTo>
                  <a:lnTo>
                    <a:pt x="10109" y="1324"/>
                  </a:lnTo>
                  <a:cubicBezTo>
                    <a:pt x="9901" y="1324"/>
                    <a:pt x="9693" y="1324"/>
                    <a:pt x="9459" y="1376"/>
                  </a:cubicBezTo>
                  <a:cubicBezTo>
                    <a:pt x="9226" y="1402"/>
                    <a:pt x="8992" y="1428"/>
                    <a:pt x="8759" y="1506"/>
                  </a:cubicBezTo>
                  <a:cubicBezTo>
                    <a:pt x="7798" y="1039"/>
                    <a:pt x="6786" y="753"/>
                    <a:pt x="5747" y="623"/>
                  </a:cubicBezTo>
                  <a:cubicBezTo>
                    <a:pt x="6396" y="416"/>
                    <a:pt x="7097" y="286"/>
                    <a:pt x="7798" y="234"/>
                  </a:cubicBezTo>
                  <a:lnTo>
                    <a:pt x="8213" y="182"/>
                  </a:lnTo>
                  <a:cubicBezTo>
                    <a:pt x="8239" y="182"/>
                    <a:pt x="8265" y="182"/>
                    <a:pt x="8265" y="156"/>
                  </a:cubicBezTo>
                  <a:cubicBezTo>
                    <a:pt x="8317" y="104"/>
                    <a:pt x="8291" y="0"/>
                    <a:pt x="8213" y="0"/>
                  </a:cubicBezTo>
                  <a:close/>
                </a:path>
              </a:pathLst>
            </a:custGeom>
            <a:solidFill>
              <a:srgbClr val="E565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2689;p65"/>
            <p:cNvSpPr/>
            <p:nvPr/>
          </p:nvSpPr>
          <p:spPr>
            <a:xfrm>
              <a:off x="3443625" y="3636300"/>
              <a:ext cx="25" cy="25"/>
            </a:xfrm>
            <a:custGeom>
              <a:avLst/>
              <a:gdLst/>
              <a:ahLst/>
              <a:cxnLst/>
              <a:rect l="l" t="t" r="r" b="b"/>
              <a:pathLst>
                <a:path w="1" h="1" extrusionOk="0">
                  <a:moveTo>
                    <a:pt x="0" y="0"/>
                  </a:moveTo>
                  <a:close/>
                </a:path>
              </a:pathLst>
            </a:custGeom>
            <a:solidFill>
              <a:srgbClr val="E56500"/>
            </a:solidFill>
            <a:ln>
              <a:noFill/>
            </a:ln>
            <a:effectLst>
              <a:outerShdw dist="38100" dir="3000000" algn="bl" rotWithShape="0">
                <a:srgbClr val="000000">
                  <a:alpha val="1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cxnSp>
        <p:nvCxnSpPr>
          <p:cNvPr id="117" name="Google Shape;2699;p65"/>
          <p:cNvCxnSpPr/>
          <p:nvPr/>
        </p:nvCxnSpPr>
        <p:spPr>
          <a:xfrm>
            <a:off x="1835236" y="3691640"/>
            <a:ext cx="801900" cy="0"/>
          </a:xfrm>
          <a:prstGeom prst="straightConnector1">
            <a:avLst/>
          </a:prstGeom>
          <a:noFill/>
          <a:ln w="9525" cap="flat" cmpd="sng">
            <a:solidFill>
              <a:srgbClr val="F96E0C"/>
            </a:solidFill>
            <a:prstDash val="dash"/>
            <a:round/>
            <a:headEnd type="oval" w="med" len="med"/>
            <a:tailEnd type="oval" w="med" len="med"/>
          </a:ln>
        </p:spPr>
      </p:cxnSp>
    </p:spTree>
    <p:extLst>
      <p:ext uri="{BB962C8B-B14F-4D97-AF65-F5344CB8AC3E}">
        <p14:creationId xmlns:p14="http://schemas.microsoft.com/office/powerpoint/2010/main" val="20056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500" fill="hold"/>
                                        <p:tgtEl>
                                          <p:spTgt spid="80"/>
                                        </p:tgtEl>
                                        <p:attrNameLst>
                                          <p:attrName>ppt_x</p:attrName>
                                        </p:attrNameLst>
                                      </p:cBhvr>
                                      <p:tavLst>
                                        <p:tav tm="0">
                                          <p:val>
                                            <p:strVal val="0-#ppt_w/2"/>
                                          </p:val>
                                        </p:tav>
                                        <p:tav tm="100000">
                                          <p:val>
                                            <p:strVal val="#ppt_x"/>
                                          </p:val>
                                        </p:tav>
                                      </p:tavLst>
                                    </p:anim>
                                    <p:anim calcmode="lin" valueType="num">
                                      <p:cBhvr additive="base">
                                        <p:cTn id="12" dur="5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0-#ppt_w/2"/>
                                          </p:val>
                                        </p:tav>
                                        <p:tav tm="100000">
                                          <p:val>
                                            <p:strVal val="#ppt_x"/>
                                          </p:val>
                                        </p:tav>
                                      </p:tavLst>
                                    </p:anim>
                                    <p:anim calcmode="lin" valueType="num">
                                      <p:cBhvr additive="base">
                                        <p:cTn id="16" dur="500" fill="hold"/>
                                        <p:tgtEl>
                                          <p:spTgt spid="9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1"/>
                                        </p:tgtEl>
                                        <p:attrNameLst>
                                          <p:attrName>style.visibility</p:attrName>
                                        </p:attrNameLst>
                                      </p:cBhvr>
                                      <p:to>
                                        <p:strVal val="visible"/>
                                      </p:to>
                                    </p:set>
                                    <p:anim calcmode="lin" valueType="num">
                                      <p:cBhvr additive="base">
                                        <p:cTn id="19" dur="500" fill="hold"/>
                                        <p:tgtEl>
                                          <p:spTgt spid="91"/>
                                        </p:tgtEl>
                                        <p:attrNameLst>
                                          <p:attrName>ppt_x</p:attrName>
                                        </p:attrNameLst>
                                      </p:cBhvr>
                                      <p:tavLst>
                                        <p:tav tm="0">
                                          <p:val>
                                            <p:strVal val="0-#ppt_w/2"/>
                                          </p:val>
                                        </p:tav>
                                        <p:tav tm="100000">
                                          <p:val>
                                            <p:strVal val="#ppt_x"/>
                                          </p:val>
                                        </p:tav>
                                      </p:tavLst>
                                    </p:anim>
                                    <p:anim calcmode="lin" valueType="num">
                                      <p:cBhvr additive="base">
                                        <p:cTn id="20" dur="500" fill="hold"/>
                                        <p:tgtEl>
                                          <p:spTgt spid="9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7"/>
                                        </p:tgtEl>
                                        <p:attrNameLst>
                                          <p:attrName>style.visibility</p:attrName>
                                        </p:attrNameLst>
                                      </p:cBhvr>
                                      <p:to>
                                        <p:strVal val="visible"/>
                                      </p:to>
                                    </p:set>
                                    <p:anim calcmode="lin" valueType="num">
                                      <p:cBhvr additive="base">
                                        <p:cTn id="23" dur="500" fill="hold"/>
                                        <p:tgtEl>
                                          <p:spTgt spid="77"/>
                                        </p:tgtEl>
                                        <p:attrNameLst>
                                          <p:attrName>ppt_x</p:attrName>
                                        </p:attrNameLst>
                                      </p:cBhvr>
                                      <p:tavLst>
                                        <p:tav tm="0">
                                          <p:val>
                                            <p:strVal val="0-#ppt_w/2"/>
                                          </p:val>
                                        </p:tav>
                                        <p:tav tm="100000">
                                          <p:val>
                                            <p:strVal val="#ppt_x"/>
                                          </p:val>
                                        </p:tav>
                                      </p:tavLst>
                                    </p:anim>
                                    <p:anim calcmode="lin" valueType="num">
                                      <p:cBhvr additive="base">
                                        <p:cTn id="24" dur="500" fill="hold"/>
                                        <p:tgtEl>
                                          <p:spTgt spid="7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additive="base">
                                        <p:cTn id="29" dur="500" fill="hold"/>
                                        <p:tgtEl>
                                          <p:spTgt spid="81"/>
                                        </p:tgtEl>
                                        <p:attrNameLst>
                                          <p:attrName>ppt_x</p:attrName>
                                        </p:attrNameLst>
                                      </p:cBhvr>
                                      <p:tavLst>
                                        <p:tav tm="0">
                                          <p:val>
                                            <p:strVal val="0-#ppt_w/2"/>
                                          </p:val>
                                        </p:tav>
                                        <p:tav tm="100000">
                                          <p:val>
                                            <p:strVal val="#ppt_x"/>
                                          </p:val>
                                        </p:tav>
                                      </p:tavLst>
                                    </p:anim>
                                    <p:anim calcmode="lin" valueType="num">
                                      <p:cBhvr additive="base">
                                        <p:cTn id="30" dur="500" fill="hold"/>
                                        <p:tgtEl>
                                          <p:spTgt spid="81"/>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additive="base">
                                        <p:cTn id="33" dur="500" fill="hold"/>
                                        <p:tgtEl>
                                          <p:spTgt spid="98"/>
                                        </p:tgtEl>
                                        <p:attrNameLst>
                                          <p:attrName>ppt_x</p:attrName>
                                        </p:attrNameLst>
                                      </p:cBhvr>
                                      <p:tavLst>
                                        <p:tav tm="0">
                                          <p:val>
                                            <p:strVal val="0-#ppt_w/2"/>
                                          </p:val>
                                        </p:tav>
                                        <p:tav tm="100000">
                                          <p:val>
                                            <p:strVal val="#ppt_x"/>
                                          </p:val>
                                        </p:tav>
                                      </p:tavLst>
                                    </p:anim>
                                    <p:anim calcmode="lin" valueType="num">
                                      <p:cBhvr additive="base">
                                        <p:cTn id="34" dur="500" fill="hold"/>
                                        <p:tgtEl>
                                          <p:spTgt spid="98"/>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additive="base">
                                        <p:cTn id="37" dur="500" fill="hold"/>
                                        <p:tgtEl>
                                          <p:spTgt spid="87"/>
                                        </p:tgtEl>
                                        <p:attrNameLst>
                                          <p:attrName>ppt_x</p:attrName>
                                        </p:attrNameLst>
                                      </p:cBhvr>
                                      <p:tavLst>
                                        <p:tav tm="0">
                                          <p:val>
                                            <p:strVal val="0-#ppt_w/2"/>
                                          </p:val>
                                        </p:tav>
                                        <p:tav tm="100000">
                                          <p:val>
                                            <p:strVal val="#ppt_x"/>
                                          </p:val>
                                        </p:tav>
                                      </p:tavLst>
                                    </p:anim>
                                    <p:anim calcmode="lin" valueType="num">
                                      <p:cBhvr additive="base">
                                        <p:cTn id="38" dur="500" fill="hold"/>
                                        <p:tgtEl>
                                          <p:spTgt spid="8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500" fill="hold"/>
                                        <p:tgtEl>
                                          <p:spTgt spid="78"/>
                                        </p:tgtEl>
                                        <p:attrNameLst>
                                          <p:attrName>ppt_x</p:attrName>
                                        </p:attrNameLst>
                                      </p:cBhvr>
                                      <p:tavLst>
                                        <p:tav tm="0">
                                          <p:val>
                                            <p:strVal val="0-#ppt_w/2"/>
                                          </p:val>
                                        </p:tav>
                                        <p:tav tm="100000">
                                          <p:val>
                                            <p:strVal val="#ppt_x"/>
                                          </p:val>
                                        </p:tav>
                                      </p:tavLst>
                                    </p:anim>
                                    <p:anim calcmode="lin" valueType="num">
                                      <p:cBhvr additive="base">
                                        <p:cTn id="42" dur="500" fill="hold"/>
                                        <p:tgtEl>
                                          <p:spTgt spid="7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additive="base">
                                        <p:cTn id="47" dur="500" fill="hold"/>
                                        <p:tgtEl>
                                          <p:spTgt spid="82"/>
                                        </p:tgtEl>
                                        <p:attrNameLst>
                                          <p:attrName>ppt_x</p:attrName>
                                        </p:attrNameLst>
                                      </p:cBhvr>
                                      <p:tavLst>
                                        <p:tav tm="0">
                                          <p:val>
                                            <p:strVal val="0-#ppt_w/2"/>
                                          </p:val>
                                        </p:tav>
                                        <p:tav tm="100000">
                                          <p:val>
                                            <p:strVal val="#ppt_x"/>
                                          </p:val>
                                        </p:tav>
                                      </p:tavLst>
                                    </p:anim>
                                    <p:anim calcmode="lin" valueType="num">
                                      <p:cBhvr additive="base">
                                        <p:cTn id="48" dur="500" fill="hold"/>
                                        <p:tgtEl>
                                          <p:spTgt spid="82"/>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99"/>
                                        </p:tgtEl>
                                        <p:attrNameLst>
                                          <p:attrName>style.visibility</p:attrName>
                                        </p:attrNameLst>
                                      </p:cBhvr>
                                      <p:to>
                                        <p:strVal val="visible"/>
                                      </p:to>
                                    </p:set>
                                    <p:anim calcmode="lin" valueType="num">
                                      <p:cBhvr additive="base">
                                        <p:cTn id="51" dur="500" fill="hold"/>
                                        <p:tgtEl>
                                          <p:spTgt spid="99"/>
                                        </p:tgtEl>
                                        <p:attrNameLst>
                                          <p:attrName>ppt_x</p:attrName>
                                        </p:attrNameLst>
                                      </p:cBhvr>
                                      <p:tavLst>
                                        <p:tav tm="0">
                                          <p:val>
                                            <p:strVal val="0-#ppt_w/2"/>
                                          </p:val>
                                        </p:tav>
                                        <p:tav tm="100000">
                                          <p:val>
                                            <p:strVal val="#ppt_x"/>
                                          </p:val>
                                        </p:tav>
                                      </p:tavLst>
                                    </p:anim>
                                    <p:anim calcmode="lin" valueType="num">
                                      <p:cBhvr additive="base">
                                        <p:cTn id="52" dur="500" fill="hold"/>
                                        <p:tgtEl>
                                          <p:spTgt spid="99"/>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anim calcmode="lin" valueType="num">
                                      <p:cBhvr additive="base">
                                        <p:cTn id="55" dur="500" fill="hold"/>
                                        <p:tgtEl>
                                          <p:spTgt spid="83"/>
                                        </p:tgtEl>
                                        <p:attrNameLst>
                                          <p:attrName>ppt_x</p:attrName>
                                        </p:attrNameLst>
                                      </p:cBhvr>
                                      <p:tavLst>
                                        <p:tav tm="0">
                                          <p:val>
                                            <p:strVal val="0-#ppt_w/2"/>
                                          </p:val>
                                        </p:tav>
                                        <p:tav tm="100000">
                                          <p:val>
                                            <p:strVal val="#ppt_x"/>
                                          </p:val>
                                        </p:tav>
                                      </p:tavLst>
                                    </p:anim>
                                    <p:anim calcmode="lin" valueType="num">
                                      <p:cBhvr additive="base">
                                        <p:cTn id="56" dur="500" fill="hold"/>
                                        <p:tgtEl>
                                          <p:spTgt spid="83"/>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0-#ppt_w/2"/>
                                          </p:val>
                                        </p:tav>
                                        <p:tav tm="100000">
                                          <p:val>
                                            <p:strVal val="#ppt_x"/>
                                          </p:val>
                                        </p:tav>
                                      </p:tavLst>
                                    </p:anim>
                                    <p:anim calcmode="lin" valueType="num">
                                      <p:cBhvr additive="base">
                                        <p:cTn id="60" dur="500" fill="hold"/>
                                        <p:tgtEl>
                                          <p:spTgt spid="7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10"/>
                                        </p:tgtEl>
                                        <p:attrNameLst>
                                          <p:attrName>style.visibility</p:attrName>
                                        </p:attrNameLst>
                                      </p:cBhvr>
                                      <p:to>
                                        <p:strVal val="visible"/>
                                      </p:to>
                                    </p:set>
                                    <p:anim calcmode="lin" valueType="num">
                                      <p:cBhvr additive="base">
                                        <p:cTn id="65" dur="500" fill="hold"/>
                                        <p:tgtEl>
                                          <p:spTgt spid="110"/>
                                        </p:tgtEl>
                                        <p:attrNameLst>
                                          <p:attrName>ppt_x</p:attrName>
                                        </p:attrNameLst>
                                      </p:cBhvr>
                                      <p:tavLst>
                                        <p:tav tm="0">
                                          <p:val>
                                            <p:strVal val="0-#ppt_w/2"/>
                                          </p:val>
                                        </p:tav>
                                        <p:tav tm="100000">
                                          <p:val>
                                            <p:strVal val="#ppt_x"/>
                                          </p:val>
                                        </p:tav>
                                      </p:tavLst>
                                    </p:anim>
                                    <p:anim calcmode="lin" valueType="num">
                                      <p:cBhvr additive="base">
                                        <p:cTn id="66" dur="500" fill="hold"/>
                                        <p:tgtEl>
                                          <p:spTgt spid="110"/>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117"/>
                                        </p:tgtEl>
                                        <p:attrNameLst>
                                          <p:attrName>style.visibility</p:attrName>
                                        </p:attrNameLst>
                                      </p:cBhvr>
                                      <p:to>
                                        <p:strVal val="visible"/>
                                      </p:to>
                                    </p:set>
                                    <p:anim calcmode="lin" valueType="num">
                                      <p:cBhvr additive="base">
                                        <p:cTn id="69" dur="500" fill="hold"/>
                                        <p:tgtEl>
                                          <p:spTgt spid="117"/>
                                        </p:tgtEl>
                                        <p:attrNameLst>
                                          <p:attrName>ppt_x</p:attrName>
                                        </p:attrNameLst>
                                      </p:cBhvr>
                                      <p:tavLst>
                                        <p:tav tm="0">
                                          <p:val>
                                            <p:strVal val="0-#ppt_w/2"/>
                                          </p:val>
                                        </p:tav>
                                        <p:tav tm="100000">
                                          <p:val>
                                            <p:strVal val="#ppt_x"/>
                                          </p:val>
                                        </p:tav>
                                      </p:tavLst>
                                    </p:anim>
                                    <p:anim calcmode="lin" valueType="num">
                                      <p:cBhvr additive="base">
                                        <p:cTn id="70" dur="500" fill="hold"/>
                                        <p:tgtEl>
                                          <p:spTgt spid="117"/>
                                        </p:tgtEl>
                                        <p:attrNameLst>
                                          <p:attrName>ppt_y</p:attrName>
                                        </p:attrNameLst>
                                      </p:cBhvr>
                                      <p:tavLst>
                                        <p:tav tm="0">
                                          <p:val>
                                            <p:strVal val="#ppt_y"/>
                                          </p:val>
                                        </p:tav>
                                        <p:tav tm="100000">
                                          <p:val>
                                            <p:strVal val="#ppt_y"/>
                                          </p:val>
                                        </p:tav>
                                      </p:tavLst>
                                    </p:anim>
                                  </p:childTnLst>
                                </p:cTn>
                              </p:par>
                              <p:par>
                                <p:cTn id="71" presetID="2" presetClass="entr" presetSubtype="8" fill="hold" nodeType="with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0-#ppt_w/2"/>
                                          </p:val>
                                        </p:tav>
                                        <p:tav tm="100000">
                                          <p:val>
                                            <p:strVal val="#ppt_x"/>
                                          </p:val>
                                        </p:tav>
                                      </p:tavLst>
                                    </p:anim>
                                    <p:anim calcmode="lin" valueType="num">
                                      <p:cBhvr additive="base">
                                        <p:cTn id="74" dur="500" fill="hold"/>
                                        <p:tgtEl>
                                          <p:spTgt spid="111"/>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anim calcmode="lin" valueType="num">
                                      <p:cBhvr additive="base">
                                        <p:cTn id="77" dur="500" fill="hold"/>
                                        <p:tgtEl>
                                          <p:spTgt spid="109"/>
                                        </p:tgtEl>
                                        <p:attrNameLst>
                                          <p:attrName>ppt_x</p:attrName>
                                        </p:attrNameLst>
                                      </p:cBhvr>
                                      <p:tavLst>
                                        <p:tav tm="0">
                                          <p:val>
                                            <p:strVal val="0-#ppt_w/2"/>
                                          </p:val>
                                        </p:tav>
                                        <p:tav tm="100000">
                                          <p:val>
                                            <p:strVal val="#ppt_x"/>
                                          </p:val>
                                        </p:tav>
                                      </p:tavLst>
                                    </p:anim>
                                    <p:anim calcmode="lin" valueType="num">
                                      <p:cBhvr additive="base">
                                        <p:cTn id="78"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8" grpId="0" animBg="1"/>
      <p:bldP spid="77" grpId="0" animBg="1"/>
      <p:bldP spid="78" grpId="0" animBg="1"/>
      <p:bldP spid="79" grpId="0" animBg="1"/>
      <p:bldP spid="80" grpId="0" animBg="1"/>
      <p:bldP spid="81" grpId="0" animBg="1"/>
      <p:bldP spid="82" grpId="0" animBg="1"/>
      <p:bldP spid="109" grpId="0" animBg="1"/>
      <p:bldP spid="1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32"/>
          <p:cNvSpPr txBox="1">
            <a:spLocks noGrp="1"/>
          </p:cNvSpPr>
          <p:nvPr>
            <p:ph type="title"/>
          </p:nvPr>
        </p:nvSpPr>
        <p:spPr>
          <a:xfrm>
            <a:off x="720000" y="540000"/>
            <a:ext cx="3899400" cy="117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solidFill>
                  <a:srgbClr val="000000"/>
                </a:solidFill>
                <a:latin typeface="+mn-lt"/>
              </a:rPr>
              <a:t>II. Tìm hiểu chi tiết</a:t>
            </a:r>
            <a:endParaRPr sz="2800" b="1" dirty="0">
              <a:solidFill>
                <a:srgbClr val="000000"/>
              </a:solidFill>
              <a:latin typeface="+mn-lt"/>
            </a:endParaRPr>
          </a:p>
        </p:txBody>
      </p:sp>
      <p:grpSp>
        <p:nvGrpSpPr>
          <p:cNvPr id="1139" name="Google Shape;1139;p32"/>
          <p:cNvGrpSpPr/>
          <p:nvPr/>
        </p:nvGrpSpPr>
        <p:grpSpPr>
          <a:xfrm>
            <a:off x="8173326" y="4425930"/>
            <a:ext cx="906819" cy="626638"/>
            <a:chOff x="8173326" y="4425930"/>
            <a:chExt cx="906819" cy="626638"/>
          </a:xfrm>
        </p:grpSpPr>
        <p:sp>
          <p:nvSpPr>
            <p:cNvPr id="1140" name="Google Shape;1140;p32"/>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1" name="Google Shape;1141;p32"/>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2" name="Google Shape;1142;p32"/>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143" name="Google Shape;1143;p32"/>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4" name="Google Shape;1144;p32"/>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5" name="Google Shape;1145;p32"/>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6" name="Google Shape;1146;p32"/>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7" name="Google Shape;1147;p32"/>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8" name="Google Shape;1148;p32"/>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9" name="Google Shape;1149;p32"/>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0" name="Google Shape;1150;p32"/>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1" name="Google Shape;1151;p32"/>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2" name="Google Shape;1152;p32"/>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53" name="Google Shape;1153;p32"/>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54" name="Google Shape;1154;p32"/>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55" name="Google Shape;1155;p32"/>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419622"/>
            <a:ext cx="3600400" cy="3300916"/>
          </a:xfrm>
          <a:prstGeom prst="ellipse">
            <a:avLst/>
          </a:prstGeom>
          <a:ln w="63500" cap="rnd">
            <a:solidFill>
              <a:schemeClr val="tx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755576" y="1707654"/>
            <a:ext cx="3908442" cy="461665"/>
          </a:xfrm>
          <a:prstGeom prst="rect">
            <a:avLst/>
          </a:prstGeom>
        </p:spPr>
        <p:txBody>
          <a:bodyPr wrap="none">
            <a:spAutoFit/>
          </a:bodyPr>
          <a:lstStyle/>
          <a:p>
            <a:r>
              <a:rPr lang="vi-VN" sz="2400" b="1" dirty="0" smtClean="0"/>
              <a:t>1. Sự dữ dội của trận bão</a:t>
            </a:r>
            <a:endParaRPr lang="vi-VN" sz="2400" dirty="0"/>
          </a:p>
        </p:txBody>
      </p:sp>
    </p:spTree>
    <p:extLst>
      <p:ext uri="{BB962C8B-B14F-4D97-AF65-F5344CB8AC3E}">
        <p14:creationId xmlns:p14="http://schemas.microsoft.com/office/powerpoint/2010/main" val="16999926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sz="2400" b="1" dirty="0">
                <a:solidFill>
                  <a:srgbClr val="000000"/>
                </a:solidFill>
                <a:latin typeface="Arial"/>
                <a:cs typeface="Arial"/>
                <a:sym typeface="Arial"/>
              </a:rPr>
              <a:t>1. Sự dữ dội của trận </a:t>
            </a:r>
            <a:r>
              <a:rPr lang="vi-VN" sz="2400" b="1" dirty="0" smtClean="0">
                <a:solidFill>
                  <a:srgbClr val="000000"/>
                </a:solidFill>
                <a:latin typeface="Arial"/>
                <a:cs typeface="Arial"/>
                <a:sym typeface="Arial"/>
              </a:rPr>
              <a:t>bão</a:t>
            </a:r>
            <a:endParaRPr lang="vi-VN" dirty="0"/>
          </a:p>
        </p:txBody>
      </p:sp>
      <p:grpSp>
        <p:nvGrpSpPr>
          <p:cNvPr id="4" name="Google Shape;910;p27"/>
          <p:cNvGrpSpPr/>
          <p:nvPr/>
        </p:nvGrpSpPr>
        <p:grpSpPr>
          <a:xfrm>
            <a:off x="63850" y="375455"/>
            <a:ext cx="906819" cy="626638"/>
            <a:chOff x="63850" y="375455"/>
            <a:chExt cx="906819" cy="626638"/>
          </a:xfrm>
        </p:grpSpPr>
        <p:sp>
          <p:nvSpPr>
            <p:cNvPr id="5"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6"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0"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4"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5"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6"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20"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21" name="Google Shape;927;p27"/>
          <p:cNvGrpSpPr/>
          <p:nvPr/>
        </p:nvGrpSpPr>
        <p:grpSpPr>
          <a:xfrm>
            <a:off x="8173326" y="4425930"/>
            <a:ext cx="906819" cy="626638"/>
            <a:chOff x="8173326" y="4425930"/>
            <a:chExt cx="906819" cy="626638"/>
          </a:xfrm>
        </p:grpSpPr>
        <p:sp>
          <p:nvSpPr>
            <p:cNvPr id="22"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23"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4"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5"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6"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7"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8"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9"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0"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1"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2"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3"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4"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6"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7"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46" name="Rectangle 45"/>
          <p:cNvSpPr/>
          <p:nvPr/>
        </p:nvSpPr>
        <p:spPr>
          <a:xfrm>
            <a:off x="2735796" y="922660"/>
            <a:ext cx="3672408" cy="537391"/>
          </a:xfrm>
          <a:prstGeom prst="rect">
            <a:avLst/>
          </a:prstGeom>
        </p:spPr>
        <p:txBody>
          <a:bodyPr wrap="square" anchor="ctr">
            <a:spAutoFit/>
          </a:bodyPr>
          <a:lstStyle/>
          <a:p>
            <a:pPr algn="ctr">
              <a:lnSpc>
                <a:spcPct val="150000"/>
              </a:lnSpc>
            </a:pPr>
            <a:r>
              <a:rPr lang="vi-VN" sz="2200" b="1" dirty="0" smtClean="0"/>
              <a:t>Thảo luận nhóm</a:t>
            </a:r>
            <a:endParaRPr lang="vi-VN" sz="2200" b="1" dirty="0"/>
          </a:p>
        </p:txBody>
      </p:sp>
      <p:grpSp>
        <p:nvGrpSpPr>
          <p:cNvPr id="3" name="Group 2"/>
          <p:cNvGrpSpPr/>
          <p:nvPr/>
        </p:nvGrpSpPr>
        <p:grpSpPr>
          <a:xfrm>
            <a:off x="467544" y="1491630"/>
            <a:ext cx="2046309" cy="3150242"/>
            <a:chOff x="779725" y="1880638"/>
            <a:chExt cx="1440975" cy="2219700"/>
          </a:xfrm>
        </p:grpSpPr>
        <p:sp>
          <p:nvSpPr>
            <p:cNvPr id="47" name="Google Shape;1999;p46"/>
            <p:cNvSpPr/>
            <p:nvPr/>
          </p:nvSpPr>
          <p:spPr>
            <a:xfrm>
              <a:off x="875500" y="1880638"/>
              <a:ext cx="1345200" cy="2134500"/>
            </a:xfrm>
            <a:prstGeom prst="roundRect">
              <a:avLst>
                <a:gd name="adj" fmla="val 10839"/>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004;p46"/>
            <p:cNvSpPr/>
            <p:nvPr/>
          </p:nvSpPr>
          <p:spPr>
            <a:xfrm>
              <a:off x="779725" y="1965838"/>
              <a:ext cx="1345200" cy="2134500"/>
            </a:xfrm>
            <a:prstGeom prst="roundRect">
              <a:avLst>
                <a:gd name="adj" fmla="val 108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 name="Google Shape;2009;p46"/>
            <p:cNvCxnSpPr/>
            <p:nvPr/>
          </p:nvCxnSpPr>
          <p:spPr>
            <a:xfrm>
              <a:off x="780358" y="2403034"/>
              <a:ext cx="1345200" cy="0"/>
            </a:xfrm>
            <a:prstGeom prst="straightConnector1">
              <a:avLst/>
            </a:prstGeom>
            <a:noFill/>
            <a:ln w="19050" cap="flat" cmpd="sng">
              <a:solidFill>
                <a:schemeClr val="dk1"/>
              </a:solidFill>
              <a:prstDash val="solid"/>
              <a:round/>
              <a:headEnd type="none" w="med" len="med"/>
              <a:tailEnd type="none" w="med" len="med"/>
            </a:ln>
          </p:spPr>
        </p:cxnSp>
        <p:sp>
          <p:nvSpPr>
            <p:cNvPr id="50" name="Google Shape;2010;p46"/>
            <p:cNvSpPr txBox="1">
              <a:spLocks/>
            </p:cNvSpPr>
            <p:nvPr/>
          </p:nvSpPr>
          <p:spPr>
            <a:xfrm>
              <a:off x="794825" y="2409549"/>
              <a:ext cx="1350000" cy="16055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oboto"/>
                <a:buAutoNum type="arabicPeriod"/>
                <a:defRPr sz="1200" b="0" i="0" u="none" strike="noStrike" cap="none">
                  <a:solidFill>
                    <a:schemeClr val="dk1"/>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9pPr>
            </a:lstStyle>
            <a:p>
              <a:pPr marL="0" indent="0" algn="just">
                <a:lnSpc>
                  <a:spcPct val="150000"/>
                </a:lnSpc>
                <a:buFont typeface="Roboto"/>
                <a:buNone/>
              </a:pPr>
              <a:r>
                <a:rPr lang="vi-VN" sz="1600" dirty="0" smtClean="0">
                  <a:solidFill>
                    <a:srgbClr val="000000"/>
                  </a:solidFill>
                  <a:latin typeface="+mn-lt"/>
                  <a:ea typeface="Comfortaa"/>
                  <a:cs typeface="Comfortaa"/>
                  <a:sym typeface="Comfortaa"/>
                </a:rPr>
                <a:t>Tìm những danh từ cho thấy tác giả có chủ ý miêu tả trận bão giống như một trận chiến.</a:t>
              </a:r>
              <a:endParaRPr lang="vi-VN" sz="1600" dirty="0">
                <a:solidFill>
                  <a:srgbClr val="000000"/>
                </a:solidFill>
                <a:latin typeface="+mn-lt"/>
                <a:ea typeface="Comfortaa"/>
                <a:cs typeface="Comfortaa"/>
                <a:sym typeface="Comfortaa"/>
              </a:endParaRPr>
            </a:p>
          </p:txBody>
        </p:sp>
        <p:sp>
          <p:nvSpPr>
            <p:cNvPr id="51" name="Google Shape;2019;p46"/>
            <p:cNvSpPr txBox="1">
              <a:spLocks/>
            </p:cNvSpPr>
            <p:nvPr/>
          </p:nvSpPr>
          <p:spPr>
            <a:xfrm>
              <a:off x="877775" y="1924449"/>
              <a:ext cx="1184100" cy="48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hianita"/>
                <a:buNone/>
                <a:defRPr sz="3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2pPr>
              <a:lvl3pPr marR="0" lvl="2"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3pPr>
              <a:lvl4pPr marR="0" lvl="3"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4pPr>
              <a:lvl5pPr marR="0" lvl="4"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5pPr>
              <a:lvl6pPr marR="0" lvl="5"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6pPr>
              <a:lvl7pPr marR="0" lvl="6"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7pPr>
              <a:lvl8pPr marR="0" lvl="7"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8pPr>
              <a:lvl9pPr marR="0" lvl="8"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9pPr>
            </a:lstStyle>
            <a:p>
              <a:pPr algn="ctr"/>
              <a:r>
                <a:rPr lang="vi-VN" sz="2200" dirty="0" smtClean="0">
                  <a:solidFill>
                    <a:srgbClr val="000000"/>
                  </a:solidFill>
                  <a:latin typeface="+mn-lt"/>
                </a:rPr>
                <a:t>Nhóm 1</a:t>
              </a:r>
              <a:endParaRPr lang="en" sz="2200" dirty="0">
                <a:solidFill>
                  <a:srgbClr val="000000"/>
                </a:solidFill>
                <a:latin typeface="+mn-lt"/>
              </a:endParaRPr>
            </a:p>
          </p:txBody>
        </p:sp>
      </p:grpSp>
      <p:grpSp>
        <p:nvGrpSpPr>
          <p:cNvPr id="40" name="Group 39"/>
          <p:cNvGrpSpPr/>
          <p:nvPr/>
        </p:nvGrpSpPr>
        <p:grpSpPr>
          <a:xfrm>
            <a:off x="2685994" y="1491630"/>
            <a:ext cx="1939969" cy="3150242"/>
            <a:chOff x="2998175" y="1491630"/>
            <a:chExt cx="1939969" cy="3150242"/>
          </a:xfrm>
        </p:grpSpPr>
        <p:grpSp>
          <p:nvGrpSpPr>
            <p:cNvPr id="38" name="Group 37"/>
            <p:cNvGrpSpPr/>
            <p:nvPr/>
          </p:nvGrpSpPr>
          <p:grpSpPr>
            <a:xfrm>
              <a:off x="2998175" y="1491630"/>
              <a:ext cx="1939969" cy="3150242"/>
              <a:chOff x="2313305" y="1880638"/>
              <a:chExt cx="1443009" cy="2219700"/>
            </a:xfrm>
          </p:grpSpPr>
          <p:sp>
            <p:nvSpPr>
              <p:cNvPr id="52" name="Google Shape;1998;p46"/>
              <p:cNvSpPr/>
              <p:nvPr/>
            </p:nvSpPr>
            <p:spPr>
              <a:xfrm>
                <a:off x="2411114" y="1880638"/>
                <a:ext cx="1345200" cy="2134500"/>
              </a:xfrm>
              <a:prstGeom prst="roundRect">
                <a:avLst>
                  <a:gd name="adj" fmla="val 10839"/>
                </a:avLst>
              </a:prstGeom>
              <a:solidFill>
                <a:srgbClr val="CEE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03;p46"/>
              <p:cNvSpPr/>
              <p:nvPr/>
            </p:nvSpPr>
            <p:spPr>
              <a:xfrm>
                <a:off x="2315339" y="1965838"/>
                <a:ext cx="1345200" cy="2134500"/>
              </a:xfrm>
              <a:prstGeom prst="roundRect">
                <a:avLst>
                  <a:gd name="adj" fmla="val 108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2008;p46"/>
              <p:cNvCxnSpPr/>
              <p:nvPr/>
            </p:nvCxnSpPr>
            <p:spPr>
              <a:xfrm>
                <a:off x="2313305" y="2403034"/>
                <a:ext cx="1345200" cy="0"/>
              </a:xfrm>
              <a:prstGeom prst="straightConnector1">
                <a:avLst/>
              </a:prstGeom>
              <a:noFill/>
              <a:ln w="19050" cap="flat" cmpd="sng">
                <a:solidFill>
                  <a:schemeClr val="dk1"/>
                </a:solidFill>
                <a:prstDash val="solid"/>
                <a:round/>
                <a:headEnd type="none" w="med" len="med"/>
                <a:tailEnd type="none" w="med" len="med"/>
              </a:ln>
            </p:spPr>
          </p:cxnSp>
          <p:sp>
            <p:nvSpPr>
              <p:cNvPr id="55" name="Google Shape;2018;p46"/>
              <p:cNvSpPr txBox="1">
                <a:spLocks/>
              </p:cNvSpPr>
              <p:nvPr/>
            </p:nvSpPr>
            <p:spPr>
              <a:xfrm>
                <a:off x="2422650" y="1924449"/>
                <a:ext cx="1184100" cy="48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hianita"/>
                  <a:buNone/>
                  <a:defRPr sz="3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2pPr>
                <a:lvl3pPr marR="0" lvl="2"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3pPr>
                <a:lvl4pPr marR="0" lvl="3"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4pPr>
                <a:lvl5pPr marR="0" lvl="4"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5pPr>
                <a:lvl6pPr marR="0" lvl="5"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6pPr>
                <a:lvl7pPr marR="0" lvl="6"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7pPr>
                <a:lvl8pPr marR="0" lvl="7"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8pPr>
                <a:lvl9pPr marR="0" lvl="8"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9pPr>
              </a:lstStyle>
              <a:p>
                <a:pPr algn="ctr"/>
                <a:r>
                  <a:rPr lang="en" sz="2200" dirty="0" smtClean="0">
                    <a:solidFill>
                      <a:srgbClr val="000000"/>
                    </a:solidFill>
                    <a:latin typeface="+mj-lt"/>
                  </a:rPr>
                  <a:t>Nhóm 2</a:t>
                </a:r>
                <a:endParaRPr lang="en" sz="2200" dirty="0">
                  <a:solidFill>
                    <a:srgbClr val="000000"/>
                  </a:solidFill>
                  <a:latin typeface="+mj-lt"/>
                </a:endParaRPr>
              </a:p>
            </p:txBody>
          </p:sp>
        </p:grpSp>
        <p:sp>
          <p:nvSpPr>
            <p:cNvPr id="56" name="Google Shape;2011;p46"/>
            <p:cNvSpPr txBox="1">
              <a:spLocks/>
            </p:cNvSpPr>
            <p:nvPr/>
          </p:nvSpPr>
          <p:spPr>
            <a:xfrm>
              <a:off x="3121148" y="2242271"/>
              <a:ext cx="1688235" cy="227868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1600" dirty="0" smtClean="0">
                  <a:latin typeface="+mn-lt"/>
                  <a:ea typeface="Comfortaa"/>
                  <a:cs typeface="Comfortaa"/>
                  <a:sym typeface="Comfortaa"/>
                </a:rPr>
                <a:t>Tìm những động từ và tính từ miêu tả sự dữ dội của trận bão.</a:t>
              </a:r>
              <a:endParaRPr lang="vi-VN" sz="1600" dirty="0">
                <a:latin typeface="+mn-lt"/>
                <a:ea typeface="Comfortaa"/>
                <a:cs typeface="Comfortaa"/>
                <a:sym typeface="Comfortaa"/>
              </a:endParaRPr>
            </a:p>
          </p:txBody>
        </p:sp>
      </p:grpSp>
      <p:grpSp>
        <p:nvGrpSpPr>
          <p:cNvPr id="57" name="Group 56"/>
          <p:cNvGrpSpPr/>
          <p:nvPr/>
        </p:nvGrpSpPr>
        <p:grpSpPr>
          <a:xfrm>
            <a:off x="4763875" y="1491630"/>
            <a:ext cx="2046309" cy="3150242"/>
            <a:chOff x="779725" y="1880638"/>
            <a:chExt cx="1440975" cy="2219700"/>
          </a:xfrm>
        </p:grpSpPr>
        <p:sp>
          <p:nvSpPr>
            <p:cNvPr id="58" name="Google Shape;1999;p46"/>
            <p:cNvSpPr/>
            <p:nvPr/>
          </p:nvSpPr>
          <p:spPr>
            <a:xfrm>
              <a:off x="875500" y="1880638"/>
              <a:ext cx="1345200" cy="2134500"/>
            </a:xfrm>
            <a:prstGeom prst="roundRect">
              <a:avLst>
                <a:gd name="adj" fmla="val 10839"/>
              </a:avLst>
            </a:prstGeom>
            <a:solidFill>
              <a:schemeClr val="tx1">
                <a:lumMod val="25000"/>
                <a:lumOff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04;p46"/>
            <p:cNvSpPr/>
            <p:nvPr/>
          </p:nvSpPr>
          <p:spPr>
            <a:xfrm>
              <a:off x="779725" y="1965838"/>
              <a:ext cx="1345200" cy="2134500"/>
            </a:xfrm>
            <a:prstGeom prst="roundRect">
              <a:avLst>
                <a:gd name="adj" fmla="val 108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 name="Google Shape;2009;p46"/>
            <p:cNvCxnSpPr/>
            <p:nvPr/>
          </p:nvCxnSpPr>
          <p:spPr>
            <a:xfrm>
              <a:off x="780358" y="2403034"/>
              <a:ext cx="1345200" cy="0"/>
            </a:xfrm>
            <a:prstGeom prst="straightConnector1">
              <a:avLst/>
            </a:prstGeom>
            <a:noFill/>
            <a:ln w="19050" cap="flat" cmpd="sng">
              <a:solidFill>
                <a:schemeClr val="dk1"/>
              </a:solidFill>
              <a:prstDash val="solid"/>
              <a:round/>
              <a:headEnd type="none" w="med" len="med"/>
              <a:tailEnd type="none" w="med" len="med"/>
            </a:ln>
          </p:spPr>
        </p:cxnSp>
        <p:sp>
          <p:nvSpPr>
            <p:cNvPr id="61" name="Google Shape;2010;p46"/>
            <p:cNvSpPr txBox="1">
              <a:spLocks/>
            </p:cNvSpPr>
            <p:nvPr/>
          </p:nvSpPr>
          <p:spPr>
            <a:xfrm>
              <a:off x="794825" y="2409549"/>
              <a:ext cx="1350000" cy="160558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oboto"/>
                <a:buAutoNum type="arabicPeriod"/>
                <a:defRPr sz="1200" b="0" i="0" u="none" strike="noStrike" cap="none">
                  <a:solidFill>
                    <a:schemeClr val="dk1"/>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9pPr>
            </a:lstStyle>
            <a:p>
              <a:pPr marL="0" indent="0" algn="just">
                <a:lnSpc>
                  <a:spcPct val="150000"/>
                </a:lnSpc>
                <a:buFont typeface="Roboto"/>
                <a:buNone/>
              </a:pPr>
              <a:r>
                <a:rPr lang="vi-VN" sz="1600" dirty="0" smtClean="0">
                  <a:solidFill>
                    <a:srgbClr val="000000"/>
                  </a:solidFill>
                  <a:latin typeface="+mn-lt"/>
                  <a:ea typeface="Comfortaa"/>
                  <a:cs typeface="Comfortaa"/>
                  <a:sym typeface="Comfortaa"/>
                </a:rPr>
                <a:t>Tìm số từ cho thấy tác giả đã miêu tả một trận bão lớn.</a:t>
              </a:r>
              <a:endParaRPr lang="vi-VN" sz="1600" dirty="0">
                <a:solidFill>
                  <a:srgbClr val="000000"/>
                </a:solidFill>
                <a:latin typeface="+mn-lt"/>
                <a:ea typeface="Comfortaa"/>
                <a:cs typeface="Comfortaa"/>
                <a:sym typeface="Comfortaa"/>
              </a:endParaRPr>
            </a:p>
          </p:txBody>
        </p:sp>
        <p:sp>
          <p:nvSpPr>
            <p:cNvPr id="62" name="Google Shape;2019;p46"/>
            <p:cNvSpPr txBox="1">
              <a:spLocks/>
            </p:cNvSpPr>
            <p:nvPr/>
          </p:nvSpPr>
          <p:spPr>
            <a:xfrm>
              <a:off x="877775" y="1924449"/>
              <a:ext cx="1184100" cy="48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hianita"/>
                <a:buNone/>
                <a:defRPr sz="3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2pPr>
              <a:lvl3pPr marR="0" lvl="2"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3pPr>
              <a:lvl4pPr marR="0" lvl="3"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4pPr>
              <a:lvl5pPr marR="0" lvl="4"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5pPr>
              <a:lvl6pPr marR="0" lvl="5"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6pPr>
              <a:lvl7pPr marR="0" lvl="6"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7pPr>
              <a:lvl8pPr marR="0" lvl="7"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8pPr>
              <a:lvl9pPr marR="0" lvl="8"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9pPr>
            </a:lstStyle>
            <a:p>
              <a:pPr algn="ctr"/>
              <a:r>
                <a:rPr lang="vi-VN" sz="2200" dirty="0" smtClean="0">
                  <a:solidFill>
                    <a:srgbClr val="000000"/>
                  </a:solidFill>
                  <a:latin typeface="+mn-lt"/>
                </a:rPr>
                <a:t>Nhóm 3</a:t>
              </a:r>
              <a:endParaRPr lang="en" sz="2200" dirty="0">
                <a:solidFill>
                  <a:srgbClr val="000000"/>
                </a:solidFill>
                <a:latin typeface="+mn-lt"/>
              </a:endParaRPr>
            </a:p>
          </p:txBody>
        </p:sp>
      </p:grpSp>
      <p:grpSp>
        <p:nvGrpSpPr>
          <p:cNvPr id="63" name="Group 62"/>
          <p:cNvGrpSpPr/>
          <p:nvPr/>
        </p:nvGrpSpPr>
        <p:grpSpPr>
          <a:xfrm>
            <a:off x="6876256" y="1462343"/>
            <a:ext cx="1939969" cy="3150242"/>
            <a:chOff x="2998175" y="1491630"/>
            <a:chExt cx="1939969" cy="3150242"/>
          </a:xfrm>
        </p:grpSpPr>
        <p:grpSp>
          <p:nvGrpSpPr>
            <p:cNvPr id="64" name="Group 63"/>
            <p:cNvGrpSpPr/>
            <p:nvPr/>
          </p:nvGrpSpPr>
          <p:grpSpPr>
            <a:xfrm>
              <a:off x="2998175" y="1491630"/>
              <a:ext cx="1939969" cy="3150242"/>
              <a:chOff x="2313305" y="1880638"/>
              <a:chExt cx="1443009" cy="2219700"/>
            </a:xfrm>
          </p:grpSpPr>
          <p:sp>
            <p:nvSpPr>
              <p:cNvPr id="66" name="Google Shape;1998;p46"/>
              <p:cNvSpPr/>
              <p:nvPr/>
            </p:nvSpPr>
            <p:spPr>
              <a:xfrm>
                <a:off x="2411114" y="1880638"/>
                <a:ext cx="1345200" cy="2134500"/>
              </a:xfrm>
              <a:prstGeom prst="roundRect">
                <a:avLst>
                  <a:gd name="adj" fmla="val 10839"/>
                </a:avLst>
              </a:prstGeom>
              <a:solidFill>
                <a:srgbClr val="FFFF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03;p46"/>
              <p:cNvSpPr/>
              <p:nvPr/>
            </p:nvSpPr>
            <p:spPr>
              <a:xfrm>
                <a:off x="2315339" y="1965838"/>
                <a:ext cx="1345200" cy="2134500"/>
              </a:xfrm>
              <a:prstGeom prst="roundRect">
                <a:avLst>
                  <a:gd name="adj" fmla="val 10839"/>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 name="Google Shape;2008;p46"/>
              <p:cNvCxnSpPr/>
              <p:nvPr/>
            </p:nvCxnSpPr>
            <p:spPr>
              <a:xfrm>
                <a:off x="2313305" y="2403034"/>
                <a:ext cx="1345200" cy="0"/>
              </a:xfrm>
              <a:prstGeom prst="straightConnector1">
                <a:avLst/>
              </a:prstGeom>
              <a:noFill/>
              <a:ln w="19050" cap="flat" cmpd="sng">
                <a:solidFill>
                  <a:schemeClr val="dk1"/>
                </a:solidFill>
                <a:prstDash val="solid"/>
                <a:round/>
                <a:headEnd type="none" w="med" len="med"/>
                <a:tailEnd type="none" w="med" len="med"/>
              </a:ln>
            </p:spPr>
          </p:cxnSp>
          <p:sp>
            <p:nvSpPr>
              <p:cNvPr id="69" name="Google Shape;2018;p46"/>
              <p:cNvSpPr txBox="1">
                <a:spLocks/>
              </p:cNvSpPr>
              <p:nvPr/>
            </p:nvSpPr>
            <p:spPr>
              <a:xfrm>
                <a:off x="2422650" y="1924449"/>
                <a:ext cx="1184100" cy="485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Bahianita"/>
                  <a:buNone/>
                  <a:defRPr sz="3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2pPr>
                <a:lvl3pPr marR="0" lvl="2"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3pPr>
                <a:lvl4pPr marR="0" lvl="3"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4pPr>
                <a:lvl5pPr marR="0" lvl="4"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5pPr>
                <a:lvl6pPr marR="0" lvl="5"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6pPr>
                <a:lvl7pPr marR="0" lvl="6"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7pPr>
                <a:lvl8pPr marR="0" lvl="7"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8pPr>
                <a:lvl9pPr marR="0" lvl="8" algn="l" rtl="0">
                  <a:lnSpc>
                    <a:spcPct val="100000"/>
                  </a:lnSpc>
                  <a:spcBef>
                    <a:spcPts val="0"/>
                  </a:spcBef>
                  <a:spcAft>
                    <a:spcPts val="0"/>
                  </a:spcAft>
                  <a:buClr>
                    <a:schemeClr val="dk1"/>
                  </a:buClr>
                  <a:buSzPts val="3000"/>
                  <a:buFont typeface="Bahianita"/>
                  <a:buNone/>
                  <a:defRPr sz="3000" b="1" i="0" u="none" strike="noStrike" cap="none">
                    <a:solidFill>
                      <a:schemeClr val="dk1"/>
                    </a:solidFill>
                    <a:latin typeface="Bahianita"/>
                    <a:ea typeface="Bahianita"/>
                    <a:cs typeface="Bahianita"/>
                    <a:sym typeface="Bahianita"/>
                  </a:defRPr>
                </a:lvl9pPr>
              </a:lstStyle>
              <a:p>
                <a:pPr algn="ctr"/>
                <a:r>
                  <a:rPr lang="en" sz="2200" dirty="0" smtClean="0">
                    <a:solidFill>
                      <a:srgbClr val="000000"/>
                    </a:solidFill>
                    <a:latin typeface="+mn-lt"/>
                  </a:rPr>
                  <a:t>Nhóm </a:t>
                </a:r>
                <a:r>
                  <a:rPr lang="vi-VN" sz="2200" dirty="0" smtClean="0">
                    <a:solidFill>
                      <a:srgbClr val="000000"/>
                    </a:solidFill>
                    <a:latin typeface="+mn-lt"/>
                  </a:rPr>
                  <a:t>4</a:t>
                </a:r>
                <a:endParaRPr lang="en" sz="2200" dirty="0">
                  <a:solidFill>
                    <a:srgbClr val="000000"/>
                  </a:solidFill>
                  <a:latin typeface="+mn-lt"/>
                </a:endParaRPr>
              </a:p>
            </p:txBody>
          </p:sp>
        </p:grpSp>
        <p:sp>
          <p:nvSpPr>
            <p:cNvPr id="65" name="Google Shape;2011;p46"/>
            <p:cNvSpPr txBox="1">
              <a:spLocks/>
            </p:cNvSpPr>
            <p:nvPr/>
          </p:nvSpPr>
          <p:spPr>
            <a:xfrm>
              <a:off x="3121148" y="2242269"/>
              <a:ext cx="1688235" cy="22803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1600" dirty="0" smtClean="0">
                  <a:latin typeface="+mn-lt"/>
                  <a:ea typeface="Comfortaa"/>
                  <a:cs typeface="Comfortaa"/>
                  <a:sym typeface="Comfortaa"/>
                </a:rPr>
                <a:t>Tìm những từ, cụm từ Hán Việt cho thấy sự ghê rợn của trận bão.</a:t>
              </a:r>
              <a:endParaRPr lang="vi-VN" sz="1600" dirty="0">
                <a:latin typeface="+mn-lt"/>
                <a:ea typeface="Comfortaa"/>
                <a:cs typeface="Comfortaa"/>
                <a:sym typeface="Comfortaa"/>
              </a:endParaRPr>
            </a:p>
          </p:txBody>
        </p:sp>
      </p:grpSp>
    </p:spTree>
    <p:extLst>
      <p:ext uri="{BB962C8B-B14F-4D97-AF65-F5344CB8AC3E}">
        <p14:creationId xmlns:p14="http://schemas.microsoft.com/office/powerpoint/2010/main" val="13495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sz="2400" b="1" dirty="0">
                <a:solidFill>
                  <a:srgbClr val="000000"/>
                </a:solidFill>
                <a:latin typeface="Arial"/>
                <a:cs typeface="Arial"/>
                <a:sym typeface="Arial"/>
              </a:rPr>
              <a:t>1. Sự dữ dội của trận </a:t>
            </a:r>
            <a:r>
              <a:rPr lang="vi-VN" sz="2400" b="1" dirty="0" smtClean="0">
                <a:solidFill>
                  <a:srgbClr val="000000"/>
                </a:solidFill>
                <a:latin typeface="Arial"/>
                <a:cs typeface="Arial"/>
                <a:sym typeface="Arial"/>
              </a:rPr>
              <a:t>bão</a:t>
            </a:r>
            <a:endParaRPr lang="vi-VN" dirty="0"/>
          </a:p>
        </p:txBody>
      </p:sp>
      <p:grpSp>
        <p:nvGrpSpPr>
          <p:cNvPr id="4" name="Google Shape;910;p27"/>
          <p:cNvGrpSpPr/>
          <p:nvPr/>
        </p:nvGrpSpPr>
        <p:grpSpPr>
          <a:xfrm>
            <a:off x="63850" y="375455"/>
            <a:ext cx="906819" cy="626638"/>
            <a:chOff x="63850" y="375455"/>
            <a:chExt cx="906819" cy="626638"/>
          </a:xfrm>
        </p:grpSpPr>
        <p:sp>
          <p:nvSpPr>
            <p:cNvPr id="5"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927;p27"/>
          <p:cNvGrpSpPr/>
          <p:nvPr/>
        </p:nvGrpSpPr>
        <p:grpSpPr>
          <a:xfrm>
            <a:off x="8173326" y="4425930"/>
            <a:ext cx="906819" cy="626638"/>
            <a:chOff x="8173326" y="4425930"/>
            <a:chExt cx="906819" cy="626638"/>
          </a:xfrm>
        </p:grpSpPr>
        <p:sp>
          <p:nvSpPr>
            <p:cNvPr id="22"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9" name="Table 38"/>
          <p:cNvGraphicFramePr>
            <a:graphicFrameLocks noGrp="1"/>
          </p:cNvGraphicFramePr>
          <p:nvPr>
            <p:extLst>
              <p:ext uri="{D42A27DB-BD31-4B8C-83A1-F6EECF244321}">
                <p14:modId xmlns:p14="http://schemas.microsoft.com/office/powerpoint/2010/main" val="106794340"/>
              </p:ext>
            </p:extLst>
          </p:nvPr>
        </p:nvGraphicFramePr>
        <p:xfrm>
          <a:off x="693424" y="1131590"/>
          <a:ext cx="7707248" cy="3829040"/>
        </p:xfrm>
        <a:graphic>
          <a:graphicData uri="http://schemas.openxmlformats.org/drawingml/2006/table">
            <a:tbl>
              <a:tblPr firstRow="1" bandRow="1">
                <a:tableStyleId>{793D81CF-94F2-401A-BA57-92F5A7B2D0C5}</a:tableStyleId>
              </a:tblPr>
              <a:tblGrid>
                <a:gridCol w="1574320"/>
                <a:gridCol w="2279304"/>
                <a:gridCol w="2041176"/>
                <a:gridCol w="1812448"/>
              </a:tblGrid>
              <a:tr h="720080">
                <a:tc>
                  <a:txBody>
                    <a:bodyPr/>
                    <a:lstStyle/>
                    <a:p>
                      <a:pPr algn="ctr"/>
                      <a:r>
                        <a:rPr lang="vi-VN" sz="1800" dirty="0" smtClean="0">
                          <a:solidFill>
                            <a:schemeClr val="accent6"/>
                          </a:solidFill>
                        </a:rPr>
                        <a:t>Danh từ</a:t>
                      </a:r>
                      <a:endParaRPr lang="vi-VN" sz="18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dirty="0" smtClean="0">
                          <a:solidFill>
                            <a:schemeClr val="accent6"/>
                          </a:solidFill>
                        </a:rPr>
                        <a:t>Tính</a:t>
                      </a:r>
                      <a:r>
                        <a:rPr lang="vi-VN" sz="1800" baseline="0" dirty="0" smtClean="0">
                          <a:solidFill>
                            <a:schemeClr val="accent6"/>
                          </a:solidFill>
                        </a:rPr>
                        <a:t> từ</a:t>
                      </a:r>
                    </a:p>
                    <a:p>
                      <a:pPr algn="ctr"/>
                      <a:r>
                        <a:rPr lang="vi-VN" sz="1800" baseline="0" dirty="0" smtClean="0">
                          <a:solidFill>
                            <a:schemeClr val="accent6"/>
                          </a:solidFill>
                        </a:rPr>
                        <a:t>Động từ</a:t>
                      </a:r>
                      <a:endParaRPr lang="vi-VN" sz="18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dirty="0" smtClean="0">
                          <a:solidFill>
                            <a:schemeClr val="accent6"/>
                          </a:solidFill>
                        </a:rPr>
                        <a:t>Số</a:t>
                      </a:r>
                      <a:r>
                        <a:rPr lang="vi-VN" sz="1800" baseline="0" dirty="0" smtClean="0">
                          <a:solidFill>
                            <a:schemeClr val="accent6"/>
                          </a:solidFill>
                        </a:rPr>
                        <a:t> từ</a:t>
                      </a:r>
                      <a:endParaRPr lang="vi-VN" sz="18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dirty="0" smtClean="0">
                          <a:solidFill>
                            <a:schemeClr val="accent6"/>
                          </a:solidFill>
                        </a:rPr>
                        <a:t>Từ</a:t>
                      </a:r>
                      <a:r>
                        <a:rPr lang="vi-VN" sz="1800" baseline="0" dirty="0" smtClean="0">
                          <a:solidFill>
                            <a:schemeClr val="accent6"/>
                          </a:solidFill>
                        </a:rPr>
                        <a:t> Hán Việt</a:t>
                      </a:r>
                      <a:endParaRPr lang="vi-VN" sz="180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0940">
                <a:tc>
                  <a:txBody>
                    <a:bodyPr/>
                    <a:lstStyle/>
                    <a:p>
                      <a:pPr marL="285750" indent="-285750" algn="just">
                        <a:buFont typeface="Arial" pitchFamily="34" charset="0"/>
                        <a:buChar char="•"/>
                      </a:pPr>
                      <a:endParaRPr lang="vi-V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just">
                        <a:buFont typeface="Arial" pitchFamily="34" charset="0"/>
                        <a:buChar char="•"/>
                      </a:pPr>
                      <a:endParaRPr lang="vi-V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buFont typeface="Arial" pitchFamily="34" charset="0"/>
                        <a:buChar char="•"/>
                      </a:pPr>
                      <a:endParaRPr lang="vi-V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smtClean="0"/>
                    </a:p>
                    <a:p>
                      <a:pPr marL="0" indent="0" algn="just">
                        <a:buFont typeface="Arial" pitchFamily="34" charset="0"/>
                        <a:buNone/>
                      </a:pPr>
                      <a:endParaRPr lang="vi-V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1" name="Rectangle 40"/>
          <p:cNvSpPr/>
          <p:nvPr/>
        </p:nvSpPr>
        <p:spPr>
          <a:xfrm>
            <a:off x="687743" y="1851670"/>
            <a:ext cx="1580001" cy="923330"/>
          </a:xfrm>
          <a:prstGeom prst="rect">
            <a:avLst/>
          </a:prstGeom>
        </p:spPr>
        <p:txBody>
          <a:bodyPr wrap="square">
            <a:spAutoFit/>
          </a:bodyPr>
          <a:lstStyle/>
          <a:p>
            <a:pPr marL="285750" lvl="0" indent="-285750" algn="just">
              <a:buFont typeface="Arial" pitchFamily="34" charset="0"/>
              <a:buChar char="•"/>
            </a:pPr>
            <a:r>
              <a:rPr lang="vi-VN" sz="1800" i="1" dirty="0">
                <a:ea typeface="+mn-ea"/>
                <a:cs typeface="+mn-cs"/>
              </a:rPr>
              <a:t>cánh cung</a:t>
            </a:r>
            <a:endParaRPr lang="vi-VN" sz="1800" dirty="0">
              <a:ea typeface="+mn-ea"/>
              <a:cs typeface="+mn-cs"/>
            </a:endParaRPr>
          </a:p>
          <a:p>
            <a:pPr marL="285750" lvl="0" indent="-285750" algn="just">
              <a:buFont typeface="Arial" pitchFamily="34" charset="0"/>
              <a:buChar char="•"/>
            </a:pPr>
            <a:r>
              <a:rPr lang="vi-VN" sz="1800" i="1" dirty="0">
                <a:ea typeface="+mn-ea"/>
                <a:cs typeface="+mn-cs"/>
              </a:rPr>
              <a:t>hỏa lực</a:t>
            </a:r>
            <a:endParaRPr lang="vi-VN" sz="1800" dirty="0">
              <a:ea typeface="+mn-ea"/>
              <a:cs typeface="+mn-cs"/>
            </a:endParaRPr>
          </a:p>
          <a:p>
            <a:pPr marL="285750" lvl="0" indent="-285750" algn="just">
              <a:buFont typeface="Arial" pitchFamily="34" charset="0"/>
              <a:buChar char="•"/>
            </a:pPr>
            <a:r>
              <a:rPr lang="vi-VN" sz="1800" i="1" dirty="0">
                <a:ea typeface="+mn-ea"/>
                <a:cs typeface="+mn-cs"/>
              </a:rPr>
              <a:t>trống trận</a:t>
            </a:r>
            <a:endParaRPr lang="vi-VN" sz="1800" dirty="0">
              <a:solidFill>
                <a:srgbClr val="003857"/>
              </a:solidFill>
              <a:ea typeface="+mn-ea"/>
              <a:cs typeface="+mn-cs"/>
            </a:endParaRPr>
          </a:p>
        </p:txBody>
      </p:sp>
      <p:sp>
        <p:nvSpPr>
          <p:cNvPr id="42" name="Rectangle 41"/>
          <p:cNvSpPr/>
          <p:nvPr/>
        </p:nvSpPr>
        <p:spPr>
          <a:xfrm>
            <a:off x="2232248" y="1869668"/>
            <a:ext cx="2286000" cy="3139321"/>
          </a:xfrm>
          <a:prstGeom prst="rect">
            <a:avLst/>
          </a:prstGeom>
        </p:spPr>
        <p:txBody>
          <a:bodyPr wrap="square">
            <a:spAutoFit/>
          </a:bodyPr>
          <a:lstStyle/>
          <a:p>
            <a:pPr marL="285750" lvl="0" indent="-285750" algn="just">
              <a:buFont typeface="Arial" pitchFamily="34" charset="0"/>
              <a:buChar char="•"/>
            </a:pPr>
            <a:r>
              <a:rPr lang="vi-VN" sz="1800" i="1" dirty="0">
                <a:ea typeface="+mn-ea"/>
                <a:cs typeface="+mn-cs"/>
              </a:rPr>
              <a:t>buốt</a:t>
            </a:r>
            <a:endParaRPr lang="vi-VN" sz="1800" dirty="0">
              <a:ea typeface="+mn-ea"/>
              <a:cs typeface="+mn-cs"/>
            </a:endParaRPr>
          </a:p>
          <a:p>
            <a:pPr marL="285750" lvl="0" indent="-285750" algn="just">
              <a:buFont typeface="Arial" pitchFamily="34" charset="0"/>
              <a:buChar char="•"/>
            </a:pPr>
            <a:r>
              <a:rPr lang="vi-VN" sz="1800" i="1" dirty="0">
                <a:ea typeface="+mn-ea"/>
                <a:cs typeface="+mn-cs"/>
              </a:rPr>
              <a:t>rát</a:t>
            </a:r>
            <a:endParaRPr lang="vi-VN" sz="1800" dirty="0">
              <a:ea typeface="+mn-ea"/>
              <a:cs typeface="+mn-cs"/>
            </a:endParaRPr>
          </a:p>
          <a:p>
            <a:pPr marL="285750" lvl="0" indent="-285750" algn="just">
              <a:buFont typeface="Arial" pitchFamily="34" charset="0"/>
              <a:buChar char="•"/>
            </a:pPr>
            <a:r>
              <a:rPr lang="vi-VN" sz="1800" i="1" dirty="0">
                <a:ea typeface="+mn-ea"/>
                <a:cs typeface="+mn-cs"/>
              </a:rPr>
              <a:t>liên thanh quạt lia lịa</a:t>
            </a:r>
          </a:p>
          <a:p>
            <a:pPr marL="285750" lvl="0" indent="-285750" algn="just">
              <a:buFont typeface="Arial" pitchFamily="34" charset="0"/>
              <a:buChar char="•"/>
            </a:pPr>
            <a:r>
              <a:rPr lang="vi-VN" sz="1800" i="1" dirty="0">
                <a:ea typeface="+mn-ea"/>
                <a:cs typeface="+mn-cs"/>
              </a:rPr>
              <a:t>trắng mù mù</a:t>
            </a:r>
            <a:endParaRPr lang="vi-VN" sz="1800" dirty="0">
              <a:ea typeface="+mn-ea"/>
              <a:cs typeface="+mn-cs"/>
            </a:endParaRPr>
          </a:p>
          <a:p>
            <a:pPr marL="285750" lvl="0" indent="-285750" algn="just">
              <a:buFont typeface="Arial" pitchFamily="34" charset="0"/>
              <a:buChar char="•"/>
            </a:pPr>
            <a:r>
              <a:rPr lang="vi-VN" sz="1800" i="1" dirty="0">
                <a:ea typeface="+mn-ea"/>
                <a:cs typeface="+mn-cs"/>
              </a:rPr>
              <a:t>thúc</a:t>
            </a:r>
            <a:endParaRPr lang="vi-VN" sz="1800" dirty="0">
              <a:ea typeface="+mn-ea"/>
              <a:cs typeface="+mn-cs"/>
            </a:endParaRPr>
          </a:p>
          <a:p>
            <a:pPr marL="285750" lvl="0" indent="-285750" algn="just">
              <a:buFont typeface="Arial" pitchFamily="34" charset="0"/>
              <a:buChar char="•"/>
            </a:pPr>
            <a:r>
              <a:rPr lang="vi-VN" sz="1800" i="1" dirty="0">
                <a:ea typeface="+mn-ea"/>
                <a:cs typeface="+mn-cs"/>
              </a:rPr>
              <a:t>âm âm rền rền</a:t>
            </a:r>
            <a:endParaRPr lang="vi-VN" sz="1800" dirty="0">
              <a:ea typeface="+mn-ea"/>
              <a:cs typeface="+mn-cs"/>
            </a:endParaRPr>
          </a:p>
          <a:p>
            <a:pPr marL="285750" lvl="0" indent="-285750" algn="just">
              <a:buFont typeface="Arial" pitchFamily="34" charset="0"/>
              <a:buChar char="•"/>
            </a:pPr>
            <a:r>
              <a:rPr lang="vi-VN" sz="1800" i="1" dirty="0">
                <a:ea typeface="+mn-ea"/>
                <a:cs typeface="+mn-cs"/>
              </a:rPr>
              <a:t>vỡ tung</a:t>
            </a:r>
            <a:endParaRPr lang="vi-VN" sz="1800" dirty="0">
              <a:ea typeface="+mn-ea"/>
              <a:cs typeface="+mn-cs"/>
            </a:endParaRPr>
          </a:p>
          <a:p>
            <a:pPr marL="285750" lvl="0" indent="-285750" algn="just">
              <a:buFont typeface="Arial" pitchFamily="34" charset="0"/>
              <a:buChar char="•"/>
            </a:pPr>
            <a:r>
              <a:rPr lang="vi-VN" sz="1800" i="1" dirty="0">
                <a:ea typeface="+mn-ea"/>
                <a:cs typeface="+mn-cs"/>
              </a:rPr>
              <a:t>rít lên</a:t>
            </a:r>
            <a:endParaRPr lang="vi-VN" sz="1800" dirty="0">
              <a:ea typeface="+mn-ea"/>
              <a:cs typeface="+mn-cs"/>
            </a:endParaRPr>
          </a:p>
          <a:p>
            <a:pPr marL="285750" lvl="0" indent="-285750" algn="just">
              <a:buFont typeface="Arial" pitchFamily="34" charset="0"/>
              <a:buChar char="•"/>
            </a:pPr>
            <a:r>
              <a:rPr lang="vi-VN" sz="1800" i="1" dirty="0">
                <a:ea typeface="+mn-ea"/>
                <a:cs typeface="+mn-cs"/>
              </a:rPr>
              <a:t>rú lên</a:t>
            </a:r>
            <a:endParaRPr lang="vi-VN" sz="1800" dirty="0">
              <a:ea typeface="+mn-ea"/>
              <a:cs typeface="+mn-cs"/>
            </a:endParaRPr>
          </a:p>
          <a:p>
            <a:pPr marL="285750" lvl="0" indent="-285750" algn="just">
              <a:buFont typeface="Arial" pitchFamily="34" charset="0"/>
              <a:buChar char="•"/>
            </a:pPr>
            <a:r>
              <a:rPr lang="vi-VN" sz="1800" i="1" dirty="0">
                <a:ea typeface="+mn-ea"/>
                <a:cs typeface="+mn-cs"/>
              </a:rPr>
              <a:t>ghê rợn</a:t>
            </a:r>
            <a:endParaRPr lang="vi-VN" sz="1800" dirty="0">
              <a:solidFill>
                <a:srgbClr val="003857"/>
              </a:solidFill>
              <a:ea typeface="+mn-ea"/>
              <a:cs typeface="+mn-cs"/>
            </a:endParaRPr>
          </a:p>
        </p:txBody>
      </p:sp>
      <p:sp>
        <p:nvSpPr>
          <p:cNvPr id="43" name="Rectangle 42"/>
          <p:cNvSpPr/>
          <p:nvPr/>
        </p:nvSpPr>
        <p:spPr>
          <a:xfrm>
            <a:off x="4538938" y="1833086"/>
            <a:ext cx="2049286" cy="2308324"/>
          </a:xfrm>
          <a:prstGeom prst="rect">
            <a:avLst/>
          </a:prstGeom>
        </p:spPr>
        <p:txBody>
          <a:bodyPr wrap="square">
            <a:spAutoFit/>
          </a:bodyPr>
          <a:lstStyle/>
          <a:p>
            <a:pPr marL="285750" lvl="0" indent="-285750">
              <a:buFont typeface="Arial" pitchFamily="34" charset="0"/>
              <a:buChar char="•"/>
            </a:pPr>
            <a:r>
              <a:rPr lang="vi-VN" sz="1800" i="1" dirty="0">
                <a:ea typeface="+mn-ea"/>
                <a:cs typeface="+mn-cs"/>
              </a:rPr>
              <a:t>ba ngàn thước</a:t>
            </a:r>
            <a:endParaRPr lang="vi-VN" sz="1800" dirty="0">
              <a:ea typeface="+mn-ea"/>
              <a:cs typeface="+mn-cs"/>
            </a:endParaRPr>
          </a:p>
          <a:p>
            <a:pPr marL="285750" lvl="0" indent="-285750">
              <a:buFont typeface="Arial" pitchFamily="34" charset="0"/>
              <a:buChar char="•"/>
            </a:pPr>
            <a:r>
              <a:rPr lang="vi-VN" sz="1800" i="1" dirty="0">
                <a:ea typeface="+mn-ea"/>
                <a:cs typeface="+mn-cs"/>
              </a:rPr>
              <a:t>trăm thước</a:t>
            </a:r>
          </a:p>
          <a:p>
            <a:pPr lvl="0" algn="just"/>
            <a:r>
              <a:rPr lang="vi-VN" sz="1800" dirty="0">
                <a:ea typeface="+mn-ea"/>
                <a:cs typeface="+mn-cs"/>
                <a:sym typeface="Wingdings"/>
              </a:rPr>
              <a:t></a:t>
            </a:r>
            <a:r>
              <a:rPr lang="vi-VN" sz="1800" dirty="0">
                <a:ea typeface="+mn-ea"/>
                <a:cs typeface="+mn-cs"/>
              </a:rPr>
              <a:t> không gian rộng, bao la.</a:t>
            </a:r>
          </a:p>
          <a:p>
            <a:pPr lvl="0" algn="just"/>
            <a:r>
              <a:rPr lang="vi-VN" sz="1800" dirty="0">
                <a:ea typeface="+mn-ea"/>
                <a:cs typeface="+mn-cs"/>
                <a:sym typeface="Wingdings"/>
              </a:rPr>
              <a:t></a:t>
            </a:r>
            <a:r>
              <a:rPr lang="vi-VN" sz="1800" dirty="0">
                <a:ea typeface="+mn-ea"/>
                <a:cs typeface="+mn-cs"/>
              </a:rPr>
              <a:t> cho thấy sức gió mạnh, đẩy con người ra đi rất xa.</a:t>
            </a:r>
            <a:endParaRPr lang="vi-VN" sz="1800" dirty="0">
              <a:solidFill>
                <a:srgbClr val="003857"/>
              </a:solidFill>
              <a:ea typeface="+mn-ea"/>
              <a:cs typeface="+mn-cs"/>
            </a:endParaRPr>
          </a:p>
        </p:txBody>
      </p:sp>
      <p:sp>
        <p:nvSpPr>
          <p:cNvPr id="44" name="Rectangle 43"/>
          <p:cNvSpPr/>
          <p:nvPr/>
        </p:nvSpPr>
        <p:spPr>
          <a:xfrm>
            <a:off x="6588224" y="1869668"/>
            <a:ext cx="1820515" cy="1477328"/>
          </a:xfrm>
          <a:prstGeom prst="rect">
            <a:avLst/>
          </a:prstGeom>
        </p:spPr>
        <p:txBody>
          <a:bodyPr wrap="square">
            <a:spAutoFit/>
          </a:bodyPr>
          <a:lstStyle/>
          <a:p>
            <a:pPr marL="285750" lvl="0" indent="-285750">
              <a:buFont typeface="Arial" pitchFamily="34" charset="0"/>
              <a:buChar char="•"/>
            </a:pPr>
            <a:r>
              <a:rPr lang="vi-VN" sz="1800" i="1" dirty="0">
                <a:ea typeface="+mn-ea"/>
                <a:cs typeface="+mn-cs"/>
              </a:rPr>
              <a:t>liên thanh</a:t>
            </a:r>
          </a:p>
          <a:p>
            <a:pPr marL="285750" lvl="0" indent="-285750">
              <a:buFont typeface="Arial" pitchFamily="34" charset="0"/>
              <a:buChar char="•"/>
            </a:pPr>
            <a:r>
              <a:rPr lang="vi-VN" sz="1800" i="1" dirty="0">
                <a:ea typeface="+mn-ea"/>
                <a:cs typeface="+mn-cs"/>
              </a:rPr>
              <a:t>hỏa lực</a:t>
            </a:r>
            <a:endParaRPr lang="vi-VN" sz="1800" dirty="0">
              <a:ea typeface="+mn-ea"/>
              <a:cs typeface="+mn-cs"/>
            </a:endParaRPr>
          </a:p>
          <a:p>
            <a:pPr marL="285750" lvl="0" indent="-285750">
              <a:buFont typeface="Arial" pitchFamily="34" charset="0"/>
              <a:buChar char="•"/>
            </a:pPr>
            <a:r>
              <a:rPr lang="vi-VN" sz="1800" i="1" dirty="0">
                <a:ea typeface="+mn-ea"/>
                <a:cs typeface="+mn-cs"/>
              </a:rPr>
              <a:t>thủy tộc</a:t>
            </a:r>
            <a:endParaRPr lang="vi-VN" sz="1800" dirty="0">
              <a:ea typeface="+mn-ea"/>
              <a:cs typeface="+mn-cs"/>
            </a:endParaRPr>
          </a:p>
          <a:p>
            <a:pPr marL="285750" lvl="0" indent="-285750">
              <a:buFont typeface="Arial" pitchFamily="34" charset="0"/>
              <a:buChar char="•"/>
            </a:pPr>
            <a:r>
              <a:rPr lang="vi-VN" sz="1800" i="1" dirty="0">
                <a:ea typeface="+mn-ea"/>
                <a:cs typeface="+mn-cs"/>
              </a:rPr>
              <a:t>quỷ khốc thần linh</a:t>
            </a:r>
          </a:p>
        </p:txBody>
      </p:sp>
    </p:spTree>
    <p:extLst>
      <p:ext uri="{BB962C8B-B14F-4D97-AF65-F5344CB8AC3E}">
        <p14:creationId xmlns:p14="http://schemas.microsoft.com/office/powerpoint/2010/main" val="23590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2">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2">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2">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4">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build="p"/>
      <p:bldP spid="43" grpId="0" build="p"/>
      <p:bldP spid="4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sz="2400" b="1" dirty="0">
                <a:solidFill>
                  <a:srgbClr val="000000"/>
                </a:solidFill>
                <a:latin typeface="Arial"/>
                <a:cs typeface="Arial"/>
                <a:sym typeface="Arial"/>
              </a:rPr>
              <a:t>1. Sự dữ dội của trận </a:t>
            </a:r>
            <a:r>
              <a:rPr lang="vi-VN" sz="2400" b="1" dirty="0" smtClean="0">
                <a:solidFill>
                  <a:srgbClr val="000000"/>
                </a:solidFill>
                <a:latin typeface="Arial"/>
                <a:cs typeface="Arial"/>
                <a:sym typeface="Arial"/>
              </a:rPr>
              <a:t>bão</a:t>
            </a:r>
            <a:endParaRPr lang="vi-VN" dirty="0"/>
          </a:p>
        </p:txBody>
      </p:sp>
      <p:grpSp>
        <p:nvGrpSpPr>
          <p:cNvPr id="4" name="Google Shape;910;p27"/>
          <p:cNvGrpSpPr/>
          <p:nvPr/>
        </p:nvGrpSpPr>
        <p:grpSpPr>
          <a:xfrm>
            <a:off x="63850" y="375455"/>
            <a:ext cx="906819" cy="626638"/>
            <a:chOff x="63850" y="375455"/>
            <a:chExt cx="906819" cy="626638"/>
          </a:xfrm>
        </p:grpSpPr>
        <p:sp>
          <p:nvSpPr>
            <p:cNvPr id="5"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6"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0"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4"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5"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6"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20"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21" name="Google Shape;927;p27"/>
          <p:cNvGrpSpPr/>
          <p:nvPr/>
        </p:nvGrpSpPr>
        <p:grpSpPr>
          <a:xfrm>
            <a:off x="8173326" y="4425930"/>
            <a:ext cx="906819" cy="626638"/>
            <a:chOff x="8173326" y="4425930"/>
            <a:chExt cx="906819" cy="626638"/>
          </a:xfrm>
        </p:grpSpPr>
        <p:sp>
          <p:nvSpPr>
            <p:cNvPr id="22"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23"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4"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5"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6"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7"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8"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9"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0"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1"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2"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3"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4"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6"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7"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92" name="Rectangle 91"/>
          <p:cNvSpPr/>
          <p:nvPr/>
        </p:nvSpPr>
        <p:spPr>
          <a:xfrm>
            <a:off x="726491" y="1019469"/>
            <a:ext cx="7700851" cy="3000821"/>
          </a:xfrm>
          <a:prstGeom prst="rect">
            <a:avLst/>
          </a:prstGeom>
          <a:solidFill>
            <a:schemeClr val="bg2"/>
          </a:solidFill>
        </p:spPr>
        <p:txBody>
          <a:bodyPr wrap="square">
            <a:spAutoFit/>
          </a:bodyPr>
          <a:lstStyle/>
          <a:p>
            <a:pPr algn="just">
              <a:lnSpc>
                <a:spcPct val="150000"/>
              </a:lnSpc>
            </a:pPr>
            <a:r>
              <a:rPr lang="vi-VN" sz="1800" dirty="0" smtClean="0"/>
              <a:t>- Biện pháp so sánh:</a:t>
            </a:r>
          </a:p>
          <a:p>
            <a:pPr marL="285750" lvl="0" indent="-285750" algn="just">
              <a:lnSpc>
                <a:spcPct val="150000"/>
              </a:lnSpc>
              <a:buFont typeface="Arial" pitchFamily="34" charset="0"/>
              <a:buChar char="•"/>
            </a:pPr>
            <a:r>
              <a:rPr lang="vi-VN" sz="1800" i="1" dirty="0" smtClean="0"/>
              <a:t>mỗi viên cát như viên đạn mũi kim </a:t>
            </a:r>
            <a:r>
              <a:rPr lang="vi-VN" sz="1800" dirty="0" smtClean="0">
                <a:sym typeface="Wingdings"/>
              </a:rPr>
              <a:t></a:t>
            </a:r>
            <a:r>
              <a:rPr lang="vi-VN" sz="1800" dirty="0" smtClean="0"/>
              <a:t> bắn vào má;</a:t>
            </a:r>
          </a:p>
          <a:p>
            <a:pPr marL="285750" lvl="0" indent="-285750" algn="just">
              <a:lnSpc>
                <a:spcPct val="150000"/>
              </a:lnSpc>
              <a:buFont typeface="Arial" pitchFamily="34" charset="0"/>
              <a:buChar char="•"/>
            </a:pPr>
            <a:r>
              <a:rPr lang="vi-VN" sz="1800" i="1" dirty="0" smtClean="0"/>
              <a:t>gió như người bắn: chốc chốc gió ngừng trong tích tắc như để thay băng đạn</a:t>
            </a:r>
            <a:r>
              <a:rPr lang="vi-VN" sz="1800" dirty="0" smtClean="0"/>
              <a:t>;</a:t>
            </a:r>
          </a:p>
          <a:p>
            <a:pPr marL="285750" lvl="0" indent="-285750" algn="just">
              <a:lnSpc>
                <a:spcPct val="150000"/>
              </a:lnSpc>
              <a:buFont typeface="Arial" pitchFamily="34" charset="0"/>
              <a:buChar char="•"/>
            </a:pPr>
            <a:r>
              <a:rPr lang="vi-VN" sz="1800" i="1" dirty="0" smtClean="0"/>
              <a:t>sóng như vua thủy</a:t>
            </a:r>
            <a:r>
              <a:rPr lang="vi-VN" sz="1800" dirty="0" smtClean="0"/>
              <a:t>;</a:t>
            </a:r>
          </a:p>
          <a:p>
            <a:pPr marL="285750" lvl="0" indent="-285750" algn="just">
              <a:lnSpc>
                <a:spcPct val="150000"/>
              </a:lnSpc>
              <a:buFont typeface="Arial" pitchFamily="34" charset="0"/>
              <a:buChar char="•"/>
            </a:pPr>
            <a:r>
              <a:rPr lang="vi-VN" sz="1800" i="1" dirty="0" smtClean="0"/>
              <a:t>gió rú rít như quỷ khốc thần linh </a:t>
            </a:r>
            <a:r>
              <a:rPr lang="vi-VN" sz="1800" dirty="0" smtClean="0">
                <a:sym typeface="Wingdings"/>
              </a:rPr>
              <a:t></a:t>
            </a:r>
            <a:r>
              <a:rPr lang="vi-VN" sz="1800" dirty="0" smtClean="0"/>
              <a:t> so sánh làm nổi bật sự kì quái, rùng rợn của những trận gió.</a:t>
            </a:r>
            <a:endParaRPr lang="vi-VN" sz="1800" dirty="0"/>
          </a:p>
        </p:txBody>
      </p:sp>
    </p:spTree>
    <p:extLst>
      <p:ext uri="{BB962C8B-B14F-4D97-AF65-F5344CB8AC3E}">
        <p14:creationId xmlns:p14="http://schemas.microsoft.com/office/powerpoint/2010/main" val="126174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sz="2400" b="1" dirty="0">
                <a:solidFill>
                  <a:srgbClr val="000000"/>
                </a:solidFill>
                <a:latin typeface="Arial"/>
                <a:cs typeface="Arial"/>
                <a:sym typeface="Arial"/>
              </a:rPr>
              <a:t>1. Sự dữ dội của trận </a:t>
            </a:r>
            <a:r>
              <a:rPr lang="vi-VN" sz="2400" b="1" dirty="0" smtClean="0">
                <a:solidFill>
                  <a:srgbClr val="000000"/>
                </a:solidFill>
                <a:latin typeface="Arial"/>
                <a:cs typeface="Arial"/>
                <a:sym typeface="Arial"/>
              </a:rPr>
              <a:t>bão</a:t>
            </a:r>
            <a:endParaRPr lang="vi-VN" dirty="0"/>
          </a:p>
        </p:txBody>
      </p:sp>
      <p:sp>
        <p:nvSpPr>
          <p:cNvPr id="3" name="Text Placeholder 2"/>
          <p:cNvSpPr>
            <a:spLocks noGrp="1"/>
          </p:cNvSpPr>
          <p:nvPr>
            <p:ph type="body" idx="1"/>
          </p:nvPr>
        </p:nvSpPr>
        <p:spPr>
          <a:solidFill>
            <a:schemeClr val="bg2"/>
          </a:solidFill>
        </p:spPr>
        <p:txBody>
          <a:bodyPr/>
          <a:lstStyle/>
          <a:p>
            <a:pPr marL="152400" indent="0" algn="just">
              <a:lnSpc>
                <a:spcPct val="150000"/>
              </a:lnSpc>
              <a:buNone/>
            </a:pPr>
            <a:r>
              <a:rPr lang="vi-VN" sz="1800" dirty="0" smtClean="0">
                <a:solidFill>
                  <a:srgbClr val="000000"/>
                </a:solidFill>
                <a:latin typeface="+mn-lt"/>
              </a:rPr>
              <a:t>- Thủ pháp tăng tiến:</a:t>
            </a:r>
          </a:p>
          <a:p>
            <a:pPr marL="152400" indent="0" algn="just">
              <a:lnSpc>
                <a:spcPct val="150000"/>
              </a:lnSpc>
              <a:buNone/>
            </a:pPr>
            <a:r>
              <a:rPr lang="vi-VN" sz="1800" dirty="0" smtClean="0">
                <a:solidFill>
                  <a:srgbClr val="000000"/>
                </a:solidFill>
                <a:latin typeface="+mn-lt"/>
              </a:rPr>
              <a:t>+ </a:t>
            </a:r>
            <a:r>
              <a:rPr lang="vi-VN" sz="1800" i="1" dirty="0" smtClean="0">
                <a:solidFill>
                  <a:srgbClr val="000000"/>
                </a:solidFill>
                <a:latin typeface="+mn-lt"/>
              </a:rPr>
              <a:t>vây </a:t>
            </a:r>
            <a:r>
              <a:rPr lang="vi-VN" sz="1800" dirty="0" smtClean="0">
                <a:solidFill>
                  <a:srgbClr val="000000"/>
                </a:solidFill>
                <a:latin typeface="+mn-lt"/>
                <a:sym typeface="Wingdings"/>
              </a:rPr>
              <a:t></a:t>
            </a:r>
            <a:r>
              <a:rPr lang="vi-VN" sz="1800" dirty="0" smtClean="0">
                <a:solidFill>
                  <a:srgbClr val="000000"/>
                </a:solidFill>
                <a:latin typeface="+mn-lt"/>
              </a:rPr>
              <a:t> </a:t>
            </a:r>
            <a:r>
              <a:rPr lang="vi-VN" sz="1800" i="1" dirty="0" smtClean="0">
                <a:solidFill>
                  <a:srgbClr val="000000"/>
                </a:solidFill>
                <a:latin typeface="+mn-lt"/>
              </a:rPr>
              <a:t>dồn </a:t>
            </a:r>
            <a:r>
              <a:rPr lang="vi-VN" sz="1800" dirty="0" smtClean="0">
                <a:solidFill>
                  <a:srgbClr val="000000"/>
                </a:solidFill>
                <a:latin typeface="+mn-lt"/>
                <a:sym typeface="Wingdings"/>
              </a:rPr>
              <a:t></a:t>
            </a:r>
            <a:r>
              <a:rPr lang="vi-VN" sz="1800" dirty="0" smtClean="0">
                <a:solidFill>
                  <a:srgbClr val="000000"/>
                </a:solidFill>
                <a:latin typeface="+mn-lt"/>
              </a:rPr>
              <a:t> </a:t>
            </a:r>
            <a:r>
              <a:rPr lang="vi-VN" sz="1800" i="1" dirty="0" smtClean="0">
                <a:solidFill>
                  <a:srgbClr val="000000"/>
                </a:solidFill>
                <a:latin typeface="+mn-lt"/>
              </a:rPr>
              <a:t>bung hết</a:t>
            </a:r>
            <a:r>
              <a:rPr lang="vi-VN" sz="1800" dirty="0" smtClean="0">
                <a:solidFill>
                  <a:srgbClr val="000000"/>
                </a:solidFill>
                <a:latin typeface="+mn-lt"/>
              </a:rPr>
              <a:t>, </a:t>
            </a:r>
            <a:r>
              <a:rPr lang="vi-VN" sz="1800" i="1" dirty="0" smtClean="0">
                <a:solidFill>
                  <a:srgbClr val="000000"/>
                </a:solidFill>
                <a:latin typeface="+mn-lt"/>
              </a:rPr>
              <a:t>ép </a:t>
            </a:r>
            <a:r>
              <a:rPr lang="vi-VN" sz="1800" dirty="0" smtClean="0">
                <a:solidFill>
                  <a:srgbClr val="000000"/>
                </a:solidFill>
                <a:latin typeface="+mn-lt"/>
                <a:sym typeface="Wingdings"/>
              </a:rPr>
              <a:t></a:t>
            </a:r>
            <a:r>
              <a:rPr lang="vi-VN" sz="1800" dirty="0" smtClean="0">
                <a:solidFill>
                  <a:srgbClr val="000000"/>
                </a:solidFill>
                <a:latin typeface="+mn-lt"/>
              </a:rPr>
              <a:t> </a:t>
            </a:r>
            <a:r>
              <a:rPr lang="vi-VN" sz="1800" i="1" dirty="0" smtClean="0">
                <a:solidFill>
                  <a:srgbClr val="000000"/>
                </a:solidFill>
                <a:latin typeface="+mn-lt"/>
              </a:rPr>
              <a:t>vỡ tung </a:t>
            </a:r>
            <a:r>
              <a:rPr lang="vi-VN" sz="1800" dirty="0" smtClean="0">
                <a:solidFill>
                  <a:srgbClr val="000000"/>
                </a:solidFill>
                <a:latin typeface="+mn-lt"/>
                <a:sym typeface="Wingdings"/>
              </a:rPr>
              <a:t></a:t>
            </a:r>
            <a:r>
              <a:rPr lang="vi-VN" sz="1800" dirty="0" smtClean="0">
                <a:solidFill>
                  <a:srgbClr val="000000"/>
                </a:solidFill>
                <a:latin typeface="+mn-lt"/>
              </a:rPr>
              <a:t> Thủ pháp tăng tiến miêu tả sức mạnh và hành động của cơn gió, làm cho hình ảnh sống động.</a:t>
            </a:r>
          </a:p>
          <a:p>
            <a:pPr marL="152400" indent="0" algn="just">
              <a:lnSpc>
                <a:spcPct val="150000"/>
              </a:lnSpc>
              <a:buNone/>
            </a:pPr>
            <a:r>
              <a:rPr lang="vi-VN" sz="1800" dirty="0" smtClean="0">
                <a:solidFill>
                  <a:srgbClr val="000000"/>
                </a:solidFill>
                <a:latin typeface="+mn-lt"/>
              </a:rPr>
              <a:t>+ “càng”: cấp độ được tăng thêm </a:t>
            </a:r>
            <a:r>
              <a:rPr lang="vi-VN" sz="1800" dirty="0" smtClean="0">
                <a:solidFill>
                  <a:srgbClr val="000000"/>
                </a:solidFill>
                <a:latin typeface="+mn-lt"/>
                <a:sym typeface="Wingdings"/>
              </a:rPr>
              <a:t></a:t>
            </a:r>
            <a:r>
              <a:rPr lang="vi-VN" sz="1800" dirty="0" smtClean="0">
                <a:solidFill>
                  <a:srgbClr val="000000"/>
                </a:solidFill>
                <a:latin typeface="+mn-lt"/>
              </a:rPr>
              <a:t> Từ miêu tả những cửa kính bị vỡ </a:t>
            </a:r>
            <a:r>
              <a:rPr lang="vi-VN" sz="1800" dirty="0" smtClean="0">
                <a:solidFill>
                  <a:srgbClr val="000000"/>
                </a:solidFill>
                <a:latin typeface="+mn-lt"/>
                <a:sym typeface="Wingdings"/>
              </a:rPr>
              <a:t></a:t>
            </a:r>
            <a:r>
              <a:rPr lang="vi-VN" sz="1800" dirty="0" smtClean="0">
                <a:solidFill>
                  <a:srgbClr val="000000"/>
                </a:solidFill>
                <a:latin typeface="+mn-lt"/>
              </a:rPr>
              <a:t> miêu tả tiếng gió “ghê rợn” </a:t>
            </a:r>
            <a:r>
              <a:rPr lang="vi-VN" sz="1800" dirty="0" smtClean="0">
                <a:solidFill>
                  <a:srgbClr val="000000"/>
                </a:solidFill>
                <a:latin typeface="+mn-lt"/>
                <a:sym typeface="Wingdings"/>
              </a:rPr>
              <a:t></a:t>
            </a:r>
            <a:r>
              <a:rPr lang="vi-VN" sz="1800" dirty="0" smtClean="0">
                <a:solidFill>
                  <a:srgbClr val="000000"/>
                </a:solidFill>
                <a:latin typeface="+mn-lt"/>
              </a:rPr>
              <a:t> so sánh với hình ảnh kì quái, sử dụng từ Hán Việt: “quỷ khốc thần linh”.</a:t>
            </a:r>
            <a:endParaRPr lang="vi-VN" sz="1800" dirty="0">
              <a:solidFill>
                <a:srgbClr val="000000"/>
              </a:solidFill>
              <a:latin typeface="+mn-lt"/>
            </a:endParaRPr>
          </a:p>
        </p:txBody>
      </p:sp>
      <p:grpSp>
        <p:nvGrpSpPr>
          <p:cNvPr id="4" name="Google Shape;910;p27"/>
          <p:cNvGrpSpPr/>
          <p:nvPr/>
        </p:nvGrpSpPr>
        <p:grpSpPr>
          <a:xfrm>
            <a:off x="63850" y="375455"/>
            <a:ext cx="906819" cy="626638"/>
            <a:chOff x="63850" y="375455"/>
            <a:chExt cx="906819" cy="626638"/>
          </a:xfrm>
        </p:grpSpPr>
        <p:sp>
          <p:nvSpPr>
            <p:cNvPr id="5"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6"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0"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4"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5"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6"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20"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21" name="Google Shape;927;p27"/>
          <p:cNvGrpSpPr/>
          <p:nvPr/>
        </p:nvGrpSpPr>
        <p:grpSpPr>
          <a:xfrm>
            <a:off x="8173326" y="4425930"/>
            <a:ext cx="906819" cy="626638"/>
            <a:chOff x="8173326" y="4425930"/>
            <a:chExt cx="906819" cy="626638"/>
          </a:xfrm>
        </p:grpSpPr>
        <p:sp>
          <p:nvSpPr>
            <p:cNvPr id="22"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23"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4"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5"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6"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7"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8"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9"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0"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1"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2"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3"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4"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6"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7"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171780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sz="2400" b="1" dirty="0">
                <a:solidFill>
                  <a:srgbClr val="000000"/>
                </a:solidFill>
                <a:latin typeface="Arial"/>
                <a:cs typeface="Arial"/>
                <a:sym typeface="Arial"/>
              </a:rPr>
              <a:t>1. Sự dữ dội của trận </a:t>
            </a:r>
            <a:r>
              <a:rPr lang="vi-VN" sz="2400" b="1" dirty="0" smtClean="0">
                <a:solidFill>
                  <a:srgbClr val="000000"/>
                </a:solidFill>
                <a:latin typeface="Arial"/>
                <a:cs typeface="Arial"/>
                <a:sym typeface="Arial"/>
              </a:rPr>
              <a:t>bão</a:t>
            </a:r>
            <a:endParaRPr lang="vi-VN" dirty="0"/>
          </a:p>
        </p:txBody>
      </p:sp>
      <p:grpSp>
        <p:nvGrpSpPr>
          <p:cNvPr id="4" name="Google Shape;910;p27"/>
          <p:cNvGrpSpPr/>
          <p:nvPr/>
        </p:nvGrpSpPr>
        <p:grpSpPr>
          <a:xfrm>
            <a:off x="63850" y="375455"/>
            <a:ext cx="906819" cy="626638"/>
            <a:chOff x="63850" y="375455"/>
            <a:chExt cx="906819" cy="626638"/>
          </a:xfrm>
        </p:grpSpPr>
        <p:sp>
          <p:nvSpPr>
            <p:cNvPr id="5"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6"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0"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4"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5"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6"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20"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21" name="Google Shape;927;p27"/>
          <p:cNvGrpSpPr/>
          <p:nvPr/>
        </p:nvGrpSpPr>
        <p:grpSpPr>
          <a:xfrm>
            <a:off x="8173326" y="4425930"/>
            <a:ext cx="906819" cy="626638"/>
            <a:chOff x="8173326" y="4425930"/>
            <a:chExt cx="906819" cy="626638"/>
          </a:xfrm>
        </p:grpSpPr>
        <p:sp>
          <p:nvSpPr>
            <p:cNvPr id="22"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23"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4"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5"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6"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7"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8"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9"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0"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1"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2"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3"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4"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6"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7"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69" name="Group 68"/>
          <p:cNvGrpSpPr/>
          <p:nvPr/>
        </p:nvGrpSpPr>
        <p:grpSpPr>
          <a:xfrm>
            <a:off x="958298" y="1206822"/>
            <a:ext cx="4810929" cy="2420837"/>
            <a:chOff x="2555775" y="2067694"/>
            <a:chExt cx="4810929" cy="2420837"/>
          </a:xfrm>
        </p:grpSpPr>
        <p:sp>
          <p:nvSpPr>
            <p:cNvPr id="38" name="Google Shape;1486;p46"/>
            <p:cNvSpPr/>
            <p:nvPr/>
          </p:nvSpPr>
          <p:spPr>
            <a:xfrm flipH="1">
              <a:off x="2555775" y="2067694"/>
              <a:ext cx="4608513" cy="1860479"/>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1">
                <a:lumMod val="60000"/>
                <a:lumOff val="40000"/>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864;p50"/>
            <p:cNvGrpSpPr/>
            <p:nvPr/>
          </p:nvGrpSpPr>
          <p:grpSpPr>
            <a:xfrm>
              <a:off x="5866480" y="3049345"/>
              <a:ext cx="1500224" cy="1439186"/>
              <a:chOff x="3779314" y="3274044"/>
              <a:chExt cx="1500224" cy="1439186"/>
            </a:xfrm>
          </p:grpSpPr>
          <p:grpSp>
            <p:nvGrpSpPr>
              <p:cNvPr id="40" name="Google Shape;865;p50"/>
              <p:cNvGrpSpPr/>
              <p:nvPr/>
            </p:nvGrpSpPr>
            <p:grpSpPr>
              <a:xfrm>
                <a:off x="3779314" y="3274044"/>
                <a:ext cx="1500224" cy="1439186"/>
                <a:chOff x="393300" y="1670625"/>
                <a:chExt cx="425825" cy="408500"/>
              </a:xfrm>
            </p:grpSpPr>
            <p:sp>
              <p:nvSpPr>
                <p:cNvPr id="56" name="Google Shape;866;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867;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868;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869;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870;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871;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872;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873;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874;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875;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876;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41" name="Google Shape;877;p50"/>
              <p:cNvGrpSpPr/>
              <p:nvPr/>
            </p:nvGrpSpPr>
            <p:grpSpPr>
              <a:xfrm>
                <a:off x="3779314" y="3274044"/>
                <a:ext cx="1500224" cy="1439186"/>
                <a:chOff x="393300" y="1670625"/>
                <a:chExt cx="425825" cy="408500"/>
              </a:xfrm>
            </p:grpSpPr>
            <p:sp>
              <p:nvSpPr>
                <p:cNvPr id="42" name="Google Shape;878;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879;p50"/>
                <p:cNvSpPr/>
                <p:nvPr/>
              </p:nvSpPr>
              <p:spPr>
                <a:xfrm>
                  <a:off x="519850" y="1845125"/>
                  <a:ext cx="45400" cy="34250"/>
                </a:xfrm>
                <a:custGeom>
                  <a:avLst/>
                  <a:gdLst/>
                  <a:ahLst/>
                  <a:cxnLst/>
                  <a:rect l="l" t="t" r="r" b="b"/>
                  <a:pathLst>
                    <a:path w="1816" h="1370" extrusionOk="0">
                      <a:moveTo>
                        <a:pt x="923" y="0"/>
                      </a:moveTo>
                      <a:cubicBezTo>
                        <a:pt x="913" y="0"/>
                        <a:pt x="903" y="0"/>
                        <a:pt x="892" y="1"/>
                      </a:cubicBezTo>
                      <a:cubicBezTo>
                        <a:pt x="1" y="1"/>
                        <a:pt x="1" y="1370"/>
                        <a:pt x="892" y="1370"/>
                      </a:cubicBezTo>
                      <a:cubicBezTo>
                        <a:pt x="1805" y="1338"/>
                        <a:pt x="1815" y="0"/>
                        <a:pt x="923"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880;p50"/>
                <p:cNvSpPr/>
                <p:nvPr/>
              </p:nvSpPr>
              <p:spPr>
                <a:xfrm>
                  <a:off x="624900" y="1836375"/>
                  <a:ext cx="45400" cy="34250"/>
                </a:xfrm>
                <a:custGeom>
                  <a:avLst/>
                  <a:gdLst/>
                  <a:ahLst/>
                  <a:cxnLst/>
                  <a:rect l="l" t="t" r="r" b="b"/>
                  <a:pathLst>
                    <a:path w="1816" h="1370" extrusionOk="0">
                      <a:moveTo>
                        <a:pt x="892" y="0"/>
                      </a:moveTo>
                      <a:cubicBezTo>
                        <a:pt x="1" y="0"/>
                        <a:pt x="1" y="1369"/>
                        <a:pt x="892" y="1369"/>
                      </a:cubicBezTo>
                      <a:cubicBezTo>
                        <a:pt x="1815" y="1369"/>
                        <a:pt x="1815" y="0"/>
                        <a:pt x="892"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881;p50"/>
                <p:cNvSpPr/>
                <p:nvPr/>
              </p:nvSpPr>
              <p:spPr>
                <a:xfrm>
                  <a:off x="567675" y="1856225"/>
                  <a:ext cx="56450" cy="34325"/>
                </a:xfrm>
                <a:custGeom>
                  <a:avLst/>
                  <a:gdLst/>
                  <a:ahLst/>
                  <a:cxnLst/>
                  <a:rect l="l" t="t" r="r" b="b"/>
                  <a:pathLst>
                    <a:path w="2258" h="1373" extrusionOk="0">
                      <a:moveTo>
                        <a:pt x="1980" y="1"/>
                      </a:moveTo>
                      <a:cubicBezTo>
                        <a:pt x="1876" y="1"/>
                        <a:pt x="1762" y="80"/>
                        <a:pt x="1780" y="193"/>
                      </a:cubicBezTo>
                      <a:cubicBezTo>
                        <a:pt x="1844" y="607"/>
                        <a:pt x="1558" y="989"/>
                        <a:pt x="1144" y="1053"/>
                      </a:cubicBezTo>
                      <a:cubicBezTo>
                        <a:pt x="698" y="1053"/>
                        <a:pt x="348" y="639"/>
                        <a:pt x="443" y="225"/>
                      </a:cubicBezTo>
                      <a:cubicBezTo>
                        <a:pt x="443" y="114"/>
                        <a:pt x="364" y="58"/>
                        <a:pt x="280" y="58"/>
                      </a:cubicBezTo>
                      <a:cubicBezTo>
                        <a:pt x="197" y="58"/>
                        <a:pt x="109" y="114"/>
                        <a:pt x="93" y="225"/>
                      </a:cubicBezTo>
                      <a:cubicBezTo>
                        <a:pt x="0" y="844"/>
                        <a:pt x="479" y="1373"/>
                        <a:pt x="1090" y="1373"/>
                      </a:cubicBezTo>
                      <a:cubicBezTo>
                        <a:pt x="1108" y="1373"/>
                        <a:pt x="1126" y="1372"/>
                        <a:pt x="1144" y="1371"/>
                      </a:cubicBezTo>
                      <a:cubicBezTo>
                        <a:pt x="1780" y="1339"/>
                        <a:pt x="2258" y="735"/>
                        <a:pt x="2131" y="130"/>
                      </a:cubicBezTo>
                      <a:cubicBezTo>
                        <a:pt x="2118" y="39"/>
                        <a:pt x="2051" y="1"/>
                        <a:pt x="1980" y="1"/>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882;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883;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884;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885;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886;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887;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888;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889;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890;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891;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68" name="Text Placeholder 2"/>
            <p:cNvSpPr txBox="1">
              <a:spLocks/>
            </p:cNvSpPr>
            <p:nvPr/>
          </p:nvSpPr>
          <p:spPr>
            <a:xfrm>
              <a:off x="2699791" y="2131575"/>
              <a:ext cx="4195785" cy="13556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oboto"/>
                <a:buAutoNum type="arabicPeriod"/>
                <a:defRPr sz="1200" b="0" i="0" u="none" strike="noStrike" cap="none">
                  <a:solidFill>
                    <a:schemeClr val="dk1"/>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9pPr>
            </a:lstStyle>
            <a:p>
              <a:pPr marL="152400" indent="0" algn="just">
                <a:lnSpc>
                  <a:spcPct val="150000"/>
                </a:lnSpc>
                <a:buFont typeface="Roboto"/>
                <a:buNone/>
              </a:pPr>
              <a:r>
                <a:rPr lang="vi-VN" sz="1800" dirty="0" smtClean="0">
                  <a:solidFill>
                    <a:srgbClr val="000000"/>
                  </a:solidFill>
                  <a:latin typeface="+mn-lt"/>
                </a:rPr>
                <a:t>Em có nhận xét gì về lối viết và cách dùng từ của nhà văn Nguyễn Tuân?</a:t>
              </a:r>
              <a:endParaRPr lang="vi-VN" sz="1800" dirty="0">
                <a:solidFill>
                  <a:srgbClr val="000000"/>
                </a:solidFill>
                <a:latin typeface="+mn-lt"/>
              </a:endParaRPr>
            </a:p>
          </p:txBody>
        </p:sp>
      </p:grpSp>
    </p:spTree>
    <p:extLst>
      <p:ext uri="{BB962C8B-B14F-4D97-AF65-F5344CB8AC3E}">
        <p14:creationId xmlns:p14="http://schemas.microsoft.com/office/powerpoint/2010/main" val="4273680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vi-VN" sz="2400" b="1" dirty="0">
                <a:solidFill>
                  <a:srgbClr val="000000"/>
                </a:solidFill>
                <a:latin typeface="Arial"/>
                <a:cs typeface="Arial"/>
                <a:sym typeface="Arial"/>
              </a:rPr>
              <a:t>1. Sự dữ dội của trận </a:t>
            </a:r>
            <a:r>
              <a:rPr lang="vi-VN" sz="2400" b="1" dirty="0" smtClean="0">
                <a:solidFill>
                  <a:srgbClr val="000000"/>
                </a:solidFill>
                <a:latin typeface="Arial"/>
                <a:cs typeface="Arial"/>
                <a:sym typeface="Arial"/>
              </a:rPr>
              <a:t>bão</a:t>
            </a:r>
            <a:endParaRPr lang="vi-VN" dirty="0"/>
          </a:p>
        </p:txBody>
      </p:sp>
      <p:grpSp>
        <p:nvGrpSpPr>
          <p:cNvPr id="4" name="Google Shape;910;p27"/>
          <p:cNvGrpSpPr/>
          <p:nvPr/>
        </p:nvGrpSpPr>
        <p:grpSpPr>
          <a:xfrm>
            <a:off x="63850" y="375455"/>
            <a:ext cx="906819" cy="626638"/>
            <a:chOff x="63850" y="375455"/>
            <a:chExt cx="906819" cy="626638"/>
          </a:xfrm>
        </p:grpSpPr>
        <p:sp>
          <p:nvSpPr>
            <p:cNvPr id="5"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6"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9"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0"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4"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5"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6"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20"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21" name="Google Shape;927;p27"/>
          <p:cNvGrpSpPr/>
          <p:nvPr/>
        </p:nvGrpSpPr>
        <p:grpSpPr>
          <a:xfrm>
            <a:off x="8173326" y="4425930"/>
            <a:ext cx="906819" cy="626638"/>
            <a:chOff x="8173326" y="4425930"/>
            <a:chExt cx="906819" cy="626638"/>
          </a:xfrm>
        </p:grpSpPr>
        <p:sp>
          <p:nvSpPr>
            <p:cNvPr id="22"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23"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4"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5"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6"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7"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8"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29"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0"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1"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2"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3"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34"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6"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37"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3" name="Rectangle 2"/>
          <p:cNvSpPr/>
          <p:nvPr/>
        </p:nvSpPr>
        <p:spPr>
          <a:xfrm>
            <a:off x="698049" y="1275606"/>
            <a:ext cx="7710690" cy="3000821"/>
          </a:xfrm>
          <a:prstGeom prst="rect">
            <a:avLst/>
          </a:prstGeom>
          <a:solidFill>
            <a:schemeClr val="accent6"/>
          </a:solidFill>
        </p:spPr>
        <p:txBody>
          <a:bodyPr wrap="square" anchor="ctr">
            <a:spAutoFit/>
          </a:bodyPr>
          <a:lstStyle/>
          <a:p>
            <a:pPr algn="just">
              <a:lnSpc>
                <a:spcPct val="150000"/>
              </a:lnSpc>
            </a:pPr>
            <a:r>
              <a:rPr lang="vi-VN" sz="1800" dirty="0" smtClean="0">
                <a:sym typeface="Wingdings"/>
              </a:rPr>
              <a:t>- Nghệ thuật:</a:t>
            </a:r>
          </a:p>
          <a:p>
            <a:pPr algn="just">
              <a:lnSpc>
                <a:spcPct val="150000"/>
              </a:lnSpc>
            </a:pPr>
            <a:r>
              <a:rPr lang="vi-VN" sz="1800" dirty="0">
                <a:sym typeface="Wingdings"/>
              </a:rPr>
              <a:t>+</a:t>
            </a:r>
            <a:r>
              <a:rPr lang="vi-VN" sz="1800" dirty="0" smtClean="0"/>
              <a:t> Sử dụng các từ ngữ gây ấn tượng mạnh, tập hợp các từ ngữ trong trường nghĩa chiến trận </a:t>
            </a:r>
            <a:r>
              <a:rPr lang="vi-VN" sz="1800" dirty="0" smtClean="0">
                <a:sym typeface="Wingdings"/>
              </a:rPr>
              <a:t></a:t>
            </a:r>
            <a:r>
              <a:rPr lang="vi-VN" sz="1800" dirty="0" smtClean="0"/>
              <a:t> diễn tả sự đe dọa và sức mạnh hủy diệt của cơn bão.</a:t>
            </a:r>
          </a:p>
          <a:p>
            <a:pPr algn="just">
              <a:lnSpc>
                <a:spcPct val="150000"/>
              </a:lnSpc>
            </a:pPr>
            <a:r>
              <a:rPr lang="vi-VN" sz="1800" dirty="0">
                <a:sym typeface="Wingdings"/>
              </a:rPr>
              <a:t>+</a:t>
            </a:r>
            <a:r>
              <a:rPr lang="vi-VN" sz="1800" dirty="0" smtClean="0"/>
              <a:t> Cái nhìn độc đáo của tác giả về trận bão biển. Miêu tả cơn bão như trận chiến dữ dội, để cho thấy sự đe dọa và sức mạnh hủy diệt của cơn bão.</a:t>
            </a:r>
          </a:p>
          <a:p>
            <a:pPr algn="just">
              <a:lnSpc>
                <a:spcPct val="150000"/>
              </a:lnSpc>
            </a:pPr>
            <a:r>
              <a:rPr lang="vi-VN" sz="1800" dirty="0" smtClean="0">
                <a:sym typeface="Wingdings"/>
              </a:rPr>
              <a:t></a:t>
            </a:r>
            <a:r>
              <a:rPr lang="vi-VN" sz="1800" dirty="0" smtClean="0"/>
              <a:t> Phong cách nghệ thuật của Nguyễn Tuân.</a:t>
            </a:r>
            <a:endParaRPr lang="vi-VN" sz="1800" dirty="0"/>
          </a:p>
        </p:txBody>
      </p:sp>
    </p:spTree>
    <p:extLst>
      <p:ext uri="{BB962C8B-B14F-4D97-AF65-F5344CB8AC3E}">
        <p14:creationId xmlns:p14="http://schemas.microsoft.com/office/powerpoint/2010/main" val="23492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1715" name="Google Shape;1715;p41"/>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r>
              <a:rPr lang="vi-VN" sz="2800" b="1" dirty="0" smtClean="0">
                <a:solidFill>
                  <a:srgbClr val="000000"/>
                </a:solidFill>
                <a:latin typeface="+mn-lt"/>
              </a:rPr>
              <a:t>2. Cảnh Cô Tô yên ả, tinh khôi sau cơn bão</a:t>
            </a:r>
            <a:endParaRPr lang="vi-VN" sz="2800" dirty="0">
              <a:solidFill>
                <a:srgbClr val="000000"/>
              </a:solidFill>
              <a:latin typeface="+mn-lt"/>
            </a:endParaRPr>
          </a:p>
        </p:txBody>
      </p:sp>
      <p:grpSp>
        <p:nvGrpSpPr>
          <p:cNvPr id="1717" name="Google Shape;1717;p41"/>
          <p:cNvGrpSpPr/>
          <p:nvPr/>
        </p:nvGrpSpPr>
        <p:grpSpPr>
          <a:xfrm>
            <a:off x="253137" y="4158625"/>
            <a:ext cx="933719" cy="889744"/>
            <a:chOff x="8088875" y="333925"/>
            <a:chExt cx="933719" cy="889744"/>
          </a:xfrm>
        </p:grpSpPr>
        <p:sp>
          <p:nvSpPr>
            <p:cNvPr id="1718" name="Google Shape;1718;p41"/>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719" name="Google Shape;1719;p41"/>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720" name="Google Shape;1720;p41"/>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721" name="Google Shape;1721;p41"/>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722" name="Google Shape;1722;p41"/>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723" name="Google Shape;1723;p41"/>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724" name="Google Shape;1724;p41"/>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725" name="Google Shape;1725;p41"/>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726" name="Google Shape;1726;p41"/>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grpSp>
        <p:nvGrpSpPr>
          <p:cNvPr id="1727" name="Google Shape;1727;p41"/>
          <p:cNvGrpSpPr/>
          <p:nvPr/>
        </p:nvGrpSpPr>
        <p:grpSpPr>
          <a:xfrm>
            <a:off x="7970588" y="375455"/>
            <a:ext cx="906819" cy="626638"/>
            <a:chOff x="8173326" y="4425930"/>
            <a:chExt cx="906819" cy="626638"/>
          </a:xfrm>
        </p:grpSpPr>
        <p:sp>
          <p:nvSpPr>
            <p:cNvPr id="1728" name="Google Shape;1728;p41"/>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29" name="Google Shape;1729;p41"/>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0" name="Google Shape;1730;p41"/>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731" name="Google Shape;1731;p41"/>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2" name="Google Shape;1732;p41"/>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3" name="Google Shape;1733;p41"/>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4" name="Google Shape;1734;p41"/>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5" name="Google Shape;1735;p41"/>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6" name="Google Shape;1736;p41"/>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7" name="Google Shape;1737;p41"/>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8" name="Google Shape;1738;p41"/>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39" name="Google Shape;1739;p41"/>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740" name="Google Shape;1740;p41"/>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41" name="Google Shape;1741;p41"/>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742" name="Google Shape;1742;p41"/>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743" name="Google Shape;1743;p41"/>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77" y="1851670"/>
            <a:ext cx="7577242" cy="1937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00655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31"/>
          <p:cNvSpPr txBox="1">
            <a:spLocks noGrp="1"/>
          </p:cNvSpPr>
          <p:nvPr>
            <p:ph type="title"/>
          </p:nvPr>
        </p:nvSpPr>
        <p:spPr>
          <a:xfrm>
            <a:off x="1744000" y="1633300"/>
            <a:ext cx="5656200" cy="6504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3200" b="1" dirty="0" smtClean="0">
                <a:latin typeface="+mn-lt"/>
              </a:rPr>
              <a:t>KHỞI ĐỘNG</a:t>
            </a:r>
            <a:endParaRPr sz="3200" b="1" dirty="0">
              <a:latin typeface="+mn-lt"/>
            </a:endParaRPr>
          </a:p>
        </p:txBody>
      </p:sp>
      <p:grpSp>
        <p:nvGrpSpPr>
          <p:cNvPr id="1100" name="Google Shape;1100;p31"/>
          <p:cNvGrpSpPr/>
          <p:nvPr/>
        </p:nvGrpSpPr>
        <p:grpSpPr>
          <a:xfrm>
            <a:off x="1264450" y="1145575"/>
            <a:ext cx="933719" cy="889744"/>
            <a:chOff x="8088875" y="333925"/>
            <a:chExt cx="933719" cy="889744"/>
          </a:xfrm>
        </p:grpSpPr>
        <p:sp>
          <p:nvSpPr>
            <p:cNvPr id="1101" name="Google Shape;1101;p31"/>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2" name="Google Shape;1102;p31"/>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3" name="Google Shape;1103;p31"/>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4" name="Google Shape;1104;p31"/>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105" name="Google Shape;1105;p31"/>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6" name="Google Shape;1106;p31"/>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107" name="Google Shape;1107;p31"/>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8" name="Google Shape;1108;p31"/>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109" name="Google Shape;1109;p31"/>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grpSp>
        <p:nvGrpSpPr>
          <p:cNvPr id="1110" name="Google Shape;1110;p31"/>
          <p:cNvGrpSpPr/>
          <p:nvPr/>
        </p:nvGrpSpPr>
        <p:grpSpPr>
          <a:xfrm>
            <a:off x="7185773" y="1970558"/>
            <a:ext cx="1958228" cy="3172949"/>
            <a:chOff x="-291527" y="2858708"/>
            <a:chExt cx="1958228" cy="3172949"/>
          </a:xfrm>
        </p:grpSpPr>
        <p:sp>
          <p:nvSpPr>
            <p:cNvPr id="1111" name="Google Shape;1111;p31"/>
            <p:cNvSpPr/>
            <p:nvPr/>
          </p:nvSpPr>
          <p:spPr>
            <a:xfrm rot="406064">
              <a:off x="-50552" y="2993813"/>
              <a:ext cx="1548420" cy="2956910"/>
            </a:xfrm>
            <a:custGeom>
              <a:avLst/>
              <a:gdLst/>
              <a:ahLst/>
              <a:cxnLst/>
              <a:rect l="l" t="t" r="r" b="b"/>
              <a:pathLst>
                <a:path w="32168" h="61429" extrusionOk="0">
                  <a:moveTo>
                    <a:pt x="20705" y="0"/>
                  </a:moveTo>
                  <a:cubicBezTo>
                    <a:pt x="13803" y="0"/>
                    <a:pt x="6110" y="12223"/>
                    <a:pt x="3131" y="28314"/>
                  </a:cubicBezTo>
                  <a:cubicBezTo>
                    <a:pt x="1" y="45225"/>
                    <a:pt x="3262" y="60006"/>
                    <a:pt x="10415" y="61333"/>
                  </a:cubicBezTo>
                  <a:cubicBezTo>
                    <a:pt x="10760" y="61397"/>
                    <a:pt x="11108" y="61428"/>
                    <a:pt x="11457" y="61428"/>
                  </a:cubicBezTo>
                  <a:cubicBezTo>
                    <a:pt x="18363" y="61428"/>
                    <a:pt x="26058" y="49207"/>
                    <a:pt x="29037" y="33111"/>
                  </a:cubicBezTo>
                  <a:cubicBezTo>
                    <a:pt x="32167" y="16199"/>
                    <a:pt x="28907" y="1418"/>
                    <a:pt x="21749" y="96"/>
                  </a:cubicBezTo>
                  <a:cubicBezTo>
                    <a:pt x="21404" y="32"/>
                    <a:pt x="21056" y="0"/>
                    <a:pt x="20705"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12" name="Google Shape;1112;p31"/>
            <p:cNvSpPr/>
            <p:nvPr/>
          </p:nvSpPr>
          <p:spPr>
            <a:xfrm rot="406064">
              <a:off x="-122696" y="2939640"/>
              <a:ext cx="1548372" cy="2956862"/>
            </a:xfrm>
            <a:custGeom>
              <a:avLst/>
              <a:gdLst/>
              <a:ahLst/>
              <a:cxnLst/>
              <a:rect l="l" t="t" r="r" b="b"/>
              <a:pathLst>
                <a:path w="32167" h="61428" extrusionOk="0">
                  <a:moveTo>
                    <a:pt x="20708" y="0"/>
                  </a:moveTo>
                  <a:cubicBezTo>
                    <a:pt x="13802" y="0"/>
                    <a:pt x="6109" y="12223"/>
                    <a:pt x="3131" y="28314"/>
                  </a:cubicBezTo>
                  <a:cubicBezTo>
                    <a:pt x="0" y="45225"/>
                    <a:pt x="3264" y="60006"/>
                    <a:pt x="10418" y="61332"/>
                  </a:cubicBezTo>
                  <a:cubicBezTo>
                    <a:pt x="10762" y="61396"/>
                    <a:pt x="11110" y="61427"/>
                    <a:pt x="11459" y="61427"/>
                  </a:cubicBezTo>
                  <a:cubicBezTo>
                    <a:pt x="18363" y="61427"/>
                    <a:pt x="26061" y="49206"/>
                    <a:pt x="29039" y="33110"/>
                  </a:cubicBezTo>
                  <a:cubicBezTo>
                    <a:pt x="32166" y="16200"/>
                    <a:pt x="28906" y="1419"/>
                    <a:pt x="21752" y="96"/>
                  </a:cubicBezTo>
                  <a:cubicBezTo>
                    <a:pt x="21407" y="32"/>
                    <a:pt x="21058" y="0"/>
                    <a:pt x="2070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3" name="Google Shape;1113;p31"/>
            <p:cNvSpPr/>
            <p:nvPr/>
          </p:nvSpPr>
          <p:spPr>
            <a:xfrm rot="406064">
              <a:off x="496528" y="3017457"/>
              <a:ext cx="910192" cy="2905742"/>
            </a:xfrm>
            <a:custGeom>
              <a:avLst/>
              <a:gdLst/>
              <a:ahLst/>
              <a:cxnLst/>
              <a:rect l="l" t="t" r="r" b="b"/>
              <a:pathLst>
                <a:path w="18909" h="60366" extrusionOk="0">
                  <a:moveTo>
                    <a:pt x="10813" y="0"/>
                  </a:moveTo>
                  <a:lnTo>
                    <a:pt x="10813" y="0"/>
                  </a:lnTo>
                  <a:cubicBezTo>
                    <a:pt x="14947" y="5436"/>
                    <a:pt x="16297" y="17960"/>
                    <a:pt x="13716" y="31892"/>
                  </a:cubicBezTo>
                  <a:cubicBezTo>
                    <a:pt x="11198" y="45497"/>
                    <a:pt x="5663" y="56506"/>
                    <a:pt x="1" y="60365"/>
                  </a:cubicBezTo>
                  <a:cubicBezTo>
                    <a:pt x="6491" y="58781"/>
                    <a:pt x="13321" y="47178"/>
                    <a:pt x="16090" y="32235"/>
                  </a:cubicBezTo>
                  <a:cubicBezTo>
                    <a:pt x="18908" y="17004"/>
                    <a:pt x="16541" y="3498"/>
                    <a:pt x="108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14" name="Google Shape;1114;p31"/>
            <p:cNvSpPr/>
            <p:nvPr/>
          </p:nvSpPr>
          <p:spPr>
            <a:xfrm rot="406064">
              <a:off x="278170" y="2939626"/>
              <a:ext cx="746773" cy="2956814"/>
            </a:xfrm>
            <a:custGeom>
              <a:avLst/>
              <a:gdLst/>
              <a:ahLst/>
              <a:cxnLst/>
              <a:rect l="l" t="t" r="r" b="b"/>
              <a:pathLst>
                <a:path w="15514" h="61427" extrusionOk="0">
                  <a:moveTo>
                    <a:pt x="12387" y="1"/>
                  </a:moveTo>
                  <a:cubicBezTo>
                    <a:pt x="11986" y="1"/>
                    <a:pt x="11581" y="42"/>
                    <a:pt x="11174" y="123"/>
                  </a:cubicBezTo>
                  <a:lnTo>
                    <a:pt x="1" y="60501"/>
                  </a:lnTo>
                  <a:cubicBezTo>
                    <a:pt x="653" y="60913"/>
                    <a:pt x="1351" y="61195"/>
                    <a:pt x="2090" y="61332"/>
                  </a:cubicBezTo>
                  <a:cubicBezTo>
                    <a:pt x="2430" y="61396"/>
                    <a:pt x="2774" y="61426"/>
                    <a:pt x="3119" y="61426"/>
                  </a:cubicBezTo>
                  <a:cubicBezTo>
                    <a:pt x="3523" y="61426"/>
                    <a:pt x="3929" y="61385"/>
                    <a:pt x="4337" y="61305"/>
                  </a:cubicBezTo>
                  <a:lnTo>
                    <a:pt x="15513" y="927"/>
                  </a:lnTo>
                  <a:cubicBezTo>
                    <a:pt x="14861" y="515"/>
                    <a:pt x="14163" y="233"/>
                    <a:pt x="13424" y="96"/>
                  </a:cubicBezTo>
                  <a:cubicBezTo>
                    <a:pt x="13081" y="32"/>
                    <a:pt x="12735" y="1"/>
                    <a:pt x="12387"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115" name="Google Shape;1115;p31"/>
          <p:cNvGrpSpPr/>
          <p:nvPr/>
        </p:nvGrpSpPr>
        <p:grpSpPr>
          <a:xfrm>
            <a:off x="266588" y="4420822"/>
            <a:ext cx="906819" cy="631746"/>
            <a:chOff x="8173326" y="4420822"/>
            <a:chExt cx="906819" cy="631746"/>
          </a:xfrm>
        </p:grpSpPr>
        <p:sp>
          <p:nvSpPr>
            <p:cNvPr id="1116" name="Google Shape;1116;p31"/>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17" name="Google Shape;1117;p31"/>
            <p:cNvSpPr/>
            <p:nvPr/>
          </p:nvSpPr>
          <p:spPr>
            <a:xfrm>
              <a:off x="8691738" y="4420822"/>
              <a:ext cx="16132" cy="34251"/>
            </a:xfrm>
            <a:custGeom>
              <a:avLst/>
              <a:gdLst/>
              <a:ahLst/>
              <a:cxnLst/>
              <a:rect l="l" t="t" r="r" b="b"/>
              <a:pathLst>
                <a:path w="300" h="637" extrusionOk="0">
                  <a:moveTo>
                    <a:pt x="188" y="1"/>
                  </a:moveTo>
                  <a:cubicBezTo>
                    <a:pt x="135" y="1"/>
                    <a:pt x="88" y="37"/>
                    <a:pt x="78" y="91"/>
                  </a:cubicBezTo>
                  <a:lnTo>
                    <a:pt x="11" y="512"/>
                  </a:lnTo>
                  <a:cubicBezTo>
                    <a:pt x="1" y="570"/>
                    <a:pt x="41" y="626"/>
                    <a:pt x="100" y="637"/>
                  </a:cubicBezTo>
                  <a:lnTo>
                    <a:pt x="118" y="637"/>
                  </a:lnTo>
                  <a:cubicBezTo>
                    <a:pt x="166" y="637"/>
                    <a:pt x="214" y="600"/>
                    <a:pt x="222" y="548"/>
                  </a:cubicBezTo>
                  <a:lnTo>
                    <a:pt x="289" y="123"/>
                  </a:lnTo>
                  <a:cubicBezTo>
                    <a:pt x="299" y="68"/>
                    <a:pt x="259" y="13"/>
                    <a:pt x="204" y="2"/>
                  </a:cubicBezTo>
                  <a:cubicBezTo>
                    <a:pt x="198" y="1"/>
                    <a:pt x="193" y="1"/>
                    <a:pt x="1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8" name="Google Shape;1118;p31"/>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9" name="Google Shape;1119;p31"/>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0" name="Google Shape;1120;p31"/>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1" name="Google Shape;1121;p31"/>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31"/>
            <p:cNvSpPr/>
            <p:nvPr/>
          </p:nvSpPr>
          <p:spPr>
            <a:xfrm>
              <a:off x="8780945" y="5006650"/>
              <a:ext cx="24843" cy="31832"/>
            </a:xfrm>
            <a:custGeom>
              <a:avLst/>
              <a:gdLst/>
              <a:ahLst/>
              <a:cxnLst/>
              <a:rect l="l" t="t" r="r" b="b"/>
              <a:pathLst>
                <a:path w="462" h="592" extrusionOk="0">
                  <a:moveTo>
                    <a:pt x="123" y="1"/>
                  </a:moveTo>
                  <a:cubicBezTo>
                    <a:pt x="105" y="1"/>
                    <a:pt x="87" y="5"/>
                    <a:pt x="70" y="15"/>
                  </a:cubicBezTo>
                  <a:cubicBezTo>
                    <a:pt x="18" y="45"/>
                    <a:pt x="0" y="108"/>
                    <a:pt x="30" y="159"/>
                  </a:cubicBezTo>
                  <a:cubicBezTo>
                    <a:pt x="140" y="362"/>
                    <a:pt x="210" y="491"/>
                    <a:pt x="226" y="525"/>
                  </a:cubicBezTo>
                  <a:cubicBezTo>
                    <a:pt x="229" y="532"/>
                    <a:pt x="236" y="544"/>
                    <a:pt x="244" y="554"/>
                  </a:cubicBezTo>
                  <a:cubicBezTo>
                    <a:pt x="266" y="577"/>
                    <a:pt x="296" y="592"/>
                    <a:pt x="325" y="592"/>
                  </a:cubicBezTo>
                  <a:cubicBezTo>
                    <a:pt x="351" y="592"/>
                    <a:pt x="373" y="584"/>
                    <a:pt x="395" y="566"/>
                  </a:cubicBezTo>
                  <a:cubicBezTo>
                    <a:pt x="461" y="506"/>
                    <a:pt x="461" y="506"/>
                    <a:pt x="214" y="56"/>
                  </a:cubicBezTo>
                  <a:cubicBezTo>
                    <a:pt x="197" y="21"/>
                    <a:pt x="161"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23" name="Google Shape;1123;p31"/>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31"/>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31"/>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31"/>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31"/>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31"/>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9" name="Google Shape;1129;p31"/>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0" name="Google Shape;1130;p31"/>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1" name="Google Shape;1131;p31"/>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32" name="Google Shape;1132;p31"/>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33" name="Google Shape;1133;p31"/>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1763688" y="2427734"/>
            <a:ext cx="5577995" cy="2308324"/>
          </a:xfrm>
          <a:prstGeom prst="rect">
            <a:avLst/>
          </a:prstGeom>
          <a:solidFill>
            <a:schemeClr val="bg2"/>
          </a:solidFill>
        </p:spPr>
        <p:txBody>
          <a:bodyPr wrap="square">
            <a:spAutoFit/>
          </a:bodyPr>
          <a:lstStyle/>
          <a:p>
            <a:pPr algn="just">
              <a:lnSpc>
                <a:spcPct val="150000"/>
              </a:lnSpc>
            </a:pPr>
            <a:r>
              <a:rPr lang="vi-VN" sz="2400" dirty="0" smtClean="0"/>
              <a:t>Hãy kể tên những nơi em đã từng được đến tham quan và chia sẻ một số điều em quan sát được từ những chuyến đi đó.</a:t>
            </a:r>
            <a:endParaRPr lang="vi-VN" sz="2400" dirty="0"/>
          </a:p>
        </p:txBody>
      </p:sp>
    </p:spTree>
    <p:extLst>
      <p:ext uri="{BB962C8B-B14F-4D97-AF65-F5344CB8AC3E}">
        <p14:creationId xmlns:p14="http://schemas.microsoft.com/office/powerpoint/2010/main" val="306128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2. Cảnh Cô Tô yên ả, tinh khôi sau cơn bão</a:t>
            </a:r>
            <a:endParaRPr lang="vi-VN" sz="2800" dirty="0">
              <a:latin typeface="+mn-lt"/>
            </a:endParaRPr>
          </a:p>
        </p:txBody>
      </p:sp>
      <p:sp>
        <p:nvSpPr>
          <p:cNvPr id="1272" name="Google Shape;1272;p36"/>
          <p:cNvSpPr txBox="1">
            <a:spLocks noGrp="1"/>
          </p:cNvSpPr>
          <p:nvPr>
            <p:ph type="title"/>
          </p:nvPr>
        </p:nvSpPr>
        <p:spPr>
          <a:xfrm>
            <a:off x="467544" y="2157139"/>
            <a:ext cx="2336400" cy="2001485"/>
          </a:xfrm>
          <a:prstGeom prst="rect">
            <a:avLst/>
          </a:prstGeom>
        </p:spPr>
        <p:txBody>
          <a:bodyPr spcFirstLastPara="1" wrap="square" lIns="91425" tIns="91425" rIns="91425" bIns="91425" anchor="ctr" anchorCtr="0">
            <a:noAutofit/>
          </a:bodyPr>
          <a:lstStyle/>
          <a:p>
            <a:r>
              <a:rPr lang="vi-VN" sz="1800" b="1" dirty="0" smtClean="0">
                <a:solidFill>
                  <a:srgbClr val="000000"/>
                </a:solidFill>
                <a:latin typeface="+mn-lt"/>
              </a:rPr>
              <a:t>Nhóm 1:</a:t>
            </a:r>
            <a:br>
              <a:rPr lang="vi-VN" sz="1800" b="1" dirty="0" smtClean="0">
                <a:solidFill>
                  <a:srgbClr val="000000"/>
                </a:solidFill>
                <a:latin typeface="+mn-lt"/>
              </a:rPr>
            </a:br>
            <a:r>
              <a:rPr lang="vi-VN" sz="1800" dirty="0" smtClean="0">
                <a:solidFill>
                  <a:srgbClr val="000000"/>
                </a:solidFill>
                <a:latin typeface="+mn-lt"/>
              </a:rPr>
              <a:t>Tìm </a:t>
            </a:r>
            <a:r>
              <a:rPr lang="vi-VN" sz="1800" dirty="0">
                <a:solidFill>
                  <a:srgbClr val="000000"/>
                </a:solidFill>
                <a:latin typeface="+mn-lt"/>
              </a:rPr>
              <a:t>những chi tiết miêu tả biển sau bão (bầu trời, cây, nước biển, mặt trời</a:t>
            </a:r>
            <a:r>
              <a:rPr lang="vi-VN" sz="1800" dirty="0" smtClean="0">
                <a:solidFill>
                  <a:srgbClr val="000000"/>
                </a:solidFill>
                <a:latin typeface="+mn-lt"/>
              </a:rPr>
              <a:t>,…)?</a:t>
            </a:r>
            <a:endParaRPr sz="1800" dirty="0">
              <a:solidFill>
                <a:srgbClr val="000000"/>
              </a:solidFill>
              <a:latin typeface="+mn-lt"/>
            </a:endParaRPr>
          </a:p>
        </p:txBody>
      </p:sp>
      <p:sp>
        <p:nvSpPr>
          <p:cNvPr id="1274" name="Google Shape;1274;p36"/>
          <p:cNvSpPr txBox="1">
            <a:spLocks noGrp="1"/>
          </p:cNvSpPr>
          <p:nvPr>
            <p:ph type="title" idx="2"/>
          </p:nvPr>
        </p:nvSpPr>
        <p:spPr>
          <a:xfrm>
            <a:off x="3131840" y="2157140"/>
            <a:ext cx="2736304" cy="2537328"/>
          </a:xfrm>
          <a:prstGeom prst="rect">
            <a:avLst/>
          </a:prstGeom>
        </p:spPr>
        <p:txBody>
          <a:bodyPr spcFirstLastPara="1" wrap="square" lIns="91425" tIns="91425" rIns="91425" bIns="91425" anchor="ctr" anchorCtr="0">
            <a:noAutofit/>
          </a:bodyPr>
          <a:lstStyle/>
          <a:p>
            <a:r>
              <a:rPr lang="vi-VN" sz="1800" b="1" dirty="0" smtClean="0">
                <a:solidFill>
                  <a:srgbClr val="000000"/>
                </a:solidFill>
                <a:latin typeface="+mn-lt"/>
              </a:rPr>
              <a:t>Nhóm 2:</a:t>
            </a:r>
            <a:r>
              <a:rPr lang="vi-VN" sz="1800" dirty="0" smtClean="0">
                <a:solidFill>
                  <a:srgbClr val="000000"/>
                </a:solidFill>
                <a:latin typeface="+mn-lt"/>
              </a:rPr>
              <a:t/>
            </a:r>
            <a:br>
              <a:rPr lang="vi-VN" sz="1800" dirty="0" smtClean="0">
                <a:solidFill>
                  <a:srgbClr val="000000"/>
                </a:solidFill>
                <a:latin typeface="+mn-lt"/>
              </a:rPr>
            </a:br>
            <a:r>
              <a:rPr lang="vi-VN" sz="1800" dirty="0">
                <a:solidFill>
                  <a:srgbClr val="000000"/>
                </a:solidFill>
                <a:latin typeface="+mn-lt"/>
              </a:rPr>
              <a:t>Nhận xét về cảnh Cô Tô trong và sau bão. </a:t>
            </a:r>
            <a:r>
              <a:rPr lang="vi-VN" sz="1800" dirty="0" smtClean="0">
                <a:solidFill>
                  <a:srgbClr val="000000"/>
                </a:solidFill>
                <a:latin typeface="+mn-lt"/>
              </a:rPr>
              <a:t>Từ đó so sánh cách miêu tả của Nguyễn Tuân về cơn bão ở Cô Tô và khi cơn bão đi qua.</a:t>
            </a:r>
            <a:endParaRPr sz="1800" dirty="0">
              <a:solidFill>
                <a:srgbClr val="000000"/>
              </a:solidFill>
              <a:latin typeface="+mn-lt"/>
            </a:endParaRPr>
          </a:p>
        </p:txBody>
      </p:sp>
      <p:sp>
        <p:nvSpPr>
          <p:cNvPr id="1276" name="Google Shape;1276;p36"/>
          <p:cNvSpPr txBox="1">
            <a:spLocks noGrp="1"/>
          </p:cNvSpPr>
          <p:nvPr>
            <p:ph type="title" idx="4"/>
          </p:nvPr>
        </p:nvSpPr>
        <p:spPr>
          <a:xfrm>
            <a:off x="6156176" y="2157140"/>
            <a:ext cx="2586001" cy="2537328"/>
          </a:xfrm>
          <a:prstGeom prst="rect">
            <a:avLst/>
          </a:prstGeom>
        </p:spPr>
        <p:txBody>
          <a:bodyPr spcFirstLastPara="1" wrap="square" lIns="91425" tIns="91425" rIns="91425" bIns="91425" anchor="ctr" anchorCtr="0">
            <a:noAutofit/>
          </a:bodyPr>
          <a:lstStyle/>
          <a:p>
            <a:r>
              <a:rPr lang="vi-VN" sz="1800" b="1" dirty="0" smtClean="0">
                <a:solidFill>
                  <a:srgbClr val="000000"/>
                </a:solidFill>
                <a:latin typeface="+mn-lt"/>
              </a:rPr>
              <a:t>Nhóm 3:</a:t>
            </a:r>
            <a:br>
              <a:rPr lang="vi-VN" sz="1800" b="1" dirty="0" smtClean="0">
                <a:solidFill>
                  <a:srgbClr val="000000"/>
                </a:solidFill>
                <a:latin typeface="+mn-lt"/>
              </a:rPr>
            </a:br>
            <a:r>
              <a:rPr lang="vi-VN" sz="1800" dirty="0">
                <a:solidFill>
                  <a:srgbClr val="000000"/>
                </a:solidFill>
                <a:latin typeface="+mn-lt"/>
              </a:rPr>
              <a:t>Chỉ ra câu văn thể hiện sự yêu mến đặc biệt của tác giả đối với Cô Tô trong đoạn văn từ </a:t>
            </a:r>
            <a:r>
              <a:rPr lang="vi-VN" sz="1800" i="1" dirty="0">
                <a:solidFill>
                  <a:srgbClr val="000000"/>
                </a:solidFill>
                <a:latin typeface="+mn-lt"/>
              </a:rPr>
              <a:t>Ngày thứ Năm trên đảo Cô Tô…</a:t>
            </a:r>
            <a:r>
              <a:rPr lang="vi-VN" sz="1800" dirty="0">
                <a:solidFill>
                  <a:srgbClr val="000000"/>
                </a:solidFill>
                <a:latin typeface="+mn-lt"/>
              </a:rPr>
              <a:t> </a:t>
            </a:r>
            <a:r>
              <a:rPr lang="vi-VN" sz="1800" i="1" dirty="0">
                <a:solidFill>
                  <a:srgbClr val="000000"/>
                </a:solidFill>
                <a:latin typeface="+mn-lt"/>
              </a:rPr>
              <a:t>theo mùa sóng ở đây</a:t>
            </a:r>
            <a:r>
              <a:rPr lang="vi-VN" sz="1800" dirty="0" smtClean="0">
                <a:solidFill>
                  <a:srgbClr val="000000"/>
                </a:solidFill>
                <a:latin typeface="+mn-lt"/>
              </a:rPr>
              <a:t>.</a:t>
            </a:r>
            <a:endParaRPr sz="1800" b="1" dirty="0">
              <a:solidFill>
                <a:srgbClr val="000000"/>
              </a:solidFill>
              <a:latin typeface="+mn-lt"/>
            </a:endParaRPr>
          </a:p>
        </p:txBody>
      </p:sp>
      <p:grpSp>
        <p:nvGrpSpPr>
          <p:cNvPr id="1322" name="Google Shape;1322;p36"/>
          <p:cNvGrpSpPr/>
          <p:nvPr/>
        </p:nvGrpSpPr>
        <p:grpSpPr>
          <a:xfrm>
            <a:off x="7970588" y="540005"/>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95" name="Google Shape;864;p50"/>
          <p:cNvGrpSpPr/>
          <p:nvPr/>
        </p:nvGrpSpPr>
        <p:grpSpPr>
          <a:xfrm>
            <a:off x="1236603" y="1347614"/>
            <a:ext cx="745884" cy="683174"/>
            <a:chOff x="3779314" y="3274044"/>
            <a:chExt cx="1500224" cy="1439186"/>
          </a:xfrm>
        </p:grpSpPr>
        <p:grpSp>
          <p:nvGrpSpPr>
            <p:cNvPr id="96" name="Google Shape;865;p50"/>
            <p:cNvGrpSpPr/>
            <p:nvPr/>
          </p:nvGrpSpPr>
          <p:grpSpPr>
            <a:xfrm>
              <a:off x="3779314" y="3274044"/>
              <a:ext cx="1500224" cy="1439186"/>
              <a:chOff x="393300" y="1670625"/>
              <a:chExt cx="425825" cy="408500"/>
            </a:xfrm>
          </p:grpSpPr>
          <p:sp>
            <p:nvSpPr>
              <p:cNvPr id="112" name="Google Shape;866;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867;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868;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869;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870;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871;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872;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873;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874;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875;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876;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7" name="Google Shape;877;p50"/>
            <p:cNvGrpSpPr/>
            <p:nvPr/>
          </p:nvGrpSpPr>
          <p:grpSpPr>
            <a:xfrm>
              <a:off x="3779314" y="3274044"/>
              <a:ext cx="1500224" cy="1439186"/>
              <a:chOff x="393300" y="1670625"/>
              <a:chExt cx="425825" cy="408500"/>
            </a:xfrm>
          </p:grpSpPr>
          <p:sp>
            <p:nvSpPr>
              <p:cNvPr id="98" name="Google Shape;878;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879;p50"/>
              <p:cNvSpPr/>
              <p:nvPr/>
            </p:nvSpPr>
            <p:spPr>
              <a:xfrm>
                <a:off x="519850" y="1845125"/>
                <a:ext cx="45400" cy="34250"/>
              </a:xfrm>
              <a:custGeom>
                <a:avLst/>
                <a:gdLst/>
                <a:ahLst/>
                <a:cxnLst/>
                <a:rect l="l" t="t" r="r" b="b"/>
                <a:pathLst>
                  <a:path w="1816" h="1370" extrusionOk="0">
                    <a:moveTo>
                      <a:pt x="923" y="0"/>
                    </a:moveTo>
                    <a:cubicBezTo>
                      <a:pt x="913" y="0"/>
                      <a:pt x="903" y="0"/>
                      <a:pt x="892" y="1"/>
                    </a:cubicBezTo>
                    <a:cubicBezTo>
                      <a:pt x="1" y="1"/>
                      <a:pt x="1" y="1370"/>
                      <a:pt x="892" y="1370"/>
                    </a:cubicBezTo>
                    <a:cubicBezTo>
                      <a:pt x="1805" y="1338"/>
                      <a:pt x="1815" y="0"/>
                      <a:pt x="923"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880;p50"/>
              <p:cNvSpPr/>
              <p:nvPr/>
            </p:nvSpPr>
            <p:spPr>
              <a:xfrm>
                <a:off x="624900" y="1836375"/>
                <a:ext cx="45400" cy="34250"/>
              </a:xfrm>
              <a:custGeom>
                <a:avLst/>
                <a:gdLst/>
                <a:ahLst/>
                <a:cxnLst/>
                <a:rect l="l" t="t" r="r" b="b"/>
                <a:pathLst>
                  <a:path w="1816" h="1370" extrusionOk="0">
                    <a:moveTo>
                      <a:pt x="892" y="0"/>
                    </a:moveTo>
                    <a:cubicBezTo>
                      <a:pt x="1" y="0"/>
                      <a:pt x="1" y="1369"/>
                      <a:pt x="892" y="1369"/>
                    </a:cubicBezTo>
                    <a:cubicBezTo>
                      <a:pt x="1815" y="1369"/>
                      <a:pt x="1815" y="0"/>
                      <a:pt x="892"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881;p50"/>
              <p:cNvSpPr/>
              <p:nvPr/>
            </p:nvSpPr>
            <p:spPr>
              <a:xfrm>
                <a:off x="567675" y="1856225"/>
                <a:ext cx="56450" cy="34325"/>
              </a:xfrm>
              <a:custGeom>
                <a:avLst/>
                <a:gdLst/>
                <a:ahLst/>
                <a:cxnLst/>
                <a:rect l="l" t="t" r="r" b="b"/>
                <a:pathLst>
                  <a:path w="2258" h="1373" extrusionOk="0">
                    <a:moveTo>
                      <a:pt x="1980" y="1"/>
                    </a:moveTo>
                    <a:cubicBezTo>
                      <a:pt x="1876" y="1"/>
                      <a:pt x="1762" y="80"/>
                      <a:pt x="1780" y="193"/>
                    </a:cubicBezTo>
                    <a:cubicBezTo>
                      <a:pt x="1844" y="607"/>
                      <a:pt x="1558" y="989"/>
                      <a:pt x="1144" y="1053"/>
                    </a:cubicBezTo>
                    <a:cubicBezTo>
                      <a:pt x="698" y="1053"/>
                      <a:pt x="348" y="639"/>
                      <a:pt x="443" y="225"/>
                    </a:cubicBezTo>
                    <a:cubicBezTo>
                      <a:pt x="443" y="114"/>
                      <a:pt x="364" y="58"/>
                      <a:pt x="280" y="58"/>
                    </a:cubicBezTo>
                    <a:cubicBezTo>
                      <a:pt x="197" y="58"/>
                      <a:pt x="109" y="114"/>
                      <a:pt x="93" y="225"/>
                    </a:cubicBezTo>
                    <a:cubicBezTo>
                      <a:pt x="0" y="844"/>
                      <a:pt x="479" y="1373"/>
                      <a:pt x="1090" y="1373"/>
                    </a:cubicBezTo>
                    <a:cubicBezTo>
                      <a:pt x="1108" y="1373"/>
                      <a:pt x="1126" y="1372"/>
                      <a:pt x="1144" y="1371"/>
                    </a:cubicBezTo>
                    <a:cubicBezTo>
                      <a:pt x="1780" y="1339"/>
                      <a:pt x="2258" y="735"/>
                      <a:pt x="2131" y="130"/>
                    </a:cubicBezTo>
                    <a:cubicBezTo>
                      <a:pt x="2118" y="39"/>
                      <a:pt x="2051" y="1"/>
                      <a:pt x="1980" y="1"/>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882;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883;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884;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885;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886;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887;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888;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889;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890;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891;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grpSp>
        <p:nvGrpSpPr>
          <p:cNvPr id="129" name="Google Shape;595;p44"/>
          <p:cNvGrpSpPr/>
          <p:nvPr/>
        </p:nvGrpSpPr>
        <p:grpSpPr>
          <a:xfrm>
            <a:off x="4325317" y="1511482"/>
            <a:ext cx="530386" cy="483893"/>
            <a:chOff x="1963513" y="4008575"/>
            <a:chExt cx="1161200" cy="1134600"/>
          </a:xfrm>
        </p:grpSpPr>
        <p:sp>
          <p:nvSpPr>
            <p:cNvPr id="130" name="Google Shape;596;p44"/>
            <p:cNvSpPr/>
            <p:nvPr/>
          </p:nvSpPr>
          <p:spPr>
            <a:xfrm>
              <a:off x="1976900" y="4009000"/>
              <a:ext cx="1134425" cy="1132925"/>
            </a:xfrm>
            <a:custGeom>
              <a:avLst/>
              <a:gdLst/>
              <a:ahLst/>
              <a:cxnLst/>
              <a:rect l="l" t="t" r="r" b="b"/>
              <a:pathLst>
                <a:path w="45377" h="45317" extrusionOk="0">
                  <a:moveTo>
                    <a:pt x="23492" y="10123"/>
                  </a:moveTo>
                  <a:cubicBezTo>
                    <a:pt x="23671" y="10123"/>
                    <a:pt x="23850" y="10153"/>
                    <a:pt x="23999" y="10153"/>
                  </a:cubicBezTo>
                  <a:lnTo>
                    <a:pt x="24147" y="10153"/>
                  </a:lnTo>
                  <a:cubicBezTo>
                    <a:pt x="24326" y="10183"/>
                    <a:pt x="24505" y="10213"/>
                    <a:pt x="24683" y="10242"/>
                  </a:cubicBezTo>
                  <a:lnTo>
                    <a:pt x="24773" y="10242"/>
                  </a:lnTo>
                  <a:cubicBezTo>
                    <a:pt x="24951" y="10272"/>
                    <a:pt x="25160" y="10332"/>
                    <a:pt x="25338" y="10361"/>
                  </a:cubicBezTo>
                  <a:lnTo>
                    <a:pt x="25398" y="10361"/>
                  </a:lnTo>
                  <a:cubicBezTo>
                    <a:pt x="25606" y="10391"/>
                    <a:pt x="25785" y="10451"/>
                    <a:pt x="25964" y="10480"/>
                  </a:cubicBezTo>
                  <a:lnTo>
                    <a:pt x="26023" y="10480"/>
                  </a:lnTo>
                  <a:cubicBezTo>
                    <a:pt x="26202" y="10540"/>
                    <a:pt x="26410" y="10600"/>
                    <a:pt x="26589" y="10659"/>
                  </a:cubicBezTo>
                  <a:cubicBezTo>
                    <a:pt x="27006" y="10808"/>
                    <a:pt x="27393" y="10957"/>
                    <a:pt x="27810" y="11136"/>
                  </a:cubicBezTo>
                  <a:cubicBezTo>
                    <a:pt x="30668" y="12416"/>
                    <a:pt x="32961" y="14708"/>
                    <a:pt x="34241" y="17567"/>
                  </a:cubicBezTo>
                  <a:cubicBezTo>
                    <a:pt x="34419" y="17954"/>
                    <a:pt x="34568" y="18371"/>
                    <a:pt x="34687" y="18758"/>
                  </a:cubicBezTo>
                  <a:cubicBezTo>
                    <a:pt x="34777" y="18966"/>
                    <a:pt x="34836" y="19175"/>
                    <a:pt x="34866" y="19353"/>
                  </a:cubicBezTo>
                  <a:lnTo>
                    <a:pt x="34866" y="19383"/>
                  </a:lnTo>
                  <a:cubicBezTo>
                    <a:pt x="34926" y="19591"/>
                    <a:pt x="34985" y="19770"/>
                    <a:pt x="35015" y="19978"/>
                  </a:cubicBezTo>
                  <a:lnTo>
                    <a:pt x="35015" y="20038"/>
                  </a:lnTo>
                  <a:cubicBezTo>
                    <a:pt x="35045" y="20217"/>
                    <a:pt x="35104" y="20425"/>
                    <a:pt x="35134" y="20604"/>
                  </a:cubicBezTo>
                  <a:cubicBezTo>
                    <a:pt x="35134" y="20633"/>
                    <a:pt x="35134" y="20663"/>
                    <a:pt x="35134" y="20693"/>
                  </a:cubicBezTo>
                  <a:cubicBezTo>
                    <a:pt x="35164" y="20872"/>
                    <a:pt x="35164" y="21050"/>
                    <a:pt x="35194" y="21229"/>
                  </a:cubicBezTo>
                  <a:lnTo>
                    <a:pt x="35194" y="21348"/>
                  </a:lnTo>
                  <a:cubicBezTo>
                    <a:pt x="35223" y="21527"/>
                    <a:pt x="35223" y="21735"/>
                    <a:pt x="35223" y="21884"/>
                  </a:cubicBezTo>
                  <a:lnTo>
                    <a:pt x="35223" y="22003"/>
                  </a:lnTo>
                  <a:cubicBezTo>
                    <a:pt x="35223" y="22241"/>
                    <a:pt x="35253" y="22450"/>
                    <a:pt x="35253" y="22688"/>
                  </a:cubicBezTo>
                  <a:lnTo>
                    <a:pt x="35253" y="22718"/>
                  </a:lnTo>
                  <a:cubicBezTo>
                    <a:pt x="35253" y="22956"/>
                    <a:pt x="35253" y="23164"/>
                    <a:pt x="35223" y="23373"/>
                  </a:cubicBezTo>
                  <a:cubicBezTo>
                    <a:pt x="35223" y="23402"/>
                    <a:pt x="35223" y="23462"/>
                    <a:pt x="35223" y="23492"/>
                  </a:cubicBezTo>
                  <a:cubicBezTo>
                    <a:pt x="35223" y="23670"/>
                    <a:pt x="35223" y="23849"/>
                    <a:pt x="35194" y="24057"/>
                  </a:cubicBezTo>
                  <a:lnTo>
                    <a:pt x="35194" y="24147"/>
                  </a:lnTo>
                  <a:cubicBezTo>
                    <a:pt x="35164" y="24325"/>
                    <a:pt x="35134" y="24534"/>
                    <a:pt x="35104" y="24713"/>
                  </a:cubicBezTo>
                  <a:cubicBezTo>
                    <a:pt x="35104" y="24742"/>
                    <a:pt x="35104" y="24772"/>
                    <a:pt x="35104" y="24802"/>
                  </a:cubicBezTo>
                  <a:cubicBezTo>
                    <a:pt x="35075" y="24980"/>
                    <a:pt x="35045" y="25159"/>
                    <a:pt x="35015" y="25338"/>
                  </a:cubicBezTo>
                  <a:lnTo>
                    <a:pt x="35015" y="25427"/>
                  </a:lnTo>
                  <a:cubicBezTo>
                    <a:pt x="34955" y="25606"/>
                    <a:pt x="34926" y="25814"/>
                    <a:pt x="34866" y="25993"/>
                  </a:cubicBezTo>
                  <a:lnTo>
                    <a:pt x="34866" y="26023"/>
                  </a:lnTo>
                  <a:cubicBezTo>
                    <a:pt x="34807" y="26231"/>
                    <a:pt x="34747" y="26410"/>
                    <a:pt x="34687" y="26618"/>
                  </a:cubicBezTo>
                  <a:cubicBezTo>
                    <a:pt x="34539" y="27035"/>
                    <a:pt x="34390" y="27422"/>
                    <a:pt x="34211" y="27809"/>
                  </a:cubicBezTo>
                  <a:cubicBezTo>
                    <a:pt x="32961" y="30697"/>
                    <a:pt x="30668" y="32990"/>
                    <a:pt x="27810" y="34270"/>
                  </a:cubicBezTo>
                  <a:cubicBezTo>
                    <a:pt x="27423" y="34449"/>
                    <a:pt x="27006" y="34598"/>
                    <a:pt x="26619" y="34717"/>
                  </a:cubicBezTo>
                  <a:cubicBezTo>
                    <a:pt x="26410" y="34776"/>
                    <a:pt x="26202" y="34836"/>
                    <a:pt x="26023" y="34895"/>
                  </a:cubicBezTo>
                  <a:lnTo>
                    <a:pt x="25993" y="34895"/>
                  </a:lnTo>
                  <a:cubicBezTo>
                    <a:pt x="25785" y="34955"/>
                    <a:pt x="25606" y="35014"/>
                    <a:pt x="25398" y="35044"/>
                  </a:cubicBezTo>
                  <a:lnTo>
                    <a:pt x="25368" y="35044"/>
                  </a:lnTo>
                  <a:cubicBezTo>
                    <a:pt x="25160" y="35074"/>
                    <a:pt x="24981" y="35133"/>
                    <a:pt x="24773" y="35163"/>
                  </a:cubicBezTo>
                  <a:lnTo>
                    <a:pt x="24713" y="35163"/>
                  </a:lnTo>
                  <a:cubicBezTo>
                    <a:pt x="24535" y="35193"/>
                    <a:pt x="24326" y="35193"/>
                    <a:pt x="24147" y="35223"/>
                  </a:cubicBezTo>
                  <a:lnTo>
                    <a:pt x="24058" y="35223"/>
                  </a:lnTo>
                  <a:cubicBezTo>
                    <a:pt x="23850" y="35253"/>
                    <a:pt x="23671" y="35253"/>
                    <a:pt x="23463" y="35282"/>
                  </a:cubicBezTo>
                  <a:lnTo>
                    <a:pt x="23403" y="35282"/>
                  </a:lnTo>
                  <a:cubicBezTo>
                    <a:pt x="23165" y="35282"/>
                    <a:pt x="22957" y="35282"/>
                    <a:pt x="22748" y="35312"/>
                  </a:cubicBezTo>
                  <a:lnTo>
                    <a:pt x="22659" y="35312"/>
                  </a:lnTo>
                  <a:cubicBezTo>
                    <a:pt x="22421" y="35312"/>
                    <a:pt x="22212" y="35312"/>
                    <a:pt x="22004" y="35282"/>
                  </a:cubicBezTo>
                  <a:lnTo>
                    <a:pt x="21914" y="35282"/>
                  </a:lnTo>
                  <a:cubicBezTo>
                    <a:pt x="21706" y="35282"/>
                    <a:pt x="21557" y="35253"/>
                    <a:pt x="21349" y="35223"/>
                  </a:cubicBezTo>
                  <a:lnTo>
                    <a:pt x="21259" y="35223"/>
                  </a:lnTo>
                  <a:cubicBezTo>
                    <a:pt x="21051" y="35193"/>
                    <a:pt x="20872" y="35193"/>
                    <a:pt x="20694" y="35163"/>
                  </a:cubicBezTo>
                  <a:lnTo>
                    <a:pt x="20604" y="35163"/>
                  </a:lnTo>
                  <a:cubicBezTo>
                    <a:pt x="20426" y="35133"/>
                    <a:pt x="20247" y="35074"/>
                    <a:pt x="20039" y="35044"/>
                  </a:cubicBezTo>
                  <a:lnTo>
                    <a:pt x="19979" y="35044"/>
                  </a:lnTo>
                  <a:cubicBezTo>
                    <a:pt x="19800" y="35014"/>
                    <a:pt x="19592" y="34955"/>
                    <a:pt x="19384" y="34895"/>
                  </a:cubicBezTo>
                  <a:cubicBezTo>
                    <a:pt x="19175" y="34836"/>
                    <a:pt x="18967" y="34776"/>
                    <a:pt x="18788" y="34717"/>
                  </a:cubicBezTo>
                  <a:cubicBezTo>
                    <a:pt x="18371" y="34598"/>
                    <a:pt x="17984" y="34449"/>
                    <a:pt x="17597" y="34270"/>
                  </a:cubicBezTo>
                  <a:cubicBezTo>
                    <a:pt x="14709" y="32990"/>
                    <a:pt x="12387" y="30697"/>
                    <a:pt x="11106" y="27809"/>
                  </a:cubicBezTo>
                  <a:cubicBezTo>
                    <a:pt x="10928" y="27422"/>
                    <a:pt x="10779" y="27005"/>
                    <a:pt x="10660" y="26618"/>
                  </a:cubicBezTo>
                  <a:cubicBezTo>
                    <a:pt x="10600" y="26410"/>
                    <a:pt x="10541" y="26201"/>
                    <a:pt x="10481" y="26023"/>
                  </a:cubicBezTo>
                  <a:cubicBezTo>
                    <a:pt x="10481" y="25993"/>
                    <a:pt x="10481" y="25993"/>
                    <a:pt x="10481" y="25993"/>
                  </a:cubicBezTo>
                  <a:cubicBezTo>
                    <a:pt x="10422" y="25784"/>
                    <a:pt x="10362" y="25606"/>
                    <a:pt x="10332" y="25397"/>
                  </a:cubicBezTo>
                  <a:lnTo>
                    <a:pt x="10332" y="25338"/>
                  </a:lnTo>
                  <a:cubicBezTo>
                    <a:pt x="10303" y="25159"/>
                    <a:pt x="10243" y="24980"/>
                    <a:pt x="10213" y="24772"/>
                  </a:cubicBezTo>
                  <a:cubicBezTo>
                    <a:pt x="10213" y="24742"/>
                    <a:pt x="10213" y="24713"/>
                    <a:pt x="10213" y="24683"/>
                  </a:cubicBezTo>
                  <a:cubicBezTo>
                    <a:pt x="10183" y="24504"/>
                    <a:pt x="10183" y="24325"/>
                    <a:pt x="10154" y="24147"/>
                  </a:cubicBezTo>
                  <a:lnTo>
                    <a:pt x="10154" y="24028"/>
                  </a:lnTo>
                  <a:cubicBezTo>
                    <a:pt x="10124" y="23849"/>
                    <a:pt x="10124" y="23670"/>
                    <a:pt x="10094" y="23462"/>
                  </a:cubicBezTo>
                  <a:cubicBezTo>
                    <a:pt x="10094" y="23432"/>
                    <a:pt x="10094" y="23402"/>
                    <a:pt x="10094" y="23373"/>
                  </a:cubicBezTo>
                  <a:lnTo>
                    <a:pt x="10094" y="22718"/>
                  </a:lnTo>
                  <a:lnTo>
                    <a:pt x="10094" y="22688"/>
                  </a:lnTo>
                  <a:lnTo>
                    <a:pt x="10094" y="22003"/>
                  </a:lnTo>
                  <a:lnTo>
                    <a:pt x="10094" y="21914"/>
                  </a:lnTo>
                  <a:cubicBezTo>
                    <a:pt x="10094" y="21705"/>
                    <a:pt x="10124" y="21527"/>
                    <a:pt x="10154" y="21348"/>
                  </a:cubicBezTo>
                  <a:lnTo>
                    <a:pt x="10154" y="21229"/>
                  </a:lnTo>
                  <a:cubicBezTo>
                    <a:pt x="10154" y="21050"/>
                    <a:pt x="10183" y="20872"/>
                    <a:pt x="10213" y="20693"/>
                  </a:cubicBezTo>
                  <a:lnTo>
                    <a:pt x="10213" y="20604"/>
                  </a:lnTo>
                  <a:cubicBezTo>
                    <a:pt x="10243" y="20425"/>
                    <a:pt x="10273" y="20217"/>
                    <a:pt x="10332" y="20038"/>
                  </a:cubicBezTo>
                  <a:lnTo>
                    <a:pt x="10332" y="19978"/>
                  </a:lnTo>
                  <a:cubicBezTo>
                    <a:pt x="10362" y="19800"/>
                    <a:pt x="10422" y="19591"/>
                    <a:pt x="10451" y="19383"/>
                  </a:cubicBezTo>
                  <a:cubicBezTo>
                    <a:pt x="10451" y="19383"/>
                    <a:pt x="10451" y="19383"/>
                    <a:pt x="10451" y="19353"/>
                  </a:cubicBezTo>
                  <a:cubicBezTo>
                    <a:pt x="10511" y="19175"/>
                    <a:pt x="10571" y="18966"/>
                    <a:pt x="10630" y="18758"/>
                  </a:cubicBezTo>
                  <a:cubicBezTo>
                    <a:pt x="10779" y="18371"/>
                    <a:pt x="10928" y="17954"/>
                    <a:pt x="11106" y="17567"/>
                  </a:cubicBezTo>
                  <a:cubicBezTo>
                    <a:pt x="12387" y="14708"/>
                    <a:pt x="14679" y="12416"/>
                    <a:pt x="17538" y="11136"/>
                  </a:cubicBezTo>
                  <a:cubicBezTo>
                    <a:pt x="17746" y="11046"/>
                    <a:pt x="17925" y="10957"/>
                    <a:pt x="18133" y="10868"/>
                  </a:cubicBezTo>
                  <a:lnTo>
                    <a:pt x="18729" y="10659"/>
                  </a:lnTo>
                  <a:cubicBezTo>
                    <a:pt x="18937" y="10600"/>
                    <a:pt x="19116" y="10540"/>
                    <a:pt x="19324" y="10480"/>
                  </a:cubicBezTo>
                  <a:lnTo>
                    <a:pt x="19384" y="10480"/>
                  </a:lnTo>
                  <a:cubicBezTo>
                    <a:pt x="19562" y="10451"/>
                    <a:pt x="19741" y="10391"/>
                    <a:pt x="19949" y="10361"/>
                  </a:cubicBezTo>
                  <a:lnTo>
                    <a:pt x="20009" y="10361"/>
                  </a:lnTo>
                  <a:cubicBezTo>
                    <a:pt x="20188" y="10302"/>
                    <a:pt x="20396" y="10272"/>
                    <a:pt x="20545" y="10242"/>
                  </a:cubicBezTo>
                  <a:lnTo>
                    <a:pt x="20664" y="10242"/>
                  </a:lnTo>
                  <a:cubicBezTo>
                    <a:pt x="20843" y="10213"/>
                    <a:pt x="21021" y="10183"/>
                    <a:pt x="21200" y="10153"/>
                  </a:cubicBezTo>
                  <a:lnTo>
                    <a:pt x="21349" y="10153"/>
                  </a:lnTo>
                  <a:cubicBezTo>
                    <a:pt x="21498" y="10153"/>
                    <a:pt x="21676" y="10123"/>
                    <a:pt x="21855" y="10123"/>
                  </a:cubicBezTo>
                  <a:close/>
                  <a:moveTo>
                    <a:pt x="22689" y="0"/>
                  </a:moveTo>
                  <a:cubicBezTo>
                    <a:pt x="22331" y="0"/>
                    <a:pt x="21944" y="0"/>
                    <a:pt x="21587" y="30"/>
                  </a:cubicBezTo>
                  <a:cubicBezTo>
                    <a:pt x="21408" y="30"/>
                    <a:pt x="21259" y="60"/>
                    <a:pt x="21081" y="60"/>
                  </a:cubicBezTo>
                  <a:cubicBezTo>
                    <a:pt x="20932" y="89"/>
                    <a:pt x="20694" y="89"/>
                    <a:pt x="20485" y="119"/>
                  </a:cubicBezTo>
                  <a:cubicBezTo>
                    <a:pt x="20277" y="149"/>
                    <a:pt x="20068" y="179"/>
                    <a:pt x="19830" y="208"/>
                  </a:cubicBezTo>
                  <a:lnTo>
                    <a:pt x="19413" y="238"/>
                  </a:lnTo>
                  <a:cubicBezTo>
                    <a:pt x="19175" y="298"/>
                    <a:pt x="18907" y="328"/>
                    <a:pt x="18669" y="387"/>
                  </a:cubicBezTo>
                  <a:lnTo>
                    <a:pt x="18371" y="417"/>
                  </a:lnTo>
                  <a:cubicBezTo>
                    <a:pt x="18103" y="476"/>
                    <a:pt x="17835" y="536"/>
                    <a:pt x="17567" y="596"/>
                  </a:cubicBezTo>
                  <a:lnTo>
                    <a:pt x="17359" y="655"/>
                  </a:lnTo>
                  <a:cubicBezTo>
                    <a:pt x="17061" y="715"/>
                    <a:pt x="16764" y="804"/>
                    <a:pt x="16496" y="893"/>
                  </a:cubicBezTo>
                  <a:lnTo>
                    <a:pt x="16376" y="863"/>
                  </a:lnTo>
                  <a:cubicBezTo>
                    <a:pt x="16049" y="953"/>
                    <a:pt x="15751" y="1042"/>
                    <a:pt x="15453" y="1161"/>
                  </a:cubicBezTo>
                  <a:lnTo>
                    <a:pt x="15394" y="1161"/>
                  </a:lnTo>
                  <a:cubicBezTo>
                    <a:pt x="9052" y="3305"/>
                    <a:pt x="3991" y="8158"/>
                    <a:pt x="1549" y="14381"/>
                  </a:cubicBezTo>
                  <a:cubicBezTo>
                    <a:pt x="1430" y="14708"/>
                    <a:pt x="1311" y="15036"/>
                    <a:pt x="1222" y="15334"/>
                  </a:cubicBezTo>
                  <a:lnTo>
                    <a:pt x="1222" y="15393"/>
                  </a:lnTo>
                  <a:cubicBezTo>
                    <a:pt x="1102" y="15691"/>
                    <a:pt x="1013" y="15989"/>
                    <a:pt x="924" y="16316"/>
                  </a:cubicBezTo>
                  <a:cubicBezTo>
                    <a:pt x="924" y="16346"/>
                    <a:pt x="894" y="16376"/>
                    <a:pt x="894" y="16406"/>
                  </a:cubicBezTo>
                  <a:cubicBezTo>
                    <a:pt x="805" y="16703"/>
                    <a:pt x="715" y="17001"/>
                    <a:pt x="656" y="17299"/>
                  </a:cubicBezTo>
                  <a:lnTo>
                    <a:pt x="596" y="17477"/>
                  </a:lnTo>
                  <a:cubicBezTo>
                    <a:pt x="537" y="17775"/>
                    <a:pt x="477" y="18043"/>
                    <a:pt x="447" y="18311"/>
                  </a:cubicBezTo>
                  <a:cubicBezTo>
                    <a:pt x="447" y="18400"/>
                    <a:pt x="388" y="18519"/>
                    <a:pt x="388" y="18609"/>
                  </a:cubicBezTo>
                  <a:cubicBezTo>
                    <a:pt x="328" y="18847"/>
                    <a:pt x="299" y="19115"/>
                    <a:pt x="269" y="19353"/>
                  </a:cubicBezTo>
                  <a:cubicBezTo>
                    <a:pt x="239" y="19502"/>
                    <a:pt x="209" y="19621"/>
                    <a:pt x="209" y="19770"/>
                  </a:cubicBezTo>
                  <a:cubicBezTo>
                    <a:pt x="179" y="19978"/>
                    <a:pt x="150" y="20217"/>
                    <a:pt x="120" y="20425"/>
                  </a:cubicBezTo>
                  <a:cubicBezTo>
                    <a:pt x="120" y="20633"/>
                    <a:pt x="90" y="20812"/>
                    <a:pt x="90" y="21021"/>
                  </a:cubicBezTo>
                  <a:cubicBezTo>
                    <a:pt x="60" y="21229"/>
                    <a:pt x="60" y="21348"/>
                    <a:pt x="31" y="21527"/>
                  </a:cubicBezTo>
                  <a:cubicBezTo>
                    <a:pt x="31" y="21884"/>
                    <a:pt x="1" y="22271"/>
                    <a:pt x="1" y="22628"/>
                  </a:cubicBezTo>
                  <a:cubicBezTo>
                    <a:pt x="1" y="23015"/>
                    <a:pt x="1" y="23373"/>
                    <a:pt x="31" y="23760"/>
                  </a:cubicBezTo>
                  <a:cubicBezTo>
                    <a:pt x="31" y="23909"/>
                    <a:pt x="60" y="24087"/>
                    <a:pt x="90" y="24236"/>
                  </a:cubicBezTo>
                  <a:cubicBezTo>
                    <a:pt x="90" y="24415"/>
                    <a:pt x="90" y="24653"/>
                    <a:pt x="120" y="24832"/>
                  </a:cubicBezTo>
                  <a:cubicBezTo>
                    <a:pt x="150" y="25040"/>
                    <a:pt x="179" y="25278"/>
                    <a:pt x="209" y="25487"/>
                  </a:cubicBezTo>
                  <a:cubicBezTo>
                    <a:pt x="209" y="25636"/>
                    <a:pt x="239" y="25784"/>
                    <a:pt x="269" y="25903"/>
                  </a:cubicBezTo>
                  <a:cubicBezTo>
                    <a:pt x="299" y="26171"/>
                    <a:pt x="328" y="26410"/>
                    <a:pt x="388" y="26648"/>
                  </a:cubicBezTo>
                  <a:cubicBezTo>
                    <a:pt x="388" y="26767"/>
                    <a:pt x="418" y="26856"/>
                    <a:pt x="447" y="26946"/>
                  </a:cubicBezTo>
                  <a:cubicBezTo>
                    <a:pt x="477" y="27243"/>
                    <a:pt x="537" y="27511"/>
                    <a:pt x="626" y="27779"/>
                  </a:cubicBezTo>
                  <a:lnTo>
                    <a:pt x="656" y="27958"/>
                  </a:lnTo>
                  <a:cubicBezTo>
                    <a:pt x="715" y="28256"/>
                    <a:pt x="805" y="28553"/>
                    <a:pt x="894" y="28851"/>
                  </a:cubicBezTo>
                  <a:cubicBezTo>
                    <a:pt x="894" y="28881"/>
                    <a:pt x="894" y="28940"/>
                    <a:pt x="924" y="28970"/>
                  </a:cubicBezTo>
                  <a:cubicBezTo>
                    <a:pt x="1013" y="29268"/>
                    <a:pt x="1102" y="29595"/>
                    <a:pt x="1222" y="29893"/>
                  </a:cubicBezTo>
                  <a:lnTo>
                    <a:pt x="1222" y="29923"/>
                  </a:lnTo>
                  <a:cubicBezTo>
                    <a:pt x="3484" y="36592"/>
                    <a:pt x="8725" y="41833"/>
                    <a:pt x="15394" y="44125"/>
                  </a:cubicBezTo>
                  <a:lnTo>
                    <a:pt x="15453" y="44125"/>
                  </a:lnTo>
                  <a:cubicBezTo>
                    <a:pt x="15751" y="44215"/>
                    <a:pt x="16049" y="44304"/>
                    <a:pt x="16376" y="44393"/>
                  </a:cubicBezTo>
                  <a:lnTo>
                    <a:pt x="16466" y="44423"/>
                  </a:lnTo>
                  <a:cubicBezTo>
                    <a:pt x="16764" y="44512"/>
                    <a:pt x="17061" y="44602"/>
                    <a:pt x="17359" y="44661"/>
                  </a:cubicBezTo>
                  <a:lnTo>
                    <a:pt x="17538" y="44721"/>
                  </a:lnTo>
                  <a:cubicBezTo>
                    <a:pt x="17806" y="44780"/>
                    <a:pt x="18103" y="44840"/>
                    <a:pt x="18371" y="44899"/>
                  </a:cubicBezTo>
                  <a:lnTo>
                    <a:pt x="18669" y="44959"/>
                  </a:lnTo>
                  <a:cubicBezTo>
                    <a:pt x="18907" y="44989"/>
                    <a:pt x="19175" y="45048"/>
                    <a:pt x="19413" y="45078"/>
                  </a:cubicBezTo>
                  <a:cubicBezTo>
                    <a:pt x="19533" y="45078"/>
                    <a:pt x="19681" y="45108"/>
                    <a:pt x="19830" y="45138"/>
                  </a:cubicBezTo>
                  <a:lnTo>
                    <a:pt x="20485" y="45197"/>
                  </a:lnTo>
                  <a:cubicBezTo>
                    <a:pt x="20664" y="45227"/>
                    <a:pt x="20872" y="45227"/>
                    <a:pt x="21081" y="45257"/>
                  </a:cubicBezTo>
                  <a:cubicBezTo>
                    <a:pt x="21289" y="45257"/>
                    <a:pt x="21408" y="45286"/>
                    <a:pt x="21557" y="45286"/>
                  </a:cubicBezTo>
                  <a:cubicBezTo>
                    <a:pt x="21944" y="45286"/>
                    <a:pt x="22301" y="45316"/>
                    <a:pt x="22689" y="45316"/>
                  </a:cubicBezTo>
                  <a:cubicBezTo>
                    <a:pt x="23046" y="45316"/>
                    <a:pt x="23433" y="45316"/>
                    <a:pt x="23790" y="45286"/>
                  </a:cubicBezTo>
                  <a:lnTo>
                    <a:pt x="24296" y="45257"/>
                  </a:lnTo>
                  <a:cubicBezTo>
                    <a:pt x="24505" y="45257"/>
                    <a:pt x="24683" y="45227"/>
                    <a:pt x="24892" y="45197"/>
                  </a:cubicBezTo>
                  <a:cubicBezTo>
                    <a:pt x="25100" y="45197"/>
                    <a:pt x="25338" y="45138"/>
                    <a:pt x="25547" y="45138"/>
                  </a:cubicBezTo>
                  <a:cubicBezTo>
                    <a:pt x="25696" y="45108"/>
                    <a:pt x="25815" y="45078"/>
                    <a:pt x="25964" y="45078"/>
                  </a:cubicBezTo>
                  <a:cubicBezTo>
                    <a:pt x="26232" y="45048"/>
                    <a:pt x="26470" y="44989"/>
                    <a:pt x="26708" y="44959"/>
                  </a:cubicBezTo>
                  <a:lnTo>
                    <a:pt x="27006" y="44899"/>
                  </a:lnTo>
                  <a:cubicBezTo>
                    <a:pt x="27274" y="44840"/>
                    <a:pt x="27571" y="44780"/>
                    <a:pt x="27839" y="44721"/>
                  </a:cubicBezTo>
                  <a:lnTo>
                    <a:pt x="28018" y="44661"/>
                  </a:lnTo>
                  <a:cubicBezTo>
                    <a:pt x="28316" y="44602"/>
                    <a:pt x="28614" y="44512"/>
                    <a:pt x="28911" y="44423"/>
                  </a:cubicBezTo>
                  <a:lnTo>
                    <a:pt x="29001" y="44393"/>
                  </a:lnTo>
                  <a:cubicBezTo>
                    <a:pt x="29328" y="44304"/>
                    <a:pt x="29626" y="44215"/>
                    <a:pt x="29924" y="44125"/>
                  </a:cubicBezTo>
                  <a:lnTo>
                    <a:pt x="29983" y="44125"/>
                  </a:lnTo>
                  <a:cubicBezTo>
                    <a:pt x="36325" y="41952"/>
                    <a:pt x="41387" y="37099"/>
                    <a:pt x="43828" y="30876"/>
                  </a:cubicBezTo>
                  <a:lnTo>
                    <a:pt x="43828" y="30935"/>
                  </a:lnTo>
                  <a:cubicBezTo>
                    <a:pt x="43947" y="30608"/>
                    <a:pt x="44066" y="30280"/>
                    <a:pt x="44185" y="29983"/>
                  </a:cubicBezTo>
                  <a:lnTo>
                    <a:pt x="44185" y="29923"/>
                  </a:lnTo>
                  <a:cubicBezTo>
                    <a:pt x="44275" y="29625"/>
                    <a:pt x="44364" y="29327"/>
                    <a:pt x="44453" y="29000"/>
                  </a:cubicBezTo>
                  <a:cubicBezTo>
                    <a:pt x="44453" y="28970"/>
                    <a:pt x="44483" y="28940"/>
                    <a:pt x="44483" y="28911"/>
                  </a:cubicBezTo>
                  <a:cubicBezTo>
                    <a:pt x="44572" y="28613"/>
                    <a:pt x="44662" y="28315"/>
                    <a:pt x="44721" y="28017"/>
                  </a:cubicBezTo>
                  <a:lnTo>
                    <a:pt x="44781" y="27839"/>
                  </a:lnTo>
                  <a:cubicBezTo>
                    <a:pt x="44840" y="27541"/>
                    <a:pt x="44900" y="27273"/>
                    <a:pt x="44959" y="27005"/>
                  </a:cubicBezTo>
                  <a:cubicBezTo>
                    <a:pt x="44959" y="26916"/>
                    <a:pt x="44989" y="26797"/>
                    <a:pt x="44989" y="26707"/>
                  </a:cubicBezTo>
                  <a:cubicBezTo>
                    <a:pt x="45049" y="26469"/>
                    <a:pt x="45079" y="26201"/>
                    <a:pt x="45138" y="25963"/>
                  </a:cubicBezTo>
                  <a:cubicBezTo>
                    <a:pt x="45138" y="25814"/>
                    <a:pt x="45168" y="25665"/>
                    <a:pt x="45168" y="25546"/>
                  </a:cubicBezTo>
                  <a:cubicBezTo>
                    <a:pt x="45198" y="25338"/>
                    <a:pt x="45227" y="25100"/>
                    <a:pt x="45257" y="24891"/>
                  </a:cubicBezTo>
                  <a:cubicBezTo>
                    <a:pt x="45257" y="24683"/>
                    <a:pt x="45287" y="24474"/>
                    <a:pt x="45317" y="24296"/>
                  </a:cubicBezTo>
                  <a:cubicBezTo>
                    <a:pt x="45317" y="24087"/>
                    <a:pt x="45317" y="23968"/>
                    <a:pt x="45347" y="23790"/>
                  </a:cubicBezTo>
                  <a:cubicBezTo>
                    <a:pt x="45347" y="23432"/>
                    <a:pt x="45376" y="23045"/>
                    <a:pt x="45376" y="22688"/>
                  </a:cubicBezTo>
                  <a:cubicBezTo>
                    <a:pt x="45376" y="22301"/>
                    <a:pt x="45376" y="21944"/>
                    <a:pt x="45347" y="21556"/>
                  </a:cubicBezTo>
                  <a:cubicBezTo>
                    <a:pt x="45347" y="21408"/>
                    <a:pt x="45317" y="21229"/>
                    <a:pt x="45317" y="21080"/>
                  </a:cubicBezTo>
                  <a:cubicBezTo>
                    <a:pt x="45287" y="20901"/>
                    <a:pt x="45287" y="20663"/>
                    <a:pt x="45257" y="20455"/>
                  </a:cubicBezTo>
                  <a:cubicBezTo>
                    <a:pt x="45227" y="20276"/>
                    <a:pt x="45198" y="20038"/>
                    <a:pt x="45168" y="19830"/>
                  </a:cubicBezTo>
                  <a:cubicBezTo>
                    <a:pt x="45168" y="19681"/>
                    <a:pt x="45138" y="19532"/>
                    <a:pt x="45138" y="19383"/>
                  </a:cubicBezTo>
                  <a:cubicBezTo>
                    <a:pt x="45079" y="19145"/>
                    <a:pt x="45049" y="18907"/>
                    <a:pt x="44989" y="18639"/>
                  </a:cubicBezTo>
                  <a:cubicBezTo>
                    <a:pt x="44989" y="18549"/>
                    <a:pt x="44959" y="18460"/>
                    <a:pt x="44959" y="18371"/>
                  </a:cubicBezTo>
                  <a:cubicBezTo>
                    <a:pt x="44900" y="18073"/>
                    <a:pt x="44840" y="17805"/>
                    <a:pt x="44781" y="17537"/>
                  </a:cubicBezTo>
                  <a:lnTo>
                    <a:pt x="44721" y="17329"/>
                  </a:lnTo>
                  <a:cubicBezTo>
                    <a:pt x="44662" y="17061"/>
                    <a:pt x="44572" y="16763"/>
                    <a:pt x="44483" y="16465"/>
                  </a:cubicBezTo>
                  <a:lnTo>
                    <a:pt x="44453" y="16346"/>
                  </a:lnTo>
                  <a:cubicBezTo>
                    <a:pt x="44364" y="16048"/>
                    <a:pt x="44275" y="15721"/>
                    <a:pt x="44185" y="15423"/>
                  </a:cubicBezTo>
                  <a:lnTo>
                    <a:pt x="44185" y="15393"/>
                  </a:lnTo>
                  <a:cubicBezTo>
                    <a:pt x="44066" y="15066"/>
                    <a:pt x="43947" y="14738"/>
                    <a:pt x="43828" y="14440"/>
                  </a:cubicBezTo>
                  <a:cubicBezTo>
                    <a:pt x="41387" y="8218"/>
                    <a:pt x="36325" y="3364"/>
                    <a:pt x="29983" y="1191"/>
                  </a:cubicBezTo>
                  <a:lnTo>
                    <a:pt x="29953" y="1191"/>
                  </a:lnTo>
                  <a:cubicBezTo>
                    <a:pt x="29626" y="1102"/>
                    <a:pt x="29328" y="1012"/>
                    <a:pt x="29030" y="923"/>
                  </a:cubicBezTo>
                  <a:lnTo>
                    <a:pt x="28911" y="893"/>
                  </a:lnTo>
                  <a:cubicBezTo>
                    <a:pt x="28614" y="804"/>
                    <a:pt x="28316" y="715"/>
                    <a:pt x="28018" y="655"/>
                  </a:cubicBezTo>
                  <a:lnTo>
                    <a:pt x="27839" y="596"/>
                  </a:lnTo>
                  <a:cubicBezTo>
                    <a:pt x="27571" y="536"/>
                    <a:pt x="27274" y="476"/>
                    <a:pt x="27006" y="417"/>
                  </a:cubicBezTo>
                  <a:lnTo>
                    <a:pt x="26708" y="387"/>
                  </a:lnTo>
                  <a:cubicBezTo>
                    <a:pt x="26470" y="328"/>
                    <a:pt x="26232" y="298"/>
                    <a:pt x="25964" y="238"/>
                  </a:cubicBezTo>
                  <a:lnTo>
                    <a:pt x="25547" y="208"/>
                  </a:lnTo>
                  <a:cubicBezTo>
                    <a:pt x="25338" y="179"/>
                    <a:pt x="25130" y="149"/>
                    <a:pt x="24922" y="119"/>
                  </a:cubicBezTo>
                  <a:lnTo>
                    <a:pt x="24296" y="60"/>
                  </a:lnTo>
                  <a:cubicBezTo>
                    <a:pt x="24147" y="60"/>
                    <a:pt x="23969" y="30"/>
                    <a:pt x="23820" y="30"/>
                  </a:cubicBezTo>
                  <a:cubicBezTo>
                    <a:pt x="23433" y="30"/>
                    <a:pt x="23076" y="0"/>
                    <a:pt x="2268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1" name="Google Shape;597;p44"/>
            <p:cNvSpPr/>
            <p:nvPr/>
          </p:nvSpPr>
          <p:spPr>
            <a:xfrm>
              <a:off x="2833638" y="4369400"/>
              <a:ext cx="291075" cy="412400"/>
            </a:xfrm>
            <a:custGeom>
              <a:avLst/>
              <a:gdLst/>
              <a:ahLst/>
              <a:cxnLst/>
              <a:rect l="l" t="t" r="r" b="b"/>
              <a:pathLst>
                <a:path w="11643" h="16496" extrusionOk="0">
                  <a:moveTo>
                    <a:pt x="9558" y="1"/>
                  </a:moveTo>
                  <a:lnTo>
                    <a:pt x="1" y="3097"/>
                  </a:lnTo>
                  <a:lnTo>
                    <a:pt x="1" y="3127"/>
                  </a:lnTo>
                  <a:cubicBezTo>
                    <a:pt x="716" y="4735"/>
                    <a:pt x="1103" y="6491"/>
                    <a:pt x="1103" y="8248"/>
                  </a:cubicBezTo>
                  <a:lnTo>
                    <a:pt x="1103" y="8278"/>
                  </a:lnTo>
                  <a:cubicBezTo>
                    <a:pt x="1073" y="10035"/>
                    <a:pt x="716" y="11761"/>
                    <a:pt x="1" y="13399"/>
                  </a:cubicBezTo>
                  <a:lnTo>
                    <a:pt x="9558" y="16496"/>
                  </a:lnTo>
                  <a:cubicBezTo>
                    <a:pt x="11643" y="11196"/>
                    <a:pt x="11643" y="5300"/>
                    <a:pt x="9558" y="1"/>
                  </a:cubicBezTo>
                  <a:close/>
                </a:path>
              </a:pathLst>
            </a:custGeom>
            <a:solidFill>
              <a:srgbClr val="EF53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2" name="Google Shape;598;p44"/>
            <p:cNvSpPr/>
            <p:nvPr/>
          </p:nvSpPr>
          <p:spPr>
            <a:xfrm>
              <a:off x="1963513" y="4369400"/>
              <a:ext cx="291050" cy="413150"/>
            </a:xfrm>
            <a:custGeom>
              <a:avLst/>
              <a:gdLst/>
              <a:ahLst/>
              <a:cxnLst/>
              <a:rect l="l" t="t" r="r" b="b"/>
              <a:pathLst>
                <a:path w="11642" h="16526" extrusionOk="0">
                  <a:moveTo>
                    <a:pt x="2084" y="1"/>
                  </a:moveTo>
                  <a:cubicBezTo>
                    <a:pt x="0" y="5330"/>
                    <a:pt x="0" y="11226"/>
                    <a:pt x="2084" y="16525"/>
                  </a:cubicBezTo>
                  <a:lnTo>
                    <a:pt x="11642" y="13399"/>
                  </a:lnTo>
                  <a:cubicBezTo>
                    <a:pt x="10927" y="11791"/>
                    <a:pt x="10570" y="10035"/>
                    <a:pt x="10570" y="8278"/>
                  </a:cubicBezTo>
                  <a:lnTo>
                    <a:pt x="10570" y="8248"/>
                  </a:lnTo>
                  <a:cubicBezTo>
                    <a:pt x="10570" y="6491"/>
                    <a:pt x="10927" y="4735"/>
                    <a:pt x="11642" y="3127"/>
                  </a:cubicBezTo>
                  <a:lnTo>
                    <a:pt x="2084" y="1"/>
                  </a:lnTo>
                  <a:close/>
                </a:path>
              </a:pathLst>
            </a:custGeom>
            <a:solidFill>
              <a:srgbClr val="EF53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3" name="Google Shape;599;p44"/>
            <p:cNvSpPr/>
            <p:nvPr/>
          </p:nvSpPr>
          <p:spPr>
            <a:xfrm>
              <a:off x="2337913" y="4008575"/>
              <a:ext cx="413150" cy="277475"/>
            </a:xfrm>
            <a:custGeom>
              <a:avLst/>
              <a:gdLst/>
              <a:ahLst/>
              <a:cxnLst/>
              <a:rect l="l" t="t" r="r" b="b"/>
              <a:pathLst>
                <a:path w="16526" h="11099" extrusionOk="0">
                  <a:moveTo>
                    <a:pt x="8252" y="1"/>
                  </a:moveTo>
                  <a:cubicBezTo>
                    <a:pt x="5449" y="1"/>
                    <a:pt x="2650" y="514"/>
                    <a:pt x="0" y="1541"/>
                  </a:cubicBezTo>
                  <a:lnTo>
                    <a:pt x="3127" y="11099"/>
                  </a:lnTo>
                  <a:cubicBezTo>
                    <a:pt x="4749" y="10384"/>
                    <a:pt x="6499" y="10027"/>
                    <a:pt x="8252" y="10027"/>
                  </a:cubicBezTo>
                  <a:cubicBezTo>
                    <a:pt x="10005" y="10027"/>
                    <a:pt x="11761" y="10384"/>
                    <a:pt x="13399" y="11099"/>
                  </a:cubicBezTo>
                  <a:lnTo>
                    <a:pt x="16525" y="1541"/>
                  </a:lnTo>
                  <a:cubicBezTo>
                    <a:pt x="13860" y="514"/>
                    <a:pt x="11054" y="1"/>
                    <a:pt x="8252" y="1"/>
                  </a:cubicBezTo>
                  <a:close/>
                </a:path>
              </a:pathLst>
            </a:custGeom>
            <a:solidFill>
              <a:srgbClr val="EF53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4" name="Google Shape;600;p44"/>
            <p:cNvSpPr/>
            <p:nvPr/>
          </p:nvSpPr>
          <p:spPr>
            <a:xfrm>
              <a:off x="2337913" y="4865150"/>
              <a:ext cx="412400" cy="278025"/>
            </a:xfrm>
            <a:custGeom>
              <a:avLst/>
              <a:gdLst/>
              <a:ahLst/>
              <a:cxnLst/>
              <a:rect l="l" t="t" r="r" b="b"/>
              <a:pathLst>
                <a:path w="16496" h="11121" extrusionOk="0">
                  <a:moveTo>
                    <a:pt x="3097" y="0"/>
                  </a:moveTo>
                  <a:lnTo>
                    <a:pt x="0" y="9558"/>
                  </a:lnTo>
                  <a:cubicBezTo>
                    <a:pt x="2650" y="10600"/>
                    <a:pt x="5449" y="11121"/>
                    <a:pt x="8248" y="11121"/>
                  </a:cubicBezTo>
                  <a:cubicBezTo>
                    <a:pt x="11047" y="11121"/>
                    <a:pt x="13845" y="10600"/>
                    <a:pt x="16495" y="9558"/>
                  </a:cubicBezTo>
                  <a:lnTo>
                    <a:pt x="13399" y="0"/>
                  </a:lnTo>
                  <a:lnTo>
                    <a:pt x="13369" y="0"/>
                  </a:lnTo>
                  <a:cubicBezTo>
                    <a:pt x="11761" y="715"/>
                    <a:pt x="10034" y="1072"/>
                    <a:pt x="8278" y="1102"/>
                  </a:cubicBezTo>
                  <a:lnTo>
                    <a:pt x="8218" y="1102"/>
                  </a:lnTo>
                  <a:cubicBezTo>
                    <a:pt x="6461" y="1072"/>
                    <a:pt x="4735" y="715"/>
                    <a:pt x="3127" y="0"/>
                  </a:cubicBezTo>
                  <a:close/>
                </a:path>
              </a:pathLst>
            </a:custGeom>
            <a:solidFill>
              <a:srgbClr val="EF53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135" name="Google Shape;1877;p75"/>
          <p:cNvGrpSpPr/>
          <p:nvPr/>
        </p:nvGrpSpPr>
        <p:grpSpPr>
          <a:xfrm>
            <a:off x="7150494" y="1564821"/>
            <a:ext cx="505924" cy="411304"/>
            <a:chOff x="3972432" y="1443676"/>
            <a:chExt cx="505924" cy="411304"/>
          </a:xfrm>
        </p:grpSpPr>
        <p:sp>
          <p:nvSpPr>
            <p:cNvPr id="136" name="Google Shape;1878;p75"/>
            <p:cNvSpPr/>
            <p:nvPr/>
          </p:nvSpPr>
          <p:spPr>
            <a:xfrm>
              <a:off x="3972432" y="1443676"/>
              <a:ext cx="505856" cy="411304"/>
            </a:xfrm>
            <a:custGeom>
              <a:avLst/>
              <a:gdLst/>
              <a:ahLst/>
              <a:cxnLst/>
              <a:rect l="l" t="t" r="r" b="b"/>
              <a:pathLst>
                <a:path w="7248" h="6304" extrusionOk="0">
                  <a:moveTo>
                    <a:pt x="1820" y="0"/>
                  </a:moveTo>
                  <a:lnTo>
                    <a:pt x="1770" y="31"/>
                  </a:lnTo>
                  <a:cubicBezTo>
                    <a:pt x="657" y="707"/>
                    <a:pt x="0" y="1935"/>
                    <a:pt x="56" y="3236"/>
                  </a:cubicBezTo>
                  <a:cubicBezTo>
                    <a:pt x="113" y="4536"/>
                    <a:pt x="873" y="5703"/>
                    <a:pt x="2040" y="6281"/>
                  </a:cubicBezTo>
                  <a:lnTo>
                    <a:pt x="2083" y="6303"/>
                  </a:lnTo>
                  <a:lnTo>
                    <a:pt x="5165" y="6303"/>
                  </a:lnTo>
                  <a:lnTo>
                    <a:pt x="5209" y="6281"/>
                  </a:lnTo>
                  <a:cubicBezTo>
                    <a:pt x="6376" y="5703"/>
                    <a:pt x="7136" y="4536"/>
                    <a:pt x="7191" y="3236"/>
                  </a:cubicBezTo>
                  <a:cubicBezTo>
                    <a:pt x="7247" y="1935"/>
                    <a:pt x="6591" y="707"/>
                    <a:pt x="5478" y="31"/>
                  </a:cubicBezTo>
                  <a:lnTo>
                    <a:pt x="5428" y="0"/>
                  </a:lnTo>
                  <a:close/>
                </a:path>
              </a:pathLst>
            </a:custGeom>
            <a:solidFill>
              <a:schemeClr val="lt1"/>
            </a:solidFill>
            <a:ln w="381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1879;p75"/>
            <p:cNvGrpSpPr/>
            <p:nvPr/>
          </p:nvGrpSpPr>
          <p:grpSpPr>
            <a:xfrm>
              <a:off x="3972445" y="1443695"/>
              <a:ext cx="505911" cy="411253"/>
              <a:chOff x="36615" y="1732380"/>
              <a:chExt cx="1419503" cy="1234623"/>
            </a:xfrm>
          </p:grpSpPr>
          <p:sp>
            <p:nvSpPr>
              <p:cNvPr id="138" name="Google Shape;1880;p75"/>
              <p:cNvSpPr/>
              <p:nvPr/>
            </p:nvSpPr>
            <p:spPr>
              <a:xfrm>
                <a:off x="36615" y="1732380"/>
                <a:ext cx="1419503" cy="1234623"/>
              </a:xfrm>
              <a:custGeom>
                <a:avLst/>
                <a:gdLst/>
                <a:ahLst/>
                <a:cxnLst/>
                <a:rect l="l" t="t" r="r" b="b"/>
                <a:pathLst>
                  <a:path w="7248" h="6304" extrusionOk="0">
                    <a:moveTo>
                      <a:pt x="1820" y="0"/>
                    </a:moveTo>
                    <a:lnTo>
                      <a:pt x="1770" y="31"/>
                    </a:lnTo>
                    <a:cubicBezTo>
                      <a:pt x="657" y="707"/>
                      <a:pt x="0" y="1935"/>
                      <a:pt x="56" y="3236"/>
                    </a:cubicBezTo>
                    <a:cubicBezTo>
                      <a:pt x="113" y="4536"/>
                      <a:pt x="873" y="5703"/>
                      <a:pt x="2040" y="6281"/>
                    </a:cubicBezTo>
                    <a:lnTo>
                      <a:pt x="2083" y="6303"/>
                    </a:lnTo>
                    <a:lnTo>
                      <a:pt x="5165" y="6303"/>
                    </a:lnTo>
                    <a:lnTo>
                      <a:pt x="5209" y="6281"/>
                    </a:lnTo>
                    <a:cubicBezTo>
                      <a:pt x="6376" y="5703"/>
                      <a:pt x="7136" y="4536"/>
                      <a:pt x="7191" y="3236"/>
                    </a:cubicBezTo>
                    <a:cubicBezTo>
                      <a:pt x="7247" y="1935"/>
                      <a:pt x="6591" y="707"/>
                      <a:pt x="5478" y="31"/>
                    </a:cubicBezTo>
                    <a:lnTo>
                      <a:pt x="54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881;p75"/>
              <p:cNvSpPr/>
              <p:nvPr/>
            </p:nvSpPr>
            <p:spPr>
              <a:xfrm>
                <a:off x="119850" y="1814244"/>
                <a:ext cx="1253424" cy="1070894"/>
              </a:xfrm>
              <a:custGeom>
                <a:avLst/>
                <a:gdLst/>
                <a:ahLst/>
                <a:cxnLst/>
                <a:rect l="l" t="t" r="r" b="b"/>
                <a:pathLst>
                  <a:path w="6400" h="5468" extrusionOk="0">
                    <a:moveTo>
                      <a:pt x="1515" y="1"/>
                    </a:moveTo>
                    <a:cubicBezTo>
                      <a:pt x="559" y="604"/>
                      <a:pt x="0" y="1674"/>
                      <a:pt x="51" y="2804"/>
                    </a:cubicBezTo>
                    <a:cubicBezTo>
                      <a:pt x="101" y="3933"/>
                      <a:pt x="752" y="4949"/>
                      <a:pt x="1759" y="5467"/>
                    </a:cubicBezTo>
                    <a:lnTo>
                      <a:pt x="4641" y="5467"/>
                    </a:lnTo>
                    <a:cubicBezTo>
                      <a:pt x="5646" y="4949"/>
                      <a:pt x="6298" y="3933"/>
                      <a:pt x="6349" y="2804"/>
                    </a:cubicBezTo>
                    <a:cubicBezTo>
                      <a:pt x="6399" y="1674"/>
                      <a:pt x="5840" y="604"/>
                      <a:pt x="48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882;p75"/>
              <p:cNvSpPr/>
              <p:nvPr/>
            </p:nvSpPr>
            <p:spPr>
              <a:xfrm>
                <a:off x="721884" y="2269393"/>
                <a:ext cx="378377" cy="378573"/>
              </a:xfrm>
              <a:custGeom>
                <a:avLst/>
                <a:gdLst/>
                <a:ahLst/>
                <a:cxnLst/>
                <a:rect l="l" t="t" r="r" b="b"/>
                <a:pathLst>
                  <a:path w="1932" h="1933" extrusionOk="0">
                    <a:moveTo>
                      <a:pt x="1932" y="0"/>
                    </a:moveTo>
                    <a:lnTo>
                      <a:pt x="1" y="967"/>
                    </a:lnTo>
                    <a:lnTo>
                      <a:pt x="1932" y="1933"/>
                    </a:lnTo>
                    <a:lnTo>
                      <a:pt x="193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883;p75"/>
              <p:cNvSpPr/>
              <p:nvPr/>
            </p:nvSpPr>
            <p:spPr>
              <a:xfrm>
                <a:off x="335478" y="2171861"/>
                <a:ext cx="518996" cy="573833"/>
              </a:xfrm>
              <a:custGeom>
                <a:avLst/>
                <a:gdLst/>
                <a:ahLst/>
                <a:cxnLst/>
                <a:rect l="l" t="t" r="r" b="b"/>
                <a:pathLst>
                  <a:path w="2650" h="2930" extrusionOk="0">
                    <a:moveTo>
                      <a:pt x="2441" y="1"/>
                    </a:moveTo>
                    <a:cubicBezTo>
                      <a:pt x="1073" y="1"/>
                      <a:pt x="0" y="645"/>
                      <a:pt x="0" y="1466"/>
                    </a:cubicBezTo>
                    <a:cubicBezTo>
                      <a:pt x="0" y="2287"/>
                      <a:pt x="1073" y="2929"/>
                      <a:pt x="2441" y="2929"/>
                    </a:cubicBezTo>
                    <a:lnTo>
                      <a:pt x="2650" y="2929"/>
                    </a:lnTo>
                    <a:lnTo>
                      <a:pt x="26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884;p75"/>
              <p:cNvSpPr/>
              <p:nvPr/>
            </p:nvSpPr>
            <p:spPr>
              <a:xfrm>
                <a:off x="445935" y="2404136"/>
                <a:ext cx="109479" cy="109479"/>
              </a:xfrm>
              <a:custGeom>
                <a:avLst/>
                <a:gdLst/>
                <a:ahLst/>
                <a:cxnLst/>
                <a:rect l="l" t="t" r="r" b="b"/>
                <a:pathLst>
                  <a:path w="559" h="559" extrusionOk="0">
                    <a:moveTo>
                      <a:pt x="280" y="1"/>
                    </a:moveTo>
                    <a:cubicBezTo>
                      <a:pt x="126" y="1"/>
                      <a:pt x="1" y="126"/>
                      <a:pt x="1" y="280"/>
                    </a:cubicBezTo>
                    <a:cubicBezTo>
                      <a:pt x="1" y="434"/>
                      <a:pt x="126" y="559"/>
                      <a:pt x="280" y="559"/>
                    </a:cubicBezTo>
                    <a:cubicBezTo>
                      <a:pt x="434" y="559"/>
                      <a:pt x="559" y="434"/>
                      <a:pt x="559" y="280"/>
                    </a:cubicBezTo>
                    <a:cubicBezTo>
                      <a:pt x="559" y="126"/>
                      <a:pt x="434" y="1"/>
                      <a:pt x="2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3" name="Rectangle 142"/>
          <p:cNvSpPr/>
          <p:nvPr/>
        </p:nvSpPr>
        <p:spPr>
          <a:xfrm>
            <a:off x="2735796" y="922660"/>
            <a:ext cx="3672408" cy="537391"/>
          </a:xfrm>
          <a:prstGeom prst="rect">
            <a:avLst/>
          </a:prstGeom>
        </p:spPr>
        <p:txBody>
          <a:bodyPr wrap="square" anchor="ctr">
            <a:spAutoFit/>
          </a:bodyPr>
          <a:lstStyle/>
          <a:p>
            <a:pPr algn="ctr">
              <a:lnSpc>
                <a:spcPct val="150000"/>
              </a:lnSpc>
            </a:pPr>
            <a:r>
              <a:rPr lang="vi-VN" sz="2200" b="1" dirty="0" smtClean="0"/>
              <a:t>Thảo luận nhóm</a:t>
            </a:r>
            <a:endParaRPr lang="vi-VN" sz="2200" b="1" dirty="0"/>
          </a:p>
        </p:txBody>
      </p:sp>
    </p:spTree>
    <p:extLst>
      <p:ext uri="{BB962C8B-B14F-4D97-AF65-F5344CB8AC3E}">
        <p14:creationId xmlns:p14="http://schemas.microsoft.com/office/powerpoint/2010/main" val="420443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71" name="Google Shape;1271;p36"/>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2. Cảnh Cô Tô yên ả, tinh khôi sau cơn bão</a:t>
            </a:r>
            <a:endParaRPr lang="vi-VN" sz="2800" dirty="0">
              <a:latin typeface="+mn-lt"/>
            </a:endParaRPr>
          </a:p>
        </p:txBody>
      </p:sp>
      <p:grpSp>
        <p:nvGrpSpPr>
          <p:cNvPr id="1322" name="Google Shape;1322;p36"/>
          <p:cNvGrpSpPr/>
          <p:nvPr/>
        </p:nvGrpSpPr>
        <p:grpSpPr>
          <a:xfrm>
            <a:off x="7970588" y="540005"/>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4" name="Title 3"/>
          <p:cNvSpPr>
            <a:spLocks noGrp="1"/>
          </p:cNvSpPr>
          <p:nvPr>
            <p:ph type="title"/>
          </p:nvPr>
        </p:nvSpPr>
        <p:spPr>
          <a:xfrm>
            <a:off x="719999" y="1166642"/>
            <a:ext cx="4140033" cy="3637356"/>
          </a:xfrm>
        </p:spPr>
        <p:txBody>
          <a:bodyPr/>
          <a:lstStyle/>
          <a:p>
            <a:pPr algn="l">
              <a:lnSpc>
                <a:spcPct val="150000"/>
              </a:lnSpc>
            </a:pPr>
            <a:r>
              <a:rPr lang="vi-VN" sz="1800" dirty="0" smtClean="0">
                <a:solidFill>
                  <a:srgbClr val="000000"/>
                </a:solidFill>
                <a:latin typeface="+mn-lt"/>
              </a:rPr>
              <a:t>- Bầu trời – trong trẻo, sáng sủa, trong sáng &gt;&lt; cảnh bão trời – trắng mù mù.</a:t>
            </a:r>
            <a:br>
              <a:rPr lang="vi-VN" sz="1800" dirty="0" smtClean="0">
                <a:solidFill>
                  <a:srgbClr val="000000"/>
                </a:solidFill>
                <a:latin typeface="+mn-lt"/>
              </a:rPr>
            </a:br>
            <a:r>
              <a:rPr lang="vi-VN" sz="1800" dirty="0" smtClean="0">
                <a:solidFill>
                  <a:srgbClr val="000000"/>
                </a:solidFill>
                <a:latin typeface="+mn-lt"/>
              </a:rPr>
              <a:t>- Núi đảo, nước biển – Xanh mượt, lam biếc đặm đà.</a:t>
            </a:r>
            <a:br>
              <a:rPr lang="vi-VN" sz="1800" dirty="0" smtClean="0">
                <a:solidFill>
                  <a:srgbClr val="000000"/>
                </a:solidFill>
                <a:latin typeface="+mn-lt"/>
              </a:rPr>
            </a:br>
            <a:r>
              <a:rPr lang="vi-VN" sz="1800" dirty="0" smtClean="0">
                <a:solidFill>
                  <a:srgbClr val="000000"/>
                </a:solidFill>
                <a:latin typeface="+mn-lt"/>
              </a:rPr>
              <a:t>- Cát – vàng giòn.</a:t>
            </a:r>
            <a:br>
              <a:rPr lang="vi-VN" sz="1800" dirty="0" smtClean="0">
                <a:solidFill>
                  <a:srgbClr val="000000"/>
                </a:solidFill>
                <a:latin typeface="+mn-lt"/>
              </a:rPr>
            </a:br>
            <a:r>
              <a:rPr lang="vi-VN" sz="1800" dirty="0" smtClean="0">
                <a:solidFill>
                  <a:srgbClr val="000000"/>
                </a:solidFill>
                <a:latin typeface="+mn-lt"/>
              </a:rPr>
              <a:t>- Cá – trong bão: biệt tăm biệt tích, bão tan: lưới càng thêm nặng mẻ cá giã đôi </a:t>
            </a:r>
            <a:r>
              <a:rPr lang="vi-VN" sz="1800" dirty="0" smtClean="0">
                <a:solidFill>
                  <a:srgbClr val="000000"/>
                </a:solidFill>
                <a:latin typeface="+mn-lt"/>
                <a:sym typeface="Wingdings"/>
              </a:rPr>
              <a:t></a:t>
            </a:r>
            <a:r>
              <a:rPr lang="vi-VN" sz="1800" dirty="0" smtClean="0">
                <a:solidFill>
                  <a:srgbClr val="000000"/>
                </a:solidFill>
                <a:latin typeface="+mn-lt"/>
              </a:rPr>
              <a:t> tài nguyên phong phú.</a:t>
            </a:r>
            <a:endParaRPr lang="vi-VN" sz="1800" dirty="0">
              <a:solidFill>
                <a:srgbClr val="000000"/>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148" y="1851670"/>
            <a:ext cx="3194924" cy="21299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310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71" name="Google Shape;1271;p36"/>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2. Cảnh Cô Tô yên ả, tinh khôi sau cơn bão</a:t>
            </a:r>
            <a:endParaRPr lang="vi-VN" sz="2800" dirty="0">
              <a:latin typeface="+mn-lt"/>
            </a:endParaRPr>
          </a:p>
        </p:txBody>
      </p:sp>
      <p:grpSp>
        <p:nvGrpSpPr>
          <p:cNvPr id="1322" name="Google Shape;1322;p36"/>
          <p:cNvGrpSpPr/>
          <p:nvPr/>
        </p:nvGrpSpPr>
        <p:grpSpPr>
          <a:xfrm>
            <a:off x="7970588" y="540005"/>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aphicFrame>
        <p:nvGraphicFramePr>
          <p:cNvPr id="3" name="Table 2"/>
          <p:cNvGraphicFramePr>
            <a:graphicFrameLocks noGrp="1"/>
          </p:cNvGraphicFramePr>
          <p:nvPr>
            <p:extLst>
              <p:ext uri="{D42A27DB-BD31-4B8C-83A1-F6EECF244321}">
                <p14:modId xmlns:p14="http://schemas.microsoft.com/office/powerpoint/2010/main" val="3326894505"/>
              </p:ext>
            </p:extLst>
          </p:nvPr>
        </p:nvGraphicFramePr>
        <p:xfrm>
          <a:off x="755576" y="1131590"/>
          <a:ext cx="7632848" cy="1828800"/>
        </p:xfrm>
        <a:graphic>
          <a:graphicData uri="http://schemas.openxmlformats.org/drawingml/2006/table">
            <a:tbl>
              <a:tblPr firstRow="1" bandRow="1">
                <a:tableStyleId>{793D81CF-94F2-401A-BA57-92F5A7B2D0C5}</a:tableStyleId>
              </a:tblPr>
              <a:tblGrid>
                <a:gridCol w="1008112"/>
                <a:gridCol w="3240360"/>
                <a:gridCol w="3384376"/>
              </a:tblGrid>
              <a:tr h="370840">
                <a:tc>
                  <a:txBody>
                    <a:bodyPr/>
                    <a:lstStyle/>
                    <a:p>
                      <a:pPr algn="just">
                        <a:lnSpc>
                          <a:spcPct val="150000"/>
                        </a:lnSpc>
                      </a:pPr>
                      <a:endParaRPr lang="vi-V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vi-VN" sz="1800" dirty="0" smtClean="0">
                          <a:solidFill>
                            <a:schemeClr val="bg2"/>
                          </a:solidFill>
                        </a:rPr>
                        <a:t>Trong</a:t>
                      </a:r>
                      <a:r>
                        <a:rPr lang="vi-VN" sz="1800" baseline="0" dirty="0" smtClean="0">
                          <a:solidFill>
                            <a:schemeClr val="bg2"/>
                          </a:solidFill>
                        </a:rPr>
                        <a:t> cơn bão</a:t>
                      </a:r>
                      <a:endParaRPr lang="vi-VN" sz="18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vi-VN" sz="1800" dirty="0" smtClean="0">
                          <a:solidFill>
                            <a:schemeClr val="bg2"/>
                          </a:solidFill>
                        </a:rPr>
                        <a:t>Sau cơn</a:t>
                      </a:r>
                      <a:r>
                        <a:rPr lang="vi-VN" sz="1800" baseline="0" dirty="0" smtClean="0">
                          <a:solidFill>
                            <a:schemeClr val="bg2"/>
                          </a:solidFill>
                        </a:rPr>
                        <a:t> bão</a:t>
                      </a:r>
                      <a:endParaRPr lang="vi-VN" sz="180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just">
                        <a:lnSpc>
                          <a:spcPct val="150000"/>
                        </a:lnSpc>
                      </a:pPr>
                      <a:r>
                        <a:rPr lang="vi-VN" sz="1800" dirty="0" smtClean="0">
                          <a:solidFill>
                            <a:srgbClr val="000000"/>
                          </a:solidFill>
                        </a:rPr>
                        <a:t>Từ</a:t>
                      </a:r>
                      <a:r>
                        <a:rPr lang="vi-VN" sz="1800" baseline="0" dirty="0" smtClean="0">
                          <a:solidFill>
                            <a:srgbClr val="000000"/>
                          </a:solidFill>
                        </a:rPr>
                        <a:t> ngữ</a:t>
                      </a:r>
                      <a:endParaRPr lang="vi-VN" sz="18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vi-VN"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vi-VN" sz="1800" dirty="0" smtClean="0"/>
                    </a:p>
                    <a:p>
                      <a:pPr algn="just">
                        <a:lnSpc>
                          <a:spcPct val="150000"/>
                        </a:lnSpc>
                      </a:pPr>
                      <a:endParaRPr lang="vi-VN" sz="1800" dirty="0" smtClean="0"/>
                    </a:p>
                    <a:p>
                      <a:pPr algn="just">
                        <a:lnSpc>
                          <a:spcPct val="150000"/>
                        </a:lnSpc>
                      </a:pPr>
                      <a:endParaRPr lang="vi-VN"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1763688" y="1635646"/>
            <a:ext cx="3240360" cy="872034"/>
          </a:xfrm>
          <a:prstGeom prst="rect">
            <a:avLst/>
          </a:prstGeom>
        </p:spPr>
        <p:txBody>
          <a:bodyPr wrap="square">
            <a:spAutoFit/>
          </a:bodyPr>
          <a:lstStyle/>
          <a:p>
            <a:pPr lvl="0" algn="just">
              <a:lnSpc>
                <a:spcPct val="150000"/>
              </a:lnSpc>
            </a:pPr>
            <a:r>
              <a:rPr lang="vi-VN" sz="1800" dirty="0">
                <a:ea typeface="+mn-ea"/>
                <a:cs typeface="+mn-cs"/>
              </a:rPr>
              <a:t>Từ ngữ tạo cảm giác mạnh, kịch tính.</a:t>
            </a:r>
            <a:endParaRPr lang="vi-VN" sz="1800" dirty="0">
              <a:solidFill>
                <a:srgbClr val="003857"/>
              </a:solidFill>
              <a:ea typeface="+mn-ea"/>
              <a:cs typeface="+mn-cs"/>
            </a:endParaRPr>
          </a:p>
        </p:txBody>
      </p:sp>
      <p:sp>
        <p:nvSpPr>
          <p:cNvPr id="7" name="Rectangle 6"/>
          <p:cNvSpPr/>
          <p:nvPr/>
        </p:nvSpPr>
        <p:spPr>
          <a:xfrm>
            <a:off x="5004049" y="1635646"/>
            <a:ext cx="3392252" cy="1338828"/>
          </a:xfrm>
          <a:prstGeom prst="rect">
            <a:avLst/>
          </a:prstGeom>
        </p:spPr>
        <p:txBody>
          <a:bodyPr wrap="square">
            <a:spAutoFit/>
          </a:bodyPr>
          <a:lstStyle/>
          <a:p>
            <a:pPr lvl="0" algn="just">
              <a:lnSpc>
                <a:spcPct val="150000"/>
              </a:lnSpc>
            </a:pPr>
            <a:r>
              <a:rPr lang="vi-VN" sz="1800" dirty="0">
                <a:ea typeface="+mn-ea"/>
                <a:cs typeface="+mn-cs"/>
              </a:rPr>
              <a:t>Các từ ngữ, hình ảnh giàu màu sắc, gợi không khí yên ả và vẻ đẹp tinh khôi của Cô Tô.</a:t>
            </a:r>
            <a:endParaRPr lang="vi-VN" sz="1800" dirty="0">
              <a:solidFill>
                <a:srgbClr val="003857"/>
              </a:solidFill>
              <a:ea typeface="+mn-ea"/>
              <a:cs typeface="+mn-cs"/>
            </a:endParaRPr>
          </a:p>
        </p:txBody>
      </p:sp>
      <p:sp>
        <p:nvSpPr>
          <p:cNvPr id="8" name="Rectangle 7"/>
          <p:cNvSpPr/>
          <p:nvPr/>
        </p:nvSpPr>
        <p:spPr>
          <a:xfrm>
            <a:off x="755576" y="3075806"/>
            <a:ext cx="7640724" cy="1754326"/>
          </a:xfrm>
          <a:prstGeom prst="rect">
            <a:avLst/>
          </a:prstGeom>
          <a:solidFill>
            <a:schemeClr val="bg2"/>
          </a:solidFill>
        </p:spPr>
        <p:txBody>
          <a:bodyPr wrap="square">
            <a:spAutoFit/>
          </a:bodyPr>
          <a:lstStyle/>
          <a:p>
            <a:pPr algn="just">
              <a:lnSpc>
                <a:spcPct val="150000"/>
              </a:lnSpc>
            </a:pPr>
            <a:r>
              <a:rPr lang="vi-VN" sz="1800" dirty="0" smtClean="0"/>
              <a:t>- Cảm xúc của tác giả: cách dùng từ gần gũi với dân chài: </a:t>
            </a:r>
            <a:r>
              <a:rPr lang="vi-VN" sz="1800" i="1" dirty="0" smtClean="0"/>
              <a:t>động bão</a:t>
            </a:r>
            <a:r>
              <a:rPr lang="vi-VN" sz="1800" dirty="0" smtClean="0"/>
              <a:t>, </a:t>
            </a:r>
            <a:r>
              <a:rPr lang="vi-VN" sz="1800" i="1" dirty="0" smtClean="0"/>
              <a:t>mẻ cá giã đôi</a:t>
            </a:r>
            <a:r>
              <a:rPr lang="vi-VN" sz="1800" dirty="0" smtClean="0"/>
              <a:t>, </a:t>
            </a:r>
            <a:r>
              <a:rPr lang="vi-VN" sz="1800" i="1" dirty="0" smtClean="0"/>
              <a:t>mùa sóng</a:t>
            </a:r>
            <a:r>
              <a:rPr lang="vi-VN" sz="1800" dirty="0"/>
              <a:t>.</a:t>
            </a:r>
            <a:endParaRPr lang="vi-VN" sz="1800" dirty="0" smtClean="0"/>
          </a:p>
          <a:p>
            <a:pPr algn="just">
              <a:lnSpc>
                <a:spcPct val="150000"/>
              </a:lnSpc>
            </a:pPr>
            <a:r>
              <a:rPr lang="vi-VN" sz="1800" dirty="0" smtClean="0">
                <a:sym typeface="Wingdings"/>
              </a:rPr>
              <a:t></a:t>
            </a:r>
            <a:r>
              <a:rPr lang="vi-VN" sz="1800" dirty="0" smtClean="0"/>
              <a:t> Kể bằng hình ảnh trong thể loại </a:t>
            </a:r>
            <a:r>
              <a:rPr lang="vi-VN" sz="1800" i="1" dirty="0" smtClean="0"/>
              <a:t>kí</a:t>
            </a:r>
            <a:r>
              <a:rPr lang="vi-VN" sz="1800" dirty="0" smtClean="0"/>
              <a:t> có tác động lớn đến cảm nhận của người đọc.</a:t>
            </a:r>
            <a:endParaRPr lang="vi-VN" sz="1800" dirty="0"/>
          </a:p>
        </p:txBody>
      </p:sp>
    </p:spTree>
    <p:extLst>
      <p:ext uri="{BB962C8B-B14F-4D97-AF65-F5344CB8AC3E}">
        <p14:creationId xmlns:p14="http://schemas.microsoft.com/office/powerpoint/2010/main" val="117567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35"/>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3. Cảnh mặt trời mọc trên biển, đảo Cô Tô</a:t>
            </a:r>
            <a:endParaRPr lang="vi-VN" sz="2800" dirty="0">
              <a:solidFill>
                <a:srgbClr val="000000"/>
              </a:solidFill>
              <a:latin typeface="+mn-lt"/>
            </a:endParaRPr>
          </a:p>
        </p:txBody>
      </p:sp>
      <p:grpSp>
        <p:nvGrpSpPr>
          <p:cNvPr id="1240" name="Google Shape;1240;p35"/>
          <p:cNvGrpSpPr/>
          <p:nvPr/>
        </p:nvGrpSpPr>
        <p:grpSpPr>
          <a:xfrm>
            <a:off x="63850" y="375455"/>
            <a:ext cx="906819" cy="626638"/>
            <a:chOff x="63850" y="375455"/>
            <a:chExt cx="906819" cy="626638"/>
          </a:xfrm>
        </p:grpSpPr>
        <p:sp>
          <p:nvSpPr>
            <p:cNvPr id="1241" name="Google Shape;1241;p35"/>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242" name="Google Shape;1242;p35"/>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3" name="Google Shape;1243;p35"/>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4" name="Google Shape;1244;p35"/>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5" name="Google Shape;1245;p35"/>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6" name="Google Shape;1246;p35"/>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7" name="Google Shape;1247;p35"/>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8" name="Google Shape;1248;p35"/>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9" name="Google Shape;1249;p35"/>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0" name="Google Shape;1250;p35"/>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1" name="Google Shape;1251;p35"/>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2" name="Google Shape;1252;p35"/>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3" name="Google Shape;1253;p35"/>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4" name="Google Shape;1254;p35"/>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5" name="Google Shape;1255;p35"/>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6" name="Google Shape;1256;p35"/>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70" name="Google Shape;1124;p58"/>
          <p:cNvGrpSpPr/>
          <p:nvPr/>
        </p:nvGrpSpPr>
        <p:grpSpPr>
          <a:xfrm>
            <a:off x="7780420" y="3625697"/>
            <a:ext cx="862187" cy="701287"/>
            <a:chOff x="4143725" y="2976925"/>
            <a:chExt cx="1182050" cy="961325"/>
          </a:xfrm>
        </p:grpSpPr>
        <p:sp>
          <p:nvSpPr>
            <p:cNvPr id="71" name="Google Shape;1125;p58"/>
            <p:cNvSpPr/>
            <p:nvPr/>
          </p:nvSpPr>
          <p:spPr>
            <a:xfrm>
              <a:off x="4144475" y="2977413"/>
              <a:ext cx="1180575" cy="960350"/>
            </a:xfrm>
            <a:custGeom>
              <a:avLst/>
              <a:gdLst/>
              <a:ahLst/>
              <a:cxnLst/>
              <a:rect l="l" t="t" r="r" b="b"/>
              <a:pathLst>
                <a:path w="47223" h="38414" extrusionOk="0">
                  <a:moveTo>
                    <a:pt x="22789" y="0"/>
                  </a:moveTo>
                  <a:cubicBezTo>
                    <a:pt x="21582" y="0"/>
                    <a:pt x="20411" y="605"/>
                    <a:pt x="19414" y="1321"/>
                  </a:cubicBezTo>
                  <a:cubicBezTo>
                    <a:pt x="17151" y="2958"/>
                    <a:pt x="15394" y="5162"/>
                    <a:pt x="13846" y="7484"/>
                  </a:cubicBezTo>
                  <a:lnTo>
                    <a:pt x="13756" y="7514"/>
                  </a:lnTo>
                  <a:cubicBezTo>
                    <a:pt x="13429" y="7603"/>
                    <a:pt x="13101" y="7663"/>
                    <a:pt x="12804" y="7752"/>
                  </a:cubicBezTo>
                  <a:lnTo>
                    <a:pt x="12774" y="7752"/>
                  </a:lnTo>
                  <a:cubicBezTo>
                    <a:pt x="12476" y="7841"/>
                    <a:pt x="12149" y="7960"/>
                    <a:pt x="11821" y="8050"/>
                  </a:cubicBezTo>
                  <a:lnTo>
                    <a:pt x="11791" y="8050"/>
                  </a:lnTo>
                  <a:cubicBezTo>
                    <a:pt x="11523" y="8139"/>
                    <a:pt x="11255" y="8228"/>
                    <a:pt x="10988" y="8347"/>
                  </a:cubicBezTo>
                  <a:lnTo>
                    <a:pt x="10779" y="8407"/>
                  </a:lnTo>
                  <a:cubicBezTo>
                    <a:pt x="10511" y="8526"/>
                    <a:pt x="10213" y="8645"/>
                    <a:pt x="9945" y="8764"/>
                  </a:cubicBezTo>
                  <a:cubicBezTo>
                    <a:pt x="9588" y="8913"/>
                    <a:pt x="9201" y="9092"/>
                    <a:pt x="8844" y="9270"/>
                  </a:cubicBezTo>
                  <a:cubicBezTo>
                    <a:pt x="8040" y="9687"/>
                    <a:pt x="7236" y="10134"/>
                    <a:pt x="6521" y="10640"/>
                  </a:cubicBezTo>
                  <a:cubicBezTo>
                    <a:pt x="6134" y="10878"/>
                    <a:pt x="5777" y="11146"/>
                    <a:pt x="5450" y="11444"/>
                  </a:cubicBezTo>
                  <a:lnTo>
                    <a:pt x="5182" y="11652"/>
                  </a:lnTo>
                  <a:cubicBezTo>
                    <a:pt x="4735" y="12010"/>
                    <a:pt x="4318" y="12397"/>
                    <a:pt x="3931" y="12754"/>
                  </a:cubicBezTo>
                  <a:cubicBezTo>
                    <a:pt x="3514" y="13201"/>
                    <a:pt x="3097" y="13617"/>
                    <a:pt x="2710" y="14094"/>
                  </a:cubicBezTo>
                  <a:cubicBezTo>
                    <a:pt x="2532" y="14332"/>
                    <a:pt x="2353" y="14570"/>
                    <a:pt x="2174" y="14808"/>
                  </a:cubicBezTo>
                  <a:cubicBezTo>
                    <a:pt x="1787" y="15285"/>
                    <a:pt x="1460" y="15791"/>
                    <a:pt x="1162" y="16327"/>
                  </a:cubicBezTo>
                  <a:cubicBezTo>
                    <a:pt x="715" y="17101"/>
                    <a:pt x="328" y="17935"/>
                    <a:pt x="1" y="18798"/>
                  </a:cubicBezTo>
                  <a:cubicBezTo>
                    <a:pt x="1132" y="19096"/>
                    <a:pt x="2294" y="19245"/>
                    <a:pt x="3455" y="19304"/>
                  </a:cubicBezTo>
                  <a:cubicBezTo>
                    <a:pt x="3745" y="19319"/>
                    <a:pt x="4035" y="19327"/>
                    <a:pt x="4326" y="19327"/>
                  </a:cubicBezTo>
                  <a:cubicBezTo>
                    <a:pt x="5196" y="19327"/>
                    <a:pt x="6067" y="19260"/>
                    <a:pt x="6938" y="19126"/>
                  </a:cubicBezTo>
                  <a:lnTo>
                    <a:pt x="6938" y="19126"/>
                  </a:lnTo>
                  <a:cubicBezTo>
                    <a:pt x="6134" y="20197"/>
                    <a:pt x="5182" y="21150"/>
                    <a:pt x="4169" y="22014"/>
                  </a:cubicBezTo>
                  <a:cubicBezTo>
                    <a:pt x="3782" y="22311"/>
                    <a:pt x="3336" y="22550"/>
                    <a:pt x="2889" y="22728"/>
                  </a:cubicBezTo>
                  <a:cubicBezTo>
                    <a:pt x="2145" y="22996"/>
                    <a:pt x="1371" y="23205"/>
                    <a:pt x="596" y="23353"/>
                  </a:cubicBezTo>
                  <a:cubicBezTo>
                    <a:pt x="567" y="23741"/>
                    <a:pt x="596" y="24128"/>
                    <a:pt x="656" y="24544"/>
                  </a:cubicBezTo>
                  <a:cubicBezTo>
                    <a:pt x="805" y="25348"/>
                    <a:pt x="1073" y="26122"/>
                    <a:pt x="1460" y="26867"/>
                  </a:cubicBezTo>
                  <a:cubicBezTo>
                    <a:pt x="1549" y="27075"/>
                    <a:pt x="1668" y="27254"/>
                    <a:pt x="1758" y="27462"/>
                  </a:cubicBezTo>
                  <a:cubicBezTo>
                    <a:pt x="1936" y="27790"/>
                    <a:pt x="2145" y="28088"/>
                    <a:pt x="2353" y="28385"/>
                  </a:cubicBezTo>
                  <a:lnTo>
                    <a:pt x="2353" y="28415"/>
                  </a:lnTo>
                  <a:cubicBezTo>
                    <a:pt x="2442" y="28534"/>
                    <a:pt x="2532" y="28683"/>
                    <a:pt x="2621" y="28802"/>
                  </a:cubicBezTo>
                  <a:lnTo>
                    <a:pt x="2681" y="28862"/>
                  </a:lnTo>
                  <a:cubicBezTo>
                    <a:pt x="2770" y="29011"/>
                    <a:pt x="2859" y="29130"/>
                    <a:pt x="2978" y="29249"/>
                  </a:cubicBezTo>
                  <a:cubicBezTo>
                    <a:pt x="3217" y="29576"/>
                    <a:pt x="3484" y="29874"/>
                    <a:pt x="3723" y="30172"/>
                  </a:cubicBezTo>
                  <a:cubicBezTo>
                    <a:pt x="3812" y="30261"/>
                    <a:pt x="3872" y="30350"/>
                    <a:pt x="3961" y="30440"/>
                  </a:cubicBezTo>
                  <a:cubicBezTo>
                    <a:pt x="4169" y="30678"/>
                    <a:pt x="4378" y="30916"/>
                    <a:pt x="4586" y="31125"/>
                  </a:cubicBezTo>
                  <a:cubicBezTo>
                    <a:pt x="4646" y="31214"/>
                    <a:pt x="4735" y="31273"/>
                    <a:pt x="4795" y="31363"/>
                  </a:cubicBezTo>
                  <a:cubicBezTo>
                    <a:pt x="5092" y="31660"/>
                    <a:pt x="5390" y="31958"/>
                    <a:pt x="5718" y="32226"/>
                  </a:cubicBezTo>
                  <a:cubicBezTo>
                    <a:pt x="6015" y="32494"/>
                    <a:pt x="6343" y="32762"/>
                    <a:pt x="6641" y="33030"/>
                  </a:cubicBezTo>
                  <a:lnTo>
                    <a:pt x="6760" y="33119"/>
                  </a:lnTo>
                  <a:cubicBezTo>
                    <a:pt x="7057" y="33358"/>
                    <a:pt x="7385" y="33596"/>
                    <a:pt x="7683" y="33834"/>
                  </a:cubicBezTo>
                  <a:lnTo>
                    <a:pt x="7802" y="33894"/>
                  </a:lnTo>
                  <a:cubicBezTo>
                    <a:pt x="8159" y="34161"/>
                    <a:pt x="8546" y="34429"/>
                    <a:pt x="8903" y="34668"/>
                  </a:cubicBezTo>
                  <a:cubicBezTo>
                    <a:pt x="11196" y="36097"/>
                    <a:pt x="13727" y="37139"/>
                    <a:pt x="16347" y="37734"/>
                  </a:cubicBezTo>
                  <a:cubicBezTo>
                    <a:pt x="18176" y="38157"/>
                    <a:pt x="20183" y="38413"/>
                    <a:pt x="22198" y="38413"/>
                  </a:cubicBezTo>
                  <a:cubicBezTo>
                    <a:pt x="25724" y="38413"/>
                    <a:pt x="29277" y="37626"/>
                    <a:pt x="31948" y="35561"/>
                  </a:cubicBezTo>
                  <a:cubicBezTo>
                    <a:pt x="33199" y="34638"/>
                    <a:pt x="34330" y="33536"/>
                    <a:pt x="35313" y="32315"/>
                  </a:cubicBezTo>
                  <a:cubicBezTo>
                    <a:pt x="35462" y="32107"/>
                    <a:pt x="35611" y="31899"/>
                    <a:pt x="35759" y="31690"/>
                  </a:cubicBezTo>
                  <a:cubicBezTo>
                    <a:pt x="35908" y="31452"/>
                    <a:pt x="36057" y="31244"/>
                    <a:pt x="36176" y="31035"/>
                  </a:cubicBezTo>
                  <a:cubicBezTo>
                    <a:pt x="36593" y="30261"/>
                    <a:pt x="36980" y="29457"/>
                    <a:pt x="37308" y="28653"/>
                  </a:cubicBezTo>
                  <a:cubicBezTo>
                    <a:pt x="37397" y="28415"/>
                    <a:pt x="37486" y="28177"/>
                    <a:pt x="37576" y="27939"/>
                  </a:cubicBezTo>
                  <a:cubicBezTo>
                    <a:pt x="37873" y="28564"/>
                    <a:pt x="38201" y="29159"/>
                    <a:pt x="38588" y="29725"/>
                  </a:cubicBezTo>
                  <a:cubicBezTo>
                    <a:pt x="39154" y="30559"/>
                    <a:pt x="39958" y="31482"/>
                    <a:pt x="40910" y="31809"/>
                  </a:cubicBezTo>
                  <a:cubicBezTo>
                    <a:pt x="41119" y="31899"/>
                    <a:pt x="41327" y="31958"/>
                    <a:pt x="41536" y="31988"/>
                  </a:cubicBezTo>
                  <a:lnTo>
                    <a:pt x="41863" y="32018"/>
                  </a:lnTo>
                  <a:cubicBezTo>
                    <a:pt x="42063" y="32040"/>
                    <a:pt x="42271" y="32052"/>
                    <a:pt x="42483" y="32052"/>
                  </a:cubicBezTo>
                  <a:cubicBezTo>
                    <a:pt x="43409" y="32052"/>
                    <a:pt x="44391" y="31825"/>
                    <a:pt x="44900" y="31244"/>
                  </a:cubicBezTo>
                  <a:cubicBezTo>
                    <a:pt x="44989" y="31154"/>
                    <a:pt x="45079" y="31065"/>
                    <a:pt x="45138" y="30976"/>
                  </a:cubicBezTo>
                  <a:cubicBezTo>
                    <a:pt x="46538" y="29219"/>
                    <a:pt x="46151" y="26480"/>
                    <a:pt x="44781" y="24783"/>
                  </a:cubicBezTo>
                  <a:cubicBezTo>
                    <a:pt x="44007" y="23860"/>
                    <a:pt x="42965" y="23175"/>
                    <a:pt x="41804" y="22788"/>
                  </a:cubicBezTo>
                  <a:cubicBezTo>
                    <a:pt x="43233" y="22460"/>
                    <a:pt x="44513" y="21656"/>
                    <a:pt x="45496" y="20555"/>
                  </a:cubicBezTo>
                  <a:cubicBezTo>
                    <a:pt x="46865" y="18858"/>
                    <a:pt x="47222" y="16148"/>
                    <a:pt x="45883" y="14332"/>
                  </a:cubicBezTo>
                  <a:cubicBezTo>
                    <a:pt x="45793" y="14243"/>
                    <a:pt x="45734" y="14124"/>
                    <a:pt x="45644" y="14034"/>
                  </a:cubicBezTo>
                  <a:cubicBezTo>
                    <a:pt x="45112" y="13478"/>
                    <a:pt x="44148" y="13256"/>
                    <a:pt x="43214" y="13256"/>
                  </a:cubicBezTo>
                  <a:cubicBezTo>
                    <a:pt x="42999" y="13256"/>
                    <a:pt x="42784" y="13267"/>
                    <a:pt x="42578" y="13290"/>
                  </a:cubicBezTo>
                  <a:cubicBezTo>
                    <a:pt x="42280" y="13320"/>
                    <a:pt x="41952" y="13379"/>
                    <a:pt x="41655" y="13468"/>
                  </a:cubicBezTo>
                  <a:cubicBezTo>
                    <a:pt x="40672" y="13826"/>
                    <a:pt x="39898" y="14749"/>
                    <a:pt x="39332" y="15582"/>
                  </a:cubicBezTo>
                  <a:cubicBezTo>
                    <a:pt x="38648" y="16625"/>
                    <a:pt x="38082" y="17726"/>
                    <a:pt x="37695" y="18917"/>
                  </a:cubicBezTo>
                  <a:cubicBezTo>
                    <a:pt x="37635" y="18798"/>
                    <a:pt x="37576" y="18679"/>
                    <a:pt x="37546" y="18590"/>
                  </a:cubicBezTo>
                  <a:cubicBezTo>
                    <a:pt x="36414" y="16416"/>
                    <a:pt x="34956" y="14451"/>
                    <a:pt x="33199" y="12754"/>
                  </a:cubicBezTo>
                  <a:cubicBezTo>
                    <a:pt x="33765" y="12248"/>
                    <a:pt x="34181" y="11652"/>
                    <a:pt x="34479" y="10967"/>
                  </a:cubicBezTo>
                  <a:cubicBezTo>
                    <a:pt x="34836" y="10044"/>
                    <a:pt x="34896" y="8913"/>
                    <a:pt x="34301" y="8139"/>
                  </a:cubicBezTo>
                  <a:cubicBezTo>
                    <a:pt x="33729" y="7363"/>
                    <a:pt x="32766" y="7119"/>
                    <a:pt x="31766" y="7119"/>
                  </a:cubicBezTo>
                  <a:cubicBezTo>
                    <a:pt x="31307" y="7119"/>
                    <a:pt x="30840" y="7171"/>
                    <a:pt x="30400" y="7246"/>
                  </a:cubicBezTo>
                  <a:lnTo>
                    <a:pt x="30221" y="7275"/>
                  </a:lnTo>
                  <a:cubicBezTo>
                    <a:pt x="31310" y="5168"/>
                    <a:pt x="29607" y="3043"/>
                    <a:pt x="27633" y="3043"/>
                  </a:cubicBezTo>
                  <a:cubicBezTo>
                    <a:pt x="27069" y="3043"/>
                    <a:pt x="26483" y="3216"/>
                    <a:pt x="25934" y="3613"/>
                  </a:cubicBezTo>
                  <a:cubicBezTo>
                    <a:pt x="25815" y="3703"/>
                    <a:pt x="25726" y="3792"/>
                    <a:pt x="25607" y="3911"/>
                  </a:cubicBezTo>
                  <a:lnTo>
                    <a:pt x="25577" y="3911"/>
                  </a:lnTo>
                  <a:cubicBezTo>
                    <a:pt x="25487" y="4030"/>
                    <a:pt x="25368" y="4119"/>
                    <a:pt x="25309" y="4239"/>
                  </a:cubicBezTo>
                  <a:cubicBezTo>
                    <a:pt x="25547" y="2869"/>
                    <a:pt x="25636" y="904"/>
                    <a:pt x="24148" y="279"/>
                  </a:cubicBezTo>
                  <a:cubicBezTo>
                    <a:pt x="23694" y="84"/>
                    <a:pt x="23239" y="0"/>
                    <a:pt x="2278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72" name="Google Shape;1126;p58"/>
            <p:cNvGrpSpPr/>
            <p:nvPr/>
          </p:nvGrpSpPr>
          <p:grpSpPr>
            <a:xfrm>
              <a:off x="4143725" y="2976925"/>
              <a:ext cx="1182050" cy="961325"/>
              <a:chOff x="5437375" y="2906350"/>
              <a:chExt cx="1182050" cy="961325"/>
            </a:xfrm>
          </p:grpSpPr>
          <p:sp>
            <p:nvSpPr>
              <p:cNvPr id="73" name="Google Shape;1127;p58"/>
              <p:cNvSpPr/>
              <p:nvPr/>
            </p:nvSpPr>
            <p:spPr>
              <a:xfrm>
                <a:off x="5764900" y="2906350"/>
                <a:ext cx="544875" cy="342675"/>
              </a:xfrm>
              <a:custGeom>
                <a:avLst/>
                <a:gdLst/>
                <a:ahLst/>
                <a:cxnLst/>
                <a:rect l="l" t="t" r="r" b="b"/>
                <a:pathLst>
                  <a:path w="21795" h="13707" extrusionOk="0">
                    <a:moveTo>
                      <a:pt x="9699" y="0"/>
                    </a:moveTo>
                    <a:cubicBezTo>
                      <a:pt x="8481" y="0"/>
                      <a:pt x="7310" y="605"/>
                      <a:pt x="6313" y="1321"/>
                    </a:cubicBezTo>
                    <a:cubicBezTo>
                      <a:pt x="3663" y="3226"/>
                      <a:pt x="1698" y="5906"/>
                      <a:pt x="0" y="8705"/>
                    </a:cubicBezTo>
                    <a:lnTo>
                      <a:pt x="18520" y="13707"/>
                    </a:lnTo>
                    <a:cubicBezTo>
                      <a:pt x="19830" y="13230"/>
                      <a:pt x="20842" y="12248"/>
                      <a:pt x="21378" y="10967"/>
                    </a:cubicBezTo>
                    <a:cubicBezTo>
                      <a:pt x="21735" y="10044"/>
                      <a:pt x="21795" y="8943"/>
                      <a:pt x="21200" y="8139"/>
                    </a:cubicBezTo>
                    <a:cubicBezTo>
                      <a:pt x="20628" y="7363"/>
                      <a:pt x="19679" y="7119"/>
                      <a:pt x="18678" y="7119"/>
                    </a:cubicBezTo>
                    <a:cubicBezTo>
                      <a:pt x="18219" y="7119"/>
                      <a:pt x="17749" y="7171"/>
                      <a:pt x="17299" y="7246"/>
                    </a:cubicBezTo>
                    <a:lnTo>
                      <a:pt x="17121" y="7275"/>
                    </a:lnTo>
                    <a:cubicBezTo>
                      <a:pt x="18209" y="5168"/>
                      <a:pt x="16506" y="3043"/>
                      <a:pt x="14546" y="3043"/>
                    </a:cubicBezTo>
                    <a:cubicBezTo>
                      <a:pt x="13986" y="3043"/>
                      <a:pt x="13405" y="3216"/>
                      <a:pt x="12863" y="3613"/>
                    </a:cubicBezTo>
                    <a:cubicBezTo>
                      <a:pt x="12744" y="3703"/>
                      <a:pt x="12625" y="3792"/>
                      <a:pt x="12506" y="3911"/>
                    </a:cubicBezTo>
                    <a:lnTo>
                      <a:pt x="12476" y="3911"/>
                    </a:lnTo>
                    <a:cubicBezTo>
                      <a:pt x="12386" y="4030"/>
                      <a:pt x="12297" y="4119"/>
                      <a:pt x="12208" y="4239"/>
                    </a:cubicBezTo>
                    <a:cubicBezTo>
                      <a:pt x="12446" y="2869"/>
                      <a:pt x="12535" y="904"/>
                      <a:pt x="11076" y="279"/>
                    </a:cubicBezTo>
                    <a:cubicBezTo>
                      <a:pt x="10615" y="84"/>
                      <a:pt x="10154" y="0"/>
                      <a:pt x="9699" y="0"/>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1128;p58"/>
              <p:cNvSpPr/>
              <p:nvPr/>
            </p:nvSpPr>
            <p:spPr>
              <a:xfrm>
                <a:off x="6356650" y="3237725"/>
                <a:ext cx="262775" cy="248625"/>
              </a:xfrm>
              <a:custGeom>
                <a:avLst/>
                <a:gdLst/>
                <a:ahLst/>
                <a:cxnLst/>
                <a:rect l="l" t="t" r="r" b="b"/>
                <a:pathLst>
                  <a:path w="10511" h="9945" extrusionOk="0">
                    <a:moveTo>
                      <a:pt x="6488" y="1"/>
                    </a:moveTo>
                    <a:cubicBezTo>
                      <a:pt x="5900" y="1"/>
                      <a:pt x="5324" y="93"/>
                      <a:pt x="4884" y="243"/>
                    </a:cubicBezTo>
                    <a:cubicBezTo>
                      <a:pt x="3931" y="571"/>
                      <a:pt x="3127" y="1524"/>
                      <a:pt x="2561" y="2357"/>
                    </a:cubicBezTo>
                    <a:cubicBezTo>
                      <a:pt x="1847" y="3429"/>
                      <a:pt x="1281" y="4590"/>
                      <a:pt x="894" y="5811"/>
                    </a:cubicBezTo>
                    <a:cubicBezTo>
                      <a:pt x="537" y="6883"/>
                      <a:pt x="1" y="8104"/>
                      <a:pt x="775" y="9116"/>
                    </a:cubicBezTo>
                    <a:cubicBezTo>
                      <a:pt x="1109" y="9630"/>
                      <a:pt x="1687" y="9944"/>
                      <a:pt x="2298" y="9944"/>
                    </a:cubicBezTo>
                    <a:cubicBezTo>
                      <a:pt x="2395" y="9944"/>
                      <a:pt x="2493" y="9936"/>
                      <a:pt x="2591" y="9920"/>
                    </a:cubicBezTo>
                    <a:cubicBezTo>
                      <a:pt x="3365" y="9890"/>
                      <a:pt x="4110" y="9771"/>
                      <a:pt x="4884" y="9592"/>
                    </a:cubicBezTo>
                    <a:cubicBezTo>
                      <a:pt x="6313" y="9205"/>
                      <a:pt x="7772" y="8491"/>
                      <a:pt x="8725" y="7300"/>
                    </a:cubicBezTo>
                    <a:cubicBezTo>
                      <a:pt x="10183" y="5543"/>
                      <a:pt x="10511" y="2566"/>
                      <a:pt x="8873" y="809"/>
                    </a:cubicBezTo>
                    <a:cubicBezTo>
                      <a:pt x="8364" y="227"/>
                      <a:pt x="7411" y="1"/>
                      <a:pt x="6488" y="1"/>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5" name="Google Shape;1129;p58"/>
              <p:cNvSpPr/>
              <p:nvPr/>
            </p:nvSpPr>
            <p:spPr>
              <a:xfrm>
                <a:off x="6339525" y="3460550"/>
                <a:ext cx="262050" cy="248600"/>
              </a:xfrm>
              <a:custGeom>
                <a:avLst/>
                <a:gdLst/>
                <a:ahLst/>
                <a:cxnLst/>
                <a:rect l="l" t="t" r="r" b="b"/>
                <a:pathLst>
                  <a:path w="10482" h="9944" extrusionOk="0">
                    <a:moveTo>
                      <a:pt x="2268" y="0"/>
                    </a:moveTo>
                    <a:cubicBezTo>
                      <a:pt x="1657" y="0"/>
                      <a:pt x="1079" y="314"/>
                      <a:pt x="745" y="828"/>
                    </a:cubicBezTo>
                    <a:cubicBezTo>
                      <a:pt x="1" y="1811"/>
                      <a:pt x="507" y="3061"/>
                      <a:pt x="864" y="4103"/>
                    </a:cubicBezTo>
                    <a:cubicBezTo>
                      <a:pt x="1251" y="5354"/>
                      <a:pt x="1817" y="6515"/>
                      <a:pt x="2532" y="7587"/>
                    </a:cubicBezTo>
                    <a:cubicBezTo>
                      <a:pt x="3097" y="8421"/>
                      <a:pt x="3901" y="9373"/>
                      <a:pt x="4854" y="9701"/>
                    </a:cubicBezTo>
                    <a:cubicBezTo>
                      <a:pt x="5295" y="9852"/>
                      <a:pt x="5870" y="9944"/>
                      <a:pt x="6460" y="9944"/>
                    </a:cubicBezTo>
                    <a:cubicBezTo>
                      <a:pt x="7386" y="9944"/>
                      <a:pt x="8346" y="9717"/>
                      <a:pt x="8874" y="9135"/>
                    </a:cubicBezTo>
                    <a:cubicBezTo>
                      <a:pt x="10481" y="7349"/>
                      <a:pt x="10154" y="4401"/>
                      <a:pt x="8725" y="2615"/>
                    </a:cubicBezTo>
                    <a:cubicBezTo>
                      <a:pt x="7772" y="1424"/>
                      <a:pt x="6313" y="739"/>
                      <a:pt x="4854" y="352"/>
                    </a:cubicBezTo>
                    <a:cubicBezTo>
                      <a:pt x="4110" y="143"/>
                      <a:pt x="3336" y="24"/>
                      <a:pt x="2562" y="24"/>
                    </a:cubicBezTo>
                    <a:cubicBezTo>
                      <a:pt x="2464" y="8"/>
                      <a:pt x="2366" y="0"/>
                      <a:pt x="2268" y="0"/>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6" name="Google Shape;1130;p58"/>
              <p:cNvSpPr/>
              <p:nvPr/>
            </p:nvSpPr>
            <p:spPr>
              <a:xfrm>
                <a:off x="5437375" y="3078225"/>
                <a:ext cx="988525" cy="789450"/>
              </a:xfrm>
              <a:custGeom>
                <a:avLst/>
                <a:gdLst/>
                <a:ahLst/>
                <a:cxnLst/>
                <a:rect l="l" t="t" r="r" b="b"/>
                <a:pathLst>
                  <a:path w="39541" h="31578" extrusionOk="0">
                    <a:moveTo>
                      <a:pt x="19154" y="1"/>
                    </a:moveTo>
                    <a:cubicBezTo>
                      <a:pt x="15992" y="1"/>
                      <a:pt x="12864" y="642"/>
                      <a:pt x="9945" y="1889"/>
                    </a:cubicBezTo>
                    <a:cubicBezTo>
                      <a:pt x="5479" y="3795"/>
                      <a:pt x="1728" y="7308"/>
                      <a:pt x="1" y="11923"/>
                    </a:cubicBezTo>
                    <a:cubicBezTo>
                      <a:pt x="1423" y="12274"/>
                      <a:pt x="2869" y="12453"/>
                      <a:pt x="4316" y="12453"/>
                    </a:cubicBezTo>
                    <a:cubicBezTo>
                      <a:pt x="5201" y="12453"/>
                      <a:pt x="6087" y="12386"/>
                      <a:pt x="6968" y="12251"/>
                    </a:cubicBezTo>
                    <a:lnTo>
                      <a:pt x="6968" y="12251"/>
                    </a:lnTo>
                    <a:cubicBezTo>
                      <a:pt x="6134" y="13322"/>
                      <a:pt x="5211" y="14305"/>
                      <a:pt x="4169" y="15168"/>
                    </a:cubicBezTo>
                    <a:cubicBezTo>
                      <a:pt x="3097" y="16002"/>
                      <a:pt x="1847" y="16211"/>
                      <a:pt x="626" y="16478"/>
                    </a:cubicBezTo>
                    <a:cubicBezTo>
                      <a:pt x="477" y="18592"/>
                      <a:pt x="1758" y="20766"/>
                      <a:pt x="2978" y="22404"/>
                    </a:cubicBezTo>
                    <a:cubicBezTo>
                      <a:pt x="6313" y="26721"/>
                      <a:pt x="11047" y="29728"/>
                      <a:pt x="16377" y="30919"/>
                    </a:cubicBezTo>
                    <a:cubicBezTo>
                      <a:pt x="18195" y="31328"/>
                      <a:pt x="20189" y="31577"/>
                      <a:pt x="22192" y="31577"/>
                    </a:cubicBezTo>
                    <a:cubicBezTo>
                      <a:pt x="25730" y="31577"/>
                      <a:pt x="29297" y="30799"/>
                      <a:pt x="31978" y="28745"/>
                    </a:cubicBezTo>
                    <a:cubicBezTo>
                      <a:pt x="33616" y="27465"/>
                      <a:pt x="35194" y="26006"/>
                      <a:pt x="36206" y="24190"/>
                    </a:cubicBezTo>
                    <a:cubicBezTo>
                      <a:pt x="37695" y="21510"/>
                      <a:pt x="39541" y="16538"/>
                      <a:pt x="38380" y="13531"/>
                    </a:cubicBezTo>
                    <a:cubicBezTo>
                      <a:pt x="37040" y="10196"/>
                      <a:pt x="34896" y="7249"/>
                      <a:pt x="32157" y="4926"/>
                    </a:cubicBezTo>
                    <a:cubicBezTo>
                      <a:pt x="28911" y="2098"/>
                      <a:pt x="25309" y="460"/>
                      <a:pt x="20992" y="73"/>
                    </a:cubicBezTo>
                    <a:cubicBezTo>
                      <a:pt x="20378" y="25"/>
                      <a:pt x="19765" y="1"/>
                      <a:pt x="19154"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7" name="Google Shape;1131;p58"/>
              <p:cNvSpPr/>
              <p:nvPr/>
            </p:nvSpPr>
            <p:spPr>
              <a:xfrm>
                <a:off x="5438125" y="3094175"/>
                <a:ext cx="404200" cy="711625"/>
              </a:xfrm>
              <a:custGeom>
                <a:avLst/>
                <a:gdLst/>
                <a:ahLst/>
                <a:cxnLst/>
                <a:rect l="l" t="t" r="r" b="b"/>
                <a:pathLst>
                  <a:path w="16168" h="28465" extrusionOk="0">
                    <a:moveTo>
                      <a:pt x="13727" y="1"/>
                    </a:moveTo>
                    <a:cubicBezTo>
                      <a:pt x="12416" y="328"/>
                      <a:pt x="11136" y="745"/>
                      <a:pt x="9915" y="1251"/>
                    </a:cubicBezTo>
                    <a:cubicBezTo>
                      <a:pt x="5449" y="3186"/>
                      <a:pt x="1698" y="6700"/>
                      <a:pt x="1" y="11315"/>
                    </a:cubicBezTo>
                    <a:cubicBezTo>
                      <a:pt x="1405" y="11666"/>
                      <a:pt x="2843" y="11845"/>
                      <a:pt x="4288" y="11845"/>
                    </a:cubicBezTo>
                    <a:cubicBezTo>
                      <a:pt x="5171" y="11845"/>
                      <a:pt x="6057" y="11778"/>
                      <a:pt x="6938" y="11642"/>
                    </a:cubicBezTo>
                    <a:lnTo>
                      <a:pt x="6938" y="11642"/>
                    </a:lnTo>
                    <a:cubicBezTo>
                      <a:pt x="6104" y="12714"/>
                      <a:pt x="5181" y="13667"/>
                      <a:pt x="4139" y="14530"/>
                    </a:cubicBezTo>
                    <a:cubicBezTo>
                      <a:pt x="3097" y="15364"/>
                      <a:pt x="1847" y="15602"/>
                      <a:pt x="596" y="15870"/>
                    </a:cubicBezTo>
                    <a:cubicBezTo>
                      <a:pt x="447" y="17984"/>
                      <a:pt x="1728" y="20158"/>
                      <a:pt x="2948" y="21795"/>
                    </a:cubicBezTo>
                    <a:cubicBezTo>
                      <a:pt x="5122" y="24624"/>
                      <a:pt x="7950" y="26887"/>
                      <a:pt x="11166" y="28465"/>
                    </a:cubicBezTo>
                    <a:cubicBezTo>
                      <a:pt x="14382" y="23879"/>
                      <a:pt x="16138" y="18431"/>
                      <a:pt x="16168" y="12833"/>
                    </a:cubicBezTo>
                    <a:cubicBezTo>
                      <a:pt x="16138" y="8457"/>
                      <a:pt x="15037" y="4199"/>
                      <a:pt x="13727" y="1"/>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8" name="Google Shape;1132;p58"/>
              <p:cNvSpPr/>
              <p:nvPr/>
            </p:nvSpPr>
            <p:spPr>
              <a:xfrm>
                <a:off x="5634650" y="3280275"/>
                <a:ext cx="124325" cy="96775"/>
              </a:xfrm>
              <a:custGeom>
                <a:avLst/>
                <a:gdLst/>
                <a:ahLst/>
                <a:cxnLst/>
                <a:rect l="l" t="t" r="r" b="b"/>
                <a:pathLst>
                  <a:path w="4973" h="3871" extrusionOk="0">
                    <a:moveTo>
                      <a:pt x="2501" y="0"/>
                    </a:moveTo>
                    <a:cubicBezTo>
                      <a:pt x="0" y="0"/>
                      <a:pt x="0" y="3871"/>
                      <a:pt x="2501" y="3871"/>
                    </a:cubicBezTo>
                    <a:cubicBezTo>
                      <a:pt x="4972" y="3871"/>
                      <a:pt x="4972" y="0"/>
                      <a:pt x="2501"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9" name="Google Shape;1133;p58"/>
              <p:cNvSpPr/>
              <p:nvPr/>
            </p:nvSpPr>
            <p:spPr>
              <a:xfrm>
                <a:off x="5864650" y="3596575"/>
                <a:ext cx="250850" cy="245825"/>
              </a:xfrm>
              <a:custGeom>
                <a:avLst/>
                <a:gdLst/>
                <a:ahLst/>
                <a:cxnLst/>
                <a:rect l="l" t="t" r="r" b="b"/>
                <a:pathLst>
                  <a:path w="10034" h="9833" extrusionOk="0">
                    <a:moveTo>
                      <a:pt x="1649" y="0"/>
                    </a:moveTo>
                    <a:cubicBezTo>
                      <a:pt x="1174" y="0"/>
                      <a:pt x="782" y="64"/>
                      <a:pt x="596" y="240"/>
                    </a:cubicBezTo>
                    <a:cubicBezTo>
                      <a:pt x="0" y="776"/>
                      <a:pt x="536" y="2712"/>
                      <a:pt x="685" y="3337"/>
                    </a:cubicBezTo>
                    <a:cubicBezTo>
                      <a:pt x="1251" y="5481"/>
                      <a:pt x="2323" y="7416"/>
                      <a:pt x="3841" y="9024"/>
                    </a:cubicBezTo>
                    <a:cubicBezTo>
                      <a:pt x="4228" y="9441"/>
                      <a:pt x="4704" y="9738"/>
                      <a:pt x="5270" y="9828"/>
                    </a:cubicBezTo>
                    <a:cubicBezTo>
                      <a:pt x="5316" y="9831"/>
                      <a:pt x="5361" y="9832"/>
                      <a:pt x="5407" y="9832"/>
                    </a:cubicBezTo>
                    <a:cubicBezTo>
                      <a:pt x="5808" y="9832"/>
                      <a:pt x="6206" y="9717"/>
                      <a:pt x="6580" y="9530"/>
                    </a:cubicBezTo>
                    <a:cubicBezTo>
                      <a:pt x="7980" y="8845"/>
                      <a:pt x="9081" y="7654"/>
                      <a:pt x="9677" y="6195"/>
                    </a:cubicBezTo>
                    <a:cubicBezTo>
                      <a:pt x="9915" y="5629"/>
                      <a:pt x="10034" y="5034"/>
                      <a:pt x="10004" y="4409"/>
                    </a:cubicBezTo>
                    <a:cubicBezTo>
                      <a:pt x="9855" y="3188"/>
                      <a:pt x="9141" y="2116"/>
                      <a:pt x="8099" y="1491"/>
                    </a:cubicBezTo>
                    <a:cubicBezTo>
                      <a:pt x="7057" y="895"/>
                      <a:pt x="5866" y="508"/>
                      <a:pt x="4675" y="389"/>
                    </a:cubicBezTo>
                    <a:cubicBezTo>
                      <a:pt x="4142" y="307"/>
                      <a:pt x="2695" y="0"/>
                      <a:pt x="1649" y="0"/>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80" name="Google Shape;1486;p46"/>
          <p:cNvSpPr/>
          <p:nvPr/>
        </p:nvSpPr>
        <p:spPr>
          <a:xfrm flipH="1">
            <a:off x="4441360" y="1109299"/>
            <a:ext cx="4201793" cy="3022128"/>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1">
              <a:lumMod val="60000"/>
              <a:lumOff val="40000"/>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Rectangle 80"/>
          <p:cNvSpPr/>
          <p:nvPr/>
        </p:nvSpPr>
        <p:spPr>
          <a:xfrm>
            <a:off x="4801403" y="1323115"/>
            <a:ext cx="3672406" cy="2400657"/>
          </a:xfrm>
          <a:prstGeom prst="rect">
            <a:avLst/>
          </a:prstGeom>
        </p:spPr>
        <p:txBody>
          <a:bodyPr wrap="square">
            <a:spAutoFit/>
          </a:bodyPr>
          <a:lstStyle/>
          <a:p>
            <a:pPr algn="just">
              <a:lnSpc>
                <a:spcPct val="150000"/>
              </a:lnSpc>
            </a:pPr>
            <a:r>
              <a:rPr lang="vi-VN" sz="2000" dirty="0" smtClean="0"/>
              <a:t>Nguyễn Tuân đã sử dụng những từ ngữ nào để miêu tả cảnh mặt trời mọc trên biển? Em có nhận xét gì về những từ ngữ ấy?</a:t>
            </a:r>
            <a:endParaRPr lang="vi-VN"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095" y="1948946"/>
            <a:ext cx="3938418" cy="1342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323792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 grpId="0" animBg="1"/>
      <p:bldP spid="80" grpId="0" animBg="1"/>
      <p:bldP spid="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35"/>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3. Cảnh mặt trời mọc trên biển, đảo Cô Tô</a:t>
            </a:r>
            <a:endParaRPr lang="vi-VN" sz="2800" dirty="0">
              <a:solidFill>
                <a:srgbClr val="000000"/>
              </a:solidFill>
              <a:latin typeface="+mn-lt"/>
            </a:endParaRPr>
          </a:p>
        </p:txBody>
      </p:sp>
      <p:grpSp>
        <p:nvGrpSpPr>
          <p:cNvPr id="1240" name="Google Shape;1240;p35"/>
          <p:cNvGrpSpPr/>
          <p:nvPr/>
        </p:nvGrpSpPr>
        <p:grpSpPr>
          <a:xfrm>
            <a:off x="63850" y="375455"/>
            <a:ext cx="906819" cy="626638"/>
            <a:chOff x="63850" y="375455"/>
            <a:chExt cx="906819" cy="626638"/>
          </a:xfrm>
        </p:grpSpPr>
        <p:sp>
          <p:nvSpPr>
            <p:cNvPr id="1241" name="Google Shape;1241;p35"/>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242" name="Google Shape;1242;p35"/>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3" name="Google Shape;1243;p35"/>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4" name="Google Shape;1244;p35"/>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5" name="Google Shape;1245;p35"/>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6" name="Google Shape;1246;p35"/>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7" name="Google Shape;1247;p35"/>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8" name="Google Shape;1248;p35"/>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9" name="Google Shape;1249;p35"/>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0" name="Google Shape;1250;p35"/>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1" name="Google Shape;1251;p35"/>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2" name="Google Shape;1252;p35"/>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3" name="Google Shape;1253;p35"/>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4" name="Google Shape;1254;p35"/>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5" name="Google Shape;1255;p35"/>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6" name="Google Shape;1256;p35"/>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aphicFrame>
        <p:nvGraphicFramePr>
          <p:cNvPr id="2" name="Table 1"/>
          <p:cNvGraphicFramePr>
            <a:graphicFrameLocks noGrp="1"/>
          </p:cNvGraphicFramePr>
          <p:nvPr>
            <p:extLst>
              <p:ext uri="{D42A27DB-BD31-4B8C-83A1-F6EECF244321}">
                <p14:modId xmlns:p14="http://schemas.microsoft.com/office/powerpoint/2010/main" val="1666973357"/>
              </p:ext>
            </p:extLst>
          </p:nvPr>
        </p:nvGraphicFramePr>
        <p:xfrm>
          <a:off x="716653" y="1203598"/>
          <a:ext cx="7671771" cy="3474720"/>
        </p:xfrm>
        <a:graphic>
          <a:graphicData uri="http://schemas.openxmlformats.org/drawingml/2006/table">
            <a:tbl>
              <a:tblPr firstRow="1" bandRow="1">
                <a:tableStyleId>{7E9639D4-E3E2-4D34-9284-5A2195B3D0D7}</a:tableStyleId>
              </a:tblPr>
              <a:tblGrid>
                <a:gridCol w="1191051"/>
                <a:gridCol w="2016224"/>
                <a:gridCol w="4464496"/>
              </a:tblGrid>
              <a:tr h="576064">
                <a:tc>
                  <a:txBody>
                    <a:bodyPr/>
                    <a:lstStyle/>
                    <a:p>
                      <a:pPr algn="ctr">
                        <a:lnSpc>
                          <a:spcPct val="100000"/>
                        </a:lnSpc>
                      </a:pPr>
                      <a:endParaRPr lang="vi-VN" sz="1800" noProof="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vi-VN" sz="1800" noProof="0" dirty="0" smtClean="0">
                          <a:solidFill>
                            <a:schemeClr val="accent6"/>
                          </a:solidFill>
                        </a:rPr>
                        <a:t>Khi mặt</a:t>
                      </a:r>
                      <a:r>
                        <a:rPr lang="vi-VN" sz="1800" baseline="0" noProof="0" dirty="0" smtClean="0">
                          <a:solidFill>
                            <a:schemeClr val="accent6"/>
                          </a:solidFill>
                        </a:rPr>
                        <a:t> trời chưa nhú lên</a:t>
                      </a:r>
                      <a:endParaRPr lang="vi-VN" sz="1800" b="1" noProof="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vi-VN" sz="1800" noProof="0" dirty="0" smtClean="0">
                          <a:solidFill>
                            <a:schemeClr val="accent6"/>
                          </a:solidFill>
                        </a:rPr>
                        <a:t>Khi mặt</a:t>
                      </a:r>
                      <a:r>
                        <a:rPr lang="vi-VN" sz="1800" baseline="0" noProof="0" dirty="0" smtClean="0">
                          <a:solidFill>
                            <a:schemeClr val="accent6"/>
                          </a:solidFill>
                        </a:rPr>
                        <a:t> trời bắt đầu nhú lên</a:t>
                      </a:r>
                      <a:endParaRPr lang="vi-VN" sz="1800" b="1" noProof="0" dirty="0">
                        <a:solidFill>
                          <a:schemeClr val="accent6"/>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4896">
                <a:tc>
                  <a:txBody>
                    <a:bodyPr/>
                    <a:lstStyle/>
                    <a:p>
                      <a:pPr algn="ctr">
                        <a:lnSpc>
                          <a:spcPct val="100000"/>
                        </a:lnSpc>
                      </a:pPr>
                      <a:r>
                        <a:rPr lang="vi-VN" sz="1800" noProof="0" dirty="0" smtClean="0">
                          <a:solidFill>
                            <a:srgbClr val="000000"/>
                          </a:solidFill>
                        </a:rPr>
                        <a:t>Hình</a:t>
                      </a:r>
                      <a:r>
                        <a:rPr lang="vi-VN" sz="1800" baseline="0" noProof="0" dirty="0" smtClean="0">
                          <a:solidFill>
                            <a:srgbClr val="000000"/>
                          </a:solidFill>
                        </a:rPr>
                        <a:t> ảnh</a:t>
                      </a:r>
                    </a:p>
                    <a:p>
                      <a:pPr algn="ctr">
                        <a:lnSpc>
                          <a:spcPct val="100000"/>
                        </a:lnSpc>
                      </a:pPr>
                      <a:endParaRPr lang="vi-VN" sz="1800" b="1" baseline="0" noProof="0" dirty="0" smtClean="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indent="-285750" algn="l" defTabSz="914400" rtl="0" eaLnBrk="1" fontAlgn="auto" latinLnBrk="0" hangingPunct="1">
                        <a:lnSpc>
                          <a:spcPct val="100000"/>
                        </a:lnSpc>
                        <a:spcBef>
                          <a:spcPts val="0"/>
                        </a:spcBef>
                        <a:spcAft>
                          <a:spcPts val="0"/>
                        </a:spcAft>
                        <a:buClr>
                          <a:srgbClr val="000000"/>
                        </a:buClr>
                        <a:buSzTx/>
                        <a:buFont typeface="Arial" pitchFamily="34" charset="0"/>
                        <a:buChar char="•"/>
                        <a:tabLst/>
                        <a:defRPr/>
                      </a:pPr>
                      <a:endParaRPr lang="vi-VN" sz="1800" b="0" i="0" u="none" strike="noStrike" cap="none" noProof="0" dirty="0" smtClean="0">
                        <a:solidFill>
                          <a:srgbClr val="000000"/>
                        </a:solidFill>
                        <a:effectLst/>
                        <a:latin typeface="Arial"/>
                        <a:ea typeface="Arial"/>
                        <a:cs typeface="Arial"/>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smtClean="0">
                        <a:solidFill>
                          <a:srgbClr val="000000"/>
                        </a:solidFill>
                      </a:endParaRPr>
                    </a:p>
                    <a:p>
                      <a:pPr marL="285750" lvl="0" indent="-285750" algn="just">
                        <a:lnSpc>
                          <a:spcPct val="100000"/>
                        </a:lnSpc>
                        <a:buFont typeface="Arial" pitchFamily="34" charset="0"/>
                        <a:buChar char="•"/>
                      </a:pPr>
                      <a:endParaRPr lang="vi-VN" sz="1800" noProof="0" dirty="0">
                        <a:solidFill>
                          <a:srgbClr val="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1907704" y="1851670"/>
            <a:ext cx="2016224" cy="1477328"/>
          </a:xfrm>
          <a:prstGeom prst="rect">
            <a:avLst/>
          </a:prstGeom>
        </p:spPr>
        <p:txBody>
          <a:bodyPr wrap="square">
            <a:spAutoFit/>
          </a:bodyPr>
          <a:lstStyle/>
          <a:p>
            <a:pPr marL="285750" lvl="0" indent="-285750">
              <a:buFont typeface="Arial" pitchFamily="34" charset="0"/>
              <a:buChar char="•"/>
              <a:defRPr/>
            </a:pPr>
            <a:r>
              <a:rPr lang="vi-VN" sz="1800" dirty="0">
                <a:ea typeface="+mn-ea"/>
                <a:cs typeface="+mn-cs"/>
              </a:rPr>
              <a:t>Chân trời trong, sạch như tấm kính.</a:t>
            </a:r>
          </a:p>
          <a:p>
            <a:pPr marL="285750" lvl="0" indent="-285750" algn="just">
              <a:buFont typeface="Wingdings"/>
              <a:buChar char="à"/>
              <a:defRPr/>
            </a:pPr>
            <a:r>
              <a:rPr lang="vi-VN" sz="1800" dirty="0" smtClean="0">
                <a:ea typeface="+mn-ea"/>
                <a:cs typeface="+mn-cs"/>
              </a:rPr>
              <a:t>Độ </a:t>
            </a:r>
            <a:r>
              <a:rPr lang="vi-VN" sz="1800" dirty="0">
                <a:ea typeface="+mn-ea"/>
                <a:cs typeface="+mn-cs"/>
              </a:rPr>
              <a:t>trong, sạch và sáng</a:t>
            </a:r>
            <a:r>
              <a:rPr lang="vi-VN" sz="1800" dirty="0" smtClean="0">
                <a:ea typeface="+mn-ea"/>
                <a:cs typeface="+mn-cs"/>
              </a:rPr>
              <a:t>.</a:t>
            </a:r>
          </a:p>
        </p:txBody>
      </p:sp>
      <p:sp>
        <p:nvSpPr>
          <p:cNvPr id="4" name="Rectangle 3"/>
          <p:cNvSpPr/>
          <p:nvPr/>
        </p:nvSpPr>
        <p:spPr>
          <a:xfrm>
            <a:off x="3851920" y="1815615"/>
            <a:ext cx="4572000" cy="2862322"/>
          </a:xfrm>
          <a:prstGeom prst="rect">
            <a:avLst/>
          </a:prstGeom>
        </p:spPr>
        <p:txBody>
          <a:bodyPr>
            <a:spAutoFit/>
          </a:bodyPr>
          <a:lstStyle/>
          <a:p>
            <a:pPr marL="285750" lvl="0" indent="-285750" algn="just">
              <a:buFont typeface="Arial" pitchFamily="34" charset="0"/>
              <a:buChar char="•"/>
            </a:pPr>
            <a:r>
              <a:rPr lang="vi-VN" sz="1800" dirty="0">
                <a:ea typeface="+mn-ea"/>
                <a:cs typeface="+mn-cs"/>
              </a:rPr>
              <a:t>Mặt trời như lòng đỏ trứng thiên nhiên đầy đặn, hồng hào thăm thẳm.</a:t>
            </a:r>
          </a:p>
          <a:p>
            <a:pPr lvl="0" algn="just"/>
            <a:r>
              <a:rPr lang="vi-VN" sz="1800" dirty="0">
                <a:ea typeface="+mn-ea"/>
                <a:cs typeface="+mn-cs"/>
                <a:sym typeface="Wingdings"/>
              </a:rPr>
              <a:t></a:t>
            </a:r>
            <a:r>
              <a:rPr lang="vi-VN" sz="1800" dirty="0">
                <a:ea typeface="+mn-ea"/>
                <a:cs typeface="+mn-cs"/>
              </a:rPr>
              <a:t> Kết hợp từ mới lạ: hồng hào: chỉ màu sắc, thăm thẳm: chỉ độ sâu.</a:t>
            </a:r>
          </a:p>
          <a:p>
            <a:pPr marL="285750" lvl="0" indent="-285750" algn="just">
              <a:buFont typeface="Arial" pitchFamily="34" charset="0"/>
              <a:buChar char="•"/>
            </a:pPr>
            <a:r>
              <a:rPr lang="vi-VN" sz="1800" dirty="0">
                <a:ea typeface="+mn-ea"/>
                <a:cs typeface="+mn-cs"/>
              </a:rPr>
              <a:t>Bầu trời: mâm bạc đường kính mâm rộng bằng cả một cái chân trời màu ngọc trai nước biển hửng hồng; mâm lễ phẩm tiến ra từ trong bình minh.</a:t>
            </a:r>
          </a:p>
          <a:p>
            <a:pPr lvl="0" algn="just"/>
            <a:r>
              <a:rPr lang="vi-VN" sz="1800" dirty="0">
                <a:ea typeface="+mn-ea"/>
                <a:cs typeface="+mn-cs"/>
                <a:sym typeface="Wingdings"/>
              </a:rPr>
              <a:t></a:t>
            </a:r>
            <a:r>
              <a:rPr lang="vi-VN" sz="1800" dirty="0">
                <a:ea typeface="+mn-ea"/>
                <a:cs typeface="+mn-cs"/>
              </a:rPr>
              <a:t> Hình ảnh nên thơ, tưởng tượng phong phú, lối viết độc lạ, tài hoa.</a:t>
            </a:r>
          </a:p>
        </p:txBody>
      </p:sp>
    </p:spTree>
    <p:extLst>
      <p:ext uri="{BB962C8B-B14F-4D97-AF65-F5344CB8AC3E}">
        <p14:creationId xmlns:p14="http://schemas.microsoft.com/office/powerpoint/2010/main" val="370133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35"/>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3. Cảnh mặt trời mọc trên biển, đảo Cô Tô</a:t>
            </a:r>
            <a:endParaRPr lang="vi-VN" sz="2800" dirty="0">
              <a:solidFill>
                <a:srgbClr val="000000"/>
              </a:solidFill>
              <a:latin typeface="+mn-lt"/>
            </a:endParaRPr>
          </a:p>
        </p:txBody>
      </p:sp>
      <p:grpSp>
        <p:nvGrpSpPr>
          <p:cNvPr id="1240" name="Google Shape;1240;p35"/>
          <p:cNvGrpSpPr/>
          <p:nvPr/>
        </p:nvGrpSpPr>
        <p:grpSpPr>
          <a:xfrm>
            <a:off x="63850" y="375455"/>
            <a:ext cx="906819" cy="626638"/>
            <a:chOff x="63850" y="375455"/>
            <a:chExt cx="906819" cy="626638"/>
          </a:xfrm>
        </p:grpSpPr>
        <p:sp>
          <p:nvSpPr>
            <p:cNvPr id="1241" name="Google Shape;1241;p35"/>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242" name="Google Shape;1242;p35"/>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3" name="Google Shape;1243;p35"/>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4" name="Google Shape;1244;p35"/>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5" name="Google Shape;1245;p35"/>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6" name="Google Shape;1246;p35"/>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7" name="Google Shape;1247;p35"/>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8" name="Google Shape;1248;p35"/>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9" name="Google Shape;1249;p35"/>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0" name="Google Shape;1250;p35"/>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1" name="Google Shape;1251;p35"/>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2" name="Google Shape;1252;p35"/>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3" name="Google Shape;1253;p35"/>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4" name="Google Shape;1254;p35"/>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5" name="Google Shape;1255;p35"/>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6" name="Google Shape;1256;p35"/>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5" name="Rectangle 4"/>
          <p:cNvSpPr/>
          <p:nvPr/>
        </p:nvSpPr>
        <p:spPr>
          <a:xfrm>
            <a:off x="716653" y="1275606"/>
            <a:ext cx="7671771" cy="1754326"/>
          </a:xfrm>
          <a:prstGeom prst="rect">
            <a:avLst/>
          </a:prstGeom>
          <a:solidFill>
            <a:schemeClr val="bg2"/>
          </a:solidFill>
        </p:spPr>
        <p:txBody>
          <a:bodyPr wrap="square">
            <a:spAutoFit/>
          </a:bodyPr>
          <a:lstStyle/>
          <a:p>
            <a:pPr algn="just">
              <a:lnSpc>
                <a:spcPct val="150000"/>
              </a:lnSpc>
            </a:pPr>
            <a:r>
              <a:rPr lang="vi-VN" sz="1800" dirty="0" smtClean="0"/>
              <a:t>- Khi mặt trời chưa nhú lên</a:t>
            </a:r>
          </a:p>
          <a:p>
            <a:pPr algn="just">
              <a:lnSpc>
                <a:spcPct val="150000"/>
              </a:lnSpc>
            </a:pPr>
            <a:r>
              <a:rPr lang="vi-VN" sz="1800" dirty="0" smtClean="0"/>
              <a:t>- Khi mặt trời bắt đầu nhú lên</a:t>
            </a:r>
          </a:p>
          <a:p>
            <a:pPr algn="just">
              <a:lnSpc>
                <a:spcPct val="150000"/>
              </a:lnSpc>
            </a:pPr>
            <a:r>
              <a:rPr lang="vi-VN" sz="1800" dirty="0" smtClean="0">
                <a:sym typeface="Wingdings"/>
              </a:rPr>
              <a:t></a:t>
            </a:r>
            <a:r>
              <a:rPr lang="vi-VN" sz="1800" dirty="0" smtClean="0"/>
              <a:t> Hình ảnh so sánh độc đáo mới lạ </a:t>
            </a:r>
            <a:r>
              <a:rPr lang="vi-VN" sz="1800" dirty="0" smtClean="0">
                <a:sym typeface="Wingdings"/>
              </a:rPr>
              <a:t></a:t>
            </a:r>
            <a:r>
              <a:rPr lang="vi-VN" sz="1800" dirty="0" smtClean="0"/>
              <a:t> Tài quan sát, tưởng tượng</a:t>
            </a:r>
          </a:p>
          <a:p>
            <a:pPr algn="just">
              <a:lnSpc>
                <a:spcPct val="150000"/>
              </a:lnSpc>
            </a:pPr>
            <a:r>
              <a:rPr lang="vi-VN" sz="1800" dirty="0" smtClean="0">
                <a:sym typeface="Wingdings"/>
              </a:rPr>
              <a:t></a:t>
            </a:r>
            <a:r>
              <a:rPr lang="vi-VN" sz="1800" dirty="0" smtClean="0"/>
              <a:t> Bức tranh cực kỳ rực rỡ, lộng lẫy về cảnh mặt trời mọc trên biển</a:t>
            </a:r>
            <a:endParaRPr lang="vi-VN" sz="1800" dirty="0"/>
          </a:p>
        </p:txBody>
      </p:sp>
      <p:grpSp>
        <p:nvGrpSpPr>
          <p:cNvPr id="24" name="Google Shape;1124;p58"/>
          <p:cNvGrpSpPr/>
          <p:nvPr/>
        </p:nvGrpSpPr>
        <p:grpSpPr>
          <a:xfrm>
            <a:off x="5292080" y="4210217"/>
            <a:ext cx="862187" cy="701287"/>
            <a:chOff x="4143725" y="2976925"/>
            <a:chExt cx="1182050" cy="961325"/>
          </a:xfrm>
        </p:grpSpPr>
        <p:sp>
          <p:nvSpPr>
            <p:cNvPr id="25" name="Google Shape;1125;p58"/>
            <p:cNvSpPr/>
            <p:nvPr/>
          </p:nvSpPr>
          <p:spPr>
            <a:xfrm>
              <a:off x="4144475" y="2977413"/>
              <a:ext cx="1180575" cy="960350"/>
            </a:xfrm>
            <a:custGeom>
              <a:avLst/>
              <a:gdLst/>
              <a:ahLst/>
              <a:cxnLst/>
              <a:rect l="l" t="t" r="r" b="b"/>
              <a:pathLst>
                <a:path w="47223" h="38414" extrusionOk="0">
                  <a:moveTo>
                    <a:pt x="22789" y="0"/>
                  </a:moveTo>
                  <a:cubicBezTo>
                    <a:pt x="21582" y="0"/>
                    <a:pt x="20411" y="605"/>
                    <a:pt x="19414" y="1321"/>
                  </a:cubicBezTo>
                  <a:cubicBezTo>
                    <a:pt x="17151" y="2958"/>
                    <a:pt x="15394" y="5162"/>
                    <a:pt x="13846" y="7484"/>
                  </a:cubicBezTo>
                  <a:lnTo>
                    <a:pt x="13756" y="7514"/>
                  </a:lnTo>
                  <a:cubicBezTo>
                    <a:pt x="13429" y="7603"/>
                    <a:pt x="13101" y="7663"/>
                    <a:pt x="12804" y="7752"/>
                  </a:cubicBezTo>
                  <a:lnTo>
                    <a:pt x="12774" y="7752"/>
                  </a:lnTo>
                  <a:cubicBezTo>
                    <a:pt x="12476" y="7841"/>
                    <a:pt x="12149" y="7960"/>
                    <a:pt x="11821" y="8050"/>
                  </a:cubicBezTo>
                  <a:lnTo>
                    <a:pt x="11791" y="8050"/>
                  </a:lnTo>
                  <a:cubicBezTo>
                    <a:pt x="11523" y="8139"/>
                    <a:pt x="11255" y="8228"/>
                    <a:pt x="10988" y="8347"/>
                  </a:cubicBezTo>
                  <a:lnTo>
                    <a:pt x="10779" y="8407"/>
                  </a:lnTo>
                  <a:cubicBezTo>
                    <a:pt x="10511" y="8526"/>
                    <a:pt x="10213" y="8645"/>
                    <a:pt x="9945" y="8764"/>
                  </a:cubicBezTo>
                  <a:cubicBezTo>
                    <a:pt x="9588" y="8913"/>
                    <a:pt x="9201" y="9092"/>
                    <a:pt x="8844" y="9270"/>
                  </a:cubicBezTo>
                  <a:cubicBezTo>
                    <a:pt x="8040" y="9687"/>
                    <a:pt x="7236" y="10134"/>
                    <a:pt x="6521" y="10640"/>
                  </a:cubicBezTo>
                  <a:cubicBezTo>
                    <a:pt x="6134" y="10878"/>
                    <a:pt x="5777" y="11146"/>
                    <a:pt x="5450" y="11444"/>
                  </a:cubicBezTo>
                  <a:lnTo>
                    <a:pt x="5182" y="11652"/>
                  </a:lnTo>
                  <a:cubicBezTo>
                    <a:pt x="4735" y="12010"/>
                    <a:pt x="4318" y="12397"/>
                    <a:pt x="3931" y="12754"/>
                  </a:cubicBezTo>
                  <a:cubicBezTo>
                    <a:pt x="3514" y="13201"/>
                    <a:pt x="3097" y="13617"/>
                    <a:pt x="2710" y="14094"/>
                  </a:cubicBezTo>
                  <a:cubicBezTo>
                    <a:pt x="2532" y="14332"/>
                    <a:pt x="2353" y="14570"/>
                    <a:pt x="2174" y="14808"/>
                  </a:cubicBezTo>
                  <a:cubicBezTo>
                    <a:pt x="1787" y="15285"/>
                    <a:pt x="1460" y="15791"/>
                    <a:pt x="1162" y="16327"/>
                  </a:cubicBezTo>
                  <a:cubicBezTo>
                    <a:pt x="715" y="17101"/>
                    <a:pt x="328" y="17935"/>
                    <a:pt x="1" y="18798"/>
                  </a:cubicBezTo>
                  <a:cubicBezTo>
                    <a:pt x="1132" y="19096"/>
                    <a:pt x="2294" y="19245"/>
                    <a:pt x="3455" y="19304"/>
                  </a:cubicBezTo>
                  <a:cubicBezTo>
                    <a:pt x="3745" y="19319"/>
                    <a:pt x="4035" y="19327"/>
                    <a:pt x="4326" y="19327"/>
                  </a:cubicBezTo>
                  <a:cubicBezTo>
                    <a:pt x="5196" y="19327"/>
                    <a:pt x="6067" y="19260"/>
                    <a:pt x="6938" y="19126"/>
                  </a:cubicBezTo>
                  <a:lnTo>
                    <a:pt x="6938" y="19126"/>
                  </a:lnTo>
                  <a:cubicBezTo>
                    <a:pt x="6134" y="20197"/>
                    <a:pt x="5182" y="21150"/>
                    <a:pt x="4169" y="22014"/>
                  </a:cubicBezTo>
                  <a:cubicBezTo>
                    <a:pt x="3782" y="22311"/>
                    <a:pt x="3336" y="22550"/>
                    <a:pt x="2889" y="22728"/>
                  </a:cubicBezTo>
                  <a:cubicBezTo>
                    <a:pt x="2145" y="22996"/>
                    <a:pt x="1371" y="23205"/>
                    <a:pt x="596" y="23353"/>
                  </a:cubicBezTo>
                  <a:cubicBezTo>
                    <a:pt x="567" y="23741"/>
                    <a:pt x="596" y="24128"/>
                    <a:pt x="656" y="24544"/>
                  </a:cubicBezTo>
                  <a:cubicBezTo>
                    <a:pt x="805" y="25348"/>
                    <a:pt x="1073" y="26122"/>
                    <a:pt x="1460" y="26867"/>
                  </a:cubicBezTo>
                  <a:cubicBezTo>
                    <a:pt x="1549" y="27075"/>
                    <a:pt x="1668" y="27254"/>
                    <a:pt x="1758" y="27462"/>
                  </a:cubicBezTo>
                  <a:cubicBezTo>
                    <a:pt x="1936" y="27790"/>
                    <a:pt x="2145" y="28088"/>
                    <a:pt x="2353" y="28385"/>
                  </a:cubicBezTo>
                  <a:lnTo>
                    <a:pt x="2353" y="28415"/>
                  </a:lnTo>
                  <a:cubicBezTo>
                    <a:pt x="2442" y="28534"/>
                    <a:pt x="2532" y="28683"/>
                    <a:pt x="2621" y="28802"/>
                  </a:cubicBezTo>
                  <a:lnTo>
                    <a:pt x="2681" y="28862"/>
                  </a:lnTo>
                  <a:cubicBezTo>
                    <a:pt x="2770" y="29011"/>
                    <a:pt x="2859" y="29130"/>
                    <a:pt x="2978" y="29249"/>
                  </a:cubicBezTo>
                  <a:cubicBezTo>
                    <a:pt x="3217" y="29576"/>
                    <a:pt x="3484" y="29874"/>
                    <a:pt x="3723" y="30172"/>
                  </a:cubicBezTo>
                  <a:cubicBezTo>
                    <a:pt x="3812" y="30261"/>
                    <a:pt x="3872" y="30350"/>
                    <a:pt x="3961" y="30440"/>
                  </a:cubicBezTo>
                  <a:cubicBezTo>
                    <a:pt x="4169" y="30678"/>
                    <a:pt x="4378" y="30916"/>
                    <a:pt x="4586" y="31125"/>
                  </a:cubicBezTo>
                  <a:cubicBezTo>
                    <a:pt x="4646" y="31214"/>
                    <a:pt x="4735" y="31273"/>
                    <a:pt x="4795" y="31363"/>
                  </a:cubicBezTo>
                  <a:cubicBezTo>
                    <a:pt x="5092" y="31660"/>
                    <a:pt x="5390" y="31958"/>
                    <a:pt x="5718" y="32226"/>
                  </a:cubicBezTo>
                  <a:cubicBezTo>
                    <a:pt x="6015" y="32494"/>
                    <a:pt x="6343" y="32762"/>
                    <a:pt x="6641" y="33030"/>
                  </a:cubicBezTo>
                  <a:lnTo>
                    <a:pt x="6760" y="33119"/>
                  </a:lnTo>
                  <a:cubicBezTo>
                    <a:pt x="7057" y="33358"/>
                    <a:pt x="7385" y="33596"/>
                    <a:pt x="7683" y="33834"/>
                  </a:cubicBezTo>
                  <a:lnTo>
                    <a:pt x="7802" y="33894"/>
                  </a:lnTo>
                  <a:cubicBezTo>
                    <a:pt x="8159" y="34161"/>
                    <a:pt x="8546" y="34429"/>
                    <a:pt x="8903" y="34668"/>
                  </a:cubicBezTo>
                  <a:cubicBezTo>
                    <a:pt x="11196" y="36097"/>
                    <a:pt x="13727" y="37139"/>
                    <a:pt x="16347" y="37734"/>
                  </a:cubicBezTo>
                  <a:cubicBezTo>
                    <a:pt x="18176" y="38157"/>
                    <a:pt x="20183" y="38413"/>
                    <a:pt x="22198" y="38413"/>
                  </a:cubicBezTo>
                  <a:cubicBezTo>
                    <a:pt x="25724" y="38413"/>
                    <a:pt x="29277" y="37626"/>
                    <a:pt x="31948" y="35561"/>
                  </a:cubicBezTo>
                  <a:cubicBezTo>
                    <a:pt x="33199" y="34638"/>
                    <a:pt x="34330" y="33536"/>
                    <a:pt x="35313" y="32315"/>
                  </a:cubicBezTo>
                  <a:cubicBezTo>
                    <a:pt x="35462" y="32107"/>
                    <a:pt x="35611" y="31899"/>
                    <a:pt x="35759" y="31690"/>
                  </a:cubicBezTo>
                  <a:cubicBezTo>
                    <a:pt x="35908" y="31452"/>
                    <a:pt x="36057" y="31244"/>
                    <a:pt x="36176" y="31035"/>
                  </a:cubicBezTo>
                  <a:cubicBezTo>
                    <a:pt x="36593" y="30261"/>
                    <a:pt x="36980" y="29457"/>
                    <a:pt x="37308" y="28653"/>
                  </a:cubicBezTo>
                  <a:cubicBezTo>
                    <a:pt x="37397" y="28415"/>
                    <a:pt x="37486" y="28177"/>
                    <a:pt x="37576" y="27939"/>
                  </a:cubicBezTo>
                  <a:cubicBezTo>
                    <a:pt x="37873" y="28564"/>
                    <a:pt x="38201" y="29159"/>
                    <a:pt x="38588" y="29725"/>
                  </a:cubicBezTo>
                  <a:cubicBezTo>
                    <a:pt x="39154" y="30559"/>
                    <a:pt x="39958" y="31482"/>
                    <a:pt x="40910" y="31809"/>
                  </a:cubicBezTo>
                  <a:cubicBezTo>
                    <a:pt x="41119" y="31899"/>
                    <a:pt x="41327" y="31958"/>
                    <a:pt x="41536" y="31988"/>
                  </a:cubicBezTo>
                  <a:lnTo>
                    <a:pt x="41863" y="32018"/>
                  </a:lnTo>
                  <a:cubicBezTo>
                    <a:pt x="42063" y="32040"/>
                    <a:pt x="42271" y="32052"/>
                    <a:pt x="42483" y="32052"/>
                  </a:cubicBezTo>
                  <a:cubicBezTo>
                    <a:pt x="43409" y="32052"/>
                    <a:pt x="44391" y="31825"/>
                    <a:pt x="44900" y="31244"/>
                  </a:cubicBezTo>
                  <a:cubicBezTo>
                    <a:pt x="44989" y="31154"/>
                    <a:pt x="45079" y="31065"/>
                    <a:pt x="45138" y="30976"/>
                  </a:cubicBezTo>
                  <a:cubicBezTo>
                    <a:pt x="46538" y="29219"/>
                    <a:pt x="46151" y="26480"/>
                    <a:pt x="44781" y="24783"/>
                  </a:cubicBezTo>
                  <a:cubicBezTo>
                    <a:pt x="44007" y="23860"/>
                    <a:pt x="42965" y="23175"/>
                    <a:pt x="41804" y="22788"/>
                  </a:cubicBezTo>
                  <a:cubicBezTo>
                    <a:pt x="43233" y="22460"/>
                    <a:pt x="44513" y="21656"/>
                    <a:pt x="45496" y="20555"/>
                  </a:cubicBezTo>
                  <a:cubicBezTo>
                    <a:pt x="46865" y="18858"/>
                    <a:pt x="47222" y="16148"/>
                    <a:pt x="45883" y="14332"/>
                  </a:cubicBezTo>
                  <a:cubicBezTo>
                    <a:pt x="45793" y="14243"/>
                    <a:pt x="45734" y="14124"/>
                    <a:pt x="45644" y="14034"/>
                  </a:cubicBezTo>
                  <a:cubicBezTo>
                    <a:pt x="45112" y="13478"/>
                    <a:pt x="44148" y="13256"/>
                    <a:pt x="43214" y="13256"/>
                  </a:cubicBezTo>
                  <a:cubicBezTo>
                    <a:pt x="42999" y="13256"/>
                    <a:pt x="42784" y="13267"/>
                    <a:pt x="42578" y="13290"/>
                  </a:cubicBezTo>
                  <a:cubicBezTo>
                    <a:pt x="42280" y="13320"/>
                    <a:pt x="41952" y="13379"/>
                    <a:pt x="41655" y="13468"/>
                  </a:cubicBezTo>
                  <a:cubicBezTo>
                    <a:pt x="40672" y="13826"/>
                    <a:pt x="39898" y="14749"/>
                    <a:pt x="39332" y="15582"/>
                  </a:cubicBezTo>
                  <a:cubicBezTo>
                    <a:pt x="38648" y="16625"/>
                    <a:pt x="38082" y="17726"/>
                    <a:pt x="37695" y="18917"/>
                  </a:cubicBezTo>
                  <a:cubicBezTo>
                    <a:pt x="37635" y="18798"/>
                    <a:pt x="37576" y="18679"/>
                    <a:pt x="37546" y="18590"/>
                  </a:cubicBezTo>
                  <a:cubicBezTo>
                    <a:pt x="36414" y="16416"/>
                    <a:pt x="34956" y="14451"/>
                    <a:pt x="33199" y="12754"/>
                  </a:cubicBezTo>
                  <a:cubicBezTo>
                    <a:pt x="33765" y="12248"/>
                    <a:pt x="34181" y="11652"/>
                    <a:pt x="34479" y="10967"/>
                  </a:cubicBezTo>
                  <a:cubicBezTo>
                    <a:pt x="34836" y="10044"/>
                    <a:pt x="34896" y="8913"/>
                    <a:pt x="34301" y="8139"/>
                  </a:cubicBezTo>
                  <a:cubicBezTo>
                    <a:pt x="33729" y="7363"/>
                    <a:pt x="32766" y="7119"/>
                    <a:pt x="31766" y="7119"/>
                  </a:cubicBezTo>
                  <a:cubicBezTo>
                    <a:pt x="31307" y="7119"/>
                    <a:pt x="30840" y="7171"/>
                    <a:pt x="30400" y="7246"/>
                  </a:cubicBezTo>
                  <a:lnTo>
                    <a:pt x="30221" y="7275"/>
                  </a:lnTo>
                  <a:cubicBezTo>
                    <a:pt x="31310" y="5168"/>
                    <a:pt x="29607" y="3043"/>
                    <a:pt x="27633" y="3043"/>
                  </a:cubicBezTo>
                  <a:cubicBezTo>
                    <a:pt x="27069" y="3043"/>
                    <a:pt x="26483" y="3216"/>
                    <a:pt x="25934" y="3613"/>
                  </a:cubicBezTo>
                  <a:cubicBezTo>
                    <a:pt x="25815" y="3703"/>
                    <a:pt x="25726" y="3792"/>
                    <a:pt x="25607" y="3911"/>
                  </a:cubicBezTo>
                  <a:lnTo>
                    <a:pt x="25577" y="3911"/>
                  </a:lnTo>
                  <a:cubicBezTo>
                    <a:pt x="25487" y="4030"/>
                    <a:pt x="25368" y="4119"/>
                    <a:pt x="25309" y="4239"/>
                  </a:cubicBezTo>
                  <a:cubicBezTo>
                    <a:pt x="25547" y="2869"/>
                    <a:pt x="25636" y="904"/>
                    <a:pt x="24148" y="279"/>
                  </a:cubicBezTo>
                  <a:cubicBezTo>
                    <a:pt x="23694" y="84"/>
                    <a:pt x="23239" y="0"/>
                    <a:pt x="22789"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26" name="Google Shape;1126;p58"/>
            <p:cNvGrpSpPr/>
            <p:nvPr/>
          </p:nvGrpSpPr>
          <p:grpSpPr>
            <a:xfrm>
              <a:off x="4143725" y="2976925"/>
              <a:ext cx="1182050" cy="961325"/>
              <a:chOff x="5437375" y="2906350"/>
              <a:chExt cx="1182050" cy="961325"/>
            </a:xfrm>
          </p:grpSpPr>
          <p:sp>
            <p:nvSpPr>
              <p:cNvPr id="27" name="Google Shape;1127;p58"/>
              <p:cNvSpPr/>
              <p:nvPr/>
            </p:nvSpPr>
            <p:spPr>
              <a:xfrm>
                <a:off x="5764900" y="2906350"/>
                <a:ext cx="544875" cy="342675"/>
              </a:xfrm>
              <a:custGeom>
                <a:avLst/>
                <a:gdLst/>
                <a:ahLst/>
                <a:cxnLst/>
                <a:rect l="l" t="t" r="r" b="b"/>
                <a:pathLst>
                  <a:path w="21795" h="13707" extrusionOk="0">
                    <a:moveTo>
                      <a:pt x="9699" y="0"/>
                    </a:moveTo>
                    <a:cubicBezTo>
                      <a:pt x="8481" y="0"/>
                      <a:pt x="7310" y="605"/>
                      <a:pt x="6313" y="1321"/>
                    </a:cubicBezTo>
                    <a:cubicBezTo>
                      <a:pt x="3663" y="3226"/>
                      <a:pt x="1698" y="5906"/>
                      <a:pt x="0" y="8705"/>
                    </a:cubicBezTo>
                    <a:lnTo>
                      <a:pt x="18520" y="13707"/>
                    </a:lnTo>
                    <a:cubicBezTo>
                      <a:pt x="19830" y="13230"/>
                      <a:pt x="20842" y="12248"/>
                      <a:pt x="21378" y="10967"/>
                    </a:cubicBezTo>
                    <a:cubicBezTo>
                      <a:pt x="21735" y="10044"/>
                      <a:pt x="21795" y="8943"/>
                      <a:pt x="21200" y="8139"/>
                    </a:cubicBezTo>
                    <a:cubicBezTo>
                      <a:pt x="20628" y="7363"/>
                      <a:pt x="19679" y="7119"/>
                      <a:pt x="18678" y="7119"/>
                    </a:cubicBezTo>
                    <a:cubicBezTo>
                      <a:pt x="18219" y="7119"/>
                      <a:pt x="17749" y="7171"/>
                      <a:pt x="17299" y="7246"/>
                    </a:cubicBezTo>
                    <a:lnTo>
                      <a:pt x="17121" y="7275"/>
                    </a:lnTo>
                    <a:cubicBezTo>
                      <a:pt x="18209" y="5168"/>
                      <a:pt x="16506" y="3043"/>
                      <a:pt x="14546" y="3043"/>
                    </a:cubicBezTo>
                    <a:cubicBezTo>
                      <a:pt x="13986" y="3043"/>
                      <a:pt x="13405" y="3216"/>
                      <a:pt x="12863" y="3613"/>
                    </a:cubicBezTo>
                    <a:cubicBezTo>
                      <a:pt x="12744" y="3703"/>
                      <a:pt x="12625" y="3792"/>
                      <a:pt x="12506" y="3911"/>
                    </a:cubicBezTo>
                    <a:lnTo>
                      <a:pt x="12476" y="3911"/>
                    </a:lnTo>
                    <a:cubicBezTo>
                      <a:pt x="12386" y="4030"/>
                      <a:pt x="12297" y="4119"/>
                      <a:pt x="12208" y="4239"/>
                    </a:cubicBezTo>
                    <a:cubicBezTo>
                      <a:pt x="12446" y="2869"/>
                      <a:pt x="12535" y="904"/>
                      <a:pt x="11076" y="279"/>
                    </a:cubicBezTo>
                    <a:cubicBezTo>
                      <a:pt x="10615" y="84"/>
                      <a:pt x="10154" y="0"/>
                      <a:pt x="9699" y="0"/>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1128;p58"/>
              <p:cNvSpPr/>
              <p:nvPr/>
            </p:nvSpPr>
            <p:spPr>
              <a:xfrm>
                <a:off x="6356650" y="3237725"/>
                <a:ext cx="262775" cy="248625"/>
              </a:xfrm>
              <a:custGeom>
                <a:avLst/>
                <a:gdLst/>
                <a:ahLst/>
                <a:cxnLst/>
                <a:rect l="l" t="t" r="r" b="b"/>
                <a:pathLst>
                  <a:path w="10511" h="9945" extrusionOk="0">
                    <a:moveTo>
                      <a:pt x="6488" y="1"/>
                    </a:moveTo>
                    <a:cubicBezTo>
                      <a:pt x="5900" y="1"/>
                      <a:pt x="5324" y="93"/>
                      <a:pt x="4884" y="243"/>
                    </a:cubicBezTo>
                    <a:cubicBezTo>
                      <a:pt x="3931" y="571"/>
                      <a:pt x="3127" y="1524"/>
                      <a:pt x="2561" y="2357"/>
                    </a:cubicBezTo>
                    <a:cubicBezTo>
                      <a:pt x="1847" y="3429"/>
                      <a:pt x="1281" y="4590"/>
                      <a:pt x="894" y="5811"/>
                    </a:cubicBezTo>
                    <a:cubicBezTo>
                      <a:pt x="537" y="6883"/>
                      <a:pt x="1" y="8104"/>
                      <a:pt x="775" y="9116"/>
                    </a:cubicBezTo>
                    <a:cubicBezTo>
                      <a:pt x="1109" y="9630"/>
                      <a:pt x="1687" y="9944"/>
                      <a:pt x="2298" y="9944"/>
                    </a:cubicBezTo>
                    <a:cubicBezTo>
                      <a:pt x="2395" y="9944"/>
                      <a:pt x="2493" y="9936"/>
                      <a:pt x="2591" y="9920"/>
                    </a:cubicBezTo>
                    <a:cubicBezTo>
                      <a:pt x="3365" y="9890"/>
                      <a:pt x="4110" y="9771"/>
                      <a:pt x="4884" y="9592"/>
                    </a:cubicBezTo>
                    <a:cubicBezTo>
                      <a:pt x="6313" y="9205"/>
                      <a:pt x="7772" y="8491"/>
                      <a:pt x="8725" y="7300"/>
                    </a:cubicBezTo>
                    <a:cubicBezTo>
                      <a:pt x="10183" y="5543"/>
                      <a:pt x="10511" y="2566"/>
                      <a:pt x="8873" y="809"/>
                    </a:cubicBezTo>
                    <a:cubicBezTo>
                      <a:pt x="8364" y="227"/>
                      <a:pt x="7411" y="1"/>
                      <a:pt x="6488" y="1"/>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1129;p58"/>
              <p:cNvSpPr/>
              <p:nvPr/>
            </p:nvSpPr>
            <p:spPr>
              <a:xfrm>
                <a:off x="6339525" y="3460550"/>
                <a:ext cx="262050" cy="248600"/>
              </a:xfrm>
              <a:custGeom>
                <a:avLst/>
                <a:gdLst/>
                <a:ahLst/>
                <a:cxnLst/>
                <a:rect l="l" t="t" r="r" b="b"/>
                <a:pathLst>
                  <a:path w="10482" h="9944" extrusionOk="0">
                    <a:moveTo>
                      <a:pt x="2268" y="0"/>
                    </a:moveTo>
                    <a:cubicBezTo>
                      <a:pt x="1657" y="0"/>
                      <a:pt x="1079" y="314"/>
                      <a:pt x="745" y="828"/>
                    </a:cubicBezTo>
                    <a:cubicBezTo>
                      <a:pt x="1" y="1811"/>
                      <a:pt x="507" y="3061"/>
                      <a:pt x="864" y="4103"/>
                    </a:cubicBezTo>
                    <a:cubicBezTo>
                      <a:pt x="1251" y="5354"/>
                      <a:pt x="1817" y="6515"/>
                      <a:pt x="2532" y="7587"/>
                    </a:cubicBezTo>
                    <a:cubicBezTo>
                      <a:pt x="3097" y="8421"/>
                      <a:pt x="3901" y="9373"/>
                      <a:pt x="4854" y="9701"/>
                    </a:cubicBezTo>
                    <a:cubicBezTo>
                      <a:pt x="5295" y="9852"/>
                      <a:pt x="5870" y="9944"/>
                      <a:pt x="6460" y="9944"/>
                    </a:cubicBezTo>
                    <a:cubicBezTo>
                      <a:pt x="7386" y="9944"/>
                      <a:pt x="8346" y="9717"/>
                      <a:pt x="8874" y="9135"/>
                    </a:cubicBezTo>
                    <a:cubicBezTo>
                      <a:pt x="10481" y="7349"/>
                      <a:pt x="10154" y="4401"/>
                      <a:pt x="8725" y="2615"/>
                    </a:cubicBezTo>
                    <a:cubicBezTo>
                      <a:pt x="7772" y="1424"/>
                      <a:pt x="6313" y="739"/>
                      <a:pt x="4854" y="352"/>
                    </a:cubicBezTo>
                    <a:cubicBezTo>
                      <a:pt x="4110" y="143"/>
                      <a:pt x="3336" y="24"/>
                      <a:pt x="2562" y="24"/>
                    </a:cubicBezTo>
                    <a:cubicBezTo>
                      <a:pt x="2464" y="8"/>
                      <a:pt x="2366" y="0"/>
                      <a:pt x="2268" y="0"/>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1130;p58"/>
              <p:cNvSpPr/>
              <p:nvPr/>
            </p:nvSpPr>
            <p:spPr>
              <a:xfrm>
                <a:off x="5437375" y="3078225"/>
                <a:ext cx="988525" cy="789450"/>
              </a:xfrm>
              <a:custGeom>
                <a:avLst/>
                <a:gdLst/>
                <a:ahLst/>
                <a:cxnLst/>
                <a:rect l="l" t="t" r="r" b="b"/>
                <a:pathLst>
                  <a:path w="39541" h="31578" extrusionOk="0">
                    <a:moveTo>
                      <a:pt x="19154" y="1"/>
                    </a:moveTo>
                    <a:cubicBezTo>
                      <a:pt x="15992" y="1"/>
                      <a:pt x="12864" y="642"/>
                      <a:pt x="9945" y="1889"/>
                    </a:cubicBezTo>
                    <a:cubicBezTo>
                      <a:pt x="5479" y="3795"/>
                      <a:pt x="1728" y="7308"/>
                      <a:pt x="1" y="11923"/>
                    </a:cubicBezTo>
                    <a:cubicBezTo>
                      <a:pt x="1423" y="12274"/>
                      <a:pt x="2869" y="12453"/>
                      <a:pt x="4316" y="12453"/>
                    </a:cubicBezTo>
                    <a:cubicBezTo>
                      <a:pt x="5201" y="12453"/>
                      <a:pt x="6087" y="12386"/>
                      <a:pt x="6968" y="12251"/>
                    </a:cubicBezTo>
                    <a:lnTo>
                      <a:pt x="6968" y="12251"/>
                    </a:lnTo>
                    <a:cubicBezTo>
                      <a:pt x="6134" y="13322"/>
                      <a:pt x="5211" y="14305"/>
                      <a:pt x="4169" y="15168"/>
                    </a:cubicBezTo>
                    <a:cubicBezTo>
                      <a:pt x="3097" y="16002"/>
                      <a:pt x="1847" y="16211"/>
                      <a:pt x="626" y="16478"/>
                    </a:cubicBezTo>
                    <a:cubicBezTo>
                      <a:pt x="477" y="18592"/>
                      <a:pt x="1758" y="20766"/>
                      <a:pt x="2978" y="22404"/>
                    </a:cubicBezTo>
                    <a:cubicBezTo>
                      <a:pt x="6313" y="26721"/>
                      <a:pt x="11047" y="29728"/>
                      <a:pt x="16377" y="30919"/>
                    </a:cubicBezTo>
                    <a:cubicBezTo>
                      <a:pt x="18195" y="31328"/>
                      <a:pt x="20189" y="31577"/>
                      <a:pt x="22192" y="31577"/>
                    </a:cubicBezTo>
                    <a:cubicBezTo>
                      <a:pt x="25730" y="31577"/>
                      <a:pt x="29297" y="30799"/>
                      <a:pt x="31978" y="28745"/>
                    </a:cubicBezTo>
                    <a:cubicBezTo>
                      <a:pt x="33616" y="27465"/>
                      <a:pt x="35194" y="26006"/>
                      <a:pt x="36206" y="24190"/>
                    </a:cubicBezTo>
                    <a:cubicBezTo>
                      <a:pt x="37695" y="21510"/>
                      <a:pt x="39541" y="16538"/>
                      <a:pt x="38380" y="13531"/>
                    </a:cubicBezTo>
                    <a:cubicBezTo>
                      <a:pt x="37040" y="10196"/>
                      <a:pt x="34896" y="7249"/>
                      <a:pt x="32157" y="4926"/>
                    </a:cubicBezTo>
                    <a:cubicBezTo>
                      <a:pt x="28911" y="2098"/>
                      <a:pt x="25309" y="460"/>
                      <a:pt x="20992" y="73"/>
                    </a:cubicBezTo>
                    <a:cubicBezTo>
                      <a:pt x="20378" y="25"/>
                      <a:pt x="19765" y="1"/>
                      <a:pt x="19154"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1131;p58"/>
              <p:cNvSpPr/>
              <p:nvPr/>
            </p:nvSpPr>
            <p:spPr>
              <a:xfrm>
                <a:off x="5438125" y="3094175"/>
                <a:ext cx="404200" cy="711625"/>
              </a:xfrm>
              <a:custGeom>
                <a:avLst/>
                <a:gdLst/>
                <a:ahLst/>
                <a:cxnLst/>
                <a:rect l="l" t="t" r="r" b="b"/>
                <a:pathLst>
                  <a:path w="16168" h="28465" extrusionOk="0">
                    <a:moveTo>
                      <a:pt x="13727" y="1"/>
                    </a:moveTo>
                    <a:cubicBezTo>
                      <a:pt x="12416" y="328"/>
                      <a:pt x="11136" y="745"/>
                      <a:pt x="9915" y="1251"/>
                    </a:cubicBezTo>
                    <a:cubicBezTo>
                      <a:pt x="5449" y="3186"/>
                      <a:pt x="1698" y="6700"/>
                      <a:pt x="1" y="11315"/>
                    </a:cubicBezTo>
                    <a:cubicBezTo>
                      <a:pt x="1405" y="11666"/>
                      <a:pt x="2843" y="11845"/>
                      <a:pt x="4288" y="11845"/>
                    </a:cubicBezTo>
                    <a:cubicBezTo>
                      <a:pt x="5171" y="11845"/>
                      <a:pt x="6057" y="11778"/>
                      <a:pt x="6938" y="11642"/>
                    </a:cubicBezTo>
                    <a:lnTo>
                      <a:pt x="6938" y="11642"/>
                    </a:lnTo>
                    <a:cubicBezTo>
                      <a:pt x="6104" y="12714"/>
                      <a:pt x="5181" y="13667"/>
                      <a:pt x="4139" y="14530"/>
                    </a:cubicBezTo>
                    <a:cubicBezTo>
                      <a:pt x="3097" y="15364"/>
                      <a:pt x="1847" y="15602"/>
                      <a:pt x="596" y="15870"/>
                    </a:cubicBezTo>
                    <a:cubicBezTo>
                      <a:pt x="447" y="17984"/>
                      <a:pt x="1728" y="20158"/>
                      <a:pt x="2948" y="21795"/>
                    </a:cubicBezTo>
                    <a:cubicBezTo>
                      <a:pt x="5122" y="24624"/>
                      <a:pt x="7950" y="26887"/>
                      <a:pt x="11166" y="28465"/>
                    </a:cubicBezTo>
                    <a:cubicBezTo>
                      <a:pt x="14382" y="23879"/>
                      <a:pt x="16138" y="18431"/>
                      <a:pt x="16168" y="12833"/>
                    </a:cubicBezTo>
                    <a:cubicBezTo>
                      <a:pt x="16138" y="8457"/>
                      <a:pt x="15037" y="4199"/>
                      <a:pt x="13727" y="1"/>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1132;p58"/>
              <p:cNvSpPr/>
              <p:nvPr/>
            </p:nvSpPr>
            <p:spPr>
              <a:xfrm>
                <a:off x="5634650" y="3280275"/>
                <a:ext cx="124325" cy="96775"/>
              </a:xfrm>
              <a:custGeom>
                <a:avLst/>
                <a:gdLst/>
                <a:ahLst/>
                <a:cxnLst/>
                <a:rect l="l" t="t" r="r" b="b"/>
                <a:pathLst>
                  <a:path w="4973" h="3871" extrusionOk="0">
                    <a:moveTo>
                      <a:pt x="2501" y="0"/>
                    </a:moveTo>
                    <a:cubicBezTo>
                      <a:pt x="0" y="0"/>
                      <a:pt x="0" y="3871"/>
                      <a:pt x="2501" y="3871"/>
                    </a:cubicBezTo>
                    <a:cubicBezTo>
                      <a:pt x="4972" y="3871"/>
                      <a:pt x="4972" y="0"/>
                      <a:pt x="2501"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1133;p58"/>
              <p:cNvSpPr/>
              <p:nvPr/>
            </p:nvSpPr>
            <p:spPr>
              <a:xfrm>
                <a:off x="5864650" y="3596575"/>
                <a:ext cx="250850" cy="245825"/>
              </a:xfrm>
              <a:custGeom>
                <a:avLst/>
                <a:gdLst/>
                <a:ahLst/>
                <a:cxnLst/>
                <a:rect l="l" t="t" r="r" b="b"/>
                <a:pathLst>
                  <a:path w="10034" h="9833" extrusionOk="0">
                    <a:moveTo>
                      <a:pt x="1649" y="0"/>
                    </a:moveTo>
                    <a:cubicBezTo>
                      <a:pt x="1174" y="0"/>
                      <a:pt x="782" y="64"/>
                      <a:pt x="596" y="240"/>
                    </a:cubicBezTo>
                    <a:cubicBezTo>
                      <a:pt x="0" y="776"/>
                      <a:pt x="536" y="2712"/>
                      <a:pt x="685" y="3337"/>
                    </a:cubicBezTo>
                    <a:cubicBezTo>
                      <a:pt x="1251" y="5481"/>
                      <a:pt x="2323" y="7416"/>
                      <a:pt x="3841" y="9024"/>
                    </a:cubicBezTo>
                    <a:cubicBezTo>
                      <a:pt x="4228" y="9441"/>
                      <a:pt x="4704" y="9738"/>
                      <a:pt x="5270" y="9828"/>
                    </a:cubicBezTo>
                    <a:cubicBezTo>
                      <a:pt x="5316" y="9831"/>
                      <a:pt x="5361" y="9832"/>
                      <a:pt x="5407" y="9832"/>
                    </a:cubicBezTo>
                    <a:cubicBezTo>
                      <a:pt x="5808" y="9832"/>
                      <a:pt x="6206" y="9717"/>
                      <a:pt x="6580" y="9530"/>
                    </a:cubicBezTo>
                    <a:cubicBezTo>
                      <a:pt x="7980" y="8845"/>
                      <a:pt x="9081" y="7654"/>
                      <a:pt x="9677" y="6195"/>
                    </a:cubicBezTo>
                    <a:cubicBezTo>
                      <a:pt x="9915" y="5629"/>
                      <a:pt x="10034" y="5034"/>
                      <a:pt x="10004" y="4409"/>
                    </a:cubicBezTo>
                    <a:cubicBezTo>
                      <a:pt x="9855" y="3188"/>
                      <a:pt x="9141" y="2116"/>
                      <a:pt x="8099" y="1491"/>
                    </a:cubicBezTo>
                    <a:cubicBezTo>
                      <a:pt x="7057" y="895"/>
                      <a:pt x="5866" y="508"/>
                      <a:pt x="4675" y="389"/>
                    </a:cubicBezTo>
                    <a:cubicBezTo>
                      <a:pt x="4142" y="307"/>
                      <a:pt x="2695" y="0"/>
                      <a:pt x="1649" y="0"/>
                    </a:cubicBezTo>
                    <a:close/>
                  </a:path>
                </a:pathLst>
              </a:custGeom>
              <a:solidFill>
                <a:srgbClr val="E874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34" name="Google Shape;1486;p46"/>
          <p:cNvSpPr/>
          <p:nvPr/>
        </p:nvSpPr>
        <p:spPr>
          <a:xfrm flipH="1">
            <a:off x="899592" y="3029931"/>
            <a:ext cx="5616624" cy="1558043"/>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1">
              <a:lumMod val="60000"/>
              <a:lumOff val="40000"/>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Rectangle 35"/>
          <p:cNvSpPr/>
          <p:nvPr/>
        </p:nvSpPr>
        <p:spPr>
          <a:xfrm>
            <a:off x="1115616" y="3075806"/>
            <a:ext cx="5112568" cy="1338828"/>
          </a:xfrm>
          <a:prstGeom prst="rect">
            <a:avLst/>
          </a:prstGeom>
        </p:spPr>
        <p:txBody>
          <a:bodyPr wrap="square">
            <a:spAutoFit/>
          </a:bodyPr>
          <a:lstStyle/>
          <a:p>
            <a:pPr algn="just">
              <a:lnSpc>
                <a:spcPct val="150000"/>
              </a:lnSpc>
            </a:pPr>
            <a:r>
              <a:rPr lang="vi-VN" sz="1800" dirty="0" smtClean="0"/>
              <a:t>Tìm chi tiết cho thấy tác giả đã rất kỳ công để đón bình minh và miêu tả được bình minh trên đảo Cô Tô.</a:t>
            </a:r>
            <a:endParaRPr lang="vi-VN" sz="1800" dirty="0"/>
          </a:p>
        </p:txBody>
      </p:sp>
    </p:spTree>
    <p:extLst>
      <p:ext uri="{BB962C8B-B14F-4D97-AF65-F5344CB8AC3E}">
        <p14:creationId xmlns:p14="http://schemas.microsoft.com/office/powerpoint/2010/main" val="34878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34" grpId="0" animBg="1"/>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35"/>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lvl="0"/>
            <a:r>
              <a:rPr lang="vi-VN" sz="2800" b="1" dirty="0" smtClean="0">
                <a:solidFill>
                  <a:srgbClr val="000000"/>
                </a:solidFill>
                <a:latin typeface="+mn-lt"/>
              </a:rPr>
              <a:t>3. Cảnh mặt trời mọc trên biển, đảo Cô Tô</a:t>
            </a:r>
            <a:endParaRPr lang="vi-VN" sz="2800" dirty="0">
              <a:solidFill>
                <a:srgbClr val="000000"/>
              </a:solidFill>
              <a:latin typeface="+mn-lt"/>
            </a:endParaRPr>
          </a:p>
        </p:txBody>
      </p:sp>
      <p:grpSp>
        <p:nvGrpSpPr>
          <p:cNvPr id="1240" name="Google Shape;1240;p35"/>
          <p:cNvGrpSpPr/>
          <p:nvPr/>
        </p:nvGrpSpPr>
        <p:grpSpPr>
          <a:xfrm>
            <a:off x="63850" y="375455"/>
            <a:ext cx="906819" cy="626638"/>
            <a:chOff x="63850" y="375455"/>
            <a:chExt cx="906819" cy="626638"/>
          </a:xfrm>
        </p:grpSpPr>
        <p:sp>
          <p:nvSpPr>
            <p:cNvPr id="1241" name="Google Shape;1241;p35"/>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242" name="Google Shape;1242;p35"/>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3" name="Google Shape;1243;p35"/>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4" name="Google Shape;1244;p35"/>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5" name="Google Shape;1245;p35"/>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6" name="Google Shape;1246;p35"/>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7" name="Google Shape;1247;p35"/>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8" name="Google Shape;1248;p35"/>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9" name="Google Shape;1249;p35"/>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0" name="Google Shape;1250;p35"/>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1" name="Google Shape;1251;p35"/>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2" name="Google Shape;1252;p35"/>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3" name="Google Shape;1253;p35"/>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4" name="Google Shape;1254;p35"/>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5" name="Google Shape;1255;p35"/>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6" name="Google Shape;1256;p35"/>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5" name="Rectangle 4"/>
          <p:cNvSpPr/>
          <p:nvPr/>
        </p:nvSpPr>
        <p:spPr>
          <a:xfrm>
            <a:off x="716653" y="1275606"/>
            <a:ext cx="7671771" cy="3000821"/>
          </a:xfrm>
          <a:prstGeom prst="rect">
            <a:avLst/>
          </a:prstGeom>
          <a:solidFill>
            <a:schemeClr val="bg2"/>
          </a:solidFill>
        </p:spPr>
        <p:txBody>
          <a:bodyPr wrap="square">
            <a:spAutoFit/>
          </a:bodyPr>
          <a:lstStyle/>
          <a:p>
            <a:pPr algn="just">
              <a:lnSpc>
                <a:spcPct val="150000"/>
              </a:lnSpc>
            </a:pPr>
            <a:r>
              <a:rPr lang="vi-VN" sz="1800" dirty="0" smtClean="0"/>
              <a:t>- Khi mặt trời chưa nhú lên</a:t>
            </a:r>
          </a:p>
          <a:p>
            <a:pPr algn="just">
              <a:lnSpc>
                <a:spcPct val="150000"/>
              </a:lnSpc>
            </a:pPr>
            <a:r>
              <a:rPr lang="vi-VN" sz="1800" dirty="0" smtClean="0"/>
              <a:t>- Khi mặt trời bắt đầu nhú lên</a:t>
            </a:r>
          </a:p>
          <a:p>
            <a:pPr algn="just">
              <a:lnSpc>
                <a:spcPct val="150000"/>
              </a:lnSpc>
            </a:pPr>
            <a:r>
              <a:rPr lang="vi-VN" sz="1800" dirty="0" smtClean="0">
                <a:sym typeface="Wingdings"/>
              </a:rPr>
              <a:t></a:t>
            </a:r>
            <a:r>
              <a:rPr lang="vi-VN" sz="1800" dirty="0" smtClean="0"/>
              <a:t> Hình ảnh so sánh độc đáo mới lạ </a:t>
            </a:r>
            <a:r>
              <a:rPr lang="vi-VN" sz="1800" dirty="0" smtClean="0">
                <a:sym typeface="Wingdings"/>
              </a:rPr>
              <a:t></a:t>
            </a:r>
            <a:r>
              <a:rPr lang="vi-VN" sz="1800" dirty="0" smtClean="0"/>
              <a:t> Tài quan sát, tưởng tượng</a:t>
            </a:r>
          </a:p>
          <a:p>
            <a:pPr marL="285750" indent="-285750" algn="just">
              <a:lnSpc>
                <a:spcPct val="150000"/>
              </a:lnSpc>
              <a:buFont typeface="Wingdings"/>
              <a:buChar char="è"/>
            </a:pPr>
            <a:r>
              <a:rPr lang="vi-VN" sz="1800" dirty="0" smtClean="0"/>
              <a:t>Bức tranh cực kỳ rực rỡ, lộng lẫy về cảnh mặt trời mọc trên biển</a:t>
            </a:r>
          </a:p>
          <a:p>
            <a:pPr>
              <a:lnSpc>
                <a:spcPct val="150000"/>
              </a:lnSpc>
            </a:pPr>
            <a:r>
              <a:rPr lang="vi-VN" sz="1800" dirty="0" smtClean="0"/>
              <a:t>- Dậy từ canh tư, ra tận mũi đảo ngồi rình mặt trời lên </a:t>
            </a:r>
            <a:r>
              <a:rPr lang="vi-VN" sz="1800" dirty="0" smtClean="0">
                <a:sym typeface="Wingdings"/>
              </a:rPr>
              <a:t></a:t>
            </a:r>
            <a:r>
              <a:rPr lang="vi-VN" sz="1800" dirty="0" smtClean="0"/>
              <a:t> Cách đón nhận công phu và trang trọng.</a:t>
            </a:r>
          </a:p>
          <a:p>
            <a:pPr>
              <a:lnSpc>
                <a:spcPct val="150000"/>
              </a:lnSpc>
            </a:pPr>
            <a:r>
              <a:rPr lang="vi-VN" sz="1800" dirty="0" smtClean="0">
                <a:sym typeface="Wingdings"/>
              </a:rPr>
              <a:t></a:t>
            </a:r>
            <a:r>
              <a:rPr lang="vi-VN" sz="1800" dirty="0" smtClean="0"/>
              <a:t> Thể hiện tình yêu của tác giả đối với thiên nhiên.</a:t>
            </a:r>
            <a:endParaRPr lang="vi-VN" sz="1800" dirty="0"/>
          </a:p>
        </p:txBody>
      </p:sp>
    </p:spTree>
    <p:extLst>
      <p:ext uri="{BB962C8B-B14F-4D97-AF65-F5344CB8AC3E}">
        <p14:creationId xmlns:p14="http://schemas.microsoft.com/office/powerpoint/2010/main" val="409960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4"/>
            <a:ext cx="7704000" cy="830581"/>
          </a:xfrm>
          <a:prstGeom prst="rect">
            <a:avLst/>
          </a:prstGeom>
        </p:spPr>
        <p:txBody>
          <a:bodyPr spcFirstLastPara="1" wrap="square" lIns="91425" tIns="91425" rIns="91425" bIns="91425" anchor="ctr" anchorCtr="0">
            <a:noAutofit/>
          </a:bodyPr>
          <a:lstStyle/>
          <a:p>
            <a:pPr algn="just"/>
            <a:r>
              <a:rPr lang="vi-VN" sz="2800" b="1" dirty="0" smtClean="0">
                <a:solidFill>
                  <a:srgbClr val="000000"/>
                </a:solidFill>
                <a:latin typeface="+mn-lt"/>
              </a:rPr>
              <a:t>4. Cảnh sinh hoạt của con người trên đảo Cô Tô</a:t>
            </a:r>
            <a:endParaRPr lang="vi-VN" sz="2800" dirty="0">
              <a:solidFill>
                <a:srgbClr val="000000"/>
              </a:solidFill>
              <a:latin typeface="+mn-lt"/>
            </a:endParaRPr>
          </a:p>
        </p:txBody>
      </p:sp>
      <p:grpSp>
        <p:nvGrpSpPr>
          <p:cNvPr id="1322" name="Google Shape;1322;p36"/>
          <p:cNvGrpSpPr/>
          <p:nvPr/>
        </p:nvGrpSpPr>
        <p:grpSpPr>
          <a:xfrm>
            <a:off x="7970588" y="701159"/>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15" name="Group 14"/>
          <p:cNvGrpSpPr/>
          <p:nvPr/>
        </p:nvGrpSpPr>
        <p:grpSpPr>
          <a:xfrm>
            <a:off x="683568" y="1510173"/>
            <a:ext cx="4186985" cy="2915041"/>
            <a:chOff x="958297" y="1510173"/>
            <a:chExt cx="5025394" cy="2915041"/>
          </a:xfrm>
        </p:grpSpPr>
        <p:sp>
          <p:nvSpPr>
            <p:cNvPr id="93" name="Google Shape;1486;p46"/>
            <p:cNvSpPr/>
            <p:nvPr/>
          </p:nvSpPr>
          <p:spPr>
            <a:xfrm flipH="1">
              <a:off x="958297" y="1510173"/>
              <a:ext cx="4608513" cy="2449639"/>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1">
                <a:lumMod val="60000"/>
                <a:lumOff val="40000"/>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864;p50"/>
            <p:cNvGrpSpPr/>
            <p:nvPr/>
          </p:nvGrpSpPr>
          <p:grpSpPr>
            <a:xfrm>
              <a:off x="4483467" y="2986028"/>
              <a:ext cx="1500224" cy="1439186"/>
              <a:chOff x="3779314" y="3274044"/>
              <a:chExt cx="1500224" cy="1439186"/>
            </a:xfrm>
          </p:grpSpPr>
          <p:grpSp>
            <p:nvGrpSpPr>
              <p:cNvPr id="96" name="Google Shape;865;p50"/>
              <p:cNvGrpSpPr/>
              <p:nvPr/>
            </p:nvGrpSpPr>
            <p:grpSpPr>
              <a:xfrm>
                <a:off x="3779314" y="3274044"/>
                <a:ext cx="1500224" cy="1439186"/>
                <a:chOff x="393300" y="1670625"/>
                <a:chExt cx="425825" cy="408500"/>
              </a:xfrm>
            </p:grpSpPr>
            <p:sp>
              <p:nvSpPr>
                <p:cNvPr id="112" name="Google Shape;866;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867;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868;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869;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870;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7" name="Google Shape;871;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8" name="Google Shape;872;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9" name="Google Shape;873;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0" name="Google Shape;874;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1" name="Google Shape;875;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2" name="Google Shape;876;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7" name="Google Shape;877;p50"/>
              <p:cNvGrpSpPr/>
              <p:nvPr/>
            </p:nvGrpSpPr>
            <p:grpSpPr>
              <a:xfrm>
                <a:off x="3779314" y="3274044"/>
                <a:ext cx="1500224" cy="1439186"/>
                <a:chOff x="393300" y="1670625"/>
                <a:chExt cx="425825" cy="408500"/>
              </a:xfrm>
            </p:grpSpPr>
            <p:sp>
              <p:nvSpPr>
                <p:cNvPr id="98" name="Google Shape;878;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879;p50"/>
                <p:cNvSpPr/>
                <p:nvPr/>
              </p:nvSpPr>
              <p:spPr>
                <a:xfrm>
                  <a:off x="519850" y="1845125"/>
                  <a:ext cx="45400" cy="34250"/>
                </a:xfrm>
                <a:custGeom>
                  <a:avLst/>
                  <a:gdLst/>
                  <a:ahLst/>
                  <a:cxnLst/>
                  <a:rect l="l" t="t" r="r" b="b"/>
                  <a:pathLst>
                    <a:path w="1816" h="1370" extrusionOk="0">
                      <a:moveTo>
                        <a:pt x="923" y="0"/>
                      </a:moveTo>
                      <a:cubicBezTo>
                        <a:pt x="913" y="0"/>
                        <a:pt x="903" y="0"/>
                        <a:pt x="892" y="1"/>
                      </a:cubicBezTo>
                      <a:cubicBezTo>
                        <a:pt x="1" y="1"/>
                        <a:pt x="1" y="1370"/>
                        <a:pt x="892" y="1370"/>
                      </a:cubicBezTo>
                      <a:cubicBezTo>
                        <a:pt x="1805" y="1338"/>
                        <a:pt x="1815" y="0"/>
                        <a:pt x="923"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880;p50"/>
                <p:cNvSpPr/>
                <p:nvPr/>
              </p:nvSpPr>
              <p:spPr>
                <a:xfrm>
                  <a:off x="624900" y="1836375"/>
                  <a:ext cx="45400" cy="34250"/>
                </a:xfrm>
                <a:custGeom>
                  <a:avLst/>
                  <a:gdLst/>
                  <a:ahLst/>
                  <a:cxnLst/>
                  <a:rect l="l" t="t" r="r" b="b"/>
                  <a:pathLst>
                    <a:path w="1816" h="1370" extrusionOk="0">
                      <a:moveTo>
                        <a:pt x="892" y="0"/>
                      </a:moveTo>
                      <a:cubicBezTo>
                        <a:pt x="1" y="0"/>
                        <a:pt x="1" y="1369"/>
                        <a:pt x="892" y="1369"/>
                      </a:cubicBezTo>
                      <a:cubicBezTo>
                        <a:pt x="1815" y="1369"/>
                        <a:pt x="1815" y="0"/>
                        <a:pt x="892"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881;p50"/>
                <p:cNvSpPr/>
                <p:nvPr/>
              </p:nvSpPr>
              <p:spPr>
                <a:xfrm>
                  <a:off x="567675" y="1856225"/>
                  <a:ext cx="56450" cy="34325"/>
                </a:xfrm>
                <a:custGeom>
                  <a:avLst/>
                  <a:gdLst/>
                  <a:ahLst/>
                  <a:cxnLst/>
                  <a:rect l="l" t="t" r="r" b="b"/>
                  <a:pathLst>
                    <a:path w="2258" h="1373" extrusionOk="0">
                      <a:moveTo>
                        <a:pt x="1980" y="1"/>
                      </a:moveTo>
                      <a:cubicBezTo>
                        <a:pt x="1876" y="1"/>
                        <a:pt x="1762" y="80"/>
                        <a:pt x="1780" y="193"/>
                      </a:cubicBezTo>
                      <a:cubicBezTo>
                        <a:pt x="1844" y="607"/>
                        <a:pt x="1558" y="989"/>
                        <a:pt x="1144" y="1053"/>
                      </a:cubicBezTo>
                      <a:cubicBezTo>
                        <a:pt x="698" y="1053"/>
                        <a:pt x="348" y="639"/>
                        <a:pt x="443" y="225"/>
                      </a:cubicBezTo>
                      <a:cubicBezTo>
                        <a:pt x="443" y="114"/>
                        <a:pt x="364" y="58"/>
                        <a:pt x="280" y="58"/>
                      </a:cubicBezTo>
                      <a:cubicBezTo>
                        <a:pt x="197" y="58"/>
                        <a:pt x="109" y="114"/>
                        <a:pt x="93" y="225"/>
                      </a:cubicBezTo>
                      <a:cubicBezTo>
                        <a:pt x="0" y="844"/>
                        <a:pt x="479" y="1373"/>
                        <a:pt x="1090" y="1373"/>
                      </a:cubicBezTo>
                      <a:cubicBezTo>
                        <a:pt x="1108" y="1373"/>
                        <a:pt x="1126" y="1372"/>
                        <a:pt x="1144" y="1371"/>
                      </a:cubicBezTo>
                      <a:cubicBezTo>
                        <a:pt x="1780" y="1339"/>
                        <a:pt x="2258" y="735"/>
                        <a:pt x="2131" y="130"/>
                      </a:cubicBezTo>
                      <a:cubicBezTo>
                        <a:pt x="2118" y="39"/>
                        <a:pt x="2051" y="1"/>
                        <a:pt x="1980" y="1"/>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882;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883;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884;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885;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6" name="Google Shape;886;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887;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888;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889;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890;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891;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95" name="Text Placeholder 2"/>
            <p:cNvSpPr txBox="1">
              <a:spLocks/>
            </p:cNvSpPr>
            <p:nvPr/>
          </p:nvSpPr>
          <p:spPr>
            <a:xfrm>
              <a:off x="1097481" y="1574055"/>
              <a:ext cx="4195785" cy="20267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oboto"/>
                <a:buAutoNum type="arabicPeriod"/>
                <a:defRPr sz="1200" b="0" i="0" u="none" strike="noStrike" cap="none">
                  <a:solidFill>
                    <a:schemeClr val="dk1"/>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9pPr>
            </a:lstStyle>
            <a:p>
              <a:pPr marL="152400" indent="0" algn="just">
                <a:lnSpc>
                  <a:spcPct val="150000"/>
                </a:lnSpc>
                <a:buNone/>
              </a:pPr>
              <a:r>
                <a:rPr lang="vi-VN" sz="1800" dirty="0" smtClean="0">
                  <a:solidFill>
                    <a:srgbClr val="000000"/>
                  </a:solidFill>
                  <a:latin typeface="+mn-lt"/>
                </a:rPr>
                <a:t>Em hình dung khung cảnh Cô Tô sẽ như thế nào nếu thiếu chi tiết miêu tả giếng nước ngọt và hoạt động của con người quanh giếng?</a:t>
              </a:r>
              <a:endParaRPr lang="vi-VN" sz="1800" dirty="0">
                <a:solidFill>
                  <a:srgbClr val="000000"/>
                </a:solidFill>
                <a:latin typeface="+mn-lt"/>
              </a:endParaRPr>
            </a:p>
          </p:txBody>
        </p:sp>
      </p:gr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4229" y="1750243"/>
            <a:ext cx="3318099" cy="22095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2567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4"/>
            <a:ext cx="7704000" cy="830581"/>
          </a:xfrm>
          <a:prstGeom prst="rect">
            <a:avLst/>
          </a:prstGeom>
        </p:spPr>
        <p:txBody>
          <a:bodyPr spcFirstLastPara="1" wrap="square" lIns="91425" tIns="91425" rIns="91425" bIns="91425" anchor="ctr" anchorCtr="0">
            <a:noAutofit/>
          </a:bodyPr>
          <a:lstStyle/>
          <a:p>
            <a:pPr algn="just"/>
            <a:r>
              <a:rPr lang="vi-VN" sz="2800" b="1" dirty="0" smtClean="0">
                <a:solidFill>
                  <a:srgbClr val="000000"/>
                </a:solidFill>
                <a:latin typeface="+mn-lt"/>
              </a:rPr>
              <a:t>4. Cảnh sinh hoạt của con người trên đảo Cô Tô</a:t>
            </a:r>
            <a:endParaRPr lang="vi-VN" sz="2800" dirty="0">
              <a:solidFill>
                <a:srgbClr val="000000"/>
              </a:solidFill>
              <a:latin typeface="+mn-lt"/>
            </a:endParaRPr>
          </a:p>
        </p:txBody>
      </p:sp>
      <p:grpSp>
        <p:nvGrpSpPr>
          <p:cNvPr id="1322" name="Google Shape;1322;p36"/>
          <p:cNvGrpSpPr/>
          <p:nvPr/>
        </p:nvGrpSpPr>
        <p:grpSpPr>
          <a:xfrm>
            <a:off x="7970588" y="701159"/>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704529" y="1387678"/>
            <a:ext cx="3869449" cy="3000821"/>
          </a:xfrm>
          <a:prstGeom prst="rect">
            <a:avLst/>
          </a:prstGeom>
          <a:solidFill>
            <a:schemeClr val="bg2"/>
          </a:solidFill>
        </p:spPr>
        <p:txBody>
          <a:bodyPr wrap="square">
            <a:spAutoFit/>
          </a:bodyPr>
          <a:lstStyle/>
          <a:p>
            <a:pPr algn="just">
              <a:lnSpc>
                <a:spcPct val="150000"/>
              </a:lnSpc>
            </a:pPr>
            <a:r>
              <a:rPr lang="vi-VN" sz="1800" dirty="0" smtClean="0"/>
              <a:t>a. Giếng nước ngọt giữa đảo</a:t>
            </a:r>
          </a:p>
          <a:p>
            <a:pPr algn="just">
              <a:lnSpc>
                <a:spcPct val="150000"/>
              </a:lnSpc>
            </a:pPr>
            <a:r>
              <a:rPr lang="vi-VN" sz="1800" dirty="0" smtClean="0"/>
              <a:t>- Cái giếng nước ngọt giữa đảo.</a:t>
            </a:r>
          </a:p>
          <a:p>
            <a:pPr algn="just">
              <a:lnSpc>
                <a:spcPct val="150000"/>
              </a:lnSpc>
            </a:pPr>
            <a:r>
              <a:rPr lang="vi-VN" sz="1800" dirty="0" smtClean="0"/>
              <a:t>- Rất đông người: tắm, múc, gánh nước, bao nhiêu là thùng gỗ, cong, ang, gốm, các thuyền chờ mở nắp sạp chờ đổ nước ngọt để ra khơi đánh cá</a:t>
            </a:r>
            <a:r>
              <a:rPr lang="vi-VN" sz="1800" dirty="0"/>
              <a:t>.</a:t>
            </a:r>
            <a:endParaRPr lang="vi-VN" sz="1800" dirty="0" smtClean="0"/>
          </a:p>
        </p:txBody>
      </p:sp>
      <p:pic>
        <p:nvPicPr>
          <p:cNvPr id="2050" name="Picture 2" descr="Giếng nước ngọt kỳ lạ giữa biển Đông - VietNam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478" y="1387677"/>
            <a:ext cx="3586822" cy="2585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61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4"/>
            <a:ext cx="7704000" cy="830581"/>
          </a:xfrm>
          <a:prstGeom prst="rect">
            <a:avLst/>
          </a:prstGeom>
        </p:spPr>
        <p:txBody>
          <a:bodyPr spcFirstLastPara="1" wrap="square" lIns="91425" tIns="91425" rIns="91425" bIns="91425" anchor="ctr" anchorCtr="0">
            <a:noAutofit/>
          </a:bodyPr>
          <a:lstStyle/>
          <a:p>
            <a:pPr algn="just"/>
            <a:r>
              <a:rPr lang="vi-VN" sz="2800" b="1" dirty="0" smtClean="0">
                <a:solidFill>
                  <a:srgbClr val="000000"/>
                </a:solidFill>
                <a:latin typeface="+mn-lt"/>
              </a:rPr>
              <a:t>4. Cảnh sinh hoạt của con người trên đảo Cô Tô</a:t>
            </a:r>
            <a:endParaRPr lang="vi-VN" sz="2800" dirty="0">
              <a:solidFill>
                <a:srgbClr val="000000"/>
              </a:solidFill>
              <a:latin typeface="+mn-lt"/>
            </a:endParaRPr>
          </a:p>
        </p:txBody>
      </p:sp>
      <p:grpSp>
        <p:nvGrpSpPr>
          <p:cNvPr id="1322" name="Google Shape;1322;p36"/>
          <p:cNvGrpSpPr/>
          <p:nvPr/>
        </p:nvGrpSpPr>
        <p:grpSpPr>
          <a:xfrm>
            <a:off x="7970588" y="701159"/>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704529" y="1387678"/>
            <a:ext cx="3869449" cy="3000821"/>
          </a:xfrm>
          <a:prstGeom prst="rect">
            <a:avLst/>
          </a:prstGeom>
          <a:solidFill>
            <a:schemeClr val="bg2"/>
          </a:solidFill>
        </p:spPr>
        <p:txBody>
          <a:bodyPr wrap="square">
            <a:spAutoFit/>
          </a:bodyPr>
          <a:lstStyle/>
          <a:p>
            <a:pPr algn="just">
              <a:lnSpc>
                <a:spcPct val="150000"/>
              </a:lnSpc>
            </a:pPr>
            <a:r>
              <a:rPr lang="vi-VN" sz="1800" dirty="0" smtClean="0"/>
              <a:t>- Nước ngọt chỉ để uống, vo gạo thổi cơm cũng không được lấy nước ngọt </a:t>
            </a:r>
            <a:r>
              <a:rPr lang="vi-VN" sz="1800" dirty="0" smtClean="0">
                <a:sym typeface="Wingdings"/>
              </a:rPr>
              <a:t></a:t>
            </a:r>
            <a:r>
              <a:rPr lang="vi-VN" sz="1800" dirty="0" smtClean="0"/>
              <a:t> Nước ngọt rất quý.</a:t>
            </a:r>
          </a:p>
          <a:p>
            <a:pPr algn="just">
              <a:lnSpc>
                <a:spcPct val="150000"/>
              </a:lnSpc>
            </a:pPr>
            <a:r>
              <a:rPr lang="vi-VN" sz="1800" dirty="0" smtClean="0">
                <a:sym typeface="Wingdings"/>
              </a:rPr>
              <a:t></a:t>
            </a:r>
            <a:r>
              <a:rPr lang="vi-VN" sz="1800" dirty="0" smtClean="0"/>
              <a:t> Nguồn nước ngọt sinh hoạt chính của người dân Cô Tô.</a:t>
            </a:r>
          </a:p>
          <a:p>
            <a:pPr algn="just">
              <a:lnSpc>
                <a:spcPct val="150000"/>
              </a:lnSpc>
            </a:pPr>
            <a:r>
              <a:rPr lang="vi-VN" sz="1800" dirty="0" smtClean="0">
                <a:sym typeface="Wingdings"/>
              </a:rPr>
              <a:t></a:t>
            </a:r>
            <a:r>
              <a:rPr lang="vi-VN" sz="1800" dirty="0" smtClean="0"/>
              <a:t> Chi tiết không thể thiếu khi miêu tả Cô Tô.</a:t>
            </a:r>
            <a:endParaRPr lang="vi-VN" sz="1800" dirty="0"/>
          </a:p>
        </p:txBody>
      </p:sp>
      <p:pic>
        <p:nvPicPr>
          <p:cNvPr id="62" name="Picture 2" descr="Giếng nước ngọt kỳ lạ giữa biển Đông - VietNam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478" y="1387677"/>
            <a:ext cx="3586822" cy="2585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00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26"/>
          <p:cNvSpPr/>
          <p:nvPr/>
        </p:nvSpPr>
        <p:spPr>
          <a:xfrm>
            <a:off x="8743223" y="362600"/>
            <a:ext cx="37307" cy="38519"/>
          </a:xfrm>
          <a:custGeom>
            <a:avLst/>
            <a:gdLst/>
            <a:ahLst/>
            <a:cxnLst/>
            <a:rect l="l" t="t" r="r" b="b"/>
            <a:pathLst>
              <a:path w="884" h="883" extrusionOk="0">
                <a:moveTo>
                  <a:pt x="443" y="0"/>
                </a:moveTo>
                <a:cubicBezTo>
                  <a:pt x="199" y="0"/>
                  <a:pt x="0" y="199"/>
                  <a:pt x="0" y="443"/>
                </a:cubicBezTo>
                <a:cubicBezTo>
                  <a:pt x="0" y="687"/>
                  <a:pt x="199" y="883"/>
                  <a:pt x="443" y="883"/>
                </a:cubicBezTo>
                <a:cubicBezTo>
                  <a:pt x="687" y="883"/>
                  <a:pt x="884" y="687"/>
                  <a:pt x="884" y="443"/>
                </a:cubicBezTo>
                <a:cubicBezTo>
                  <a:pt x="884" y="199"/>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1" name="Google Shape;881;p26"/>
          <p:cNvSpPr/>
          <p:nvPr/>
        </p:nvSpPr>
        <p:spPr>
          <a:xfrm>
            <a:off x="8245126" y="569229"/>
            <a:ext cx="37307" cy="38562"/>
          </a:xfrm>
          <a:custGeom>
            <a:avLst/>
            <a:gdLst/>
            <a:ahLst/>
            <a:cxnLst/>
            <a:rect l="l" t="t" r="r" b="b"/>
            <a:pathLst>
              <a:path w="884" h="884" extrusionOk="0">
                <a:moveTo>
                  <a:pt x="440" y="1"/>
                </a:moveTo>
                <a:cubicBezTo>
                  <a:pt x="196" y="1"/>
                  <a:pt x="1" y="200"/>
                  <a:pt x="1" y="444"/>
                </a:cubicBezTo>
                <a:cubicBezTo>
                  <a:pt x="1"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2" name="Google Shape;882;p26"/>
          <p:cNvSpPr/>
          <p:nvPr/>
        </p:nvSpPr>
        <p:spPr>
          <a:xfrm>
            <a:off x="8838941" y="381925"/>
            <a:ext cx="37434" cy="38562"/>
          </a:xfrm>
          <a:custGeom>
            <a:avLst/>
            <a:gdLst/>
            <a:ahLst/>
            <a:cxnLst/>
            <a:rect l="l" t="t" r="r" b="b"/>
            <a:pathLst>
              <a:path w="887" h="884" extrusionOk="0">
                <a:moveTo>
                  <a:pt x="443" y="0"/>
                </a:moveTo>
                <a:cubicBezTo>
                  <a:pt x="199" y="0"/>
                  <a:pt x="0" y="196"/>
                  <a:pt x="0" y="440"/>
                </a:cubicBezTo>
                <a:cubicBezTo>
                  <a:pt x="0" y="684"/>
                  <a:pt x="199" y="883"/>
                  <a:pt x="443" y="883"/>
                </a:cubicBezTo>
                <a:cubicBezTo>
                  <a:pt x="687" y="883"/>
                  <a:pt x="887" y="684"/>
                  <a:pt x="887" y="440"/>
                </a:cubicBezTo>
                <a:cubicBezTo>
                  <a:pt x="887" y="196"/>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3" name="Google Shape;883;p26"/>
          <p:cNvSpPr/>
          <p:nvPr/>
        </p:nvSpPr>
        <p:spPr>
          <a:xfrm>
            <a:off x="9030757" y="580913"/>
            <a:ext cx="37265" cy="38562"/>
          </a:xfrm>
          <a:custGeom>
            <a:avLst/>
            <a:gdLst/>
            <a:ahLst/>
            <a:cxnLst/>
            <a:rect l="l" t="t" r="r" b="b"/>
            <a:pathLst>
              <a:path w="883" h="884" extrusionOk="0">
                <a:moveTo>
                  <a:pt x="440" y="1"/>
                </a:moveTo>
                <a:cubicBezTo>
                  <a:pt x="196" y="1"/>
                  <a:pt x="0" y="200"/>
                  <a:pt x="0" y="444"/>
                </a:cubicBezTo>
                <a:cubicBezTo>
                  <a:pt x="0" y="688"/>
                  <a:pt x="196" y="884"/>
                  <a:pt x="440" y="884"/>
                </a:cubicBezTo>
                <a:cubicBezTo>
                  <a:pt x="684" y="884"/>
                  <a:pt x="883" y="688"/>
                  <a:pt x="883" y="444"/>
                </a:cubicBezTo>
                <a:cubicBezTo>
                  <a:pt x="883" y="200"/>
                  <a:pt x="684" y="1"/>
                  <a:pt x="44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4" name="Google Shape;884;p26"/>
          <p:cNvSpPr/>
          <p:nvPr/>
        </p:nvSpPr>
        <p:spPr>
          <a:xfrm>
            <a:off x="8801633" y="491900"/>
            <a:ext cx="37349" cy="38562"/>
          </a:xfrm>
          <a:custGeom>
            <a:avLst/>
            <a:gdLst/>
            <a:ahLst/>
            <a:cxnLst/>
            <a:rect l="l" t="t" r="r" b="b"/>
            <a:pathLst>
              <a:path w="885" h="884" extrusionOk="0">
                <a:moveTo>
                  <a:pt x="441" y="1"/>
                </a:moveTo>
                <a:cubicBezTo>
                  <a:pt x="196" y="1"/>
                  <a:pt x="1" y="200"/>
                  <a:pt x="1" y="444"/>
                </a:cubicBezTo>
                <a:cubicBezTo>
                  <a:pt x="1" y="688"/>
                  <a:pt x="196" y="884"/>
                  <a:pt x="441" y="884"/>
                </a:cubicBezTo>
                <a:cubicBezTo>
                  <a:pt x="688" y="884"/>
                  <a:pt x="884" y="688"/>
                  <a:pt x="884" y="444"/>
                </a:cubicBezTo>
                <a:cubicBezTo>
                  <a:pt x="884" y="200"/>
                  <a:pt x="688" y="1"/>
                  <a:pt x="441"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5" name="Google Shape;885;p26"/>
          <p:cNvSpPr/>
          <p:nvPr/>
        </p:nvSpPr>
        <p:spPr>
          <a:xfrm>
            <a:off x="8066773" y="500435"/>
            <a:ext cx="37476" cy="38737"/>
          </a:xfrm>
          <a:custGeom>
            <a:avLst/>
            <a:gdLst/>
            <a:ahLst/>
            <a:cxnLst/>
            <a:rect l="l" t="t" r="r" b="b"/>
            <a:pathLst>
              <a:path w="888" h="888" extrusionOk="0">
                <a:moveTo>
                  <a:pt x="444" y="1"/>
                </a:moveTo>
                <a:cubicBezTo>
                  <a:pt x="200" y="1"/>
                  <a:pt x="1" y="201"/>
                  <a:pt x="1" y="444"/>
                </a:cubicBezTo>
                <a:cubicBezTo>
                  <a:pt x="1" y="688"/>
                  <a:pt x="200" y="887"/>
                  <a:pt x="444" y="887"/>
                </a:cubicBezTo>
                <a:cubicBezTo>
                  <a:pt x="688" y="887"/>
                  <a:pt x="887" y="688"/>
                  <a:pt x="887" y="444"/>
                </a:cubicBezTo>
                <a:cubicBezTo>
                  <a:pt x="887" y="201"/>
                  <a:pt x="688" y="1"/>
                  <a:pt x="444"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6" name="Google Shape;886;p26"/>
          <p:cNvSpPr/>
          <p:nvPr/>
        </p:nvSpPr>
        <p:spPr>
          <a:xfrm>
            <a:off x="8347789" y="-374361"/>
            <a:ext cx="70502" cy="59376"/>
          </a:xfrm>
          <a:custGeom>
            <a:avLst/>
            <a:gdLst/>
            <a:ahLst/>
            <a:cxnLst/>
            <a:rect l="l" t="t" r="r" b="b"/>
            <a:pathLst>
              <a:path w="729" h="726" extrusionOk="0">
                <a:moveTo>
                  <a:pt x="364" y="1"/>
                </a:moveTo>
                <a:cubicBezTo>
                  <a:pt x="162" y="1"/>
                  <a:pt x="0" y="162"/>
                  <a:pt x="0" y="361"/>
                </a:cubicBezTo>
                <a:cubicBezTo>
                  <a:pt x="0" y="564"/>
                  <a:pt x="162" y="725"/>
                  <a:pt x="364" y="725"/>
                </a:cubicBezTo>
                <a:cubicBezTo>
                  <a:pt x="564" y="725"/>
                  <a:pt x="729" y="564"/>
                  <a:pt x="729" y="361"/>
                </a:cubicBezTo>
                <a:cubicBezTo>
                  <a:pt x="729" y="162"/>
                  <a:pt x="564" y="1"/>
                  <a:pt x="36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7" name="Google Shape;887;p26"/>
          <p:cNvSpPr/>
          <p:nvPr/>
        </p:nvSpPr>
        <p:spPr>
          <a:xfrm>
            <a:off x="8498269" y="-388101"/>
            <a:ext cx="40715" cy="34350"/>
          </a:xfrm>
          <a:custGeom>
            <a:avLst/>
            <a:gdLst/>
            <a:ahLst/>
            <a:cxnLst/>
            <a:rect l="l" t="t" r="r" b="b"/>
            <a:pathLst>
              <a:path w="421" h="420" extrusionOk="0">
                <a:moveTo>
                  <a:pt x="210" y="0"/>
                </a:moveTo>
                <a:cubicBezTo>
                  <a:pt x="94" y="0"/>
                  <a:pt x="1" y="93"/>
                  <a:pt x="1" y="210"/>
                </a:cubicBezTo>
                <a:cubicBezTo>
                  <a:pt x="1" y="327"/>
                  <a:pt x="94" y="419"/>
                  <a:pt x="210" y="419"/>
                </a:cubicBezTo>
                <a:cubicBezTo>
                  <a:pt x="327" y="419"/>
                  <a:pt x="420" y="327"/>
                  <a:pt x="420" y="210"/>
                </a:cubicBezTo>
                <a:cubicBezTo>
                  <a:pt x="420" y="93"/>
                  <a:pt x="327" y="0"/>
                  <a:pt x="21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88" name="Google Shape;888;p26"/>
          <p:cNvSpPr/>
          <p:nvPr/>
        </p:nvSpPr>
        <p:spPr>
          <a:xfrm>
            <a:off x="7936500" y="2001404"/>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89" name="Google Shape;889;p26"/>
          <p:cNvSpPr/>
          <p:nvPr/>
        </p:nvSpPr>
        <p:spPr>
          <a:xfrm>
            <a:off x="7770625" y="1819463"/>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90" name="Google Shape;890;p26"/>
          <p:cNvSpPr/>
          <p:nvPr/>
        </p:nvSpPr>
        <p:spPr>
          <a:xfrm>
            <a:off x="7849802" y="1898639"/>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91" name="Google Shape;891;p26"/>
          <p:cNvSpPr/>
          <p:nvPr/>
        </p:nvSpPr>
        <p:spPr>
          <a:xfrm>
            <a:off x="7798887" y="2010929"/>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892" name="Google Shape;892;p26"/>
          <p:cNvSpPr/>
          <p:nvPr/>
        </p:nvSpPr>
        <p:spPr>
          <a:xfrm>
            <a:off x="7850113" y="2474239"/>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93" name="Google Shape;893;p26"/>
          <p:cNvSpPr/>
          <p:nvPr/>
        </p:nvSpPr>
        <p:spPr>
          <a:xfrm>
            <a:off x="8022754" y="1844520"/>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894" name="Google Shape;894;p26"/>
          <p:cNvSpPr/>
          <p:nvPr/>
        </p:nvSpPr>
        <p:spPr>
          <a:xfrm>
            <a:off x="8425225" y="1898639"/>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95" name="Google Shape;895;p26"/>
          <p:cNvSpPr/>
          <p:nvPr/>
        </p:nvSpPr>
        <p:spPr>
          <a:xfrm>
            <a:off x="7834670" y="1851552"/>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96" name="Google Shape;896;p26"/>
          <p:cNvSpPr/>
          <p:nvPr/>
        </p:nvSpPr>
        <p:spPr>
          <a:xfrm>
            <a:off x="7924395" y="1930061"/>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nvGrpSpPr>
          <p:cNvPr id="897" name="Google Shape;897;p26"/>
          <p:cNvGrpSpPr/>
          <p:nvPr/>
        </p:nvGrpSpPr>
        <p:grpSpPr>
          <a:xfrm>
            <a:off x="-291527" y="2858708"/>
            <a:ext cx="1958228" cy="3172949"/>
            <a:chOff x="-291527" y="2858708"/>
            <a:chExt cx="1958228" cy="3172949"/>
          </a:xfrm>
        </p:grpSpPr>
        <p:sp>
          <p:nvSpPr>
            <p:cNvPr id="898" name="Google Shape;898;p26"/>
            <p:cNvSpPr/>
            <p:nvPr/>
          </p:nvSpPr>
          <p:spPr>
            <a:xfrm rot="406064">
              <a:off x="-50552" y="2993813"/>
              <a:ext cx="1548420" cy="2956910"/>
            </a:xfrm>
            <a:custGeom>
              <a:avLst/>
              <a:gdLst/>
              <a:ahLst/>
              <a:cxnLst/>
              <a:rect l="l" t="t" r="r" b="b"/>
              <a:pathLst>
                <a:path w="32168" h="61429" extrusionOk="0">
                  <a:moveTo>
                    <a:pt x="20705" y="0"/>
                  </a:moveTo>
                  <a:cubicBezTo>
                    <a:pt x="13803" y="0"/>
                    <a:pt x="6110" y="12223"/>
                    <a:pt x="3131" y="28314"/>
                  </a:cubicBezTo>
                  <a:cubicBezTo>
                    <a:pt x="1" y="45225"/>
                    <a:pt x="3262" y="60006"/>
                    <a:pt x="10415" y="61333"/>
                  </a:cubicBezTo>
                  <a:cubicBezTo>
                    <a:pt x="10760" y="61397"/>
                    <a:pt x="11108" y="61428"/>
                    <a:pt x="11457" y="61428"/>
                  </a:cubicBezTo>
                  <a:cubicBezTo>
                    <a:pt x="18363" y="61428"/>
                    <a:pt x="26058" y="49207"/>
                    <a:pt x="29037" y="33111"/>
                  </a:cubicBezTo>
                  <a:cubicBezTo>
                    <a:pt x="32167" y="16199"/>
                    <a:pt x="28907" y="1418"/>
                    <a:pt x="21749" y="96"/>
                  </a:cubicBezTo>
                  <a:cubicBezTo>
                    <a:pt x="21404" y="32"/>
                    <a:pt x="21056" y="0"/>
                    <a:pt x="20705"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899" name="Google Shape;899;p26"/>
            <p:cNvSpPr/>
            <p:nvPr/>
          </p:nvSpPr>
          <p:spPr>
            <a:xfrm rot="406064">
              <a:off x="-122696" y="2939640"/>
              <a:ext cx="1548372" cy="2956862"/>
            </a:xfrm>
            <a:custGeom>
              <a:avLst/>
              <a:gdLst/>
              <a:ahLst/>
              <a:cxnLst/>
              <a:rect l="l" t="t" r="r" b="b"/>
              <a:pathLst>
                <a:path w="32167" h="61428" extrusionOk="0">
                  <a:moveTo>
                    <a:pt x="20708" y="0"/>
                  </a:moveTo>
                  <a:cubicBezTo>
                    <a:pt x="13802" y="0"/>
                    <a:pt x="6109" y="12223"/>
                    <a:pt x="3131" y="28314"/>
                  </a:cubicBezTo>
                  <a:cubicBezTo>
                    <a:pt x="0" y="45225"/>
                    <a:pt x="3264" y="60006"/>
                    <a:pt x="10418" y="61332"/>
                  </a:cubicBezTo>
                  <a:cubicBezTo>
                    <a:pt x="10762" y="61396"/>
                    <a:pt x="11110" y="61427"/>
                    <a:pt x="11459" y="61427"/>
                  </a:cubicBezTo>
                  <a:cubicBezTo>
                    <a:pt x="18363" y="61427"/>
                    <a:pt x="26061" y="49206"/>
                    <a:pt x="29039" y="33110"/>
                  </a:cubicBezTo>
                  <a:cubicBezTo>
                    <a:pt x="32166" y="16200"/>
                    <a:pt x="28906" y="1419"/>
                    <a:pt x="21752" y="96"/>
                  </a:cubicBezTo>
                  <a:cubicBezTo>
                    <a:pt x="21407" y="32"/>
                    <a:pt x="21058" y="0"/>
                    <a:pt x="2070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900" name="Google Shape;900;p26"/>
            <p:cNvSpPr/>
            <p:nvPr/>
          </p:nvSpPr>
          <p:spPr>
            <a:xfrm rot="406064">
              <a:off x="496528" y="3017457"/>
              <a:ext cx="910192" cy="2905742"/>
            </a:xfrm>
            <a:custGeom>
              <a:avLst/>
              <a:gdLst/>
              <a:ahLst/>
              <a:cxnLst/>
              <a:rect l="l" t="t" r="r" b="b"/>
              <a:pathLst>
                <a:path w="18909" h="60366" extrusionOk="0">
                  <a:moveTo>
                    <a:pt x="10813" y="0"/>
                  </a:moveTo>
                  <a:lnTo>
                    <a:pt x="10813" y="0"/>
                  </a:lnTo>
                  <a:cubicBezTo>
                    <a:pt x="14947" y="5436"/>
                    <a:pt x="16297" y="17960"/>
                    <a:pt x="13716" y="31892"/>
                  </a:cubicBezTo>
                  <a:cubicBezTo>
                    <a:pt x="11198" y="45497"/>
                    <a:pt x="5663" y="56506"/>
                    <a:pt x="1" y="60365"/>
                  </a:cubicBezTo>
                  <a:cubicBezTo>
                    <a:pt x="6491" y="58781"/>
                    <a:pt x="13321" y="47178"/>
                    <a:pt x="16090" y="32235"/>
                  </a:cubicBezTo>
                  <a:cubicBezTo>
                    <a:pt x="18908" y="17004"/>
                    <a:pt x="16541" y="3498"/>
                    <a:pt x="108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901" name="Google Shape;901;p26"/>
            <p:cNvSpPr/>
            <p:nvPr/>
          </p:nvSpPr>
          <p:spPr>
            <a:xfrm rot="406064">
              <a:off x="278170" y="2939626"/>
              <a:ext cx="746773" cy="2956814"/>
            </a:xfrm>
            <a:custGeom>
              <a:avLst/>
              <a:gdLst/>
              <a:ahLst/>
              <a:cxnLst/>
              <a:rect l="l" t="t" r="r" b="b"/>
              <a:pathLst>
                <a:path w="15514" h="61427" extrusionOk="0">
                  <a:moveTo>
                    <a:pt x="12387" y="1"/>
                  </a:moveTo>
                  <a:cubicBezTo>
                    <a:pt x="11986" y="1"/>
                    <a:pt x="11581" y="42"/>
                    <a:pt x="11174" y="123"/>
                  </a:cubicBezTo>
                  <a:lnTo>
                    <a:pt x="1" y="60501"/>
                  </a:lnTo>
                  <a:cubicBezTo>
                    <a:pt x="653" y="60913"/>
                    <a:pt x="1351" y="61195"/>
                    <a:pt x="2090" y="61332"/>
                  </a:cubicBezTo>
                  <a:cubicBezTo>
                    <a:pt x="2430" y="61396"/>
                    <a:pt x="2774" y="61426"/>
                    <a:pt x="3119" y="61426"/>
                  </a:cubicBezTo>
                  <a:cubicBezTo>
                    <a:pt x="3523" y="61426"/>
                    <a:pt x="3929" y="61385"/>
                    <a:pt x="4337" y="61305"/>
                  </a:cubicBezTo>
                  <a:lnTo>
                    <a:pt x="15513" y="927"/>
                  </a:lnTo>
                  <a:cubicBezTo>
                    <a:pt x="14861" y="515"/>
                    <a:pt x="14163" y="233"/>
                    <a:pt x="13424" y="96"/>
                  </a:cubicBezTo>
                  <a:cubicBezTo>
                    <a:pt x="13081" y="32"/>
                    <a:pt x="12735" y="1"/>
                    <a:pt x="12387"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902" name="Google Shape;902;p26"/>
          <p:cNvSpPr txBox="1">
            <a:spLocks noGrp="1"/>
          </p:cNvSpPr>
          <p:nvPr>
            <p:ph type="ctrTitle"/>
          </p:nvPr>
        </p:nvSpPr>
        <p:spPr>
          <a:xfrm>
            <a:off x="1809900" y="1656650"/>
            <a:ext cx="5524200" cy="18438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rgbClr val="000000"/>
              </a:buClr>
              <a:buSzPts val="990"/>
              <a:buFont typeface="Arial"/>
              <a:buNone/>
            </a:pPr>
            <a:r>
              <a:rPr lang="vi-VN" sz="3200" b="1" dirty="0" smtClean="0">
                <a:latin typeface="+mn-lt"/>
              </a:rPr>
              <a:t>Tiết 59 – 60: Cô Tô</a:t>
            </a:r>
            <a:br>
              <a:rPr lang="vi-VN" sz="3200" b="1" dirty="0" smtClean="0">
                <a:latin typeface="+mn-lt"/>
              </a:rPr>
            </a:br>
            <a:r>
              <a:rPr lang="vi-VN" sz="3200" b="1" dirty="0" smtClean="0">
                <a:latin typeface="+mn-lt"/>
              </a:rPr>
              <a:t>(Nguyễn Tuân)</a:t>
            </a:r>
            <a:endParaRPr sz="3200" b="1" dirty="0">
              <a:solidFill>
                <a:schemeClr val="accent1"/>
              </a:solidFill>
              <a:latin typeface="+mn-lt"/>
              <a:sym typeface="Bahianita"/>
            </a:endParaRPr>
          </a:p>
        </p:txBody>
      </p:sp>
      <p:sp>
        <p:nvSpPr>
          <p:cNvPr id="903" name="Google Shape;903;p26"/>
          <p:cNvSpPr txBox="1">
            <a:spLocks noGrp="1"/>
          </p:cNvSpPr>
          <p:nvPr>
            <p:ph type="subTitle" idx="1"/>
          </p:nvPr>
        </p:nvSpPr>
        <p:spPr>
          <a:xfrm>
            <a:off x="1809900" y="3593824"/>
            <a:ext cx="5524200" cy="1066157"/>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1600"/>
              </a:spcAft>
              <a:buNone/>
            </a:pPr>
            <a:r>
              <a:rPr lang="vi-VN" dirty="0" smtClean="0">
                <a:latin typeface="+mn-lt"/>
              </a:rPr>
              <a:t>GV:</a:t>
            </a:r>
          </a:p>
          <a:p>
            <a:pPr marL="0" lvl="0" indent="0" algn="just" rtl="0">
              <a:lnSpc>
                <a:spcPct val="100000"/>
              </a:lnSpc>
              <a:spcBef>
                <a:spcPts val="0"/>
              </a:spcBef>
              <a:spcAft>
                <a:spcPts val="1600"/>
              </a:spcAft>
              <a:buNone/>
            </a:pPr>
            <a:r>
              <a:rPr lang="vi-VN" dirty="0" smtClean="0">
                <a:latin typeface="+mn-lt"/>
              </a:rPr>
              <a:t>Trường:</a:t>
            </a:r>
            <a:endParaRPr dirty="0">
              <a:latin typeface="+mn-lt"/>
            </a:endParaRPr>
          </a:p>
        </p:txBody>
      </p:sp>
    </p:spTree>
    <p:extLst>
      <p:ext uri="{BB962C8B-B14F-4D97-AF65-F5344CB8AC3E}">
        <p14:creationId xmlns:p14="http://schemas.microsoft.com/office/powerpoint/2010/main" val="3235624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4"/>
            <a:ext cx="7704000" cy="830581"/>
          </a:xfrm>
          <a:prstGeom prst="rect">
            <a:avLst/>
          </a:prstGeom>
        </p:spPr>
        <p:txBody>
          <a:bodyPr spcFirstLastPara="1" wrap="square" lIns="91425" tIns="91425" rIns="91425" bIns="91425" anchor="ctr" anchorCtr="0">
            <a:noAutofit/>
          </a:bodyPr>
          <a:lstStyle/>
          <a:p>
            <a:pPr algn="just"/>
            <a:r>
              <a:rPr lang="vi-VN" sz="2800" b="1" dirty="0" smtClean="0">
                <a:solidFill>
                  <a:srgbClr val="000000"/>
                </a:solidFill>
                <a:latin typeface="+mn-lt"/>
              </a:rPr>
              <a:t>4. Cảnh sinh hoạt của con người trên đảo Cô Tô</a:t>
            </a:r>
            <a:endParaRPr lang="vi-VN" sz="2800" dirty="0">
              <a:solidFill>
                <a:srgbClr val="000000"/>
              </a:solidFill>
              <a:latin typeface="+mn-lt"/>
            </a:endParaRPr>
          </a:p>
        </p:txBody>
      </p:sp>
      <p:grpSp>
        <p:nvGrpSpPr>
          <p:cNvPr id="1322" name="Google Shape;1322;p36"/>
          <p:cNvGrpSpPr/>
          <p:nvPr/>
        </p:nvGrpSpPr>
        <p:grpSpPr>
          <a:xfrm>
            <a:off x="7970588" y="701159"/>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32" name="Group 31"/>
          <p:cNvGrpSpPr/>
          <p:nvPr/>
        </p:nvGrpSpPr>
        <p:grpSpPr>
          <a:xfrm>
            <a:off x="2339752" y="1510173"/>
            <a:ext cx="4464496" cy="2915041"/>
            <a:chOff x="958297" y="1510173"/>
            <a:chExt cx="5025394" cy="2915041"/>
          </a:xfrm>
        </p:grpSpPr>
        <p:sp>
          <p:nvSpPr>
            <p:cNvPr id="33" name="Google Shape;1486;p46"/>
            <p:cNvSpPr/>
            <p:nvPr/>
          </p:nvSpPr>
          <p:spPr>
            <a:xfrm flipH="1">
              <a:off x="958297" y="1510173"/>
              <a:ext cx="4608513" cy="2449639"/>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1">
                <a:lumMod val="60000"/>
                <a:lumOff val="40000"/>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864;p50"/>
            <p:cNvGrpSpPr/>
            <p:nvPr/>
          </p:nvGrpSpPr>
          <p:grpSpPr>
            <a:xfrm>
              <a:off x="4483467" y="2986028"/>
              <a:ext cx="1500224" cy="1439186"/>
              <a:chOff x="3779314" y="3274044"/>
              <a:chExt cx="1500224" cy="1439186"/>
            </a:xfrm>
          </p:grpSpPr>
          <p:grpSp>
            <p:nvGrpSpPr>
              <p:cNvPr id="36" name="Google Shape;865;p50"/>
              <p:cNvGrpSpPr/>
              <p:nvPr/>
            </p:nvGrpSpPr>
            <p:grpSpPr>
              <a:xfrm>
                <a:off x="3779314" y="3274044"/>
                <a:ext cx="1500224" cy="1439186"/>
                <a:chOff x="393300" y="1670625"/>
                <a:chExt cx="425825" cy="408500"/>
              </a:xfrm>
            </p:grpSpPr>
            <p:sp>
              <p:nvSpPr>
                <p:cNvPr id="52" name="Google Shape;866;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867;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868;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869;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870;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871;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872;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873;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874;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875;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876;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37" name="Google Shape;877;p50"/>
              <p:cNvGrpSpPr/>
              <p:nvPr/>
            </p:nvGrpSpPr>
            <p:grpSpPr>
              <a:xfrm>
                <a:off x="3779314" y="3274044"/>
                <a:ext cx="1500224" cy="1439186"/>
                <a:chOff x="393300" y="1670625"/>
                <a:chExt cx="425825" cy="408500"/>
              </a:xfrm>
            </p:grpSpPr>
            <p:sp>
              <p:nvSpPr>
                <p:cNvPr id="38" name="Google Shape;878;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879;p50"/>
                <p:cNvSpPr/>
                <p:nvPr/>
              </p:nvSpPr>
              <p:spPr>
                <a:xfrm>
                  <a:off x="519850" y="1845125"/>
                  <a:ext cx="45400" cy="34250"/>
                </a:xfrm>
                <a:custGeom>
                  <a:avLst/>
                  <a:gdLst/>
                  <a:ahLst/>
                  <a:cxnLst/>
                  <a:rect l="l" t="t" r="r" b="b"/>
                  <a:pathLst>
                    <a:path w="1816" h="1370" extrusionOk="0">
                      <a:moveTo>
                        <a:pt x="923" y="0"/>
                      </a:moveTo>
                      <a:cubicBezTo>
                        <a:pt x="913" y="0"/>
                        <a:pt x="903" y="0"/>
                        <a:pt x="892" y="1"/>
                      </a:cubicBezTo>
                      <a:cubicBezTo>
                        <a:pt x="1" y="1"/>
                        <a:pt x="1" y="1370"/>
                        <a:pt x="892" y="1370"/>
                      </a:cubicBezTo>
                      <a:cubicBezTo>
                        <a:pt x="1805" y="1338"/>
                        <a:pt x="1815" y="0"/>
                        <a:pt x="923"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880;p50"/>
                <p:cNvSpPr/>
                <p:nvPr/>
              </p:nvSpPr>
              <p:spPr>
                <a:xfrm>
                  <a:off x="624900" y="1836375"/>
                  <a:ext cx="45400" cy="34250"/>
                </a:xfrm>
                <a:custGeom>
                  <a:avLst/>
                  <a:gdLst/>
                  <a:ahLst/>
                  <a:cxnLst/>
                  <a:rect l="l" t="t" r="r" b="b"/>
                  <a:pathLst>
                    <a:path w="1816" h="1370" extrusionOk="0">
                      <a:moveTo>
                        <a:pt x="892" y="0"/>
                      </a:moveTo>
                      <a:cubicBezTo>
                        <a:pt x="1" y="0"/>
                        <a:pt x="1" y="1369"/>
                        <a:pt x="892" y="1369"/>
                      </a:cubicBezTo>
                      <a:cubicBezTo>
                        <a:pt x="1815" y="1369"/>
                        <a:pt x="1815" y="0"/>
                        <a:pt x="892"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881;p50"/>
                <p:cNvSpPr/>
                <p:nvPr/>
              </p:nvSpPr>
              <p:spPr>
                <a:xfrm>
                  <a:off x="567675" y="1856225"/>
                  <a:ext cx="56450" cy="34325"/>
                </a:xfrm>
                <a:custGeom>
                  <a:avLst/>
                  <a:gdLst/>
                  <a:ahLst/>
                  <a:cxnLst/>
                  <a:rect l="l" t="t" r="r" b="b"/>
                  <a:pathLst>
                    <a:path w="2258" h="1373" extrusionOk="0">
                      <a:moveTo>
                        <a:pt x="1980" y="1"/>
                      </a:moveTo>
                      <a:cubicBezTo>
                        <a:pt x="1876" y="1"/>
                        <a:pt x="1762" y="80"/>
                        <a:pt x="1780" y="193"/>
                      </a:cubicBezTo>
                      <a:cubicBezTo>
                        <a:pt x="1844" y="607"/>
                        <a:pt x="1558" y="989"/>
                        <a:pt x="1144" y="1053"/>
                      </a:cubicBezTo>
                      <a:cubicBezTo>
                        <a:pt x="698" y="1053"/>
                        <a:pt x="348" y="639"/>
                        <a:pt x="443" y="225"/>
                      </a:cubicBezTo>
                      <a:cubicBezTo>
                        <a:pt x="443" y="114"/>
                        <a:pt x="364" y="58"/>
                        <a:pt x="280" y="58"/>
                      </a:cubicBezTo>
                      <a:cubicBezTo>
                        <a:pt x="197" y="58"/>
                        <a:pt x="109" y="114"/>
                        <a:pt x="93" y="225"/>
                      </a:cubicBezTo>
                      <a:cubicBezTo>
                        <a:pt x="0" y="844"/>
                        <a:pt x="479" y="1373"/>
                        <a:pt x="1090" y="1373"/>
                      </a:cubicBezTo>
                      <a:cubicBezTo>
                        <a:pt x="1108" y="1373"/>
                        <a:pt x="1126" y="1372"/>
                        <a:pt x="1144" y="1371"/>
                      </a:cubicBezTo>
                      <a:cubicBezTo>
                        <a:pt x="1780" y="1339"/>
                        <a:pt x="2258" y="735"/>
                        <a:pt x="2131" y="130"/>
                      </a:cubicBezTo>
                      <a:cubicBezTo>
                        <a:pt x="2118" y="39"/>
                        <a:pt x="2051" y="1"/>
                        <a:pt x="1980" y="1"/>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882;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883;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884;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885;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886;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887;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888;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889;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890;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891;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
          <p:nvSpPr>
            <p:cNvPr id="35" name="Text Placeholder 2"/>
            <p:cNvSpPr txBox="1">
              <a:spLocks/>
            </p:cNvSpPr>
            <p:nvPr/>
          </p:nvSpPr>
          <p:spPr>
            <a:xfrm>
              <a:off x="1097481" y="1574055"/>
              <a:ext cx="4195785" cy="20267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Roboto"/>
                <a:buAutoNum type="arabicPeriod"/>
                <a:defRPr sz="1200" b="0" i="0" u="none" strike="noStrike" cap="none">
                  <a:solidFill>
                    <a:schemeClr val="dk1"/>
                  </a:solidFill>
                  <a:latin typeface="Didact Gothic"/>
                  <a:ea typeface="Didact Gothic"/>
                  <a:cs typeface="Didact Gothic"/>
                  <a:sym typeface="Didact Gothic"/>
                </a:defRPr>
              </a:lvl1pPr>
              <a:lvl2pPr marL="914400" marR="0" lvl="1"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2pPr>
              <a:lvl3pPr marL="1371600" marR="0" lvl="2"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3pPr>
              <a:lvl4pPr marL="1828800" marR="0" lvl="3"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4pPr>
              <a:lvl5pPr marL="2286000" marR="0" lvl="4"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5pPr>
              <a:lvl6pPr marL="2743200" marR="0" lvl="5" indent="-304800" algn="l" rtl="0">
                <a:lnSpc>
                  <a:spcPct val="115000"/>
                </a:lnSpc>
                <a:spcBef>
                  <a:spcPts val="1600"/>
                </a:spcBef>
                <a:spcAft>
                  <a:spcPts val="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6pPr>
              <a:lvl7pPr marL="3200400" marR="0" lvl="6" indent="-304800" algn="l" rtl="0">
                <a:lnSpc>
                  <a:spcPct val="115000"/>
                </a:lnSpc>
                <a:spcBef>
                  <a:spcPts val="1600"/>
                </a:spcBef>
                <a:spcAft>
                  <a:spcPts val="0"/>
                </a:spcAft>
                <a:buClr>
                  <a:schemeClr val="dk1"/>
                </a:buClr>
                <a:buSzPts val="1200"/>
                <a:buFont typeface="Roboto Condensed Light"/>
                <a:buAutoNum type="arabicPeriod"/>
                <a:defRPr sz="1400" b="0" i="0" u="none" strike="noStrike" cap="none">
                  <a:solidFill>
                    <a:schemeClr val="dk1"/>
                  </a:solidFill>
                  <a:latin typeface="Didact Gothic"/>
                  <a:ea typeface="Didact Gothic"/>
                  <a:cs typeface="Didact Gothic"/>
                  <a:sym typeface="Didact Gothic"/>
                </a:defRPr>
              </a:lvl7pPr>
              <a:lvl8pPr marL="3657600" marR="0" lvl="7" indent="-304800" algn="l" rtl="0">
                <a:lnSpc>
                  <a:spcPct val="115000"/>
                </a:lnSpc>
                <a:spcBef>
                  <a:spcPts val="1600"/>
                </a:spcBef>
                <a:spcAft>
                  <a:spcPts val="0"/>
                </a:spcAft>
                <a:buClr>
                  <a:schemeClr val="dk1"/>
                </a:buClr>
                <a:buSzPts val="1200"/>
                <a:buFont typeface="Roboto Condensed Light"/>
                <a:buAutoNum type="alphaLcPeriod"/>
                <a:defRPr sz="1400" b="0" i="0" u="none" strike="noStrike" cap="none">
                  <a:solidFill>
                    <a:schemeClr val="dk1"/>
                  </a:solidFill>
                  <a:latin typeface="Didact Gothic"/>
                  <a:ea typeface="Didact Gothic"/>
                  <a:cs typeface="Didact Gothic"/>
                  <a:sym typeface="Didact Gothic"/>
                </a:defRPr>
              </a:lvl8pPr>
              <a:lvl9pPr marL="4114800" marR="0" lvl="8" indent="-304800" algn="l" rtl="0">
                <a:lnSpc>
                  <a:spcPct val="115000"/>
                </a:lnSpc>
                <a:spcBef>
                  <a:spcPts val="1600"/>
                </a:spcBef>
                <a:spcAft>
                  <a:spcPts val="1600"/>
                </a:spcAft>
                <a:buClr>
                  <a:schemeClr val="dk1"/>
                </a:buClr>
                <a:buSzPts val="1200"/>
                <a:buFont typeface="Roboto Condensed Light"/>
                <a:buAutoNum type="romanLcPeriod"/>
                <a:defRPr sz="1400" b="0" i="0" u="none" strike="noStrike" cap="none">
                  <a:solidFill>
                    <a:schemeClr val="dk1"/>
                  </a:solidFill>
                  <a:latin typeface="Didact Gothic"/>
                  <a:ea typeface="Didact Gothic"/>
                  <a:cs typeface="Didact Gothic"/>
                  <a:sym typeface="Didact Gothic"/>
                </a:defRPr>
              </a:lvl9pPr>
            </a:lstStyle>
            <a:p>
              <a:pPr marL="152400" indent="0" algn="just">
                <a:lnSpc>
                  <a:spcPct val="150000"/>
                </a:lnSpc>
                <a:buNone/>
              </a:pPr>
              <a:r>
                <a:rPr lang="vi-VN" sz="1800" dirty="0" smtClean="0">
                  <a:solidFill>
                    <a:srgbClr val="000000"/>
                  </a:solidFill>
                  <a:latin typeface="+mn-lt"/>
                </a:rPr>
                <a:t>Kết thúc bài </a:t>
              </a:r>
              <a:r>
                <a:rPr lang="vi-VN" sz="1800" i="1" dirty="0" smtClean="0">
                  <a:solidFill>
                    <a:srgbClr val="000000"/>
                  </a:solidFill>
                  <a:latin typeface="+mn-lt"/>
                </a:rPr>
                <a:t>Cô Tô</a:t>
              </a:r>
              <a:r>
                <a:rPr lang="vi-VN" sz="1800" dirty="0" smtClean="0">
                  <a:solidFill>
                    <a:srgbClr val="000000"/>
                  </a:solidFill>
                  <a:latin typeface="+mn-lt"/>
                </a:rPr>
                <a:t> là suy nghĩ của tác giả về hình ảnh chị Châu Hòa Mãn dịu dàng địu con. Cách kết thúc này thể hiện tình cảm gì của tác giả?</a:t>
              </a:r>
              <a:endParaRPr lang="vi-VN" sz="1800" dirty="0">
                <a:solidFill>
                  <a:srgbClr val="000000"/>
                </a:solidFill>
                <a:latin typeface="+mn-lt"/>
              </a:endParaRPr>
            </a:p>
          </p:txBody>
        </p:sp>
      </p:grpSp>
    </p:spTree>
    <p:extLst>
      <p:ext uri="{BB962C8B-B14F-4D97-AF65-F5344CB8AC3E}">
        <p14:creationId xmlns:p14="http://schemas.microsoft.com/office/powerpoint/2010/main" val="163963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4"/>
            <a:ext cx="7704000" cy="830581"/>
          </a:xfrm>
          <a:prstGeom prst="rect">
            <a:avLst/>
          </a:prstGeom>
        </p:spPr>
        <p:txBody>
          <a:bodyPr spcFirstLastPara="1" wrap="square" lIns="91425" tIns="91425" rIns="91425" bIns="91425" anchor="ctr" anchorCtr="0">
            <a:noAutofit/>
          </a:bodyPr>
          <a:lstStyle/>
          <a:p>
            <a:pPr algn="just"/>
            <a:r>
              <a:rPr lang="vi-VN" sz="2800" b="1" dirty="0" smtClean="0">
                <a:solidFill>
                  <a:srgbClr val="000000"/>
                </a:solidFill>
                <a:latin typeface="+mn-lt"/>
              </a:rPr>
              <a:t>4. Cảnh sinh hoạt của con người trên đảo Cô Tô</a:t>
            </a:r>
            <a:endParaRPr lang="vi-VN" sz="2800" dirty="0">
              <a:solidFill>
                <a:srgbClr val="000000"/>
              </a:solidFill>
              <a:latin typeface="+mn-lt"/>
            </a:endParaRPr>
          </a:p>
        </p:txBody>
      </p:sp>
      <p:grpSp>
        <p:nvGrpSpPr>
          <p:cNvPr id="1322" name="Google Shape;1322;p36"/>
          <p:cNvGrpSpPr/>
          <p:nvPr/>
        </p:nvGrpSpPr>
        <p:grpSpPr>
          <a:xfrm>
            <a:off x="7970588" y="701159"/>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4168790" y="1491630"/>
            <a:ext cx="4227510" cy="2585323"/>
          </a:xfrm>
          <a:prstGeom prst="rect">
            <a:avLst/>
          </a:prstGeom>
          <a:solidFill>
            <a:schemeClr val="bg2"/>
          </a:solidFill>
        </p:spPr>
        <p:txBody>
          <a:bodyPr wrap="square">
            <a:spAutoFit/>
          </a:bodyPr>
          <a:lstStyle/>
          <a:p>
            <a:pPr algn="just"/>
            <a:r>
              <a:rPr lang="vi-VN" sz="1800" dirty="0" smtClean="0"/>
              <a:t>b. Hình ảnh chị Châu Hòa Mãn</a:t>
            </a:r>
          </a:p>
          <a:p>
            <a:pPr algn="just"/>
            <a:r>
              <a:rPr lang="vi-VN" sz="1800" dirty="0" smtClean="0"/>
              <a:t>- Hình ảnh chị Châu Hòa Mãn địu con: hình ảnh so sánh nhiều tầng bậc với các cặp so sánh:</a:t>
            </a:r>
          </a:p>
          <a:p>
            <a:pPr marL="285750" lvl="0" indent="-285750" algn="just">
              <a:buFont typeface="Arial" pitchFamily="34" charset="0"/>
              <a:buChar char="•"/>
            </a:pPr>
            <a:r>
              <a:rPr lang="vi-VN" sz="1800" dirty="0" smtClean="0"/>
              <a:t>Biển cả – người mẹ hiền</a:t>
            </a:r>
          </a:p>
          <a:p>
            <a:pPr marL="285750" lvl="0" indent="-285750" algn="just">
              <a:buFont typeface="Arial" pitchFamily="34" charset="0"/>
              <a:buChar char="•"/>
            </a:pPr>
            <a:r>
              <a:rPr lang="vi-VN" sz="1800" dirty="0" smtClean="0"/>
              <a:t>Biển cho tôm cá – mẹ mớm thức ăn cho con</a:t>
            </a:r>
          </a:p>
          <a:p>
            <a:pPr marL="285750" lvl="0" indent="-285750" algn="just">
              <a:buFont typeface="Arial" pitchFamily="34" charset="0"/>
              <a:buChar char="•"/>
            </a:pPr>
            <a:r>
              <a:rPr lang="vi-VN" sz="1800" dirty="0" smtClean="0"/>
              <a:t>Người dân trên đảo – lũ con lành của biển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30" y="1491630"/>
            <a:ext cx="3217804" cy="2450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24321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4"/>
            <a:ext cx="7704000" cy="830581"/>
          </a:xfrm>
          <a:prstGeom prst="rect">
            <a:avLst/>
          </a:prstGeom>
        </p:spPr>
        <p:txBody>
          <a:bodyPr spcFirstLastPara="1" wrap="square" lIns="91425" tIns="91425" rIns="91425" bIns="91425" anchor="ctr" anchorCtr="0">
            <a:noAutofit/>
          </a:bodyPr>
          <a:lstStyle/>
          <a:p>
            <a:pPr algn="just"/>
            <a:r>
              <a:rPr lang="vi-VN" sz="2800" b="1" dirty="0" smtClean="0">
                <a:solidFill>
                  <a:srgbClr val="000000"/>
                </a:solidFill>
                <a:latin typeface="+mn-lt"/>
              </a:rPr>
              <a:t>4. Cảnh sinh hoạt của con người trên đảo Cô Tô</a:t>
            </a:r>
            <a:endParaRPr lang="vi-VN" sz="2800" dirty="0">
              <a:solidFill>
                <a:srgbClr val="000000"/>
              </a:solidFill>
              <a:latin typeface="+mn-lt"/>
            </a:endParaRPr>
          </a:p>
        </p:txBody>
      </p:sp>
      <p:grpSp>
        <p:nvGrpSpPr>
          <p:cNvPr id="1322" name="Google Shape;1322;p36"/>
          <p:cNvGrpSpPr/>
          <p:nvPr/>
        </p:nvGrpSpPr>
        <p:grpSpPr>
          <a:xfrm>
            <a:off x="7970588" y="701159"/>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 name="Rectangle 1"/>
          <p:cNvSpPr/>
          <p:nvPr/>
        </p:nvSpPr>
        <p:spPr>
          <a:xfrm>
            <a:off x="4144445" y="2073311"/>
            <a:ext cx="4227510" cy="1338828"/>
          </a:xfrm>
          <a:prstGeom prst="rect">
            <a:avLst/>
          </a:prstGeom>
          <a:solidFill>
            <a:schemeClr val="bg2"/>
          </a:solidFill>
        </p:spPr>
        <p:txBody>
          <a:bodyPr wrap="square">
            <a:spAutoFit/>
          </a:bodyPr>
          <a:lstStyle/>
          <a:p>
            <a:pPr algn="just">
              <a:lnSpc>
                <a:spcPct val="150000"/>
              </a:lnSpc>
            </a:pPr>
            <a:r>
              <a:rPr lang="vi-VN" sz="1800" dirty="0">
                <a:sym typeface="Wingdings"/>
              </a:rPr>
              <a:t></a:t>
            </a:r>
            <a:r>
              <a:rPr lang="vi-VN" sz="1800" dirty="0"/>
              <a:t> Kết thúc bằng tình yêu của tác giả với biển đảo quê hương và sự tôn vinh những người lao động trên </a:t>
            </a:r>
            <a:r>
              <a:rPr lang="vi-VN" sz="1800" dirty="0" smtClean="0"/>
              <a:t>đảo.</a:t>
            </a:r>
            <a:endParaRPr lang="vi-VN" sz="1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30" y="1491630"/>
            <a:ext cx="3217804" cy="24508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665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Google Shape;1203;p35"/>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solidFill>
                  <a:srgbClr val="000000"/>
                </a:solidFill>
                <a:latin typeface="+mn-lt"/>
              </a:rPr>
              <a:t>III. Tổng kết</a:t>
            </a:r>
            <a:endParaRPr sz="2800" b="1" dirty="0">
              <a:solidFill>
                <a:srgbClr val="000000"/>
              </a:solidFill>
              <a:latin typeface="+mn-lt"/>
            </a:endParaRPr>
          </a:p>
        </p:txBody>
      </p:sp>
      <p:sp>
        <p:nvSpPr>
          <p:cNvPr id="1204" name="Google Shape;1204;p35"/>
          <p:cNvSpPr txBox="1">
            <a:spLocks noGrp="1"/>
          </p:cNvSpPr>
          <p:nvPr>
            <p:ph type="subTitle" idx="3"/>
          </p:nvPr>
        </p:nvSpPr>
        <p:spPr>
          <a:xfrm>
            <a:off x="900900" y="1779662"/>
            <a:ext cx="2907600" cy="2593336"/>
          </a:xfrm>
          <a:prstGeom prst="rect">
            <a:avLst/>
          </a:prstGeom>
          <a:solidFill>
            <a:schemeClr val="bg2"/>
          </a:solidFill>
        </p:spPr>
        <p:txBody>
          <a:bodyPr spcFirstLastPara="1" wrap="square" lIns="91425" tIns="91425" rIns="91425" bIns="91425" anchor="t" anchorCtr="0">
            <a:noAutofit/>
          </a:bodyPr>
          <a:lstStyle/>
          <a:p>
            <a:pPr marL="0" lvl="0" indent="0" algn="just" rtl="0">
              <a:lnSpc>
                <a:spcPct val="150000"/>
              </a:lnSpc>
              <a:spcBef>
                <a:spcPts val="0"/>
              </a:spcBef>
              <a:spcAft>
                <a:spcPts val="1600"/>
              </a:spcAft>
            </a:pPr>
            <a:r>
              <a:rPr lang="vi-VN" sz="1800" dirty="0" smtClean="0">
                <a:solidFill>
                  <a:srgbClr val="000000"/>
                </a:solidFill>
                <a:latin typeface="+mn-lt"/>
              </a:rPr>
              <a:t>- Sử dụng từ ngữ cho thấy cái nhìn độc đáo, sáng tạo về hình ảnh Cô Tô.</a:t>
            </a:r>
          </a:p>
          <a:p>
            <a:pPr marL="0" lvl="0" indent="0" algn="just" rtl="0">
              <a:lnSpc>
                <a:spcPct val="150000"/>
              </a:lnSpc>
              <a:spcBef>
                <a:spcPts val="0"/>
              </a:spcBef>
              <a:spcAft>
                <a:spcPts val="1600"/>
              </a:spcAft>
            </a:pPr>
            <a:r>
              <a:rPr lang="vi-VN" sz="1800" dirty="0" smtClean="0">
                <a:solidFill>
                  <a:srgbClr val="000000"/>
                </a:solidFill>
                <a:latin typeface="+mn-lt"/>
                <a:sym typeface="Wingdings" pitchFamily="2" charset="2"/>
              </a:rPr>
              <a:t> Phong cách nghệ thuật Nguyễn Tuân.</a:t>
            </a:r>
            <a:endParaRPr lang="vi-VN" sz="1800" dirty="0" smtClean="0">
              <a:solidFill>
                <a:srgbClr val="000000"/>
              </a:solidFill>
              <a:latin typeface="+mn-lt"/>
            </a:endParaRPr>
          </a:p>
        </p:txBody>
      </p:sp>
      <p:sp>
        <p:nvSpPr>
          <p:cNvPr id="1205" name="Google Shape;1205;p35"/>
          <p:cNvSpPr txBox="1">
            <a:spLocks noGrp="1"/>
          </p:cNvSpPr>
          <p:nvPr>
            <p:ph type="subTitle" idx="1"/>
          </p:nvPr>
        </p:nvSpPr>
        <p:spPr>
          <a:xfrm>
            <a:off x="900900" y="1349547"/>
            <a:ext cx="2907600" cy="487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2200" b="1" dirty="0" smtClean="0">
                <a:solidFill>
                  <a:srgbClr val="000000"/>
                </a:solidFill>
                <a:latin typeface="+mn-lt"/>
              </a:rPr>
              <a:t>1. Nghệ thuật</a:t>
            </a:r>
            <a:endParaRPr sz="2200" b="1" dirty="0">
              <a:solidFill>
                <a:srgbClr val="000000"/>
              </a:solidFill>
              <a:latin typeface="+mn-lt"/>
            </a:endParaRPr>
          </a:p>
        </p:txBody>
      </p:sp>
      <p:sp>
        <p:nvSpPr>
          <p:cNvPr id="1206" name="Google Shape;1206;p35"/>
          <p:cNvSpPr txBox="1">
            <a:spLocks noGrp="1"/>
          </p:cNvSpPr>
          <p:nvPr>
            <p:ph type="subTitle" idx="2"/>
          </p:nvPr>
        </p:nvSpPr>
        <p:spPr>
          <a:xfrm>
            <a:off x="5335500" y="1349547"/>
            <a:ext cx="2907600" cy="487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2200" b="1" dirty="0" smtClean="0">
                <a:solidFill>
                  <a:srgbClr val="000000"/>
                </a:solidFill>
                <a:latin typeface="+mn-lt"/>
              </a:rPr>
              <a:t>2. Nội dung</a:t>
            </a:r>
            <a:endParaRPr sz="2200" b="1" dirty="0">
              <a:solidFill>
                <a:srgbClr val="000000"/>
              </a:solidFill>
              <a:latin typeface="+mn-lt"/>
            </a:endParaRPr>
          </a:p>
        </p:txBody>
      </p:sp>
      <p:sp>
        <p:nvSpPr>
          <p:cNvPr id="1207" name="Google Shape;1207;p35"/>
          <p:cNvSpPr txBox="1">
            <a:spLocks noGrp="1"/>
          </p:cNvSpPr>
          <p:nvPr>
            <p:ph type="subTitle" idx="4"/>
          </p:nvPr>
        </p:nvSpPr>
        <p:spPr>
          <a:xfrm>
            <a:off x="5335500" y="1779662"/>
            <a:ext cx="2907600" cy="2592288"/>
          </a:xfrm>
          <a:prstGeom prst="rect">
            <a:avLst/>
          </a:prstGeom>
          <a:solidFill>
            <a:schemeClr val="bg2"/>
          </a:solidFill>
        </p:spPr>
        <p:txBody>
          <a:bodyPr spcFirstLastPara="1" wrap="square" lIns="91425" tIns="91425" rIns="91425" bIns="91425" anchor="t" anchorCtr="0">
            <a:noAutofit/>
          </a:bodyPr>
          <a:lstStyle/>
          <a:p>
            <a:pPr marL="0" lvl="0" indent="0" algn="just" rtl="0">
              <a:lnSpc>
                <a:spcPct val="150000"/>
              </a:lnSpc>
              <a:spcBef>
                <a:spcPts val="0"/>
              </a:spcBef>
              <a:spcAft>
                <a:spcPts val="1600"/>
              </a:spcAft>
              <a:buNone/>
            </a:pPr>
            <a:r>
              <a:rPr lang="vi-VN" sz="1800" dirty="0" smtClean="0">
                <a:solidFill>
                  <a:srgbClr val="000000"/>
                </a:solidFill>
                <a:latin typeface="+mn-lt"/>
              </a:rPr>
              <a:t>- Cảnh sắc thiên nhiên và sinh hoạt trên đảo Cô Tô.</a:t>
            </a:r>
          </a:p>
          <a:p>
            <a:pPr marL="0" lvl="0" indent="0" algn="just" rtl="0">
              <a:lnSpc>
                <a:spcPct val="150000"/>
              </a:lnSpc>
              <a:spcBef>
                <a:spcPts val="0"/>
              </a:spcBef>
              <a:spcAft>
                <a:spcPts val="1600"/>
              </a:spcAft>
              <a:buNone/>
            </a:pPr>
            <a:r>
              <a:rPr lang="vi-VN" sz="1800" dirty="0" smtClean="0">
                <a:solidFill>
                  <a:srgbClr val="000000"/>
                </a:solidFill>
                <a:latin typeface="+mn-lt"/>
                <a:sym typeface="Wingdings" pitchFamily="2" charset="2"/>
              </a:rPr>
              <a:t> Tình cảm yêu quý của tác giả với Cô Tô.</a:t>
            </a:r>
            <a:endParaRPr sz="1800" dirty="0">
              <a:solidFill>
                <a:srgbClr val="000000"/>
              </a:solidFill>
              <a:latin typeface="+mn-lt"/>
            </a:endParaRPr>
          </a:p>
        </p:txBody>
      </p:sp>
      <p:grpSp>
        <p:nvGrpSpPr>
          <p:cNvPr id="1240" name="Google Shape;1240;p35"/>
          <p:cNvGrpSpPr/>
          <p:nvPr/>
        </p:nvGrpSpPr>
        <p:grpSpPr>
          <a:xfrm>
            <a:off x="63850" y="375455"/>
            <a:ext cx="906819" cy="626638"/>
            <a:chOff x="63850" y="375455"/>
            <a:chExt cx="906819" cy="626638"/>
          </a:xfrm>
        </p:grpSpPr>
        <p:sp>
          <p:nvSpPr>
            <p:cNvPr id="1241" name="Google Shape;1241;p35"/>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242" name="Google Shape;1242;p35"/>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3" name="Google Shape;1243;p35"/>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4" name="Google Shape;1244;p35"/>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5" name="Google Shape;1245;p35"/>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6" name="Google Shape;1246;p35"/>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7" name="Google Shape;1247;p35"/>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8" name="Google Shape;1248;p35"/>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49" name="Google Shape;1249;p35"/>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0" name="Google Shape;1250;p35"/>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1" name="Google Shape;1251;p35"/>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2" name="Google Shape;1252;p35"/>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253" name="Google Shape;1253;p35"/>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4" name="Google Shape;1254;p35"/>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5" name="Google Shape;1255;p35"/>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56" name="Google Shape;1256;p35"/>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56" name="Google Shape;1908;p44"/>
          <p:cNvGrpSpPr/>
          <p:nvPr/>
        </p:nvGrpSpPr>
        <p:grpSpPr>
          <a:xfrm>
            <a:off x="8100392" y="1179720"/>
            <a:ext cx="364678" cy="384165"/>
            <a:chOff x="9680493" y="1866130"/>
            <a:chExt cx="582087" cy="613193"/>
          </a:xfrm>
        </p:grpSpPr>
        <p:sp>
          <p:nvSpPr>
            <p:cNvPr id="57" name="Google Shape;1909;p44"/>
            <p:cNvSpPr/>
            <p:nvPr/>
          </p:nvSpPr>
          <p:spPr>
            <a:xfrm>
              <a:off x="9695979" y="20056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58" name="Google Shape;1910;p44"/>
            <p:cNvSpPr/>
            <p:nvPr/>
          </p:nvSpPr>
          <p:spPr>
            <a:xfrm>
              <a:off x="9690817" y="23439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59" name="Google Shape;1911;p44"/>
            <p:cNvSpPr/>
            <p:nvPr/>
          </p:nvSpPr>
          <p:spPr>
            <a:xfrm>
              <a:off x="9680493" y="18661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60" name="Google Shape;1912;p44"/>
            <p:cNvSpPr/>
            <p:nvPr/>
          </p:nvSpPr>
          <p:spPr>
            <a:xfrm>
              <a:off x="9971720" y="19335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1" name="Google Shape;1913;p44"/>
            <p:cNvSpPr/>
            <p:nvPr/>
          </p:nvSpPr>
          <p:spPr>
            <a:xfrm>
              <a:off x="9940694" y="21329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2" name="Google Shape;1914;p44"/>
            <p:cNvSpPr/>
            <p:nvPr/>
          </p:nvSpPr>
          <p:spPr>
            <a:xfrm>
              <a:off x="9762710" y="20390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3" name="Google Shape;1915;p44"/>
            <p:cNvSpPr/>
            <p:nvPr/>
          </p:nvSpPr>
          <p:spPr>
            <a:xfrm>
              <a:off x="9976667" y="22189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4" name="Google Shape;1916;p44"/>
            <p:cNvSpPr/>
            <p:nvPr/>
          </p:nvSpPr>
          <p:spPr>
            <a:xfrm>
              <a:off x="9939887" y="21556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5" name="Google Shape;1917;p44"/>
            <p:cNvSpPr/>
            <p:nvPr/>
          </p:nvSpPr>
          <p:spPr>
            <a:xfrm>
              <a:off x="9739481" y="21893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6" name="Google Shape;1918;p44"/>
            <p:cNvSpPr/>
            <p:nvPr/>
          </p:nvSpPr>
          <p:spPr>
            <a:xfrm>
              <a:off x="10224178" y="21301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7" name="Google Shape;1919;p44"/>
            <p:cNvSpPr/>
            <p:nvPr/>
          </p:nvSpPr>
          <p:spPr>
            <a:xfrm>
              <a:off x="10031461" y="21391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68" name="Google Shape;1920;p44"/>
            <p:cNvSpPr/>
            <p:nvPr/>
          </p:nvSpPr>
          <p:spPr>
            <a:xfrm>
              <a:off x="9960159" y="21542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grpSp>
      <p:grpSp>
        <p:nvGrpSpPr>
          <p:cNvPr id="69" name="Google Shape;1921;p44"/>
          <p:cNvGrpSpPr/>
          <p:nvPr/>
        </p:nvGrpSpPr>
        <p:grpSpPr>
          <a:xfrm>
            <a:off x="3635896" y="1187231"/>
            <a:ext cx="364678" cy="384165"/>
            <a:chOff x="9680493" y="1866130"/>
            <a:chExt cx="582087" cy="613193"/>
          </a:xfrm>
        </p:grpSpPr>
        <p:sp>
          <p:nvSpPr>
            <p:cNvPr id="70" name="Google Shape;1922;p44"/>
            <p:cNvSpPr/>
            <p:nvPr/>
          </p:nvSpPr>
          <p:spPr>
            <a:xfrm>
              <a:off x="9695979" y="20056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1" name="Google Shape;1923;p44"/>
            <p:cNvSpPr/>
            <p:nvPr/>
          </p:nvSpPr>
          <p:spPr>
            <a:xfrm>
              <a:off x="9690817" y="23439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2" name="Google Shape;1924;p44"/>
            <p:cNvSpPr/>
            <p:nvPr/>
          </p:nvSpPr>
          <p:spPr>
            <a:xfrm>
              <a:off x="9680493" y="18661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3" name="Google Shape;1925;p44"/>
            <p:cNvSpPr/>
            <p:nvPr/>
          </p:nvSpPr>
          <p:spPr>
            <a:xfrm>
              <a:off x="9971720" y="19335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4" name="Google Shape;1926;p44"/>
            <p:cNvSpPr/>
            <p:nvPr/>
          </p:nvSpPr>
          <p:spPr>
            <a:xfrm>
              <a:off x="9940694" y="21329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5" name="Google Shape;1927;p44"/>
            <p:cNvSpPr/>
            <p:nvPr/>
          </p:nvSpPr>
          <p:spPr>
            <a:xfrm>
              <a:off x="9762710" y="20390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6" name="Google Shape;1928;p44"/>
            <p:cNvSpPr/>
            <p:nvPr/>
          </p:nvSpPr>
          <p:spPr>
            <a:xfrm>
              <a:off x="9976667" y="22189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7" name="Google Shape;1929;p44"/>
            <p:cNvSpPr/>
            <p:nvPr/>
          </p:nvSpPr>
          <p:spPr>
            <a:xfrm>
              <a:off x="9939887" y="21556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8" name="Google Shape;1930;p44"/>
            <p:cNvSpPr/>
            <p:nvPr/>
          </p:nvSpPr>
          <p:spPr>
            <a:xfrm>
              <a:off x="9739481" y="21893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79" name="Google Shape;1931;p44"/>
            <p:cNvSpPr/>
            <p:nvPr/>
          </p:nvSpPr>
          <p:spPr>
            <a:xfrm>
              <a:off x="10224178" y="21301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0" name="Google Shape;1932;p44"/>
            <p:cNvSpPr/>
            <p:nvPr/>
          </p:nvSpPr>
          <p:spPr>
            <a:xfrm>
              <a:off x="10031461" y="21391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81" name="Google Shape;1933;p44"/>
            <p:cNvSpPr/>
            <p:nvPr/>
          </p:nvSpPr>
          <p:spPr>
            <a:xfrm>
              <a:off x="9960159" y="21542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78063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6">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4" grpId="0" animBg="1"/>
      <p:bldP spid="1205" grpId="0" uiExpand="1" animBg="1"/>
      <p:bldP spid="1206" grpId="0" build="p" animBg="1"/>
      <p:bldP spid="12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32"/>
          <p:cNvSpPr txBox="1">
            <a:spLocks noGrp="1"/>
          </p:cNvSpPr>
          <p:nvPr>
            <p:ph type="title"/>
          </p:nvPr>
        </p:nvSpPr>
        <p:spPr>
          <a:xfrm>
            <a:off x="720000" y="540000"/>
            <a:ext cx="3899400" cy="117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solidFill>
                  <a:srgbClr val="000000"/>
                </a:solidFill>
                <a:latin typeface="+mn-lt"/>
              </a:rPr>
              <a:t>Luyện tập – Vận dụng</a:t>
            </a:r>
            <a:endParaRPr sz="2800" b="1" dirty="0">
              <a:solidFill>
                <a:srgbClr val="000000"/>
              </a:solidFill>
              <a:latin typeface="+mn-lt"/>
            </a:endParaRPr>
          </a:p>
        </p:txBody>
      </p:sp>
      <p:grpSp>
        <p:nvGrpSpPr>
          <p:cNvPr id="1139" name="Google Shape;1139;p32"/>
          <p:cNvGrpSpPr/>
          <p:nvPr/>
        </p:nvGrpSpPr>
        <p:grpSpPr>
          <a:xfrm>
            <a:off x="8173326" y="4425930"/>
            <a:ext cx="906819" cy="626638"/>
            <a:chOff x="8173326" y="4425930"/>
            <a:chExt cx="906819" cy="626638"/>
          </a:xfrm>
        </p:grpSpPr>
        <p:sp>
          <p:nvSpPr>
            <p:cNvPr id="1140" name="Google Shape;1140;p32"/>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1" name="Google Shape;1141;p32"/>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2" name="Google Shape;1142;p32"/>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143" name="Google Shape;1143;p32"/>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4" name="Google Shape;1144;p32"/>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5" name="Google Shape;1145;p32"/>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6" name="Google Shape;1146;p32"/>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7" name="Google Shape;1147;p32"/>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8" name="Google Shape;1148;p32"/>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9" name="Google Shape;1149;p32"/>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0" name="Google Shape;1150;p32"/>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1" name="Google Shape;1151;p32"/>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2" name="Google Shape;1152;p32"/>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53" name="Google Shape;1153;p32"/>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54" name="Google Shape;1154;p32"/>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55" name="Google Shape;1155;p32"/>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1157" name="Google Shape;1157;p32"/>
          <p:cNvSpPr txBox="1">
            <a:spLocks noGrp="1"/>
          </p:cNvSpPr>
          <p:nvPr>
            <p:ph type="subTitle" idx="1"/>
          </p:nvPr>
        </p:nvSpPr>
        <p:spPr>
          <a:xfrm>
            <a:off x="720000" y="1854999"/>
            <a:ext cx="4068024" cy="3118647"/>
          </a:xfrm>
          <a:prstGeom prst="rect">
            <a:avLst/>
          </a:prstGeom>
        </p:spPr>
        <p:txBody>
          <a:bodyPr spcFirstLastPara="1" wrap="square" lIns="91425" tIns="91425" rIns="91425" bIns="91425" anchor="t" anchorCtr="0">
            <a:noAutofit/>
          </a:bodyPr>
          <a:lstStyle/>
          <a:p>
            <a:pPr marL="0" lvl="0" indent="0" algn="just">
              <a:lnSpc>
                <a:spcPct val="150000"/>
              </a:lnSpc>
              <a:buClr>
                <a:srgbClr val="273D40"/>
              </a:buClr>
              <a:buSzPts val="600"/>
              <a:buNone/>
            </a:pPr>
            <a:r>
              <a:rPr lang="vi-VN" sz="1800" dirty="0" smtClean="0">
                <a:latin typeface="+mn-lt"/>
              </a:rPr>
              <a:t>Trong </a:t>
            </a:r>
            <a:r>
              <a:rPr lang="vi-VN" sz="1800" i="1" dirty="0" smtClean="0">
                <a:latin typeface="+mn-lt"/>
              </a:rPr>
              <a:t>Cô Tô</a:t>
            </a:r>
            <a:r>
              <a:rPr lang="vi-VN" sz="1800" dirty="0" smtClean="0">
                <a:latin typeface="+mn-lt"/>
              </a:rPr>
              <a:t>, mặt trời lúc bình minh được ví như lòng đỏ quả trứng thiên nhiên đầy đặn. Viết đoạn văn (khoảng 5 – 7 câu) chỉ ra ý nghĩa của hình ảnh so sánh đó (có thể liên hệ với cách miêu tả mặt trời lúc bình minh của tác phẩm khác mà em biết).</a:t>
            </a:r>
            <a:endParaRPr sz="1800" dirty="0">
              <a:solidFill>
                <a:schemeClr val="dk1"/>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115" y="2232349"/>
            <a:ext cx="3938418" cy="16308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02271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sp>
        <p:nvSpPr>
          <p:cNvPr id="1880" name="Google Shape;1880;p44"/>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latin typeface="+mn-lt"/>
              </a:rPr>
              <a:t>Hướng dẫn về nhà</a:t>
            </a:r>
            <a:endParaRPr sz="2800" b="1" dirty="0">
              <a:latin typeface="+mn-lt"/>
            </a:endParaRPr>
          </a:p>
        </p:txBody>
      </p:sp>
      <p:sp>
        <p:nvSpPr>
          <p:cNvPr id="1883" name="Google Shape;1883;p44"/>
          <p:cNvSpPr txBox="1">
            <a:spLocks noGrp="1"/>
          </p:cNvSpPr>
          <p:nvPr>
            <p:ph type="title" idx="4294967295"/>
          </p:nvPr>
        </p:nvSpPr>
        <p:spPr>
          <a:xfrm>
            <a:off x="755576" y="1306702"/>
            <a:ext cx="6411901" cy="527700"/>
          </a:xfrm>
          <a:prstGeom prst="rect">
            <a:avLst/>
          </a:prstGeom>
          <a:solidFill>
            <a:schemeClr val="dk2"/>
          </a:solidFill>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smtClean="0">
                <a:solidFill>
                  <a:srgbClr val="000000"/>
                </a:solidFill>
                <a:latin typeface="+mn-lt"/>
              </a:rPr>
              <a:t>Ôn tập nội dung bài Cô Tô</a:t>
            </a:r>
            <a:endParaRPr sz="2000" dirty="0">
              <a:solidFill>
                <a:srgbClr val="000000"/>
              </a:solidFill>
              <a:latin typeface="+mn-lt"/>
            </a:endParaRPr>
          </a:p>
        </p:txBody>
      </p:sp>
      <p:sp>
        <p:nvSpPr>
          <p:cNvPr id="1885" name="Google Shape;1885;p44"/>
          <p:cNvSpPr txBox="1">
            <a:spLocks noGrp="1"/>
          </p:cNvSpPr>
          <p:nvPr>
            <p:ph type="title" idx="4294967295"/>
          </p:nvPr>
        </p:nvSpPr>
        <p:spPr>
          <a:xfrm>
            <a:off x="755577" y="2536165"/>
            <a:ext cx="6411901" cy="527700"/>
          </a:xfrm>
          <a:prstGeom prst="rect">
            <a:avLst/>
          </a:prstGeom>
          <a:solidFill>
            <a:schemeClr val="dk2"/>
          </a:solidFill>
        </p:spPr>
        <p:txBody>
          <a:bodyPr spcFirstLastPara="1" wrap="square" lIns="91425" tIns="91425" rIns="91425" bIns="91425" anchor="ctr" anchorCtr="0">
            <a:noAutofit/>
          </a:bodyPr>
          <a:lstStyle/>
          <a:p>
            <a:pPr marL="0" lvl="0" indent="0" algn="l" rtl="0">
              <a:spcBef>
                <a:spcPts val="0"/>
              </a:spcBef>
              <a:spcAft>
                <a:spcPts val="0"/>
              </a:spcAft>
              <a:buNone/>
            </a:pPr>
            <a:r>
              <a:rPr lang="vi-VN" sz="2000" dirty="0" smtClean="0">
                <a:solidFill>
                  <a:srgbClr val="000000"/>
                </a:solidFill>
                <a:latin typeface="+mn-lt"/>
              </a:rPr>
              <a:t>Chuẩn bị tiết </a:t>
            </a:r>
            <a:r>
              <a:rPr lang="vi-VN" sz="2000" i="1" dirty="0" smtClean="0">
                <a:solidFill>
                  <a:srgbClr val="000000"/>
                </a:solidFill>
                <a:latin typeface="+mn-lt"/>
              </a:rPr>
              <a:t>Thực hành văn bản tiếng Việt </a:t>
            </a:r>
            <a:r>
              <a:rPr lang="vi-VN" sz="2000" dirty="0" smtClean="0">
                <a:solidFill>
                  <a:srgbClr val="000000"/>
                </a:solidFill>
                <a:latin typeface="+mn-lt"/>
              </a:rPr>
              <a:t>tiếp theo</a:t>
            </a:r>
            <a:endParaRPr sz="2000" dirty="0">
              <a:solidFill>
                <a:srgbClr val="000000"/>
              </a:solidFill>
              <a:latin typeface="+mn-lt"/>
            </a:endParaRPr>
          </a:p>
        </p:txBody>
      </p:sp>
      <p:grpSp>
        <p:nvGrpSpPr>
          <p:cNvPr id="1891" name="Google Shape;1891;p44"/>
          <p:cNvGrpSpPr/>
          <p:nvPr/>
        </p:nvGrpSpPr>
        <p:grpSpPr>
          <a:xfrm>
            <a:off x="7970588" y="375455"/>
            <a:ext cx="906819" cy="626638"/>
            <a:chOff x="8173326" y="4425930"/>
            <a:chExt cx="906819" cy="626638"/>
          </a:xfrm>
        </p:grpSpPr>
        <p:sp>
          <p:nvSpPr>
            <p:cNvPr id="1892" name="Google Shape;1892;p44"/>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893" name="Google Shape;1893;p44"/>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894" name="Google Shape;1894;p44"/>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895" name="Google Shape;1895;p44"/>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896" name="Google Shape;1896;p44"/>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897" name="Google Shape;1897;p44"/>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898" name="Google Shape;1898;p44"/>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899" name="Google Shape;1899;p44"/>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00" name="Google Shape;1900;p44"/>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01" name="Google Shape;1901;p44"/>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02" name="Google Shape;1902;p44"/>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03" name="Google Shape;1903;p44"/>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04" name="Google Shape;1904;p44"/>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05" name="Google Shape;1905;p44"/>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06" name="Google Shape;1906;p44"/>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907" name="Google Shape;1907;p44"/>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grpSp>
        <p:nvGrpSpPr>
          <p:cNvPr id="1908" name="Google Shape;1908;p44"/>
          <p:cNvGrpSpPr/>
          <p:nvPr/>
        </p:nvGrpSpPr>
        <p:grpSpPr>
          <a:xfrm>
            <a:off x="6982179" y="2607935"/>
            <a:ext cx="364678" cy="384165"/>
            <a:chOff x="9680493" y="1866130"/>
            <a:chExt cx="582087" cy="613193"/>
          </a:xfrm>
        </p:grpSpPr>
        <p:sp>
          <p:nvSpPr>
            <p:cNvPr id="1909" name="Google Shape;1909;p44"/>
            <p:cNvSpPr/>
            <p:nvPr/>
          </p:nvSpPr>
          <p:spPr>
            <a:xfrm>
              <a:off x="9695979" y="20056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0" name="Google Shape;1910;p44"/>
            <p:cNvSpPr/>
            <p:nvPr/>
          </p:nvSpPr>
          <p:spPr>
            <a:xfrm>
              <a:off x="9690817" y="23439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1" name="Google Shape;1911;p44"/>
            <p:cNvSpPr/>
            <p:nvPr/>
          </p:nvSpPr>
          <p:spPr>
            <a:xfrm>
              <a:off x="9680493" y="18661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12" name="Google Shape;1912;p44"/>
            <p:cNvSpPr/>
            <p:nvPr/>
          </p:nvSpPr>
          <p:spPr>
            <a:xfrm>
              <a:off x="9971720" y="19335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3" name="Google Shape;1913;p44"/>
            <p:cNvSpPr/>
            <p:nvPr/>
          </p:nvSpPr>
          <p:spPr>
            <a:xfrm>
              <a:off x="9940694" y="21329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4" name="Google Shape;1914;p44"/>
            <p:cNvSpPr/>
            <p:nvPr/>
          </p:nvSpPr>
          <p:spPr>
            <a:xfrm>
              <a:off x="9762710" y="20390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5" name="Google Shape;1915;p44"/>
            <p:cNvSpPr/>
            <p:nvPr/>
          </p:nvSpPr>
          <p:spPr>
            <a:xfrm>
              <a:off x="9976667" y="22189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6" name="Google Shape;1916;p44"/>
            <p:cNvSpPr/>
            <p:nvPr/>
          </p:nvSpPr>
          <p:spPr>
            <a:xfrm>
              <a:off x="9939887" y="21556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7" name="Google Shape;1917;p44"/>
            <p:cNvSpPr/>
            <p:nvPr/>
          </p:nvSpPr>
          <p:spPr>
            <a:xfrm>
              <a:off x="9739481" y="21893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8" name="Google Shape;1918;p44"/>
            <p:cNvSpPr/>
            <p:nvPr/>
          </p:nvSpPr>
          <p:spPr>
            <a:xfrm>
              <a:off x="10224178" y="21301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19" name="Google Shape;1919;p44"/>
            <p:cNvSpPr/>
            <p:nvPr/>
          </p:nvSpPr>
          <p:spPr>
            <a:xfrm>
              <a:off x="10031461" y="21391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0" name="Google Shape;1920;p44"/>
            <p:cNvSpPr/>
            <p:nvPr/>
          </p:nvSpPr>
          <p:spPr>
            <a:xfrm>
              <a:off x="9960159" y="21542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grpSp>
      <p:grpSp>
        <p:nvGrpSpPr>
          <p:cNvPr id="1921" name="Google Shape;1921;p44"/>
          <p:cNvGrpSpPr/>
          <p:nvPr/>
        </p:nvGrpSpPr>
        <p:grpSpPr>
          <a:xfrm>
            <a:off x="6982179" y="1378473"/>
            <a:ext cx="364678" cy="384165"/>
            <a:chOff x="9680493" y="1866130"/>
            <a:chExt cx="582087" cy="613193"/>
          </a:xfrm>
        </p:grpSpPr>
        <p:sp>
          <p:nvSpPr>
            <p:cNvPr id="1922" name="Google Shape;1922;p44"/>
            <p:cNvSpPr/>
            <p:nvPr/>
          </p:nvSpPr>
          <p:spPr>
            <a:xfrm>
              <a:off x="9695979" y="20056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3" name="Google Shape;1923;p44"/>
            <p:cNvSpPr/>
            <p:nvPr/>
          </p:nvSpPr>
          <p:spPr>
            <a:xfrm>
              <a:off x="9690817" y="23439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4" name="Google Shape;1924;p44"/>
            <p:cNvSpPr/>
            <p:nvPr/>
          </p:nvSpPr>
          <p:spPr>
            <a:xfrm>
              <a:off x="9680493" y="18661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25" name="Google Shape;1925;p44"/>
            <p:cNvSpPr/>
            <p:nvPr/>
          </p:nvSpPr>
          <p:spPr>
            <a:xfrm>
              <a:off x="9971720" y="19335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6" name="Google Shape;1926;p44"/>
            <p:cNvSpPr/>
            <p:nvPr/>
          </p:nvSpPr>
          <p:spPr>
            <a:xfrm>
              <a:off x="9940694" y="21329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7" name="Google Shape;1927;p44"/>
            <p:cNvSpPr/>
            <p:nvPr/>
          </p:nvSpPr>
          <p:spPr>
            <a:xfrm>
              <a:off x="9762710" y="20390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8" name="Google Shape;1928;p44"/>
            <p:cNvSpPr/>
            <p:nvPr/>
          </p:nvSpPr>
          <p:spPr>
            <a:xfrm>
              <a:off x="9976667" y="22189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29" name="Google Shape;1929;p44"/>
            <p:cNvSpPr/>
            <p:nvPr/>
          </p:nvSpPr>
          <p:spPr>
            <a:xfrm>
              <a:off x="9939887" y="21556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30" name="Google Shape;1930;p44"/>
            <p:cNvSpPr/>
            <p:nvPr/>
          </p:nvSpPr>
          <p:spPr>
            <a:xfrm>
              <a:off x="9739481" y="21893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31" name="Google Shape;1931;p44"/>
            <p:cNvSpPr/>
            <p:nvPr/>
          </p:nvSpPr>
          <p:spPr>
            <a:xfrm>
              <a:off x="10224178" y="21301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32" name="Google Shape;1932;p44"/>
            <p:cNvSpPr/>
            <p:nvPr/>
          </p:nvSpPr>
          <p:spPr>
            <a:xfrm>
              <a:off x="10031461" y="21391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933" name="Google Shape;1933;p44"/>
            <p:cNvSpPr/>
            <p:nvPr/>
          </p:nvSpPr>
          <p:spPr>
            <a:xfrm>
              <a:off x="9960159" y="21542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091061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Google Shape;1099;p31"/>
          <p:cNvSpPr txBox="1">
            <a:spLocks noGrp="1"/>
          </p:cNvSpPr>
          <p:nvPr>
            <p:ph type="title"/>
          </p:nvPr>
        </p:nvSpPr>
        <p:spPr>
          <a:xfrm>
            <a:off x="1744000" y="1633300"/>
            <a:ext cx="5656200" cy="187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200" b="1" dirty="0" smtClean="0">
                <a:solidFill>
                  <a:srgbClr val="000000"/>
                </a:solidFill>
                <a:latin typeface="+mn-lt"/>
              </a:rPr>
              <a:t>Hẹn gặp lại các em!</a:t>
            </a:r>
            <a:endParaRPr sz="3200" b="1" dirty="0">
              <a:solidFill>
                <a:srgbClr val="000000"/>
              </a:solidFill>
              <a:latin typeface="+mn-lt"/>
            </a:endParaRPr>
          </a:p>
        </p:txBody>
      </p:sp>
      <p:grpSp>
        <p:nvGrpSpPr>
          <p:cNvPr id="1100" name="Google Shape;1100;p31"/>
          <p:cNvGrpSpPr/>
          <p:nvPr/>
        </p:nvGrpSpPr>
        <p:grpSpPr>
          <a:xfrm>
            <a:off x="1264450" y="1145575"/>
            <a:ext cx="933719" cy="889744"/>
            <a:chOff x="8088875" y="333925"/>
            <a:chExt cx="933719" cy="889744"/>
          </a:xfrm>
        </p:grpSpPr>
        <p:sp>
          <p:nvSpPr>
            <p:cNvPr id="1101" name="Google Shape;1101;p31"/>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2" name="Google Shape;1102;p31"/>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03" name="Google Shape;1103;p31"/>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4" name="Google Shape;1104;p31"/>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105" name="Google Shape;1105;p31"/>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6" name="Google Shape;1106;p31"/>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107" name="Google Shape;1107;p31"/>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08" name="Google Shape;1108;p31"/>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109" name="Google Shape;1109;p31"/>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grpSp>
        <p:nvGrpSpPr>
          <p:cNvPr id="1110" name="Google Shape;1110;p31"/>
          <p:cNvGrpSpPr/>
          <p:nvPr/>
        </p:nvGrpSpPr>
        <p:grpSpPr>
          <a:xfrm>
            <a:off x="7185773" y="1970558"/>
            <a:ext cx="1958228" cy="3172949"/>
            <a:chOff x="-291527" y="2858708"/>
            <a:chExt cx="1958228" cy="3172949"/>
          </a:xfrm>
        </p:grpSpPr>
        <p:sp>
          <p:nvSpPr>
            <p:cNvPr id="1111" name="Google Shape;1111;p31"/>
            <p:cNvSpPr/>
            <p:nvPr/>
          </p:nvSpPr>
          <p:spPr>
            <a:xfrm rot="406064">
              <a:off x="-50552" y="2993813"/>
              <a:ext cx="1548420" cy="2956910"/>
            </a:xfrm>
            <a:custGeom>
              <a:avLst/>
              <a:gdLst/>
              <a:ahLst/>
              <a:cxnLst/>
              <a:rect l="l" t="t" r="r" b="b"/>
              <a:pathLst>
                <a:path w="32168" h="61429" extrusionOk="0">
                  <a:moveTo>
                    <a:pt x="20705" y="0"/>
                  </a:moveTo>
                  <a:cubicBezTo>
                    <a:pt x="13803" y="0"/>
                    <a:pt x="6110" y="12223"/>
                    <a:pt x="3131" y="28314"/>
                  </a:cubicBezTo>
                  <a:cubicBezTo>
                    <a:pt x="1" y="45225"/>
                    <a:pt x="3262" y="60006"/>
                    <a:pt x="10415" y="61333"/>
                  </a:cubicBezTo>
                  <a:cubicBezTo>
                    <a:pt x="10760" y="61397"/>
                    <a:pt x="11108" y="61428"/>
                    <a:pt x="11457" y="61428"/>
                  </a:cubicBezTo>
                  <a:cubicBezTo>
                    <a:pt x="18363" y="61428"/>
                    <a:pt x="26058" y="49207"/>
                    <a:pt x="29037" y="33111"/>
                  </a:cubicBezTo>
                  <a:cubicBezTo>
                    <a:pt x="32167" y="16199"/>
                    <a:pt x="28907" y="1418"/>
                    <a:pt x="21749" y="96"/>
                  </a:cubicBezTo>
                  <a:cubicBezTo>
                    <a:pt x="21404" y="32"/>
                    <a:pt x="21056" y="0"/>
                    <a:pt x="20705"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12" name="Google Shape;1112;p31"/>
            <p:cNvSpPr/>
            <p:nvPr/>
          </p:nvSpPr>
          <p:spPr>
            <a:xfrm rot="406064">
              <a:off x="-122696" y="2939640"/>
              <a:ext cx="1548372" cy="2956862"/>
            </a:xfrm>
            <a:custGeom>
              <a:avLst/>
              <a:gdLst/>
              <a:ahLst/>
              <a:cxnLst/>
              <a:rect l="l" t="t" r="r" b="b"/>
              <a:pathLst>
                <a:path w="32167" h="61428" extrusionOk="0">
                  <a:moveTo>
                    <a:pt x="20708" y="0"/>
                  </a:moveTo>
                  <a:cubicBezTo>
                    <a:pt x="13802" y="0"/>
                    <a:pt x="6109" y="12223"/>
                    <a:pt x="3131" y="28314"/>
                  </a:cubicBezTo>
                  <a:cubicBezTo>
                    <a:pt x="0" y="45225"/>
                    <a:pt x="3264" y="60006"/>
                    <a:pt x="10418" y="61332"/>
                  </a:cubicBezTo>
                  <a:cubicBezTo>
                    <a:pt x="10762" y="61396"/>
                    <a:pt x="11110" y="61427"/>
                    <a:pt x="11459" y="61427"/>
                  </a:cubicBezTo>
                  <a:cubicBezTo>
                    <a:pt x="18363" y="61427"/>
                    <a:pt x="26061" y="49206"/>
                    <a:pt x="29039" y="33110"/>
                  </a:cubicBezTo>
                  <a:cubicBezTo>
                    <a:pt x="32166" y="16200"/>
                    <a:pt x="28906" y="1419"/>
                    <a:pt x="21752" y="96"/>
                  </a:cubicBezTo>
                  <a:cubicBezTo>
                    <a:pt x="21407" y="32"/>
                    <a:pt x="21058" y="0"/>
                    <a:pt x="2070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13" name="Google Shape;1113;p31"/>
            <p:cNvSpPr/>
            <p:nvPr/>
          </p:nvSpPr>
          <p:spPr>
            <a:xfrm rot="406064">
              <a:off x="496528" y="3017457"/>
              <a:ext cx="910192" cy="2905742"/>
            </a:xfrm>
            <a:custGeom>
              <a:avLst/>
              <a:gdLst/>
              <a:ahLst/>
              <a:cxnLst/>
              <a:rect l="l" t="t" r="r" b="b"/>
              <a:pathLst>
                <a:path w="18909" h="60366" extrusionOk="0">
                  <a:moveTo>
                    <a:pt x="10813" y="0"/>
                  </a:moveTo>
                  <a:lnTo>
                    <a:pt x="10813" y="0"/>
                  </a:lnTo>
                  <a:cubicBezTo>
                    <a:pt x="14947" y="5436"/>
                    <a:pt x="16297" y="17960"/>
                    <a:pt x="13716" y="31892"/>
                  </a:cubicBezTo>
                  <a:cubicBezTo>
                    <a:pt x="11198" y="45497"/>
                    <a:pt x="5663" y="56506"/>
                    <a:pt x="1" y="60365"/>
                  </a:cubicBezTo>
                  <a:cubicBezTo>
                    <a:pt x="6491" y="58781"/>
                    <a:pt x="13321" y="47178"/>
                    <a:pt x="16090" y="32235"/>
                  </a:cubicBezTo>
                  <a:cubicBezTo>
                    <a:pt x="18908" y="17004"/>
                    <a:pt x="16541" y="3498"/>
                    <a:pt x="1081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14" name="Google Shape;1114;p31"/>
            <p:cNvSpPr/>
            <p:nvPr/>
          </p:nvSpPr>
          <p:spPr>
            <a:xfrm rot="406064">
              <a:off x="278170" y="2939626"/>
              <a:ext cx="746773" cy="2956814"/>
            </a:xfrm>
            <a:custGeom>
              <a:avLst/>
              <a:gdLst/>
              <a:ahLst/>
              <a:cxnLst/>
              <a:rect l="l" t="t" r="r" b="b"/>
              <a:pathLst>
                <a:path w="15514" h="61427" extrusionOk="0">
                  <a:moveTo>
                    <a:pt x="12387" y="1"/>
                  </a:moveTo>
                  <a:cubicBezTo>
                    <a:pt x="11986" y="1"/>
                    <a:pt x="11581" y="42"/>
                    <a:pt x="11174" y="123"/>
                  </a:cubicBezTo>
                  <a:lnTo>
                    <a:pt x="1" y="60501"/>
                  </a:lnTo>
                  <a:cubicBezTo>
                    <a:pt x="653" y="60913"/>
                    <a:pt x="1351" y="61195"/>
                    <a:pt x="2090" y="61332"/>
                  </a:cubicBezTo>
                  <a:cubicBezTo>
                    <a:pt x="2430" y="61396"/>
                    <a:pt x="2774" y="61426"/>
                    <a:pt x="3119" y="61426"/>
                  </a:cubicBezTo>
                  <a:cubicBezTo>
                    <a:pt x="3523" y="61426"/>
                    <a:pt x="3929" y="61385"/>
                    <a:pt x="4337" y="61305"/>
                  </a:cubicBezTo>
                  <a:lnTo>
                    <a:pt x="15513" y="927"/>
                  </a:lnTo>
                  <a:cubicBezTo>
                    <a:pt x="14861" y="515"/>
                    <a:pt x="14163" y="233"/>
                    <a:pt x="13424" y="96"/>
                  </a:cubicBezTo>
                  <a:cubicBezTo>
                    <a:pt x="13081" y="32"/>
                    <a:pt x="12735" y="1"/>
                    <a:pt x="12387"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grpSp>
        <p:nvGrpSpPr>
          <p:cNvPr id="1115" name="Google Shape;1115;p31"/>
          <p:cNvGrpSpPr/>
          <p:nvPr/>
        </p:nvGrpSpPr>
        <p:grpSpPr>
          <a:xfrm>
            <a:off x="266588" y="4420822"/>
            <a:ext cx="906819" cy="631746"/>
            <a:chOff x="8173326" y="4420822"/>
            <a:chExt cx="906819" cy="631746"/>
          </a:xfrm>
        </p:grpSpPr>
        <p:sp>
          <p:nvSpPr>
            <p:cNvPr id="1116" name="Google Shape;1116;p31"/>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17" name="Google Shape;1117;p31"/>
            <p:cNvSpPr/>
            <p:nvPr/>
          </p:nvSpPr>
          <p:spPr>
            <a:xfrm>
              <a:off x="8691738" y="4420822"/>
              <a:ext cx="16132" cy="34251"/>
            </a:xfrm>
            <a:custGeom>
              <a:avLst/>
              <a:gdLst/>
              <a:ahLst/>
              <a:cxnLst/>
              <a:rect l="l" t="t" r="r" b="b"/>
              <a:pathLst>
                <a:path w="300" h="637" extrusionOk="0">
                  <a:moveTo>
                    <a:pt x="188" y="1"/>
                  </a:moveTo>
                  <a:cubicBezTo>
                    <a:pt x="135" y="1"/>
                    <a:pt x="88" y="37"/>
                    <a:pt x="78" y="91"/>
                  </a:cubicBezTo>
                  <a:lnTo>
                    <a:pt x="11" y="512"/>
                  </a:lnTo>
                  <a:cubicBezTo>
                    <a:pt x="1" y="570"/>
                    <a:pt x="41" y="626"/>
                    <a:pt x="100" y="637"/>
                  </a:cubicBezTo>
                  <a:lnTo>
                    <a:pt x="118" y="637"/>
                  </a:lnTo>
                  <a:cubicBezTo>
                    <a:pt x="166" y="637"/>
                    <a:pt x="214" y="600"/>
                    <a:pt x="222" y="548"/>
                  </a:cubicBezTo>
                  <a:lnTo>
                    <a:pt x="289" y="123"/>
                  </a:lnTo>
                  <a:cubicBezTo>
                    <a:pt x="299" y="68"/>
                    <a:pt x="259" y="13"/>
                    <a:pt x="204" y="2"/>
                  </a:cubicBezTo>
                  <a:cubicBezTo>
                    <a:pt x="198" y="1"/>
                    <a:pt x="193" y="1"/>
                    <a:pt x="18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8" name="Google Shape;1118;p31"/>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19" name="Google Shape;1119;p31"/>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0" name="Google Shape;1120;p31"/>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1" name="Google Shape;1121;p31"/>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2" name="Google Shape;1122;p31"/>
            <p:cNvSpPr/>
            <p:nvPr/>
          </p:nvSpPr>
          <p:spPr>
            <a:xfrm>
              <a:off x="8780945" y="5006650"/>
              <a:ext cx="24843" cy="31832"/>
            </a:xfrm>
            <a:custGeom>
              <a:avLst/>
              <a:gdLst/>
              <a:ahLst/>
              <a:cxnLst/>
              <a:rect l="l" t="t" r="r" b="b"/>
              <a:pathLst>
                <a:path w="462" h="592" extrusionOk="0">
                  <a:moveTo>
                    <a:pt x="123" y="1"/>
                  </a:moveTo>
                  <a:cubicBezTo>
                    <a:pt x="105" y="1"/>
                    <a:pt x="87" y="5"/>
                    <a:pt x="70" y="15"/>
                  </a:cubicBezTo>
                  <a:cubicBezTo>
                    <a:pt x="18" y="45"/>
                    <a:pt x="0" y="108"/>
                    <a:pt x="30" y="159"/>
                  </a:cubicBezTo>
                  <a:cubicBezTo>
                    <a:pt x="140" y="362"/>
                    <a:pt x="210" y="491"/>
                    <a:pt x="226" y="525"/>
                  </a:cubicBezTo>
                  <a:cubicBezTo>
                    <a:pt x="229" y="532"/>
                    <a:pt x="236" y="544"/>
                    <a:pt x="244" y="554"/>
                  </a:cubicBezTo>
                  <a:cubicBezTo>
                    <a:pt x="266" y="577"/>
                    <a:pt x="296" y="592"/>
                    <a:pt x="325" y="592"/>
                  </a:cubicBezTo>
                  <a:cubicBezTo>
                    <a:pt x="351" y="592"/>
                    <a:pt x="373" y="584"/>
                    <a:pt x="395" y="566"/>
                  </a:cubicBezTo>
                  <a:cubicBezTo>
                    <a:pt x="461" y="506"/>
                    <a:pt x="461" y="506"/>
                    <a:pt x="214" y="56"/>
                  </a:cubicBezTo>
                  <a:cubicBezTo>
                    <a:pt x="197" y="21"/>
                    <a:pt x="161"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23" name="Google Shape;1123;p31"/>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4" name="Google Shape;1124;p31"/>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5" name="Google Shape;1125;p31"/>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6" name="Google Shape;1126;p31"/>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7" name="Google Shape;1127;p31"/>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8" name="Google Shape;1128;p31"/>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29" name="Google Shape;1129;p31"/>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0" name="Google Shape;1130;p31"/>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1" name="Google Shape;1131;p31"/>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32" name="Google Shape;1132;p31"/>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33" name="Google Shape;1133;p31"/>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35183815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27"/>
          <p:cNvSpPr txBox="1">
            <a:spLocks noGrp="1"/>
          </p:cNvSpPr>
          <p:nvPr>
            <p:ph type="title"/>
          </p:nvPr>
        </p:nvSpPr>
        <p:spPr>
          <a:xfrm>
            <a:off x="720000" y="445025"/>
            <a:ext cx="77040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latin typeface="+mn-lt"/>
              </a:rPr>
              <a:t>Nội dung bài học</a:t>
            </a:r>
            <a:endParaRPr sz="2800" b="1" dirty="0">
              <a:latin typeface="+mn-lt"/>
            </a:endParaRPr>
          </a:p>
        </p:txBody>
      </p:sp>
      <p:grpSp>
        <p:nvGrpSpPr>
          <p:cNvPr id="910" name="Google Shape;910;p27"/>
          <p:cNvGrpSpPr/>
          <p:nvPr/>
        </p:nvGrpSpPr>
        <p:grpSpPr>
          <a:xfrm>
            <a:off x="63850" y="375455"/>
            <a:ext cx="906819" cy="626638"/>
            <a:chOff x="63850" y="375455"/>
            <a:chExt cx="906819" cy="626638"/>
          </a:xfrm>
        </p:grpSpPr>
        <p:sp>
          <p:nvSpPr>
            <p:cNvPr id="911" name="Google Shape;911;p27"/>
            <p:cNvSpPr/>
            <p:nvPr/>
          </p:nvSpPr>
          <p:spPr>
            <a:xfrm flipH="1">
              <a:off x="193552" y="375455"/>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flipH="1">
              <a:off x="447847" y="442829"/>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flipH="1">
              <a:off x="480218" y="642264"/>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flipH="1">
              <a:off x="544957" y="548381"/>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flipH="1">
              <a:off x="726492" y="514989"/>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flipH="1">
              <a:off x="370576" y="728243"/>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flipH="1">
              <a:off x="477637" y="665009"/>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flipH="1">
              <a:off x="538827" y="698723"/>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flipH="1">
              <a:off x="735257" y="853312"/>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flipH="1">
              <a:off x="196788" y="639468"/>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flipH="1">
              <a:off x="267657" y="648501"/>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flipH="1">
              <a:off x="461183" y="663611"/>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7"/>
            <p:cNvSpPr/>
            <p:nvPr/>
          </p:nvSpPr>
          <p:spPr>
            <a:xfrm flipH="1">
              <a:off x="63850" y="745234"/>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7"/>
            <p:cNvSpPr/>
            <p:nvPr/>
          </p:nvSpPr>
          <p:spPr>
            <a:xfrm flipH="1">
              <a:off x="327095" y="788902"/>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flipH="1">
              <a:off x="202463" y="9154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flipH="1">
              <a:off x="597700" y="90168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7" name="Google Shape;927;p27"/>
          <p:cNvGrpSpPr/>
          <p:nvPr/>
        </p:nvGrpSpPr>
        <p:grpSpPr>
          <a:xfrm>
            <a:off x="8173326" y="4425930"/>
            <a:ext cx="906819" cy="626638"/>
            <a:chOff x="8173326" y="4425930"/>
            <a:chExt cx="906819" cy="626638"/>
          </a:xfrm>
        </p:grpSpPr>
        <p:sp>
          <p:nvSpPr>
            <p:cNvPr id="928" name="Google Shape;928;p27"/>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7"/>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7"/>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7"/>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7"/>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 name="Diagram 2"/>
          <p:cNvGraphicFramePr/>
          <p:nvPr>
            <p:extLst>
              <p:ext uri="{D42A27DB-BD31-4B8C-83A1-F6EECF244321}">
                <p14:modId xmlns:p14="http://schemas.microsoft.com/office/powerpoint/2010/main" val="3963450685"/>
              </p:ext>
            </p:extLst>
          </p:nvPr>
        </p:nvGraphicFramePr>
        <p:xfrm>
          <a:off x="716653" y="1131590"/>
          <a:ext cx="7710690"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28E2D9FD-33B4-40EF-AE33-F7E41753CB6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51746011-5F02-4F70-B42E-BCB10ABFDAA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4B20E316-8513-42AE-9BAB-483C3066266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C27A1DC4-82FF-4E59-9E32-5569A14A48A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A002542E-691D-41C6-987A-EC3054E2417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2CCDD850-2B1C-4FBC-8E81-C52E04059FE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32"/>
          <p:cNvSpPr txBox="1">
            <a:spLocks noGrp="1"/>
          </p:cNvSpPr>
          <p:nvPr>
            <p:ph type="title"/>
          </p:nvPr>
        </p:nvSpPr>
        <p:spPr>
          <a:xfrm>
            <a:off x="720000" y="540000"/>
            <a:ext cx="3899400" cy="1175100"/>
          </a:xfrm>
          <a:prstGeom prst="rect">
            <a:avLst/>
          </a:prstGeom>
        </p:spPr>
        <p:txBody>
          <a:bodyPr spcFirstLastPara="1" wrap="square" lIns="91425" tIns="91425" rIns="91425" bIns="91425" anchor="ctr" anchorCtr="0">
            <a:noAutofit/>
          </a:bodyPr>
          <a:lstStyle/>
          <a:p>
            <a:pPr>
              <a:lnSpc>
                <a:spcPct val="150000"/>
              </a:lnSpc>
            </a:pPr>
            <a:r>
              <a:rPr lang="vi-VN" sz="2800" b="1" dirty="0" smtClean="0">
                <a:solidFill>
                  <a:srgbClr val="000000"/>
                </a:solidFill>
                <a:latin typeface="+mn-lt"/>
              </a:rPr>
              <a:t>I. Tìm hiểu chung</a:t>
            </a:r>
            <a:br>
              <a:rPr lang="vi-VN" sz="2800" b="1" dirty="0" smtClean="0">
                <a:solidFill>
                  <a:srgbClr val="000000"/>
                </a:solidFill>
                <a:latin typeface="+mn-lt"/>
              </a:rPr>
            </a:br>
            <a:r>
              <a:rPr lang="vi-VN" sz="2800" b="1" dirty="0">
                <a:solidFill>
                  <a:srgbClr val="000000"/>
                </a:solidFill>
                <a:latin typeface="+mn-lt"/>
              </a:rPr>
              <a:t>1. Giải nghĩa từ </a:t>
            </a:r>
            <a:r>
              <a:rPr lang="vi-VN" sz="2800" b="1" dirty="0" smtClean="0">
                <a:solidFill>
                  <a:srgbClr val="000000"/>
                </a:solidFill>
                <a:latin typeface="+mn-lt"/>
              </a:rPr>
              <a:t>khó</a:t>
            </a:r>
            <a:endParaRPr sz="2800" b="1" dirty="0">
              <a:solidFill>
                <a:srgbClr val="000000"/>
              </a:solidFill>
              <a:latin typeface="+mn-lt"/>
            </a:endParaRPr>
          </a:p>
        </p:txBody>
      </p:sp>
      <p:grpSp>
        <p:nvGrpSpPr>
          <p:cNvPr id="1139" name="Google Shape;1139;p32"/>
          <p:cNvGrpSpPr/>
          <p:nvPr/>
        </p:nvGrpSpPr>
        <p:grpSpPr>
          <a:xfrm>
            <a:off x="8173326" y="4425930"/>
            <a:ext cx="906819" cy="626638"/>
            <a:chOff x="8173326" y="4425930"/>
            <a:chExt cx="906819" cy="626638"/>
          </a:xfrm>
        </p:grpSpPr>
        <p:sp>
          <p:nvSpPr>
            <p:cNvPr id="1140" name="Google Shape;1140;p32"/>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1" name="Google Shape;1141;p32"/>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2" name="Google Shape;1142;p32"/>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143" name="Google Shape;1143;p32"/>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4" name="Google Shape;1144;p32"/>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5" name="Google Shape;1145;p32"/>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6" name="Google Shape;1146;p32"/>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7" name="Google Shape;1147;p32"/>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8" name="Google Shape;1148;p32"/>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49" name="Google Shape;1149;p32"/>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0" name="Google Shape;1150;p32"/>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1" name="Google Shape;1151;p32"/>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152" name="Google Shape;1152;p32"/>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53" name="Google Shape;1153;p32"/>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54" name="Google Shape;1154;p32"/>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155" name="Google Shape;1155;p32"/>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sp>
        <p:nvSpPr>
          <p:cNvPr id="22" name="Google Shape;1486;p46"/>
          <p:cNvSpPr/>
          <p:nvPr/>
        </p:nvSpPr>
        <p:spPr>
          <a:xfrm flipH="1">
            <a:off x="879411" y="1673801"/>
            <a:ext cx="6767414" cy="2430253"/>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rgbClr val="FFFFF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89;p46"/>
          <p:cNvSpPr txBox="1">
            <a:spLocks noGrp="1"/>
          </p:cNvSpPr>
          <p:nvPr>
            <p:ph type="subTitle" idx="1"/>
          </p:nvPr>
        </p:nvSpPr>
        <p:spPr>
          <a:xfrm>
            <a:off x="1331640" y="2007676"/>
            <a:ext cx="6140885" cy="1740300"/>
          </a:xfrm>
          <a:prstGeom prst="rect">
            <a:avLst/>
          </a:prstGeom>
        </p:spPr>
        <p:txBody>
          <a:bodyPr spcFirstLastPara="1" wrap="square" lIns="91425" tIns="91425" rIns="91425" bIns="91425" anchor="ctr" anchorCtr="0">
            <a:noAutofit/>
          </a:bodyPr>
          <a:lstStyle/>
          <a:p>
            <a:pPr marL="0" lvl="0" indent="0" algn="just">
              <a:lnSpc>
                <a:spcPct val="150000"/>
              </a:lnSpc>
              <a:buNone/>
            </a:pPr>
            <a:r>
              <a:rPr lang="vi-VN" sz="2000" dirty="0" smtClean="0">
                <a:latin typeface="+mn-lt"/>
              </a:rPr>
              <a:t>Đọc và tìm hiểu nghĩa của những từ được chú thích ở chân trang.</a:t>
            </a:r>
            <a:endParaRPr lang="vi-VN" sz="2000" dirty="0">
              <a:latin typeface="+mn-lt"/>
            </a:endParaRPr>
          </a:p>
        </p:txBody>
      </p:sp>
      <p:grpSp>
        <p:nvGrpSpPr>
          <p:cNvPr id="36" name="Google Shape;503;p42"/>
          <p:cNvGrpSpPr/>
          <p:nvPr/>
        </p:nvGrpSpPr>
        <p:grpSpPr>
          <a:xfrm rot="1061008">
            <a:off x="5689508" y="3896359"/>
            <a:ext cx="1142400" cy="1006481"/>
            <a:chOff x="2428728" y="1686451"/>
            <a:chExt cx="1218018" cy="1073280"/>
          </a:xfrm>
        </p:grpSpPr>
        <p:sp>
          <p:nvSpPr>
            <p:cNvPr id="37" name="Google Shape;504;p42"/>
            <p:cNvSpPr/>
            <p:nvPr/>
          </p:nvSpPr>
          <p:spPr>
            <a:xfrm>
              <a:off x="2428728" y="1690033"/>
              <a:ext cx="1210975" cy="1066125"/>
            </a:xfrm>
            <a:custGeom>
              <a:avLst/>
              <a:gdLst/>
              <a:ahLst/>
              <a:cxnLst/>
              <a:rect l="l" t="t" r="r" b="b"/>
              <a:pathLst>
                <a:path w="48439" h="42645" extrusionOk="0">
                  <a:moveTo>
                    <a:pt x="3737" y="18029"/>
                  </a:moveTo>
                  <a:lnTo>
                    <a:pt x="3737" y="18029"/>
                  </a:lnTo>
                  <a:cubicBezTo>
                    <a:pt x="3740" y="18031"/>
                    <a:pt x="3746" y="18031"/>
                    <a:pt x="3757" y="18031"/>
                  </a:cubicBezTo>
                  <a:cubicBezTo>
                    <a:pt x="3750" y="18030"/>
                    <a:pt x="3743" y="18030"/>
                    <a:pt x="3737" y="18029"/>
                  </a:cubicBezTo>
                  <a:close/>
                  <a:moveTo>
                    <a:pt x="30019" y="22351"/>
                  </a:moveTo>
                  <a:cubicBezTo>
                    <a:pt x="31839" y="22351"/>
                    <a:pt x="33657" y="22498"/>
                    <a:pt x="35439" y="22909"/>
                  </a:cubicBezTo>
                  <a:cubicBezTo>
                    <a:pt x="36512" y="23153"/>
                    <a:pt x="37561" y="23494"/>
                    <a:pt x="38610" y="23885"/>
                  </a:cubicBezTo>
                  <a:cubicBezTo>
                    <a:pt x="38317" y="24567"/>
                    <a:pt x="37610" y="25177"/>
                    <a:pt x="36756" y="25665"/>
                  </a:cubicBezTo>
                  <a:cubicBezTo>
                    <a:pt x="35756" y="26226"/>
                    <a:pt x="34683" y="26616"/>
                    <a:pt x="33537" y="26836"/>
                  </a:cubicBezTo>
                  <a:cubicBezTo>
                    <a:pt x="31845" y="27133"/>
                    <a:pt x="30133" y="27301"/>
                    <a:pt x="28399" y="27301"/>
                  </a:cubicBezTo>
                  <a:cubicBezTo>
                    <a:pt x="28282" y="27301"/>
                    <a:pt x="28166" y="27301"/>
                    <a:pt x="28049" y="27299"/>
                  </a:cubicBezTo>
                  <a:cubicBezTo>
                    <a:pt x="25366" y="27299"/>
                    <a:pt x="22659" y="26884"/>
                    <a:pt x="20439" y="25933"/>
                  </a:cubicBezTo>
                  <a:cubicBezTo>
                    <a:pt x="19927" y="25738"/>
                    <a:pt x="19464" y="25470"/>
                    <a:pt x="19073" y="25128"/>
                  </a:cubicBezTo>
                  <a:cubicBezTo>
                    <a:pt x="18903" y="24958"/>
                    <a:pt x="18756" y="24763"/>
                    <a:pt x="18634" y="24567"/>
                  </a:cubicBezTo>
                  <a:cubicBezTo>
                    <a:pt x="21293" y="22982"/>
                    <a:pt x="24878" y="22567"/>
                    <a:pt x="27707" y="22421"/>
                  </a:cubicBezTo>
                  <a:cubicBezTo>
                    <a:pt x="28477" y="22378"/>
                    <a:pt x="29248" y="22351"/>
                    <a:pt x="30019" y="22351"/>
                  </a:cubicBezTo>
                  <a:close/>
                  <a:moveTo>
                    <a:pt x="9687" y="0"/>
                  </a:moveTo>
                  <a:cubicBezTo>
                    <a:pt x="8235" y="0"/>
                    <a:pt x="6768" y="336"/>
                    <a:pt x="5513" y="958"/>
                  </a:cubicBezTo>
                  <a:cubicBezTo>
                    <a:pt x="3830" y="1812"/>
                    <a:pt x="2440" y="3129"/>
                    <a:pt x="1513" y="4787"/>
                  </a:cubicBezTo>
                  <a:cubicBezTo>
                    <a:pt x="1440" y="4958"/>
                    <a:pt x="1342" y="5104"/>
                    <a:pt x="1269" y="5275"/>
                  </a:cubicBezTo>
                  <a:cubicBezTo>
                    <a:pt x="1269" y="5275"/>
                    <a:pt x="1245" y="5300"/>
                    <a:pt x="1245" y="5324"/>
                  </a:cubicBezTo>
                  <a:cubicBezTo>
                    <a:pt x="1171" y="5495"/>
                    <a:pt x="1098" y="5641"/>
                    <a:pt x="1025" y="5812"/>
                  </a:cubicBezTo>
                  <a:lnTo>
                    <a:pt x="976" y="5885"/>
                  </a:lnTo>
                  <a:cubicBezTo>
                    <a:pt x="927" y="6031"/>
                    <a:pt x="854" y="6202"/>
                    <a:pt x="806" y="6348"/>
                  </a:cubicBezTo>
                  <a:cubicBezTo>
                    <a:pt x="781" y="6397"/>
                    <a:pt x="781" y="6446"/>
                    <a:pt x="757" y="6470"/>
                  </a:cubicBezTo>
                  <a:cubicBezTo>
                    <a:pt x="708" y="6617"/>
                    <a:pt x="659" y="6763"/>
                    <a:pt x="610" y="6909"/>
                  </a:cubicBezTo>
                  <a:lnTo>
                    <a:pt x="562" y="7104"/>
                  </a:lnTo>
                  <a:cubicBezTo>
                    <a:pt x="537" y="7226"/>
                    <a:pt x="488" y="7348"/>
                    <a:pt x="464" y="7470"/>
                  </a:cubicBezTo>
                  <a:cubicBezTo>
                    <a:pt x="415" y="7617"/>
                    <a:pt x="415" y="7641"/>
                    <a:pt x="415" y="7739"/>
                  </a:cubicBezTo>
                  <a:cubicBezTo>
                    <a:pt x="391" y="7812"/>
                    <a:pt x="342" y="7958"/>
                    <a:pt x="342" y="8080"/>
                  </a:cubicBezTo>
                  <a:cubicBezTo>
                    <a:pt x="318" y="8178"/>
                    <a:pt x="293" y="8299"/>
                    <a:pt x="269" y="8421"/>
                  </a:cubicBezTo>
                  <a:cubicBezTo>
                    <a:pt x="269" y="8543"/>
                    <a:pt x="245" y="8592"/>
                    <a:pt x="245" y="8665"/>
                  </a:cubicBezTo>
                  <a:cubicBezTo>
                    <a:pt x="220" y="8885"/>
                    <a:pt x="196" y="9080"/>
                    <a:pt x="171" y="9275"/>
                  </a:cubicBezTo>
                  <a:cubicBezTo>
                    <a:pt x="1" y="12129"/>
                    <a:pt x="635" y="14958"/>
                    <a:pt x="2488" y="17177"/>
                  </a:cubicBezTo>
                  <a:cubicBezTo>
                    <a:pt x="2826" y="17563"/>
                    <a:pt x="3210" y="17972"/>
                    <a:pt x="3737" y="18029"/>
                  </a:cubicBezTo>
                  <a:lnTo>
                    <a:pt x="3737" y="18029"/>
                  </a:lnTo>
                  <a:cubicBezTo>
                    <a:pt x="3732" y="18026"/>
                    <a:pt x="3732" y="18020"/>
                    <a:pt x="3732" y="18007"/>
                  </a:cubicBezTo>
                  <a:cubicBezTo>
                    <a:pt x="3708" y="18007"/>
                    <a:pt x="3708" y="17982"/>
                    <a:pt x="3732" y="17958"/>
                  </a:cubicBezTo>
                  <a:lnTo>
                    <a:pt x="3732" y="17933"/>
                  </a:lnTo>
                  <a:lnTo>
                    <a:pt x="3732" y="17836"/>
                  </a:lnTo>
                  <a:lnTo>
                    <a:pt x="3732" y="17690"/>
                  </a:lnTo>
                  <a:lnTo>
                    <a:pt x="3732" y="17665"/>
                  </a:lnTo>
                  <a:lnTo>
                    <a:pt x="3732" y="17519"/>
                  </a:lnTo>
                  <a:lnTo>
                    <a:pt x="3732" y="17470"/>
                  </a:lnTo>
                  <a:cubicBezTo>
                    <a:pt x="3732" y="17446"/>
                    <a:pt x="3732" y="17348"/>
                    <a:pt x="3757" y="17275"/>
                  </a:cubicBezTo>
                  <a:cubicBezTo>
                    <a:pt x="3757" y="17226"/>
                    <a:pt x="3757" y="17153"/>
                    <a:pt x="3781" y="17055"/>
                  </a:cubicBezTo>
                  <a:lnTo>
                    <a:pt x="3781" y="17007"/>
                  </a:lnTo>
                  <a:cubicBezTo>
                    <a:pt x="3781" y="16933"/>
                    <a:pt x="3805" y="16885"/>
                    <a:pt x="3805" y="16812"/>
                  </a:cubicBezTo>
                  <a:cubicBezTo>
                    <a:pt x="3805" y="16787"/>
                    <a:pt x="3805" y="16763"/>
                    <a:pt x="3805" y="16763"/>
                  </a:cubicBezTo>
                  <a:cubicBezTo>
                    <a:pt x="3854" y="16592"/>
                    <a:pt x="3879" y="16397"/>
                    <a:pt x="3903" y="16226"/>
                  </a:cubicBezTo>
                  <a:lnTo>
                    <a:pt x="3903" y="16153"/>
                  </a:lnTo>
                  <a:cubicBezTo>
                    <a:pt x="3903" y="16080"/>
                    <a:pt x="3952" y="16007"/>
                    <a:pt x="3952" y="15933"/>
                  </a:cubicBezTo>
                  <a:lnTo>
                    <a:pt x="3952" y="15885"/>
                  </a:lnTo>
                  <a:cubicBezTo>
                    <a:pt x="4001" y="15665"/>
                    <a:pt x="4049" y="15470"/>
                    <a:pt x="4098" y="15275"/>
                  </a:cubicBezTo>
                  <a:lnTo>
                    <a:pt x="4098" y="15251"/>
                  </a:lnTo>
                  <a:cubicBezTo>
                    <a:pt x="4123" y="15153"/>
                    <a:pt x="4147" y="15055"/>
                    <a:pt x="4171" y="14982"/>
                  </a:cubicBezTo>
                  <a:lnTo>
                    <a:pt x="4171" y="14933"/>
                  </a:lnTo>
                  <a:cubicBezTo>
                    <a:pt x="4196" y="14738"/>
                    <a:pt x="4244" y="14543"/>
                    <a:pt x="4293" y="14348"/>
                  </a:cubicBezTo>
                  <a:cubicBezTo>
                    <a:pt x="4488" y="13568"/>
                    <a:pt x="4659" y="12934"/>
                    <a:pt x="4732" y="12787"/>
                  </a:cubicBezTo>
                  <a:cubicBezTo>
                    <a:pt x="4781" y="12641"/>
                    <a:pt x="4879" y="12446"/>
                    <a:pt x="4976" y="12275"/>
                  </a:cubicBezTo>
                  <a:lnTo>
                    <a:pt x="5049" y="12104"/>
                  </a:lnTo>
                  <a:lnTo>
                    <a:pt x="5244" y="11738"/>
                  </a:lnTo>
                  <a:lnTo>
                    <a:pt x="5318" y="11568"/>
                  </a:lnTo>
                  <a:cubicBezTo>
                    <a:pt x="5415" y="11421"/>
                    <a:pt x="5488" y="11275"/>
                    <a:pt x="5586" y="11129"/>
                  </a:cubicBezTo>
                  <a:cubicBezTo>
                    <a:pt x="5610" y="11104"/>
                    <a:pt x="5610" y="11080"/>
                    <a:pt x="5635" y="11080"/>
                  </a:cubicBezTo>
                  <a:cubicBezTo>
                    <a:pt x="5732" y="10934"/>
                    <a:pt x="5830" y="10763"/>
                    <a:pt x="5927" y="10641"/>
                  </a:cubicBezTo>
                  <a:cubicBezTo>
                    <a:pt x="5976" y="10592"/>
                    <a:pt x="6001" y="10543"/>
                    <a:pt x="6049" y="10495"/>
                  </a:cubicBezTo>
                  <a:cubicBezTo>
                    <a:pt x="6122" y="10373"/>
                    <a:pt x="6220" y="10275"/>
                    <a:pt x="6293" y="10178"/>
                  </a:cubicBezTo>
                  <a:cubicBezTo>
                    <a:pt x="6391" y="10080"/>
                    <a:pt x="6391" y="10080"/>
                    <a:pt x="6440" y="10031"/>
                  </a:cubicBezTo>
                  <a:cubicBezTo>
                    <a:pt x="6537" y="9909"/>
                    <a:pt x="6659" y="9812"/>
                    <a:pt x="6781" y="9690"/>
                  </a:cubicBezTo>
                  <a:lnTo>
                    <a:pt x="6830" y="9641"/>
                  </a:lnTo>
                  <a:cubicBezTo>
                    <a:pt x="7171" y="9348"/>
                    <a:pt x="7513" y="9104"/>
                    <a:pt x="7903" y="8909"/>
                  </a:cubicBezTo>
                  <a:cubicBezTo>
                    <a:pt x="8455" y="8615"/>
                    <a:pt x="8897" y="8484"/>
                    <a:pt x="9247" y="8484"/>
                  </a:cubicBezTo>
                  <a:cubicBezTo>
                    <a:pt x="11650" y="8484"/>
                    <a:pt x="9716" y="14641"/>
                    <a:pt x="9269" y="16153"/>
                  </a:cubicBezTo>
                  <a:cubicBezTo>
                    <a:pt x="8659" y="18250"/>
                    <a:pt x="8366" y="20446"/>
                    <a:pt x="8342" y="22616"/>
                  </a:cubicBezTo>
                  <a:cubicBezTo>
                    <a:pt x="7488" y="24567"/>
                    <a:pt x="7537" y="27031"/>
                    <a:pt x="8049" y="29055"/>
                  </a:cubicBezTo>
                  <a:cubicBezTo>
                    <a:pt x="8244" y="30006"/>
                    <a:pt x="8610" y="30909"/>
                    <a:pt x="9122" y="31738"/>
                  </a:cubicBezTo>
                  <a:cubicBezTo>
                    <a:pt x="9805" y="32738"/>
                    <a:pt x="10683" y="33592"/>
                    <a:pt x="11708" y="34250"/>
                  </a:cubicBezTo>
                  <a:cubicBezTo>
                    <a:pt x="15805" y="37128"/>
                    <a:pt x="20756" y="38470"/>
                    <a:pt x="25732" y="38518"/>
                  </a:cubicBezTo>
                  <a:cubicBezTo>
                    <a:pt x="27122" y="40030"/>
                    <a:pt x="28805" y="41250"/>
                    <a:pt x="30683" y="42104"/>
                  </a:cubicBezTo>
                  <a:cubicBezTo>
                    <a:pt x="31122" y="42299"/>
                    <a:pt x="31561" y="42469"/>
                    <a:pt x="32049" y="42567"/>
                  </a:cubicBezTo>
                  <a:cubicBezTo>
                    <a:pt x="32320" y="42616"/>
                    <a:pt x="32597" y="42645"/>
                    <a:pt x="32871" y="42645"/>
                  </a:cubicBezTo>
                  <a:cubicBezTo>
                    <a:pt x="33558" y="42645"/>
                    <a:pt x="34226" y="42463"/>
                    <a:pt x="34732" y="41957"/>
                  </a:cubicBezTo>
                  <a:cubicBezTo>
                    <a:pt x="35195" y="41445"/>
                    <a:pt x="35415" y="40762"/>
                    <a:pt x="35317" y="40079"/>
                  </a:cubicBezTo>
                  <a:cubicBezTo>
                    <a:pt x="35195" y="39396"/>
                    <a:pt x="35000" y="38738"/>
                    <a:pt x="34707" y="38128"/>
                  </a:cubicBezTo>
                  <a:lnTo>
                    <a:pt x="34707" y="38128"/>
                  </a:lnTo>
                  <a:cubicBezTo>
                    <a:pt x="35050" y="38154"/>
                    <a:pt x="35399" y="38175"/>
                    <a:pt x="35748" y="38175"/>
                  </a:cubicBezTo>
                  <a:cubicBezTo>
                    <a:pt x="36367" y="38175"/>
                    <a:pt x="36984" y="38111"/>
                    <a:pt x="37561" y="37909"/>
                  </a:cubicBezTo>
                  <a:cubicBezTo>
                    <a:pt x="38463" y="37592"/>
                    <a:pt x="39244" y="36811"/>
                    <a:pt x="39293" y="35909"/>
                  </a:cubicBezTo>
                  <a:cubicBezTo>
                    <a:pt x="40536" y="35201"/>
                    <a:pt x="41683" y="34348"/>
                    <a:pt x="42731" y="33372"/>
                  </a:cubicBezTo>
                  <a:cubicBezTo>
                    <a:pt x="44951" y="31348"/>
                    <a:pt x="46634" y="28445"/>
                    <a:pt x="46536" y="25397"/>
                  </a:cubicBezTo>
                  <a:cubicBezTo>
                    <a:pt x="46512" y="24689"/>
                    <a:pt x="46439" y="23982"/>
                    <a:pt x="46317" y="23299"/>
                  </a:cubicBezTo>
                  <a:cubicBezTo>
                    <a:pt x="47292" y="22324"/>
                    <a:pt x="47926" y="21080"/>
                    <a:pt x="48170" y="19738"/>
                  </a:cubicBezTo>
                  <a:cubicBezTo>
                    <a:pt x="48439" y="18007"/>
                    <a:pt x="48000" y="16226"/>
                    <a:pt x="46951" y="14836"/>
                  </a:cubicBezTo>
                  <a:cubicBezTo>
                    <a:pt x="46807" y="14630"/>
                    <a:pt x="46593" y="14424"/>
                    <a:pt x="46368" y="14424"/>
                  </a:cubicBezTo>
                  <a:cubicBezTo>
                    <a:pt x="46327" y="14424"/>
                    <a:pt x="46285" y="14431"/>
                    <a:pt x="46244" y="14446"/>
                  </a:cubicBezTo>
                  <a:cubicBezTo>
                    <a:pt x="46000" y="15324"/>
                    <a:pt x="45658" y="16177"/>
                    <a:pt x="45292" y="17007"/>
                  </a:cubicBezTo>
                  <a:cubicBezTo>
                    <a:pt x="45024" y="17592"/>
                    <a:pt x="44683" y="18129"/>
                    <a:pt x="44268" y="18592"/>
                  </a:cubicBezTo>
                  <a:cubicBezTo>
                    <a:pt x="44024" y="18299"/>
                    <a:pt x="43780" y="18007"/>
                    <a:pt x="43512" y="17738"/>
                  </a:cubicBezTo>
                  <a:cubicBezTo>
                    <a:pt x="41780" y="16007"/>
                    <a:pt x="39585" y="14836"/>
                    <a:pt x="37293" y="13982"/>
                  </a:cubicBezTo>
                  <a:cubicBezTo>
                    <a:pt x="37317" y="13982"/>
                    <a:pt x="37341" y="13958"/>
                    <a:pt x="37366" y="13934"/>
                  </a:cubicBezTo>
                  <a:cubicBezTo>
                    <a:pt x="37854" y="13446"/>
                    <a:pt x="38073" y="12738"/>
                    <a:pt x="37975" y="12056"/>
                  </a:cubicBezTo>
                  <a:cubicBezTo>
                    <a:pt x="37756" y="11056"/>
                    <a:pt x="36756" y="10470"/>
                    <a:pt x="35780" y="10153"/>
                  </a:cubicBezTo>
                  <a:cubicBezTo>
                    <a:pt x="35364" y="10027"/>
                    <a:pt x="34914" y="9933"/>
                    <a:pt x="34480" y="9933"/>
                  </a:cubicBezTo>
                  <a:cubicBezTo>
                    <a:pt x="34142" y="9933"/>
                    <a:pt x="33814" y="9990"/>
                    <a:pt x="33516" y="10131"/>
                  </a:cubicBezTo>
                  <a:lnTo>
                    <a:pt x="33516" y="10131"/>
                  </a:lnTo>
                  <a:cubicBezTo>
                    <a:pt x="34237" y="9670"/>
                    <a:pt x="34482" y="8606"/>
                    <a:pt x="34097" y="7836"/>
                  </a:cubicBezTo>
                  <a:cubicBezTo>
                    <a:pt x="33707" y="7007"/>
                    <a:pt x="32780" y="6495"/>
                    <a:pt x="31854" y="6421"/>
                  </a:cubicBezTo>
                  <a:cubicBezTo>
                    <a:pt x="31750" y="6416"/>
                    <a:pt x="31646" y="6413"/>
                    <a:pt x="31543" y="6413"/>
                  </a:cubicBezTo>
                  <a:cubicBezTo>
                    <a:pt x="30721" y="6413"/>
                    <a:pt x="29905" y="6584"/>
                    <a:pt x="29146" y="6909"/>
                  </a:cubicBezTo>
                  <a:cubicBezTo>
                    <a:pt x="26171" y="8104"/>
                    <a:pt x="23707" y="10251"/>
                    <a:pt x="22098" y="13007"/>
                  </a:cubicBezTo>
                  <a:cubicBezTo>
                    <a:pt x="20756" y="13299"/>
                    <a:pt x="19415" y="13690"/>
                    <a:pt x="18147" y="14177"/>
                  </a:cubicBezTo>
                  <a:cubicBezTo>
                    <a:pt x="17659" y="14348"/>
                    <a:pt x="17195" y="14543"/>
                    <a:pt x="16732" y="14763"/>
                  </a:cubicBezTo>
                  <a:cubicBezTo>
                    <a:pt x="17073" y="11056"/>
                    <a:pt x="17683" y="7397"/>
                    <a:pt x="16195" y="3861"/>
                  </a:cubicBezTo>
                  <a:cubicBezTo>
                    <a:pt x="16122" y="3714"/>
                    <a:pt x="16073" y="3592"/>
                    <a:pt x="16000" y="3446"/>
                  </a:cubicBezTo>
                  <a:cubicBezTo>
                    <a:pt x="15976" y="3422"/>
                    <a:pt x="15952" y="3373"/>
                    <a:pt x="15927" y="3324"/>
                  </a:cubicBezTo>
                  <a:cubicBezTo>
                    <a:pt x="15903" y="3251"/>
                    <a:pt x="15854" y="3153"/>
                    <a:pt x="15781" y="3080"/>
                  </a:cubicBezTo>
                  <a:lnTo>
                    <a:pt x="15708" y="2934"/>
                  </a:lnTo>
                  <a:cubicBezTo>
                    <a:pt x="15659" y="2861"/>
                    <a:pt x="15610" y="2787"/>
                    <a:pt x="15561" y="2714"/>
                  </a:cubicBezTo>
                  <a:lnTo>
                    <a:pt x="15464" y="2592"/>
                  </a:lnTo>
                  <a:cubicBezTo>
                    <a:pt x="15415" y="2519"/>
                    <a:pt x="15342" y="2446"/>
                    <a:pt x="15293" y="2373"/>
                  </a:cubicBezTo>
                  <a:lnTo>
                    <a:pt x="15195" y="2275"/>
                  </a:lnTo>
                  <a:cubicBezTo>
                    <a:pt x="15122" y="2178"/>
                    <a:pt x="15049" y="2105"/>
                    <a:pt x="14976" y="2031"/>
                  </a:cubicBezTo>
                  <a:lnTo>
                    <a:pt x="14927" y="1958"/>
                  </a:lnTo>
                  <a:cubicBezTo>
                    <a:pt x="13582" y="613"/>
                    <a:pt x="11648" y="0"/>
                    <a:pt x="9687"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38" name="Google Shape;505;p42"/>
            <p:cNvGrpSpPr/>
            <p:nvPr/>
          </p:nvGrpSpPr>
          <p:grpSpPr>
            <a:xfrm>
              <a:off x="2435793" y="1686451"/>
              <a:ext cx="1210952" cy="1073280"/>
              <a:chOff x="3635200" y="2085425"/>
              <a:chExt cx="3349799" cy="2905469"/>
            </a:xfrm>
          </p:grpSpPr>
          <p:sp>
            <p:nvSpPr>
              <p:cNvPr id="39" name="Google Shape;506;p42"/>
              <p:cNvSpPr/>
              <p:nvPr/>
            </p:nvSpPr>
            <p:spPr>
              <a:xfrm>
                <a:off x="6597646" y="3068980"/>
                <a:ext cx="387353" cy="654881"/>
              </a:xfrm>
              <a:custGeom>
                <a:avLst/>
                <a:gdLst/>
                <a:ahLst/>
                <a:cxnLst/>
                <a:rect l="l" t="t" r="r" b="b"/>
                <a:pathLst>
                  <a:path w="5683" h="9608" extrusionOk="0">
                    <a:moveTo>
                      <a:pt x="2906" y="0"/>
                    </a:moveTo>
                    <a:cubicBezTo>
                      <a:pt x="2864" y="0"/>
                      <a:pt x="2822" y="7"/>
                      <a:pt x="2781" y="22"/>
                    </a:cubicBezTo>
                    <a:cubicBezTo>
                      <a:pt x="2537" y="900"/>
                      <a:pt x="2195" y="1754"/>
                      <a:pt x="1829" y="2583"/>
                    </a:cubicBezTo>
                    <a:cubicBezTo>
                      <a:pt x="1415" y="3461"/>
                      <a:pt x="878" y="4364"/>
                      <a:pt x="0" y="4778"/>
                    </a:cubicBezTo>
                    <a:lnTo>
                      <a:pt x="2025" y="9608"/>
                    </a:lnTo>
                    <a:cubicBezTo>
                      <a:pt x="5024" y="7486"/>
                      <a:pt x="5683" y="3315"/>
                      <a:pt x="3488" y="388"/>
                    </a:cubicBezTo>
                    <a:cubicBezTo>
                      <a:pt x="3344" y="203"/>
                      <a:pt x="3130" y="0"/>
                      <a:pt x="2906" y="0"/>
                    </a:cubicBezTo>
                    <a:close/>
                  </a:path>
                </a:pathLst>
              </a:custGeom>
              <a:solidFill>
                <a:srgbClr val="FF5E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507;p42"/>
              <p:cNvSpPr/>
              <p:nvPr/>
            </p:nvSpPr>
            <p:spPr>
              <a:xfrm>
                <a:off x="4795559" y="3347416"/>
                <a:ext cx="1561068" cy="452923"/>
              </a:xfrm>
              <a:custGeom>
                <a:avLst/>
                <a:gdLst/>
                <a:ahLst/>
                <a:cxnLst/>
                <a:rect l="l" t="t" r="r" b="b"/>
                <a:pathLst>
                  <a:path w="22903" h="6645" extrusionOk="0">
                    <a:moveTo>
                      <a:pt x="12029" y="1"/>
                    </a:moveTo>
                    <a:cubicBezTo>
                      <a:pt x="11344" y="1"/>
                      <a:pt x="10659" y="28"/>
                      <a:pt x="9976" y="84"/>
                    </a:cubicBezTo>
                    <a:cubicBezTo>
                      <a:pt x="8732" y="181"/>
                      <a:pt x="7464" y="376"/>
                      <a:pt x="6244" y="645"/>
                    </a:cubicBezTo>
                    <a:cubicBezTo>
                      <a:pt x="3854" y="1206"/>
                      <a:pt x="1708" y="2181"/>
                      <a:pt x="586" y="3620"/>
                    </a:cubicBezTo>
                    <a:cubicBezTo>
                      <a:pt x="98" y="4303"/>
                      <a:pt x="1" y="5205"/>
                      <a:pt x="367" y="5962"/>
                    </a:cubicBezTo>
                    <a:cubicBezTo>
                      <a:pt x="440" y="6205"/>
                      <a:pt x="562" y="6425"/>
                      <a:pt x="732" y="6644"/>
                    </a:cubicBezTo>
                    <a:cubicBezTo>
                      <a:pt x="3415" y="4547"/>
                      <a:pt x="7537" y="4059"/>
                      <a:pt x="10708" y="3888"/>
                    </a:cubicBezTo>
                    <a:cubicBezTo>
                      <a:pt x="11470" y="3845"/>
                      <a:pt x="12236" y="3819"/>
                      <a:pt x="13003" y="3819"/>
                    </a:cubicBezTo>
                    <a:cubicBezTo>
                      <a:pt x="14815" y="3819"/>
                      <a:pt x="16633" y="3965"/>
                      <a:pt x="18415" y="4376"/>
                    </a:cubicBezTo>
                    <a:cubicBezTo>
                      <a:pt x="19854" y="4693"/>
                      <a:pt x="21269" y="5181"/>
                      <a:pt x="22610" y="5791"/>
                    </a:cubicBezTo>
                    <a:cubicBezTo>
                      <a:pt x="22805" y="5449"/>
                      <a:pt x="22903" y="5059"/>
                      <a:pt x="22903" y="4669"/>
                    </a:cubicBezTo>
                    <a:cubicBezTo>
                      <a:pt x="22829" y="3620"/>
                      <a:pt x="22342" y="2693"/>
                      <a:pt x="21098" y="1937"/>
                    </a:cubicBezTo>
                    <a:cubicBezTo>
                      <a:pt x="19878" y="1254"/>
                      <a:pt x="18586" y="791"/>
                      <a:pt x="17220" y="547"/>
                    </a:cubicBezTo>
                    <a:cubicBezTo>
                      <a:pt x="15506" y="180"/>
                      <a:pt x="13767" y="1"/>
                      <a:pt x="12029" y="1"/>
                    </a:cubicBezTo>
                    <a:close/>
                  </a:path>
                </a:pathLst>
              </a:custGeom>
              <a:solidFill>
                <a:srgbClr val="FF5E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508;p42"/>
              <p:cNvSpPr/>
              <p:nvPr/>
            </p:nvSpPr>
            <p:spPr>
              <a:xfrm>
                <a:off x="5098122" y="2520766"/>
                <a:ext cx="1133842" cy="586312"/>
              </a:xfrm>
              <a:custGeom>
                <a:avLst/>
                <a:gdLst/>
                <a:ahLst/>
                <a:cxnLst/>
                <a:rect l="l" t="t" r="r" b="b"/>
                <a:pathLst>
                  <a:path w="16635" h="8602" extrusionOk="0">
                    <a:moveTo>
                      <a:pt x="9986" y="0"/>
                    </a:moveTo>
                    <a:cubicBezTo>
                      <a:pt x="9185" y="0"/>
                      <a:pt x="8408" y="173"/>
                      <a:pt x="7683" y="505"/>
                    </a:cubicBezTo>
                    <a:cubicBezTo>
                      <a:pt x="4269" y="1870"/>
                      <a:pt x="1513" y="4505"/>
                      <a:pt x="1" y="7870"/>
                    </a:cubicBezTo>
                    <a:lnTo>
                      <a:pt x="14195" y="8602"/>
                    </a:lnTo>
                    <a:cubicBezTo>
                      <a:pt x="14854" y="8382"/>
                      <a:pt x="15439" y="8017"/>
                      <a:pt x="15927" y="7529"/>
                    </a:cubicBezTo>
                    <a:cubicBezTo>
                      <a:pt x="16415" y="7041"/>
                      <a:pt x="16634" y="6334"/>
                      <a:pt x="16512" y="5651"/>
                    </a:cubicBezTo>
                    <a:cubicBezTo>
                      <a:pt x="16317" y="4675"/>
                      <a:pt x="15293" y="4065"/>
                      <a:pt x="14317" y="3773"/>
                    </a:cubicBezTo>
                    <a:cubicBezTo>
                      <a:pt x="13887" y="3642"/>
                      <a:pt x="13429" y="3540"/>
                      <a:pt x="12987" y="3540"/>
                    </a:cubicBezTo>
                    <a:cubicBezTo>
                      <a:pt x="12679" y="3540"/>
                      <a:pt x="12380" y="3590"/>
                      <a:pt x="12104" y="3714"/>
                    </a:cubicBezTo>
                    <a:lnTo>
                      <a:pt x="12104" y="3714"/>
                    </a:lnTo>
                    <a:cubicBezTo>
                      <a:pt x="12800" y="3263"/>
                      <a:pt x="13017" y="2214"/>
                      <a:pt x="12659" y="1431"/>
                    </a:cubicBezTo>
                    <a:cubicBezTo>
                      <a:pt x="12244" y="602"/>
                      <a:pt x="11317" y="90"/>
                      <a:pt x="10415" y="17"/>
                    </a:cubicBezTo>
                    <a:cubicBezTo>
                      <a:pt x="10271" y="6"/>
                      <a:pt x="10128" y="0"/>
                      <a:pt x="9986" y="0"/>
                    </a:cubicBezTo>
                    <a:close/>
                  </a:path>
                </a:pathLst>
              </a:custGeom>
              <a:solidFill>
                <a:srgbClr val="FF5E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509;p42"/>
              <p:cNvSpPr/>
              <p:nvPr/>
            </p:nvSpPr>
            <p:spPr>
              <a:xfrm>
                <a:off x="4150559" y="2927002"/>
                <a:ext cx="2668191" cy="1782725"/>
              </a:xfrm>
              <a:custGeom>
                <a:avLst/>
                <a:gdLst/>
                <a:ahLst/>
                <a:cxnLst/>
                <a:rect l="l" t="t" r="r" b="b"/>
                <a:pathLst>
                  <a:path w="39146" h="26155" extrusionOk="0">
                    <a:moveTo>
                      <a:pt x="21490" y="6543"/>
                    </a:moveTo>
                    <a:cubicBezTo>
                      <a:pt x="23040" y="6543"/>
                      <a:pt x="24587" y="6695"/>
                      <a:pt x="26097" y="7008"/>
                    </a:cubicBezTo>
                    <a:cubicBezTo>
                      <a:pt x="27317" y="7227"/>
                      <a:pt x="28512" y="7666"/>
                      <a:pt x="29585" y="8276"/>
                    </a:cubicBezTo>
                    <a:cubicBezTo>
                      <a:pt x="30707" y="8959"/>
                      <a:pt x="31146" y="9764"/>
                      <a:pt x="31219" y="10715"/>
                    </a:cubicBezTo>
                    <a:cubicBezTo>
                      <a:pt x="31268" y="11691"/>
                      <a:pt x="30390" y="12642"/>
                      <a:pt x="29219" y="13300"/>
                    </a:cubicBezTo>
                    <a:cubicBezTo>
                      <a:pt x="28219" y="13861"/>
                      <a:pt x="27122" y="14251"/>
                      <a:pt x="26000" y="14471"/>
                    </a:cubicBezTo>
                    <a:cubicBezTo>
                      <a:pt x="24286" y="14768"/>
                      <a:pt x="22572" y="14937"/>
                      <a:pt x="20858" y="14937"/>
                    </a:cubicBezTo>
                    <a:cubicBezTo>
                      <a:pt x="20743" y="14937"/>
                      <a:pt x="20627" y="14936"/>
                      <a:pt x="20512" y="14934"/>
                    </a:cubicBezTo>
                    <a:cubicBezTo>
                      <a:pt x="17805" y="14934"/>
                      <a:pt x="15098" y="14520"/>
                      <a:pt x="12878" y="13569"/>
                    </a:cubicBezTo>
                    <a:cubicBezTo>
                      <a:pt x="12390" y="13373"/>
                      <a:pt x="11927" y="13105"/>
                      <a:pt x="11537" y="12764"/>
                    </a:cubicBezTo>
                    <a:cubicBezTo>
                      <a:pt x="11269" y="12520"/>
                      <a:pt x="11073" y="12227"/>
                      <a:pt x="10951" y="11910"/>
                    </a:cubicBezTo>
                    <a:cubicBezTo>
                      <a:pt x="10634" y="11203"/>
                      <a:pt x="10708" y="10398"/>
                      <a:pt x="11147" y="9788"/>
                    </a:cubicBezTo>
                    <a:cubicBezTo>
                      <a:pt x="12171" y="8496"/>
                      <a:pt x="14098" y="7617"/>
                      <a:pt x="16244" y="7130"/>
                    </a:cubicBezTo>
                    <a:cubicBezTo>
                      <a:pt x="17342" y="6861"/>
                      <a:pt x="18464" y="6691"/>
                      <a:pt x="19610" y="6617"/>
                    </a:cubicBezTo>
                    <a:cubicBezTo>
                      <a:pt x="20235" y="6568"/>
                      <a:pt x="20863" y="6543"/>
                      <a:pt x="21490" y="6543"/>
                    </a:cubicBezTo>
                    <a:close/>
                    <a:moveTo>
                      <a:pt x="20518" y="0"/>
                    </a:moveTo>
                    <a:cubicBezTo>
                      <a:pt x="19345" y="0"/>
                      <a:pt x="18170" y="76"/>
                      <a:pt x="17000" y="227"/>
                    </a:cubicBezTo>
                    <a:cubicBezTo>
                      <a:pt x="14805" y="496"/>
                      <a:pt x="12659" y="1032"/>
                      <a:pt x="10586" y="1813"/>
                    </a:cubicBezTo>
                    <a:cubicBezTo>
                      <a:pt x="6513" y="3374"/>
                      <a:pt x="2830" y="6105"/>
                      <a:pt x="903" y="10130"/>
                    </a:cubicBezTo>
                    <a:cubicBezTo>
                      <a:pt x="0" y="12081"/>
                      <a:pt x="25" y="14617"/>
                      <a:pt x="537" y="16690"/>
                    </a:cubicBezTo>
                    <a:cubicBezTo>
                      <a:pt x="732" y="17642"/>
                      <a:pt x="1098" y="18544"/>
                      <a:pt x="1610" y="19373"/>
                    </a:cubicBezTo>
                    <a:cubicBezTo>
                      <a:pt x="2318" y="20373"/>
                      <a:pt x="3171" y="21227"/>
                      <a:pt x="4196" y="21885"/>
                    </a:cubicBezTo>
                    <a:cubicBezTo>
                      <a:pt x="8342" y="24786"/>
                      <a:pt x="13361" y="26155"/>
                      <a:pt x="18394" y="26155"/>
                    </a:cubicBezTo>
                    <a:cubicBezTo>
                      <a:pt x="18482" y="26155"/>
                      <a:pt x="18570" y="26154"/>
                      <a:pt x="18659" y="26154"/>
                    </a:cubicBezTo>
                    <a:cubicBezTo>
                      <a:pt x="18743" y="26154"/>
                      <a:pt x="18827" y="26155"/>
                      <a:pt x="18911" y="26155"/>
                    </a:cubicBezTo>
                    <a:cubicBezTo>
                      <a:pt x="22362" y="26155"/>
                      <a:pt x="25789" y="25666"/>
                      <a:pt x="29122" y="24690"/>
                    </a:cubicBezTo>
                    <a:cubicBezTo>
                      <a:pt x="31414" y="23983"/>
                      <a:pt x="33439" y="22642"/>
                      <a:pt x="35219" y="21007"/>
                    </a:cubicBezTo>
                    <a:cubicBezTo>
                      <a:pt x="37439" y="18983"/>
                      <a:pt x="39146" y="16105"/>
                      <a:pt x="39024" y="13032"/>
                    </a:cubicBezTo>
                    <a:cubicBezTo>
                      <a:pt x="38926" y="10056"/>
                      <a:pt x="38073" y="7496"/>
                      <a:pt x="35951" y="5374"/>
                    </a:cubicBezTo>
                    <a:cubicBezTo>
                      <a:pt x="34122" y="3544"/>
                      <a:pt x="31756" y="2301"/>
                      <a:pt x="29317" y="1471"/>
                    </a:cubicBezTo>
                    <a:cubicBezTo>
                      <a:pt x="26480" y="491"/>
                      <a:pt x="23505" y="0"/>
                      <a:pt x="20518" y="0"/>
                    </a:cubicBezTo>
                    <a:close/>
                  </a:path>
                </a:pathLst>
              </a:custGeom>
              <a:solidFill>
                <a:srgbClr val="FF5E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510;p42"/>
              <p:cNvSpPr/>
              <p:nvPr/>
            </p:nvSpPr>
            <p:spPr>
              <a:xfrm>
                <a:off x="3635200" y="2085425"/>
                <a:ext cx="1266822" cy="2045754"/>
              </a:xfrm>
              <a:custGeom>
                <a:avLst/>
                <a:gdLst/>
                <a:ahLst/>
                <a:cxnLst/>
                <a:rect l="l" t="t" r="r" b="b"/>
                <a:pathLst>
                  <a:path w="18586" h="30014" extrusionOk="0">
                    <a:moveTo>
                      <a:pt x="9693" y="0"/>
                    </a:moveTo>
                    <a:cubicBezTo>
                      <a:pt x="8242" y="0"/>
                      <a:pt x="6775" y="331"/>
                      <a:pt x="5513" y="941"/>
                    </a:cubicBezTo>
                    <a:cubicBezTo>
                      <a:pt x="2366" y="2501"/>
                      <a:pt x="415" y="5818"/>
                      <a:pt x="196" y="9282"/>
                    </a:cubicBezTo>
                    <a:cubicBezTo>
                      <a:pt x="1" y="12135"/>
                      <a:pt x="635" y="14965"/>
                      <a:pt x="2513" y="17184"/>
                    </a:cubicBezTo>
                    <a:cubicBezTo>
                      <a:pt x="2830" y="17574"/>
                      <a:pt x="3244" y="17989"/>
                      <a:pt x="3757" y="18038"/>
                    </a:cubicBezTo>
                    <a:cubicBezTo>
                      <a:pt x="3440" y="17989"/>
                      <a:pt x="4610" y="13209"/>
                      <a:pt x="4805" y="12770"/>
                    </a:cubicBezTo>
                    <a:cubicBezTo>
                      <a:pt x="5488" y="11184"/>
                      <a:pt x="6415" y="9745"/>
                      <a:pt x="7976" y="8916"/>
                    </a:cubicBezTo>
                    <a:cubicBezTo>
                      <a:pt x="8533" y="8616"/>
                      <a:pt x="8978" y="8483"/>
                      <a:pt x="9330" y="8483"/>
                    </a:cubicBezTo>
                    <a:cubicBezTo>
                      <a:pt x="11723" y="8483"/>
                      <a:pt x="9810" y="14629"/>
                      <a:pt x="9342" y="16160"/>
                    </a:cubicBezTo>
                    <a:cubicBezTo>
                      <a:pt x="8537" y="18794"/>
                      <a:pt x="8269" y="22086"/>
                      <a:pt x="8488" y="24867"/>
                    </a:cubicBezTo>
                    <a:cubicBezTo>
                      <a:pt x="8561" y="26208"/>
                      <a:pt x="8879" y="27525"/>
                      <a:pt x="9391" y="28769"/>
                    </a:cubicBezTo>
                    <a:cubicBezTo>
                      <a:pt x="9561" y="29184"/>
                      <a:pt x="9757" y="29598"/>
                      <a:pt x="9952" y="30013"/>
                    </a:cubicBezTo>
                    <a:cubicBezTo>
                      <a:pt x="12122" y="30013"/>
                      <a:pt x="14244" y="29428"/>
                      <a:pt x="16122" y="28330"/>
                    </a:cubicBezTo>
                    <a:cubicBezTo>
                      <a:pt x="17025" y="27818"/>
                      <a:pt x="17854" y="27184"/>
                      <a:pt x="18586" y="26428"/>
                    </a:cubicBezTo>
                    <a:cubicBezTo>
                      <a:pt x="18391" y="25818"/>
                      <a:pt x="17903" y="25208"/>
                      <a:pt x="17659" y="24574"/>
                    </a:cubicBezTo>
                    <a:cubicBezTo>
                      <a:pt x="16781" y="22257"/>
                      <a:pt x="16561" y="19769"/>
                      <a:pt x="16610" y="17306"/>
                    </a:cubicBezTo>
                    <a:cubicBezTo>
                      <a:pt x="16683" y="12745"/>
                      <a:pt x="18049" y="8209"/>
                      <a:pt x="16220" y="3843"/>
                    </a:cubicBezTo>
                    <a:cubicBezTo>
                      <a:pt x="15089" y="1168"/>
                      <a:pt x="12421" y="0"/>
                      <a:pt x="9693" y="0"/>
                    </a:cubicBezTo>
                    <a:close/>
                  </a:path>
                </a:pathLst>
              </a:custGeom>
              <a:solidFill>
                <a:srgbClr val="FF5E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511;p42"/>
              <p:cNvSpPr/>
              <p:nvPr/>
            </p:nvSpPr>
            <p:spPr>
              <a:xfrm>
                <a:off x="3635200" y="2410278"/>
                <a:ext cx="472212" cy="904620"/>
              </a:xfrm>
              <a:custGeom>
                <a:avLst/>
                <a:gdLst/>
                <a:ahLst/>
                <a:cxnLst/>
                <a:rect l="l" t="t" r="r" b="b"/>
                <a:pathLst>
                  <a:path w="6928" h="13272" extrusionOk="0">
                    <a:moveTo>
                      <a:pt x="1856" y="1"/>
                    </a:moveTo>
                    <a:cubicBezTo>
                      <a:pt x="1750" y="1"/>
                      <a:pt x="1643" y="2"/>
                      <a:pt x="1537" y="4"/>
                    </a:cubicBezTo>
                    <a:cubicBezTo>
                      <a:pt x="757" y="1394"/>
                      <a:pt x="293" y="2930"/>
                      <a:pt x="196" y="4516"/>
                    </a:cubicBezTo>
                    <a:cubicBezTo>
                      <a:pt x="1" y="7345"/>
                      <a:pt x="635" y="10199"/>
                      <a:pt x="2513" y="12394"/>
                    </a:cubicBezTo>
                    <a:cubicBezTo>
                      <a:pt x="2830" y="12808"/>
                      <a:pt x="3244" y="13199"/>
                      <a:pt x="3757" y="13272"/>
                    </a:cubicBezTo>
                    <a:cubicBezTo>
                      <a:pt x="3440" y="13223"/>
                      <a:pt x="4610" y="8443"/>
                      <a:pt x="4805" y="8004"/>
                    </a:cubicBezTo>
                    <a:cubicBezTo>
                      <a:pt x="5244" y="6808"/>
                      <a:pt x="5976" y="5735"/>
                      <a:pt x="6927" y="4857"/>
                    </a:cubicBezTo>
                    <a:cubicBezTo>
                      <a:pt x="6879" y="3906"/>
                      <a:pt x="6805" y="2979"/>
                      <a:pt x="6683" y="2052"/>
                    </a:cubicBezTo>
                    <a:cubicBezTo>
                      <a:pt x="6610" y="1589"/>
                      <a:pt x="6537" y="1126"/>
                      <a:pt x="6196" y="809"/>
                    </a:cubicBezTo>
                    <a:cubicBezTo>
                      <a:pt x="5952" y="613"/>
                      <a:pt x="5659" y="491"/>
                      <a:pt x="5342" y="418"/>
                    </a:cubicBezTo>
                    <a:cubicBezTo>
                      <a:pt x="4200" y="127"/>
                      <a:pt x="3038" y="1"/>
                      <a:pt x="1856" y="1"/>
                    </a:cubicBezTo>
                    <a:close/>
                  </a:path>
                </a:pathLst>
              </a:custGeom>
              <a:solidFill>
                <a:srgbClr val="FFFF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512;p42"/>
              <p:cNvSpPr/>
              <p:nvPr/>
            </p:nvSpPr>
            <p:spPr>
              <a:xfrm>
                <a:off x="3636904" y="2410482"/>
                <a:ext cx="297587" cy="904415"/>
              </a:xfrm>
              <a:custGeom>
                <a:avLst/>
                <a:gdLst/>
                <a:ahLst/>
                <a:cxnLst/>
                <a:rect l="l" t="t" r="r" b="b"/>
                <a:pathLst>
                  <a:path w="4366" h="13269" extrusionOk="0">
                    <a:moveTo>
                      <a:pt x="1537" y="1"/>
                    </a:moveTo>
                    <a:cubicBezTo>
                      <a:pt x="756" y="1391"/>
                      <a:pt x="293" y="2927"/>
                      <a:pt x="171" y="4513"/>
                    </a:cubicBezTo>
                    <a:cubicBezTo>
                      <a:pt x="0" y="7342"/>
                      <a:pt x="634" y="10196"/>
                      <a:pt x="2488" y="12391"/>
                    </a:cubicBezTo>
                    <a:cubicBezTo>
                      <a:pt x="2829" y="12805"/>
                      <a:pt x="3243" y="13194"/>
                      <a:pt x="3754" y="13268"/>
                    </a:cubicBezTo>
                    <a:lnTo>
                      <a:pt x="3754" y="13268"/>
                    </a:lnTo>
                    <a:cubicBezTo>
                      <a:pt x="3539" y="13231"/>
                      <a:pt x="3977" y="11093"/>
                      <a:pt x="4366" y="9561"/>
                    </a:cubicBezTo>
                    <a:cubicBezTo>
                      <a:pt x="3683" y="7903"/>
                      <a:pt x="2927" y="6269"/>
                      <a:pt x="2488" y="4537"/>
                    </a:cubicBezTo>
                    <a:cubicBezTo>
                      <a:pt x="2122" y="3049"/>
                      <a:pt x="2024" y="1513"/>
                      <a:pt x="2195" y="1"/>
                    </a:cubicBezTo>
                    <a:close/>
                    <a:moveTo>
                      <a:pt x="3754" y="13268"/>
                    </a:moveTo>
                    <a:lnTo>
                      <a:pt x="3754" y="13268"/>
                    </a:lnTo>
                    <a:cubicBezTo>
                      <a:pt x="3755" y="13269"/>
                      <a:pt x="3755" y="13269"/>
                      <a:pt x="3756" y="13269"/>
                    </a:cubicBezTo>
                    <a:cubicBezTo>
                      <a:pt x="3755" y="13269"/>
                      <a:pt x="3755" y="13268"/>
                      <a:pt x="3754" y="13268"/>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513;p42"/>
              <p:cNvSpPr/>
              <p:nvPr/>
            </p:nvSpPr>
            <p:spPr>
              <a:xfrm>
                <a:off x="4150559" y="2314103"/>
                <a:ext cx="207888" cy="159631"/>
              </a:xfrm>
              <a:custGeom>
                <a:avLst/>
                <a:gdLst/>
                <a:ahLst/>
                <a:cxnLst/>
                <a:rect l="l" t="t" r="r" b="b"/>
                <a:pathLst>
                  <a:path w="3050" h="2342" extrusionOk="0">
                    <a:moveTo>
                      <a:pt x="1513" y="0"/>
                    </a:moveTo>
                    <a:cubicBezTo>
                      <a:pt x="0" y="0"/>
                      <a:pt x="0" y="2342"/>
                      <a:pt x="1513" y="2342"/>
                    </a:cubicBezTo>
                    <a:cubicBezTo>
                      <a:pt x="3049" y="2342"/>
                      <a:pt x="3049" y="0"/>
                      <a:pt x="1513"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514;p42"/>
              <p:cNvSpPr/>
              <p:nvPr/>
            </p:nvSpPr>
            <p:spPr>
              <a:xfrm>
                <a:off x="5148015" y="4005914"/>
                <a:ext cx="1213589" cy="984980"/>
              </a:xfrm>
              <a:custGeom>
                <a:avLst/>
                <a:gdLst/>
                <a:ahLst/>
                <a:cxnLst/>
                <a:rect l="l" t="t" r="r" b="b"/>
                <a:pathLst>
                  <a:path w="17805" h="14451" extrusionOk="0">
                    <a:moveTo>
                      <a:pt x="11759" y="0"/>
                    </a:moveTo>
                    <a:cubicBezTo>
                      <a:pt x="9963" y="0"/>
                      <a:pt x="8187" y="286"/>
                      <a:pt x="6366" y="715"/>
                    </a:cubicBezTo>
                    <a:cubicBezTo>
                      <a:pt x="4244" y="1203"/>
                      <a:pt x="1610" y="1959"/>
                      <a:pt x="659" y="4105"/>
                    </a:cubicBezTo>
                    <a:cubicBezTo>
                      <a:pt x="0" y="5569"/>
                      <a:pt x="1147" y="7081"/>
                      <a:pt x="1951" y="8252"/>
                    </a:cubicBezTo>
                    <a:cubicBezTo>
                      <a:pt x="3586" y="10715"/>
                      <a:pt x="5878" y="12666"/>
                      <a:pt x="8561" y="13910"/>
                    </a:cubicBezTo>
                    <a:cubicBezTo>
                      <a:pt x="8976" y="14105"/>
                      <a:pt x="9439" y="14276"/>
                      <a:pt x="9927" y="14373"/>
                    </a:cubicBezTo>
                    <a:cubicBezTo>
                      <a:pt x="10205" y="14422"/>
                      <a:pt x="10485" y="14451"/>
                      <a:pt x="10759" y="14451"/>
                    </a:cubicBezTo>
                    <a:cubicBezTo>
                      <a:pt x="11445" y="14451"/>
                      <a:pt x="12090" y="14269"/>
                      <a:pt x="12561" y="13764"/>
                    </a:cubicBezTo>
                    <a:cubicBezTo>
                      <a:pt x="13049" y="13251"/>
                      <a:pt x="13244" y="12568"/>
                      <a:pt x="13146" y="11886"/>
                    </a:cubicBezTo>
                    <a:cubicBezTo>
                      <a:pt x="13049" y="11203"/>
                      <a:pt x="12829" y="10544"/>
                      <a:pt x="12537" y="9934"/>
                    </a:cubicBezTo>
                    <a:lnTo>
                      <a:pt x="12537" y="9934"/>
                    </a:lnTo>
                    <a:cubicBezTo>
                      <a:pt x="12888" y="9961"/>
                      <a:pt x="13243" y="9981"/>
                      <a:pt x="13595" y="9981"/>
                    </a:cubicBezTo>
                    <a:cubicBezTo>
                      <a:pt x="14220" y="9981"/>
                      <a:pt x="14837" y="9918"/>
                      <a:pt x="15415" y="9715"/>
                    </a:cubicBezTo>
                    <a:cubicBezTo>
                      <a:pt x="16317" y="9398"/>
                      <a:pt x="17098" y="8617"/>
                      <a:pt x="17122" y="7691"/>
                    </a:cubicBezTo>
                    <a:cubicBezTo>
                      <a:pt x="17171" y="6544"/>
                      <a:pt x="16098" y="5691"/>
                      <a:pt x="15146" y="5008"/>
                    </a:cubicBezTo>
                    <a:cubicBezTo>
                      <a:pt x="15805" y="4739"/>
                      <a:pt x="16439" y="4349"/>
                      <a:pt x="16976" y="3861"/>
                    </a:cubicBezTo>
                    <a:cubicBezTo>
                      <a:pt x="17488" y="3374"/>
                      <a:pt x="17805" y="2618"/>
                      <a:pt x="17585" y="1959"/>
                    </a:cubicBezTo>
                    <a:cubicBezTo>
                      <a:pt x="17293" y="1057"/>
                      <a:pt x="16244" y="618"/>
                      <a:pt x="15293" y="398"/>
                    </a:cubicBezTo>
                    <a:cubicBezTo>
                      <a:pt x="14094" y="120"/>
                      <a:pt x="12922" y="0"/>
                      <a:pt x="11759" y="0"/>
                    </a:cubicBezTo>
                    <a:close/>
                  </a:path>
                </a:pathLst>
              </a:custGeom>
              <a:solidFill>
                <a:srgbClr val="FF5E9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extLst>
      <p:ext uri="{BB962C8B-B14F-4D97-AF65-F5344CB8AC3E}">
        <p14:creationId xmlns:p14="http://schemas.microsoft.com/office/powerpoint/2010/main" val="33498664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3">
                                            <p:txEl>
                                              <p:pRg st="0" end="0"/>
                                            </p:txEl>
                                          </p:spTgt>
                                        </p:tgtEl>
                                        <p:attrNameLst>
                                          <p:attrName>style.visibility</p:attrName>
                                        </p:attrNameLst>
                                      </p:cBhvr>
                                      <p:to>
                                        <p:strVal val="visible"/>
                                      </p:to>
                                    </p:set>
                                    <p:animEffect transition="in" filter="wipe(left)">
                                      <p:cBhvr>
                                        <p:cTn id="14" dur="500"/>
                                        <p:tgtEl>
                                          <p:spTgt spid="23">
                                            <p:txEl>
                                              <p:pRg st="0" end="0"/>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8" grpId="0" animBg="1"/>
      <p:bldP spid="22" grpId="0" animBg="1"/>
      <p:bldP spid="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29"/>
          <p:cNvSpPr txBox="1">
            <a:spLocks noGrp="1"/>
          </p:cNvSpPr>
          <p:nvPr>
            <p:ph type="title"/>
          </p:nvPr>
        </p:nvSpPr>
        <p:spPr>
          <a:xfrm>
            <a:off x="467544" y="601217"/>
            <a:ext cx="4032448" cy="674389"/>
          </a:xfrm>
          <a:prstGeom prst="rect">
            <a:avLst/>
          </a:prstGeom>
          <a:solidFill>
            <a:schemeClr val="accent6"/>
          </a:solidFill>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solidFill>
                  <a:srgbClr val="000000"/>
                </a:solidFill>
                <a:latin typeface="+mn-lt"/>
              </a:rPr>
              <a:t>2. Tác giả</a:t>
            </a:r>
            <a:endParaRPr sz="2800" b="1" dirty="0">
              <a:solidFill>
                <a:srgbClr val="000000"/>
              </a:solidFill>
              <a:latin typeface="+mn-lt"/>
            </a:endParaRPr>
          </a:p>
        </p:txBody>
      </p:sp>
      <p:sp>
        <p:nvSpPr>
          <p:cNvPr id="995" name="Google Shape;995;p29"/>
          <p:cNvSpPr/>
          <p:nvPr/>
        </p:nvSpPr>
        <p:spPr>
          <a:xfrm rot="1610678">
            <a:off x="745375" y="2302963"/>
            <a:ext cx="49643" cy="49641"/>
          </a:xfrm>
          <a:custGeom>
            <a:avLst/>
            <a:gdLst/>
            <a:ahLst/>
            <a:cxnLst/>
            <a:rect l="l" t="t" r="r" b="b"/>
            <a:pathLst>
              <a:path w="888" h="888" extrusionOk="0">
                <a:moveTo>
                  <a:pt x="443" y="1"/>
                </a:moveTo>
                <a:cubicBezTo>
                  <a:pt x="199" y="1"/>
                  <a:pt x="1" y="199"/>
                  <a:pt x="1" y="443"/>
                </a:cubicBezTo>
                <a:cubicBezTo>
                  <a:pt x="1" y="688"/>
                  <a:pt x="199" y="887"/>
                  <a:pt x="443" y="887"/>
                </a:cubicBezTo>
                <a:cubicBezTo>
                  <a:pt x="687" y="887"/>
                  <a:pt x="887" y="688"/>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038" name="Google Shape;1038;p29"/>
          <p:cNvSpPr/>
          <p:nvPr/>
        </p:nvSpPr>
        <p:spPr>
          <a:xfrm rot="1610678">
            <a:off x="3581819" y="1160978"/>
            <a:ext cx="32872" cy="33094"/>
          </a:xfrm>
          <a:custGeom>
            <a:avLst/>
            <a:gdLst/>
            <a:ahLst/>
            <a:cxnLst/>
            <a:rect l="l" t="t" r="r" b="b"/>
            <a:pathLst>
              <a:path w="588" h="592" extrusionOk="0">
                <a:moveTo>
                  <a:pt x="292" y="0"/>
                </a:moveTo>
                <a:cubicBezTo>
                  <a:pt x="131" y="0"/>
                  <a:pt x="0" y="135"/>
                  <a:pt x="0" y="296"/>
                </a:cubicBezTo>
                <a:cubicBezTo>
                  <a:pt x="0" y="457"/>
                  <a:pt x="131" y="592"/>
                  <a:pt x="292" y="592"/>
                </a:cubicBezTo>
                <a:cubicBezTo>
                  <a:pt x="457" y="592"/>
                  <a:pt x="587" y="457"/>
                  <a:pt x="587" y="296"/>
                </a:cubicBezTo>
                <a:cubicBezTo>
                  <a:pt x="587" y="135"/>
                  <a:pt x="457" y="0"/>
                  <a:pt x="2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39" name="Google Shape;1039;p29"/>
          <p:cNvSpPr/>
          <p:nvPr/>
        </p:nvSpPr>
        <p:spPr>
          <a:xfrm rot="1610678">
            <a:off x="3588306" y="1087498"/>
            <a:ext cx="28344" cy="28063"/>
          </a:xfrm>
          <a:custGeom>
            <a:avLst/>
            <a:gdLst/>
            <a:ahLst/>
            <a:cxnLst/>
            <a:rect l="l" t="t" r="r" b="b"/>
            <a:pathLst>
              <a:path w="507" h="502" extrusionOk="0">
                <a:moveTo>
                  <a:pt x="252" y="0"/>
                </a:moveTo>
                <a:cubicBezTo>
                  <a:pt x="115" y="0"/>
                  <a:pt x="1" y="110"/>
                  <a:pt x="1" y="251"/>
                </a:cubicBezTo>
                <a:cubicBezTo>
                  <a:pt x="1" y="389"/>
                  <a:pt x="115" y="502"/>
                  <a:pt x="252" y="502"/>
                </a:cubicBezTo>
                <a:cubicBezTo>
                  <a:pt x="393" y="502"/>
                  <a:pt x="506" y="389"/>
                  <a:pt x="506" y="251"/>
                </a:cubicBezTo>
                <a:cubicBezTo>
                  <a:pt x="506" y="110"/>
                  <a:pt x="393" y="0"/>
                  <a:pt x="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19622"/>
            <a:ext cx="2762230" cy="3075805"/>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3463280" y="1335769"/>
            <a:ext cx="5218943" cy="2585323"/>
          </a:xfrm>
          <a:prstGeom prst="rect">
            <a:avLst/>
          </a:prstGeom>
        </p:spPr>
        <p:txBody>
          <a:bodyPr wrap="square">
            <a:spAutoFit/>
          </a:bodyPr>
          <a:lstStyle/>
          <a:p>
            <a:pPr algn="just">
              <a:lnSpc>
                <a:spcPct val="150000"/>
              </a:lnSpc>
            </a:pPr>
            <a:r>
              <a:rPr lang="vi-VN" sz="1800" dirty="0" smtClean="0"/>
              <a:t>- Nguyễn Tuân (1910 – 1987), Hà Nội.</a:t>
            </a:r>
          </a:p>
          <a:p>
            <a:pPr algn="just">
              <a:lnSpc>
                <a:spcPct val="150000"/>
              </a:lnSpc>
            </a:pPr>
            <a:r>
              <a:rPr lang="vi-VN" sz="1800" dirty="0" smtClean="0"/>
              <a:t>- Là nhà văn có phong cách độc đáo, lối viết tài hoa, cách dùng từ ngữ đặc sắc.</a:t>
            </a:r>
          </a:p>
          <a:p>
            <a:pPr algn="just">
              <a:lnSpc>
                <a:spcPct val="150000"/>
              </a:lnSpc>
            </a:pPr>
            <a:r>
              <a:rPr lang="vi-VN" sz="1800" dirty="0" smtClean="0"/>
              <a:t>- Thể loại sở trường: kí, truyện ngắn.</a:t>
            </a:r>
          </a:p>
          <a:p>
            <a:pPr algn="just">
              <a:lnSpc>
                <a:spcPct val="150000"/>
              </a:lnSpc>
            </a:pPr>
            <a:r>
              <a:rPr lang="vi-VN" sz="1800" dirty="0" smtClean="0"/>
              <a:t>- Kí của Nguyễn Tuân cho thấy tác giả có vốn kiến thức sâu rộng về nhiều lĩnh vực đời sống. </a:t>
            </a:r>
            <a:endParaRPr lang="vi-VN" sz="1800"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409699"/>
            <a:ext cx="2762230" cy="24778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529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solidFill>
                  <a:srgbClr val="000000"/>
                </a:solidFill>
                <a:latin typeface="+mn-lt"/>
              </a:rPr>
              <a:t>3. Tác phẩm</a:t>
            </a:r>
            <a:endParaRPr sz="2800" b="1" dirty="0">
              <a:solidFill>
                <a:srgbClr val="000000"/>
              </a:solidFill>
              <a:latin typeface="+mn-lt"/>
            </a:endParaRPr>
          </a:p>
        </p:txBody>
      </p:sp>
      <p:sp>
        <p:nvSpPr>
          <p:cNvPr id="1273" name="Google Shape;1273;p36"/>
          <p:cNvSpPr txBox="1">
            <a:spLocks noGrp="1"/>
          </p:cNvSpPr>
          <p:nvPr>
            <p:ph type="subTitle" idx="1"/>
          </p:nvPr>
        </p:nvSpPr>
        <p:spPr>
          <a:xfrm>
            <a:off x="834333" y="1275606"/>
            <a:ext cx="4097707" cy="2448272"/>
          </a:xfrm>
          <a:prstGeom prst="rect">
            <a:avLst/>
          </a:prstGeom>
        </p:spPr>
        <p:txBody>
          <a:bodyPr spcFirstLastPara="1" wrap="square" lIns="91425" tIns="91425" rIns="91425" bIns="91425" anchor="t" anchorCtr="0">
            <a:noAutofit/>
          </a:bodyPr>
          <a:lstStyle/>
          <a:p>
            <a:pPr marL="342900" lvl="0" algn="just">
              <a:lnSpc>
                <a:spcPct val="150000"/>
              </a:lnSpc>
              <a:spcAft>
                <a:spcPts val="1600"/>
              </a:spcAft>
              <a:buClrTx/>
              <a:buSzPct val="90000"/>
              <a:buFont typeface="Arial" pitchFamily="34" charset="0"/>
              <a:buChar char="•"/>
            </a:pPr>
            <a:r>
              <a:rPr lang="vi-VN" sz="2000" dirty="0" smtClean="0">
                <a:solidFill>
                  <a:srgbClr val="000000"/>
                </a:solidFill>
                <a:latin typeface="+mn-lt"/>
              </a:rPr>
              <a:t>Một số tác phẩm tiêu biểu của Nguyễn Tuân: </a:t>
            </a:r>
            <a:r>
              <a:rPr lang="vi-VN" sz="2000" i="1" dirty="0" smtClean="0">
                <a:solidFill>
                  <a:srgbClr val="000000"/>
                </a:solidFill>
                <a:latin typeface="+mn-lt"/>
              </a:rPr>
              <a:t>Vang bóng một thời</a:t>
            </a:r>
            <a:r>
              <a:rPr lang="vi-VN" sz="2000" dirty="0" smtClean="0">
                <a:solidFill>
                  <a:srgbClr val="000000"/>
                </a:solidFill>
                <a:latin typeface="+mn-lt"/>
              </a:rPr>
              <a:t> (tập truyện ngắn), </a:t>
            </a:r>
            <a:r>
              <a:rPr lang="vi-VN" sz="2000" i="1" dirty="0" smtClean="0">
                <a:solidFill>
                  <a:srgbClr val="000000"/>
                </a:solidFill>
                <a:latin typeface="+mn-lt"/>
              </a:rPr>
              <a:t>Sông Đà</a:t>
            </a:r>
            <a:r>
              <a:rPr lang="vi-VN" sz="2000" dirty="0" smtClean="0">
                <a:solidFill>
                  <a:srgbClr val="000000"/>
                </a:solidFill>
                <a:latin typeface="+mn-lt"/>
              </a:rPr>
              <a:t> (tùy bút),…</a:t>
            </a:r>
          </a:p>
        </p:txBody>
      </p:sp>
      <p:grpSp>
        <p:nvGrpSpPr>
          <p:cNvPr id="1322" name="Google Shape;1322;p36"/>
          <p:cNvGrpSpPr/>
          <p:nvPr/>
        </p:nvGrpSpPr>
        <p:grpSpPr>
          <a:xfrm>
            <a:off x="7970588" y="540005"/>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127799"/>
            <a:ext cx="2537419" cy="36856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41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pSp>
        <p:nvGrpSpPr>
          <p:cNvPr id="1261" name="Google Shape;1261;p36"/>
          <p:cNvGrpSpPr/>
          <p:nvPr/>
        </p:nvGrpSpPr>
        <p:grpSpPr>
          <a:xfrm>
            <a:off x="253137" y="4158625"/>
            <a:ext cx="933719" cy="889744"/>
            <a:chOff x="8088875" y="333925"/>
            <a:chExt cx="933719" cy="889744"/>
          </a:xfrm>
        </p:grpSpPr>
        <p:sp>
          <p:nvSpPr>
            <p:cNvPr id="1262" name="Google Shape;1262;p36"/>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3" name="Google Shape;1263;p36"/>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264" name="Google Shape;1264;p36"/>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5" name="Google Shape;1265;p36"/>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endParaRPr/>
            </a:p>
          </p:txBody>
        </p:sp>
        <p:sp>
          <p:nvSpPr>
            <p:cNvPr id="1266" name="Google Shape;1266;p36"/>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7" name="Google Shape;1267;p36"/>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endParaRPr/>
            </a:p>
          </p:txBody>
        </p:sp>
        <p:sp>
          <p:nvSpPr>
            <p:cNvPr id="1268" name="Google Shape;1268;p36"/>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269" name="Google Shape;1269;p36"/>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endParaRPr/>
            </a:p>
          </p:txBody>
        </p:sp>
        <p:sp>
          <p:nvSpPr>
            <p:cNvPr id="1270" name="Google Shape;1270;p36"/>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endParaRPr/>
            </a:p>
          </p:txBody>
        </p:sp>
      </p:grpSp>
      <p:sp>
        <p:nvSpPr>
          <p:cNvPr id="1271" name="Google Shape;1271;p36"/>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800" b="1" dirty="0" smtClean="0">
                <a:solidFill>
                  <a:srgbClr val="000000"/>
                </a:solidFill>
                <a:latin typeface="+mn-lt"/>
              </a:rPr>
              <a:t>3. Tác phẩm</a:t>
            </a:r>
            <a:endParaRPr sz="2800" b="1" dirty="0">
              <a:solidFill>
                <a:srgbClr val="000000"/>
              </a:solidFill>
              <a:latin typeface="+mn-lt"/>
            </a:endParaRPr>
          </a:p>
        </p:txBody>
      </p:sp>
      <p:sp>
        <p:nvSpPr>
          <p:cNvPr id="1273" name="Google Shape;1273;p36"/>
          <p:cNvSpPr txBox="1">
            <a:spLocks noGrp="1"/>
          </p:cNvSpPr>
          <p:nvPr>
            <p:ph type="subTitle" idx="1"/>
          </p:nvPr>
        </p:nvSpPr>
        <p:spPr>
          <a:xfrm>
            <a:off x="834333" y="1275606"/>
            <a:ext cx="3665659" cy="2448272"/>
          </a:xfrm>
          <a:prstGeom prst="rect">
            <a:avLst/>
          </a:prstGeom>
        </p:spPr>
        <p:txBody>
          <a:bodyPr spcFirstLastPara="1" wrap="square" lIns="91425" tIns="91425" rIns="91425" bIns="91425" anchor="t" anchorCtr="0">
            <a:noAutofit/>
          </a:bodyPr>
          <a:lstStyle/>
          <a:p>
            <a:pPr marL="342900" lvl="0" algn="just">
              <a:lnSpc>
                <a:spcPct val="150000"/>
              </a:lnSpc>
              <a:spcAft>
                <a:spcPts val="1600"/>
              </a:spcAft>
              <a:buClrTx/>
              <a:buSzPct val="90000"/>
              <a:buFont typeface="Arial" pitchFamily="34" charset="0"/>
              <a:buChar char="•"/>
            </a:pPr>
            <a:r>
              <a:rPr lang="vi-VN" sz="2000" i="1" dirty="0" smtClean="0">
                <a:solidFill>
                  <a:srgbClr val="000000"/>
                </a:solidFill>
                <a:latin typeface="+mn-lt"/>
              </a:rPr>
              <a:t>Cô Tô</a:t>
            </a:r>
            <a:r>
              <a:rPr lang="vi-VN" sz="2000" dirty="0" smtClean="0">
                <a:solidFill>
                  <a:srgbClr val="000000"/>
                </a:solidFill>
                <a:latin typeface="+mn-lt"/>
              </a:rPr>
              <a:t> được viết nhân một chuyến ra thăm đảo của nhà văn. Bài kí được in trong tập </a:t>
            </a:r>
            <a:r>
              <a:rPr lang="vi-VN" sz="2000" i="1" dirty="0" smtClean="0">
                <a:solidFill>
                  <a:srgbClr val="000000"/>
                </a:solidFill>
                <a:latin typeface="+mn-lt"/>
              </a:rPr>
              <a:t>Ký</a:t>
            </a:r>
            <a:r>
              <a:rPr lang="vi-VN" sz="2000" dirty="0" smtClean="0">
                <a:solidFill>
                  <a:srgbClr val="000000"/>
                </a:solidFill>
                <a:latin typeface="+mn-lt"/>
              </a:rPr>
              <a:t>, xuất bản lần đầu năm 1976.</a:t>
            </a:r>
            <a:endParaRPr lang="vi-VN" sz="2000" dirty="0">
              <a:solidFill>
                <a:srgbClr val="000000"/>
              </a:solidFill>
              <a:latin typeface="+mn-lt"/>
            </a:endParaRPr>
          </a:p>
        </p:txBody>
      </p:sp>
      <p:grpSp>
        <p:nvGrpSpPr>
          <p:cNvPr id="1322" name="Google Shape;1322;p36"/>
          <p:cNvGrpSpPr/>
          <p:nvPr/>
        </p:nvGrpSpPr>
        <p:grpSpPr>
          <a:xfrm>
            <a:off x="7970588" y="540005"/>
            <a:ext cx="906819" cy="626638"/>
            <a:chOff x="8173326" y="4425930"/>
            <a:chExt cx="906819" cy="626638"/>
          </a:xfrm>
        </p:grpSpPr>
        <p:sp>
          <p:nvSpPr>
            <p:cNvPr id="1323" name="Google Shape;1323;p36"/>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endParaRPr/>
            </a:p>
          </p:txBody>
        </p:sp>
        <p:sp>
          <p:nvSpPr>
            <p:cNvPr id="1324" name="Google Shape;1324;p36"/>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5" name="Google Shape;1325;p36"/>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6" name="Google Shape;1326;p36"/>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7" name="Google Shape;1327;p36"/>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8" name="Google Shape;1328;p36"/>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29" name="Google Shape;1329;p36"/>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0" name="Google Shape;1330;p36"/>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1" name="Google Shape;1331;p36"/>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2" name="Google Shape;1332;p36"/>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3" name="Google Shape;1333;p36"/>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4" name="Google Shape;1334;p36"/>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endParaRPr/>
            </a:p>
          </p:txBody>
        </p:sp>
        <p:sp>
          <p:nvSpPr>
            <p:cNvPr id="1335" name="Google Shape;1335;p36"/>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6" name="Google Shape;1336;p36"/>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7" name="Google Shape;1337;p36"/>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sp>
          <p:nvSpPr>
            <p:cNvPr id="1338" name="Google Shape;1338;p36"/>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148448"/>
            <a:ext cx="2604294" cy="36101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2065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28"/>
          <p:cNvSpPr txBox="1">
            <a:spLocks noGrp="1"/>
          </p:cNvSpPr>
          <p:nvPr>
            <p:ph type="title" idx="6"/>
          </p:nvPr>
        </p:nvSpPr>
        <p:spPr>
          <a:xfrm>
            <a:off x="720000" y="445025"/>
            <a:ext cx="7704000" cy="487500"/>
          </a:xfrm>
          <a:prstGeom prst="rect">
            <a:avLst/>
          </a:prstGeom>
        </p:spPr>
        <p:txBody>
          <a:bodyPr spcFirstLastPara="1" wrap="square" lIns="91425" tIns="91425" rIns="91425" bIns="91425" anchor="ctr" anchorCtr="0">
            <a:noAutofit/>
          </a:bodyPr>
          <a:lstStyle/>
          <a:p>
            <a:r>
              <a:rPr lang="vi-VN" sz="2800" b="1" dirty="0" smtClean="0">
                <a:solidFill>
                  <a:srgbClr val="000000"/>
                </a:solidFill>
                <a:latin typeface="+mn-lt"/>
              </a:rPr>
              <a:t>4. Đọc – kể tóm tắt</a:t>
            </a:r>
            <a:endParaRPr lang="vi-VN" sz="2800" dirty="0">
              <a:solidFill>
                <a:srgbClr val="000000"/>
              </a:solidFill>
              <a:latin typeface="+mn-lt"/>
            </a:endParaRPr>
          </a:p>
        </p:txBody>
      </p:sp>
      <p:grpSp>
        <p:nvGrpSpPr>
          <p:cNvPr id="949" name="Google Shape;949;p28"/>
          <p:cNvGrpSpPr/>
          <p:nvPr/>
        </p:nvGrpSpPr>
        <p:grpSpPr>
          <a:xfrm>
            <a:off x="8088875" y="333925"/>
            <a:ext cx="933719" cy="889744"/>
            <a:chOff x="8088875" y="333925"/>
            <a:chExt cx="933719" cy="889744"/>
          </a:xfrm>
        </p:grpSpPr>
        <p:sp>
          <p:nvSpPr>
            <p:cNvPr id="950" name="Google Shape;950;p28"/>
            <p:cNvSpPr/>
            <p:nvPr/>
          </p:nvSpPr>
          <p:spPr>
            <a:xfrm>
              <a:off x="8254750" y="515867"/>
              <a:ext cx="767843" cy="707803"/>
            </a:xfrm>
            <a:custGeom>
              <a:avLst/>
              <a:gdLst/>
              <a:ahLst/>
              <a:cxnLst/>
              <a:rect l="l" t="t" r="r" b="b"/>
              <a:pathLst>
                <a:path w="17252" h="15903" extrusionOk="0">
                  <a:moveTo>
                    <a:pt x="8628" y="1"/>
                  </a:moveTo>
                  <a:cubicBezTo>
                    <a:pt x="3863" y="1"/>
                    <a:pt x="0" y="3560"/>
                    <a:pt x="0" y="7951"/>
                  </a:cubicBezTo>
                  <a:cubicBezTo>
                    <a:pt x="0" y="12342"/>
                    <a:pt x="3863" y="15902"/>
                    <a:pt x="8628" y="15902"/>
                  </a:cubicBezTo>
                  <a:cubicBezTo>
                    <a:pt x="13390" y="15902"/>
                    <a:pt x="17252" y="12342"/>
                    <a:pt x="17252" y="7951"/>
                  </a:cubicBezTo>
                  <a:cubicBezTo>
                    <a:pt x="17252" y="3560"/>
                    <a:pt x="13390" y="1"/>
                    <a:pt x="8628"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a:off x="8088875" y="333925"/>
              <a:ext cx="823611" cy="823656"/>
            </a:xfrm>
            <a:custGeom>
              <a:avLst/>
              <a:gdLst/>
              <a:ahLst/>
              <a:cxnLst/>
              <a:rect l="l" t="t" r="r" b="b"/>
              <a:pathLst>
                <a:path w="18505" h="18506" extrusionOk="0">
                  <a:moveTo>
                    <a:pt x="9252" y="0"/>
                  </a:moveTo>
                  <a:cubicBezTo>
                    <a:pt x="4144" y="0"/>
                    <a:pt x="0" y="4144"/>
                    <a:pt x="0" y="9253"/>
                  </a:cubicBezTo>
                  <a:cubicBezTo>
                    <a:pt x="0" y="14362"/>
                    <a:pt x="4144" y="18506"/>
                    <a:pt x="9252" y="18506"/>
                  </a:cubicBezTo>
                  <a:cubicBezTo>
                    <a:pt x="14361" y="18506"/>
                    <a:pt x="18505" y="14362"/>
                    <a:pt x="18505" y="9253"/>
                  </a:cubicBezTo>
                  <a:cubicBezTo>
                    <a:pt x="18505" y="4144"/>
                    <a:pt x="14361" y="0"/>
                    <a:pt x="9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a:off x="8168052" y="413102"/>
              <a:ext cx="744432" cy="744477"/>
            </a:xfrm>
            <a:custGeom>
              <a:avLst/>
              <a:gdLst/>
              <a:ahLst/>
              <a:cxnLst/>
              <a:rect l="l" t="t" r="r" b="b"/>
              <a:pathLst>
                <a:path w="16726" h="16727" extrusionOk="0">
                  <a:moveTo>
                    <a:pt x="12929" y="1"/>
                  </a:moveTo>
                  <a:lnTo>
                    <a:pt x="12929" y="1"/>
                  </a:lnTo>
                  <a:cubicBezTo>
                    <a:pt x="14046" y="1530"/>
                    <a:pt x="14709" y="3416"/>
                    <a:pt x="14709" y="5457"/>
                  </a:cubicBezTo>
                  <a:cubicBezTo>
                    <a:pt x="14709" y="10566"/>
                    <a:pt x="10565" y="14710"/>
                    <a:pt x="5457" y="14710"/>
                  </a:cubicBezTo>
                  <a:cubicBezTo>
                    <a:pt x="3416" y="14710"/>
                    <a:pt x="1533" y="14047"/>
                    <a:pt x="1" y="12931"/>
                  </a:cubicBezTo>
                  <a:lnTo>
                    <a:pt x="1" y="12931"/>
                  </a:lnTo>
                  <a:cubicBezTo>
                    <a:pt x="1684" y="15229"/>
                    <a:pt x="4406" y="16727"/>
                    <a:pt x="7473" y="16727"/>
                  </a:cubicBezTo>
                  <a:cubicBezTo>
                    <a:pt x="12582" y="16727"/>
                    <a:pt x="16726" y="12583"/>
                    <a:pt x="16726" y="7474"/>
                  </a:cubicBezTo>
                  <a:cubicBezTo>
                    <a:pt x="16726" y="4406"/>
                    <a:pt x="15232" y="1685"/>
                    <a:pt x="12929"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a:off x="8117137" y="525391"/>
              <a:ext cx="347604" cy="630538"/>
            </a:xfrm>
            <a:custGeom>
              <a:avLst/>
              <a:gdLst/>
              <a:ahLst/>
              <a:cxnLst/>
              <a:rect l="l" t="t" r="r" b="b"/>
              <a:pathLst>
                <a:path w="7810" h="14167" extrusionOk="0">
                  <a:moveTo>
                    <a:pt x="5030" y="0"/>
                  </a:moveTo>
                  <a:lnTo>
                    <a:pt x="5030" y="0"/>
                  </a:lnTo>
                  <a:cubicBezTo>
                    <a:pt x="1278" y="2487"/>
                    <a:pt x="261" y="6161"/>
                    <a:pt x="0" y="8318"/>
                  </a:cubicBezTo>
                  <a:cubicBezTo>
                    <a:pt x="1254" y="11524"/>
                    <a:pt x="4240" y="13857"/>
                    <a:pt x="7810" y="14166"/>
                  </a:cubicBezTo>
                  <a:cubicBezTo>
                    <a:pt x="4134" y="8297"/>
                    <a:pt x="5030" y="0"/>
                    <a:pt x="5030" y="0"/>
                  </a:cubicBezTo>
                  <a:close/>
                </a:path>
              </a:pathLst>
            </a:custGeom>
            <a:solidFill>
              <a:srgbClr val="FF4E0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a:off x="8168363" y="988701"/>
              <a:ext cx="296375" cy="167215"/>
            </a:xfrm>
            <a:custGeom>
              <a:avLst/>
              <a:gdLst/>
              <a:ahLst/>
              <a:cxnLst/>
              <a:rect l="l" t="t" r="r" b="b"/>
              <a:pathLst>
                <a:path w="6659" h="3757" extrusionOk="0">
                  <a:moveTo>
                    <a:pt x="0" y="1"/>
                  </a:moveTo>
                  <a:lnTo>
                    <a:pt x="0" y="1"/>
                  </a:lnTo>
                  <a:cubicBezTo>
                    <a:pt x="1533" y="2093"/>
                    <a:pt x="3924" y="3519"/>
                    <a:pt x="6659" y="3756"/>
                  </a:cubicBezTo>
                  <a:cubicBezTo>
                    <a:pt x="6261" y="3120"/>
                    <a:pt x="5917" y="2454"/>
                    <a:pt x="5618" y="1774"/>
                  </a:cubicBezTo>
                  <a:cubicBezTo>
                    <a:pt x="5560" y="1774"/>
                    <a:pt x="5504" y="1777"/>
                    <a:pt x="5450" y="1777"/>
                  </a:cubicBezTo>
                  <a:cubicBezTo>
                    <a:pt x="3412" y="1777"/>
                    <a:pt x="1529" y="1117"/>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a:off x="8341004" y="358982"/>
              <a:ext cx="571476" cy="465860"/>
            </a:xfrm>
            <a:custGeom>
              <a:avLst/>
              <a:gdLst/>
              <a:ahLst/>
              <a:cxnLst/>
              <a:rect l="l" t="t" r="r" b="b"/>
              <a:pathLst>
                <a:path w="12840" h="10467" extrusionOk="0">
                  <a:moveTo>
                    <a:pt x="6773" y="0"/>
                  </a:moveTo>
                  <a:cubicBezTo>
                    <a:pt x="4917" y="149"/>
                    <a:pt x="2560" y="1045"/>
                    <a:pt x="0" y="3739"/>
                  </a:cubicBezTo>
                  <a:cubicBezTo>
                    <a:pt x="0" y="3739"/>
                    <a:pt x="108" y="3733"/>
                    <a:pt x="305" y="3733"/>
                  </a:cubicBezTo>
                  <a:cubicBezTo>
                    <a:pt x="1805" y="3733"/>
                    <a:pt x="8494" y="4103"/>
                    <a:pt x="12668" y="10466"/>
                  </a:cubicBezTo>
                  <a:cubicBezTo>
                    <a:pt x="12781" y="9892"/>
                    <a:pt x="12840" y="9298"/>
                    <a:pt x="12840" y="8690"/>
                  </a:cubicBezTo>
                  <a:cubicBezTo>
                    <a:pt x="12840" y="4697"/>
                    <a:pt x="10315" y="1299"/>
                    <a:pt x="6773" y="0"/>
                  </a:cubicBezTo>
                  <a:close/>
                </a:path>
              </a:pathLst>
            </a:custGeom>
            <a:solidFill>
              <a:srgbClr val="FFB8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a:off x="8743475" y="413102"/>
              <a:ext cx="168995" cy="411739"/>
            </a:xfrm>
            <a:custGeom>
              <a:avLst/>
              <a:gdLst/>
              <a:ahLst/>
              <a:cxnLst/>
              <a:rect l="l" t="t" r="r" b="b"/>
              <a:pathLst>
                <a:path w="3797" h="9251" extrusionOk="0">
                  <a:moveTo>
                    <a:pt x="0" y="1"/>
                  </a:moveTo>
                  <a:lnTo>
                    <a:pt x="0" y="1"/>
                  </a:lnTo>
                  <a:cubicBezTo>
                    <a:pt x="1117" y="1530"/>
                    <a:pt x="1780" y="3416"/>
                    <a:pt x="1780" y="5457"/>
                  </a:cubicBezTo>
                  <a:cubicBezTo>
                    <a:pt x="1780" y="5928"/>
                    <a:pt x="1746" y="6391"/>
                    <a:pt x="1677" y="6845"/>
                  </a:cubicBezTo>
                  <a:cubicBezTo>
                    <a:pt x="2365" y="7533"/>
                    <a:pt x="3021" y="8329"/>
                    <a:pt x="3625" y="9250"/>
                  </a:cubicBezTo>
                  <a:cubicBezTo>
                    <a:pt x="3738" y="8676"/>
                    <a:pt x="3797" y="8082"/>
                    <a:pt x="3797" y="7474"/>
                  </a:cubicBezTo>
                  <a:cubicBezTo>
                    <a:pt x="3797" y="4402"/>
                    <a:pt x="2303" y="1685"/>
                    <a:pt x="0"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a:off x="8152920" y="366014"/>
              <a:ext cx="188133" cy="159426"/>
            </a:xfrm>
            <a:custGeom>
              <a:avLst/>
              <a:gdLst/>
              <a:ahLst/>
              <a:cxnLst/>
              <a:rect l="l" t="t" r="r" b="b"/>
              <a:pathLst>
                <a:path w="4227" h="3582" extrusionOk="0">
                  <a:moveTo>
                    <a:pt x="4226" y="1"/>
                  </a:moveTo>
                  <a:cubicBezTo>
                    <a:pt x="2478" y="736"/>
                    <a:pt x="1004" y="1997"/>
                    <a:pt x="0" y="3581"/>
                  </a:cubicBezTo>
                  <a:lnTo>
                    <a:pt x="4226" y="3581"/>
                  </a:lnTo>
                  <a:lnTo>
                    <a:pt x="4226" y="1"/>
                  </a:lnTo>
                  <a:close/>
                </a:path>
              </a:pathLst>
            </a:custGeom>
            <a:solidFill>
              <a:srgbClr val="1172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a:off x="8242645" y="444523"/>
              <a:ext cx="196901" cy="161740"/>
            </a:xfrm>
            <a:custGeom>
              <a:avLst/>
              <a:gdLst/>
              <a:ahLst/>
              <a:cxnLst/>
              <a:rect l="l" t="t" r="r" b="b"/>
              <a:pathLst>
                <a:path w="4424" h="3634" extrusionOk="0">
                  <a:moveTo>
                    <a:pt x="2619" y="0"/>
                  </a:moveTo>
                  <a:cubicBezTo>
                    <a:pt x="2158" y="0"/>
                    <a:pt x="1659" y="162"/>
                    <a:pt x="1221" y="487"/>
                  </a:cubicBezTo>
                  <a:cubicBezTo>
                    <a:pt x="304" y="1171"/>
                    <a:pt x="1" y="2319"/>
                    <a:pt x="548" y="3054"/>
                  </a:cubicBezTo>
                  <a:cubicBezTo>
                    <a:pt x="833" y="3439"/>
                    <a:pt x="1296" y="3633"/>
                    <a:pt x="1803" y="3633"/>
                  </a:cubicBezTo>
                  <a:cubicBezTo>
                    <a:pt x="2264" y="3633"/>
                    <a:pt x="2763" y="3472"/>
                    <a:pt x="3200" y="3146"/>
                  </a:cubicBezTo>
                  <a:cubicBezTo>
                    <a:pt x="4121" y="2463"/>
                    <a:pt x="4423" y="1315"/>
                    <a:pt x="3873" y="580"/>
                  </a:cubicBezTo>
                  <a:cubicBezTo>
                    <a:pt x="3587" y="195"/>
                    <a:pt x="3126" y="0"/>
                    <a:pt x="2619"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 name="Google Shape;971;p28"/>
          <p:cNvGrpSpPr/>
          <p:nvPr/>
        </p:nvGrpSpPr>
        <p:grpSpPr>
          <a:xfrm>
            <a:off x="8173326" y="4425930"/>
            <a:ext cx="906819" cy="626638"/>
            <a:chOff x="8173326" y="4425930"/>
            <a:chExt cx="906819" cy="626638"/>
          </a:xfrm>
        </p:grpSpPr>
        <p:sp>
          <p:nvSpPr>
            <p:cNvPr id="972" name="Google Shape;972;p28"/>
            <p:cNvSpPr/>
            <p:nvPr/>
          </p:nvSpPr>
          <p:spPr>
            <a:xfrm>
              <a:off x="8368356" y="4425930"/>
              <a:ext cx="582087" cy="613193"/>
            </a:xfrm>
            <a:custGeom>
              <a:avLst/>
              <a:gdLst/>
              <a:ahLst/>
              <a:cxnLst/>
              <a:rect l="l" t="t" r="r" b="b"/>
              <a:pathLst>
                <a:path w="10825" h="11404" extrusionOk="0">
                  <a:moveTo>
                    <a:pt x="6073" y="1"/>
                  </a:moveTo>
                  <a:cubicBezTo>
                    <a:pt x="5857" y="1"/>
                    <a:pt x="5640" y="113"/>
                    <a:pt x="5530" y="350"/>
                  </a:cubicBezTo>
                  <a:lnTo>
                    <a:pt x="4238" y="3169"/>
                  </a:lnTo>
                  <a:lnTo>
                    <a:pt x="1127" y="2337"/>
                  </a:lnTo>
                  <a:cubicBezTo>
                    <a:pt x="1071" y="2322"/>
                    <a:pt x="1017" y="2315"/>
                    <a:pt x="965" y="2315"/>
                  </a:cubicBezTo>
                  <a:cubicBezTo>
                    <a:pt x="511" y="2315"/>
                    <a:pt x="198" y="2836"/>
                    <a:pt x="470" y="3246"/>
                  </a:cubicBezTo>
                  <a:lnTo>
                    <a:pt x="2228" y="5924"/>
                  </a:lnTo>
                  <a:lnTo>
                    <a:pt x="307" y="8524"/>
                  </a:lnTo>
                  <a:cubicBezTo>
                    <a:pt x="0" y="8940"/>
                    <a:pt x="323" y="9485"/>
                    <a:pt x="785" y="9485"/>
                  </a:cubicBezTo>
                  <a:cubicBezTo>
                    <a:pt x="845" y="9485"/>
                    <a:pt x="908" y="9475"/>
                    <a:pt x="972" y="9455"/>
                  </a:cubicBezTo>
                  <a:lnTo>
                    <a:pt x="4315" y="8391"/>
                  </a:lnTo>
                  <a:lnTo>
                    <a:pt x="7222" y="11228"/>
                  </a:lnTo>
                  <a:cubicBezTo>
                    <a:pt x="7346" y="11350"/>
                    <a:pt x="7493" y="11404"/>
                    <a:pt x="7637" y="11404"/>
                  </a:cubicBezTo>
                  <a:cubicBezTo>
                    <a:pt x="7994" y="11404"/>
                    <a:pt x="8329" y="11074"/>
                    <a:pt x="8223" y="10652"/>
                  </a:cubicBezTo>
                  <a:lnTo>
                    <a:pt x="7392" y="7320"/>
                  </a:lnTo>
                  <a:lnTo>
                    <a:pt x="10359" y="5706"/>
                  </a:lnTo>
                  <a:cubicBezTo>
                    <a:pt x="10824" y="5452"/>
                    <a:pt x="10758" y="4764"/>
                    <a:pt x="10251" y="4606"/>
                  </a:cubicBezTo>
                  <a:lnTo>
                    <a:pt x="7196" y="3653"/>
                  </a:lnTo>
                  <a:lnTo>
                    <a:pt x="6671" y="505"/>
                  </a:lnTo>
                  <a:cubicBezTo>
                    <a:pt x="6616" y="178"/>
                    <a:pt x="6345" y="1"/>
                    <a:pt x="6073" y="1"/>
                  </a:cubicBezTo>
                  <a:close/>
                </a:path>
              </a:pathLst>
            </a:custGeom>
            <a:solidFill>
              <a:srgbClr val="F231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8"/>
            <p:cNvSpPr/>
            <p:nvPr/>
          </p:nvSpPr>
          <p:spPr>
            <a:xfrm>
              <a:off x="8659583" y="4493304"/>
              <a:ext cx="36565" cy="161256"/>
            </a:xfrm>
            <a:custGeom>
              <a:avLst/>
              <a:gdLst/>
              <a:ahLst/>
              <a:cxnLst/>
              <a:rect l="l" t="t" r="r" b="b"/>
              <a:pathLst>
                <a:path w="680" h="2999" extrusionOk="0">
                  <a:moveTo>
                    <a:pt x="567" y="1"/>
                  </a:moveTo>
                  <a:cubicBezTo>
                    <a:pt x="516" y="1"/>
                    <a:pt x="468" y="39"/>
                    <a:pt x="458" y="90"/>
                  </a:cubicBezTo>
                  <a:lnTo>
                    <a:pt x="310" y="1017"/>
                  </a:lnTo>
                  <a:cubicBezTo>
                    <a:pt x="299" y="1077"/>
                    <a:pt x="340" y="1132"/>
                    <a:pt x="399" y="1143"/>
                  </a:cubicBezTo>
                  <a:lnTo>
                    <a:pt x="413" y="1143"/>
                  </a:lnTo>
                  <a:cubicBezTo>
                    <a:pt x="466" y="1143"/>
                    <a:pt x="510" y="1106"/>
                    <a:pt x="521" y="1055"/>
                  </a:cubicBezTo>
                  <a:lnTo>
                    <a:pt x="669" y="127"/>
                  </a:lnTo>
                  <a:cubicBezTo>
                    <a:pt x="679" y="68"/>
                    <a:pt x="639" y="13"/>
                    <a:pt x="580" y="1"/>
                  </a:cubicBezTo>
                  <a:cubicBezTo>
                    <a:pt x="576" y="1"/>
                    <a:pt x="571" y="1"/>
                    <a:pt x="567" y="1"/>
                  </a:cubicBezTo>
                  <a:close/>
                  <a:moveTo>
                    <a:pt x="267" y="1855"/>
                  </a:moveTo>
                  <a:cubicBezTo>
                    <a:pt x="216" y="1855"/>
                    <a:pt x="169" y="1890"/>
                    <a:pt x="159" y="1945"/>
                  </a:cubicBezTo>
                  <a:lnTo>
                    <a:pt x="7" y="2872"/>
                  </a:lnTo>
                  <a:cubicBezTo>
                    <a:pt x="0" y="2932"/>
                    <a:pt x="41" y="2987"/>
                    <a:pt x="96" y="2998"/>
                  </a:cubicBezTo>
                  <a:lnTo>
                    <a:pt x="114" y="2998"/>
                  </a:lnTo>
                  <a:cubicBezTo>
                    <a:pt x="166" y="2998"/>
                    <a:pt x="210" y="2961"/>
                    <a:pt x="218" y="2909"/>
                  </a:cubicBezTo>
                  <a:lnTo>
                    <a:pt x="369" y="1982"/>
                  </a:lnTo>
                  <a:cubicBezTo>
                    <a:pt x="380" y="1923"/>
                    <a:pt x="340" y="1868"/>
                    <a:pt x="280" y="1856"/>
                  </a:cubicBezTo>
                  <a:cubicBezTo>
                    <a:pt x="276" y="1856"/>
                    <a:pt x="271" y="1855"/>
                    <a:pt x="267" y="1855"/>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8"/>
            <p:cNvSpPr/>
            <p:nvPr/>
          </p:nvSpPr>
          <p:spPr>
            <a:xfrm>
              <a:off x="8628557" y="4692739"/>
              <a:ext cx="35221" cy="34251"/>
            </a:xfrm>
            <a:custGeom>
              <a:avLst/>
              <a:gdLst/>
              <a:ahLst/>
              <a:cxnLst/>
              <a:rect l="l" t="t" r="r" b="b"/>
              <a:pathLst>
                <a:path w="655" h="637" extrusionOk="0">
                  <a:moveTo>
                    <a:pt x="544" y="1"/>
                  </a:moveTo>
                  <a:cubicBezTo>
                    <a:pt x="490" y="1"/>
                    <a:pt x="443" y="39"/>
                    <a:pt x="436" y="91"/>
                  </a:cubicBezTo>
                  <a:lnTo>
                    <a:pt x="396" y="349"/>
                  </a:lnTo>
                  <a:lnTo>
                    <a:pt x="182" y="201"/>
                  </a:lnTo>
                  <a:cubicBezTo>
                    <a:pt x="163" y="188"/>
                    <a:pt x="142" y="182"/>
                    <a:pt x="121" y="182"/>
                  </a:cubicBezTo>
                  <a:cubicBezTo>
                    <a:pt x="87" y="182"/>
                    <a:pt x="54" y="198"/>
                    <a:pt x="34" y="227"/>
                  </a:cubicBezTo>
                  <a:cubicBezTo>
                    <a:pt x="1" y="279"/>
                    <a:pt x="11" y="345"/>
                    <a:pt x="59" y="379"/>
                  </a:cubicBezTo>
                  <a:lnTo>
                    <a:pt x="410" y="619"/>
                  </a:lnTo>
                  <a:cubicBezTo>
                    <a:pt x="429" y="630"/>
                    <a:pt x="451" y="637"/>
                    <a:pt x="473" y="637"/>
                  </a:cubicBezTo>
                  <a:cubicBezTo>
                    <a:pt x="488" y="637"/>
                    <a:pt x="503" y="633"/>
                    <a:pt x="514" y="630"/>
                  </a:cubicBezTo>
                  <a:cubicBezTo>
                    <a:pt x="547" y="615"/>
                    <a:pt x="574" y="582"/>
                    <a:pt x="577" y="548"/>
                  </a:cubicBezTo>
                  <a:lnTo>
                    <a:pt x="647" y="127"/>
                  </a:lnTo>
                  <a:cubicBezTo>
                    <a:pt x="654" y="68"/>
                    <a:pt x="618" y="13"/>
                    <a:pt x="558" y="2"/>
                  </a:cubicBezTo>
                  <a:cubicBezTo>
                    <a:pt x="553" y="1"/>
                    <a:pt x="549" y="1"/>
                    <a:pt x="544"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8"/>
            <p:cNvSpPr/>
            <p:nvPr/>
          </p:nvSpPr>
          <p:spPr>
            <a:xfrm>
              <a:off x="8450572" y="4598856"/>
              <a:ext cx="148466" cy="86032"/>
            </a:xfrm>
            <a:custGeom>
              <a:avLst/>
              <a:gdLst/>
              <a:ahLst/>
              <a:cxnLst/>
              <a:rect l="l" t="t" r="r" b="b"/>
              <a:pathLst>
                <a:path w="2761" h="1600" extrusionOk="0">
                  <a:moveTo>
                    <a:pt x="123" y="0"/>
                  </a:moveTo>
                  <a:cubicBezTo>
                    <a:pt x="83" y="0"/>
                    <a:pt x="45" y="22"/>
                    <a:pt x="27" y="60"/>
                  </a:cubicBezTo>
                  <a:cubicBezTo>
                    <a:pt x="0" y="111"/>
                    <a:pt x="19" y="178"/>
                    <a:pt x="75" y="203"/>
                  </a:cubicBezTo>
                  <a:lnTo>
                    <a:pt x="931" y="632"/>
                  </a:lnTo>
                  <a:cubicBezTo>
                    <a:pt x="946" y="640"/>
                    <a:pt x="965" y="643"/>
                    <a:pt x="980" y="643"/>
                  </a:cubicBezTo>
                  <a:cubicBezTo>
                    <a:pt x="1020" y="643"/>
                    <a:pt x="1057" y="621"/>
                    <a:pt x="1076" y="584"/>
                  </a:cubicBezTo>
                  <a:cubicBezTo>
                    <a:pt x="1101" y="529"/>
                    <a:pt x="1079" y="466"/>
                    <a:pt x="1028" y="440"/>
                  </a:cubicBezTo>
                  <a:lnTo>
                    <a:pt x="171" y="11"/>
                  </a:lnTo>
                  <a:cubicBezTo>
                    <a:pt x="155" y="4"/>
                    <a:pt x="139" y="0"/>
                    <a:pt x="123" y="0"/>
                  </a:cubicBezTo>
                  <a:close/>
                  <a:moveTo>
                    <a:pt x="1839" y="858"/>
                  </a:moveTo>
                  <a:cubicBezTo>
                    <a:pt x="1800" y="858"/>
                    <a:pt x="1763" y="879"/>
                    <a:pt x="1744" y="916"/>
                  </a:cubicBezTo>
                  <a:cubicBezTo>
                    <a:pt x="1719" y="969"/>
                    <a:pt x="1737" y="1031"/>
                    <a:pt x="1792" y="1061"/>
                  </a:cubicBezTo>
                  <a:lnTo>
                    <a:pt x="1884" y="1105"/>
                  </a:lnTo>
                  <a:lnTo>
                    <a:pt x="2579" y="1581"/>
                  </a:lnTo>
                  <a:cubicBezTo>
                    <a:pt x="2598" y="1593"/>
                    <a:pt x="2620" y="1600"/>
                    <a:pt x="2638" y="1600"/>
                  </a:cubicBezTo>
                  <a:cubicBezTo>
                    <a:pt x="2672" y="1600"/>
                    <a:pt x="2704" y="1581"/>
                    <a:pt x="2727" y="1552"/>
                  </a:cubicBezTo>
                  <a:cubicBezTo>
                    <a:pt x="2760" y="1504"/>
                    <a:pt x="2749" y="1438"/>
                    <a:pt x="2697" y="1404"/>
                  </a:cubicBezTo>
                  <a:lnTo>
                    <a:pt x="1992" y="920"/>
                  </a:lnTo>
                  <a:lnTo>
                    <a:pt x="1884" y="868"/>
                  </a:lnTo>
                  <a:cubicBezTo>
                    <a:pt x="1870" y="861"/>
                    <a:pt x="1854" y="858"/>
                    <a:pt x="1839" y="858"/>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8"/>
            <p:cNvSpPr/>
            <p:nvPr/>
          </p:nvSpPr>
          <p:spPr>
            <a:xfrm>
              <a:off x="8383842" y="4565464"/>
              <a:ext cx="33662" cy="21884"/>
            </a:xfrm>
            <a:custGeom>
              <a:avLst/>
              <a:gdLst/>
              <a:ahLst/>
              <a:cxnLst/>
              <a:rect l="l" t="t" r="r" b="b"/>
              <a:pathLst>
                <a:path w="626" h="407" extrusionOk="0">
                  <a:moveTo>
                    <a:pt x="123" y="1"/>
                  </a:moveTo>
                  <a:cubicBezTo>
                    <a:pt x="83" y="1"/>
                    <a:pt x="45" y="23"/>
                    <a:pt x="27" y="60"/>
                  </a:cubicBezTo>
                  <a:cubicBezTo>
                    <a:pt x="0" y="112"/>
                    <a:pt x="19" y="178"/>
                    <a:pt x="75" y="204"/>
                  </a:cubicBezTo>
                  <a:lnTo>
                    <a:pt x="455" y="396"/>
                  </a:lnTo>
                  <a:cubicBezTo>
                    <a:pt x="470" y="403"/>
                    <a:pt x="488" y="407"/>
                    <a:pt x="503" y="407"/>
                  </a:cubicBezTo>
                  <a:cubicBezTo>
                    <a:pt x="544" y="407"/>
                    <a:pt x="581" y="385"/>
                    <a:pt x="599" y="348"/>
                  </a:cubicBezTo>
                  <a:cubicBezTo>
                    <a:pt x="625" y="293"/>
                    <a:pt x="603" y="230"/>
                    <a:pt x="551" y="204"/>
                  </a:cubicBezTo>
                  <a:lnTo>
                    <a:pt x="170" y="12"/>
                  </a:lnTo>
                  <a:cubicBezTo>
                    <a:pt x="155" y="4"/>
                    <a:pt x="139" y="1"/>
                    <a:pt x="123"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a:off x="8664530" y="4778718"/>
              <a:ext cx="108889" cy="201960"/>
            </a:xfrm>
            <a:custGeom>
              <a:avLst/>
              <a:gdLst/>
              <a:ahLst/>
              <a:cxnLst/>
              <a:rect l="l" t="t" r="r" b="b"/>
              <a:pathLst>
                <a:path w="2025" h="3756" extrusionOk="0">
                  <a:moveTo>
                    <a:pt x="120" y="1"/>
                  </a:moveTo>
                  <a:cubicBezTo>
                    <a:pt x="110" y="1"/>
                    <a:pt x="100" y="3"/>
                    <a:pt x="89" y="6"/>
                  </a:cubicBezTo>
                  <a:cubicBezTo>
                    <a:pt x="33" y="21"/>
                    <a:pt x="0" y="79"/>
                    <a:pt x="15" y="135"/>
                  </a:cubicBezTo>
                  <a:lnTo>
                    <a:pt x="181" y="759"/>
                  </a:lnTo>
                  <a:cubicBezTo>
                    <a:pt x="185" y="767"/>
                    <a:pt x="188" y="778"/>
                    <a:pt x="193" y="785"/>
                  </a:cubicBezTo>
                  <a:cubicBezTo>
                    <a:pt x="200" y="797"/>
                    <a:pt x="222" y="841"/>
                    <a:pt x="263" y="915"/>
                  </a:cubicBezTo>
                  <a:cubicBezTo>
                    <a:pt x="285" y="952"/>
                    <a:pt x="321" y="970"/>
                    <a:pt x="358" y="970"/>
                  </a:cubicBezTo>
                  <a:cubicBezTo>
                    <a:pt x="374" y="970"/>
                    <a:pt x="392" y="966"/>
                    <a:pt x="410" y="955"/>
                  </a:cubicBezTo>
                  <a:cubicBezTo>
                    <a:pt x="462" y="930"/>
                    <a:pt x="481" y="863"/>
                    <a:pt x="451" y="811"/>
                  </a:cubicBezTo>
                  <a:cubicBezTo>
                    <a:pt x="421" y="759"/>
                    <a:pt x="399" y="722"/>
                    <a:pt x="384" y="693"/>
                  </a:cubicBezTo>
                  <a:lnTo>
                    <a:pt x="222" y="79"/>
                  </a:lnTo>
                  <a:cubicBezTo>
                    <a:pt x="210" y="34"/>
                    <a:pt x="168" y="1"/>
                    <a:pt x="120" y="1"/>
                  </a:cubicBezTo>
                  <a:close/>
                  <a:moveTo>
                    <a:pt x="744" y="1455"/>
                  </a:moveTo>
                  <a:cubicBezTo>
                    <a:pt x="726" y="1455"/>
                    <a:pt x="708" y="1459"/>
                    <a:pt x="691" y="1469"/>
                  </a:cubicBezTo>
                  <a:cubicBezTo>
                    <a:pt x="640" y="1494"/>
                    <a:pt x="621" y="1561"/>
                    <a:pt x="650" y="1613"/>
                  </a:cubicBezTo>
                  <a:lnTo>
                    <a:pt x="1038" y="2307"/>
                  </a:lnTo>
                  <a:cubicBezTo>
                    <a:pt x="1057" y="2345"/>
                    <a:pt x="1093" y="2362"/>
                    <a:pt x="1131" y="2362"/>
                  </a:cubicBezTo>
                  <a:cubicBezTo>
                    <a:pt x="1149" y="2362"/>
                    <a:pt x="1168" y="2359"/>
                    <a:pt x="1182" y="2352"/>
                  </a:cubicBezTo>
                  <a:cubicBezTo>
                    <a:pt x="1234" y="2322"/>
                    <a:pt x="1252" y="2256"/>
                    <a:pt x="1223" y="2204"/>
                  </a:cubicBezTo>
                  <a:lnTo>
                    <a:pt x="839" y="1509"/>
                  </a:lnTo>
                  <a:cubicBezTo>
                    <a:pt x="819" y="1475"/>
                    <a:pt x="781" y="1455"/>
                    <a:pt x="744" y="1455"/>
                  </a:cubicBezTo>
                  <a:close/>
                  <a:moveTo>
                    <a:pt x="1516" y="2847"/>
                  </a:moveTo>
                  <a:cubicBezTo>
                    <a:pt x="1498" y="2847"/>
                    <a:pt x="1480" y="2852"/>
                    <a:pt x="1463" y="2861"/>
                  </a:cubicBezTo>
                  <a:cubicBezTo>
                    <a:pt x="1412" y="2887"/>
                    <a:pt x="1393" y="2954"/>
                    <a:pt x="1422" y="3005"/>
                  </a:cubicBezTo>
                  <a:lnTo>
                    <a:pt x="1811" y="3704"/>
                  </a:lnTo>
                  <a:cubicBezTo>
                    <a:pt x="1828" y="3737"/>
                    <a:pt x="1866" y="3755"/>
                    <a:pt x="1903" y="3755"/>
                  </a:cubicBezTo>
                  <a:cubicBezTo>
                    <a:pt x="1922" y="3755"/>
                    <a:pt x="1936" y="3752"/>
                    <a:pt x="1954" y="3745"/>
                  </a:cubicBezTo>
                  <a:cubicBezTo>
                    <a:pt x="2006" y="3714"/>
                    <a:pt x="2024" y="3652"/>
                    <a:pt x="1995" y="3600"/>
                  </a:cubicBezTo>
                  <a:lnTo>
                    <a:pt x="1611" y="2902"/>
                  </a:lnTo>
                  <a:cubicBezTo>
                    <a:pt x="1591" y="2867"/>
                    <a:pt x="1554" y="2847"/>
                    <a:pt x="1516" y="2847"/>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a:off x="8627750" y="4715484"/>
              <a:ext cx="38609" cy="33768"/>
            </a:xfrm>
            <a:custGeom>
              <a:avLst/>
              <a:gdLst/>
              <a:ahLst/>
              <a:cxnLst/>
              <a:rect l="l" t="t" r="r" b="b"/>
              <a:pathLst>
                <a:path w="718" h="628" extrusionOk="0">
                  <a:moveTo>
                    <a:pt x="490" y="1"/>
                  </a:moveTo>
                  <a:cubicBezTo>
                    <a:pt x="470" y="1"/>
                    <a:pt x="451" y="6"/>
                    <a:pt x="433" y="14"/>
                  </a:cubicBezTo>
                  <a:lnTo>
                    <a:pt x="67" y="240"/>
                  </a:lnTo>
                  <a:cubicBezTo>
                    <a:pt x="16" y="270"/>
                    <a:pt x="1" y="336"/>
                    <a:pt x="30" y="384"/>
                  </a:cubicBezTo>
                  <a:cubicBezTo>
                    <a:pt x="52" y="418"/>
                    <a:pt x="87" y="436"/>
                    <a:pt x="123" y="436"/>
                  </a:cubicBezTo>
                  <a:cubicBezTo>
                    <a:pt x="142" y="436"/>
                    <a:pt x="161" y="431"/>
                    <a:pt x="178" y="421"/>
                  </a:cubicBezTo>
                  <a:lnTo>
                    <a:pt x="422" y="273"/>
                  </a:lnTo>
                  <a:lnTo>
                    <a:pt x="495" y="546"/>
                  </a:lnTo>
                  <a:cubicBezTo>
                    <a:pt x="507" y="595"/>
                    <a:pt x="551" y="628"/>
                    <a:pt x="599" y="628"/>
                  </a:cubicBezTo>
                  <a:cubicBezTo>
                    <a:pt x="606" y="628"/>
                    <a:pt x="618" y="624"/>
                    <a:pt x="625" y="624"/>
                  </a:cubicBezTo>
                  <a:cubicBezTo>
                    <a:pt x="681" y="609"/>
                    <a:pt x="717" y="551"/>
                    <a:pt x="703" y="491"/>
                  </a:cubicBezTo>
                  <a:lnTo>
                    <a:pt x="592" y="81"/>
                  </a:lnTo>
                  <a:cubicBezTo>
                    <a:pt x="581" y="48"/>
                    <a:pt x="558" y="22"/>
                    <a:pt x="529" y="7"/>
                  </a:cubicBezTo>
                  <a:cubicBezTo>
                    <a:pt x="516" y="3"/>
                    <a:pt x="503" y="1"/>
                    <a:pt x="490"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8"/>
            <p:cNvSpPr/>
            <p:nvPr/>
          </p:nvSpPr>
          <p:spPr>
            <a:xfrm>
              <a:off x="8427343" y="4749198"/>
              <a:ext cx="177826" cy="138673"/>
            </a:xfrm>
            <a:custGeom>
              <a:avLst/>
              <a:gdLst/>
              <a:ahLst/>
              <a:cxnLst/>
              <a:rect l="l" t="t" r="r" b="b"/>
              <a:pathLst>
                <a:path w="3307" h="2579" extrusionOk="0">
                  <a:moveTo>
                    <a:pt x="3186" y="0"/>
                  </a:moveTo>
                  <a:cubicBezTo>
                    <a:pt x="3167" y="0"/>
                    <a:pt x="3147" y="5"/>
                    <a:pt x="3129" y="16"/>
                  </a:cubicBezTo>
                  <a:lnTo>
                    <a:pt x="2468" y="418"/>
                  </a:lnTo>
                  <a:cubicBezTo>
                    <a:pt x="2417" y="451"/>
                    <a:pt x="2401" y="518"/>
                    <a:pt x="2432" y="566"/>
                  </a:cubicBezTo>
                  <a:cubicBezTo>
                    <a:pt x="2454" y="599"/>
                    <a:pt x="2487" y="618"/>
                    <a:pt x="2524" y="618"/>
                  </a:cubicBezTo>
                  <a:cubicBezTo>
                    <a:pt x="2542" y="618"/>
                    <a:pt x="2560" y="614"/>
                    <a:pt x="2579" y="603"/>
                  </a:cubicBezTo>
                  <a:lnTo>
                    <a:pt x="3240" y="197"/>
                  </a:lnTo>
                  <a:cubicBezTo>
                    <a:pt x="3292" y="167"/>
                    <a:pt x="3307" y="101"/>
                    <a:pt x="3277" y="52"/>
                  </a:cubicBezTo>
                  <a:cubicBezTo>
                    <a:pt x="3258" y="18"/>
                    <a:pt x="3222" y="0"/>
                    <a:pt x="3186" y="0"/>
                  </a:cubicBezTo>
                  <a:close/>
                  <a:moveTo>
                    <a:pt x="1874" y="831"/>
                  </a:moveTo>
                  <a:cubicBezTo>
                    <a:pt x="1849" y="831"/>
                    <a:pt x="1823" y="839"/>
                    <a:pt x="1803" y="858"/>
                  </a:cubicBezTo>
                  <a:lnTo>
                    <a:pt x="1220" y="1368"/>
                  </a:lnTo>
                  <a:cubicBezTo>
                    <a:pt x="1175" y="1409"/>
                    <a:pt x="1172" y="1475"/>
                    <a:pt x="1208" y="1519"/>
                  </a:cubicBezTo>
                  <a:cubicBezTo>
                    <a:pt x="1230" y="1542"/>
                    <a:pt x="1260" y="1556"/>
                    <a:pt x="1290" y="1556"/>
                  </a:cubicBezTo>
                  <a:cubicBezTo>
                    <a:pt x="1315" y="1556"/>
                    <a:pt x="1341" y="1545"/>
                    <a:pt x="1360" y="1530"/>
                  </a:cubicBezTo>
                  <a:lnTo>
                    <a:pt x="1944" y="1017"/>
                  </a:lnTo>
                  <a:cubicBezTo>
                    <a:pt x="1988" y="980"/>
                    <a:pt x="1995" y="909"/>
                    <a:pt x="1955" y="865"/>
                  </a:cubicBezTo>
                  <a:cubicBezTo>
                    <a:pt x="1934" y="843"/>
                    <a:pt x="1904" y="831"/>
                    <a:pt x="1874" y="831"/>
                  </a:cubicBezTo>
                  <a:close/>
                  <a:moveTo>
                    <a:pt x="708" y="1853"/>
                  </a:moveTo>
                  <a:cubicBezTo>
                    <a:pt x="683" y="1853"/>
                    <a:pt x="657" y="1862"/>
                    <a:pt x="636" y="1881"/>
                  </a:cubicBezTo>
                  <a:lnTo>
                    <a:pt x="48" y="2391"/>
                  </a:lnTo>
                  <a:cubicBezTo>
                    <a:pt x="4" y="2432"/>
                    <a:pt x="1" y="2498"/>
                    <a:pt x="41" y="2543"/>
                  </a:cubicBezTo>
                  <a:cubicBezTo>
                    <a:pt x="60" y="2565"/>
                    <a:pt x="89" y="2579"/>
                    <a:pt x="119" y="2579"/>
                  </a:cubicBezTo>
                  <a:cubicBezTo>
                    <a:pt x="144" y="2579"/>
                    <a:pt x="171" y="2568"/>
                    <a:pt x="189" y="2553"/>
                  </a:cubicBezTo>
                  <a:lnTo>
                    <a:pt x="776" y="2040"/>
                  </a:lnTo>
                  <a:cubicBezTo>
                    <a:pt x="821" y="2003"/>
                    <a:pt x="824" y="1933"/>
                    <a:pt x="787" y="1888"/>
                  </a:cubicBezTo>
                  <a:cubicBezTo>
                    <a:pt x="766" y="1865"/>
                    <a:pt x="737" y="1853"/>
                    <a:pt x="708" y="1853"/>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8"/>
            <p:cNvSpPr/>
            <p:nvPr/>
          </p:nvSpPr>
          <p:spPr>
            <a:xfrm>
              <a:off x="8378680" y="4903787"/>
              <a:ext cx="30059" cy="26616"/>
            </a:xfrm>
            <a:custGeom>
              <a:avLst/>
              <a:gdLst/>
              <a:ahLst/>
              <a:cxnLst/>
              <a:rect l="l" t="t" r="r" b="b"/>
              <a:pathLst>
                <a:path w="559" h="495" extrusionOk="0">
                  <a:moveTo>
                    <a:pt x="440" y="0"/>
                  </a:moveTo>
                  <a:cubicBezTo>
                    <a:pt x="415" y="0"/>
                    <a:pt x="390" y="9"/>
                    <a:pt x="370" y="26"/>
                  </a:cubicBezTo>
                  <a:lnTo>
                    <a:pt x="48" y="307"/>
                  </a:lnTo>
                  <a:cubicBezTo>
                    <a:pt x="4" y="347"/>
                    <a:pt x="0" y="413"/>
                    <a:pt x="38" y="457"/>
                  </a:cubicBezTo>
                  <a:cubicBezTo>
                    <a:pt x="60" y="484"/>
                    <a:pt x="89" y="495"/>
                    <a:pt x="118" y="495"/>
                  </a:cubicBezTo>
                  <a:cubicBezTo>
                    <a:pt x="145" y="495"/>
                    <a:pt x="171" y="488"/>
                    <a:pt x="189" y="469"/>
                  </a:cubicBezTo>
                  <a:lnTo>
                    <a:pt x="510" y="188"/>
                  </a:lnTo>
                  <a:cubicBezTo>
                    <a:pt x="555" y="147"/>
                    <a:pt x="558" y="81"/>
                    <a:pt x="522" y="36"/>
                  </a:cubicBezTo>
                  <a:cubicBezTo>
                    <a:pt x="500" y="12"/>
                    <a:pt x="470" y="0"/>
                    <a:pt x="440"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8"/>
            <p:cNvSpPr/>
            <p:nvPr/>
          </p:nvSpPr>
          <p:spPr>
            <a:xfrm>
              <a:off x="8912041" y="4689943"/>
              <a:ext cx="35167" cy="14410"/>
            </a:xfrm>
            <a:custGeom>
              <a:avLst/>
              <a:gdLst/>
              <a:ahLst/>
              <a:cxnLst/>
              <a:rect l="l" t="t" r="r" b="b"/>
              <a:pathLst>
                <a:path w="654" h="268" extrusionOk="0">
                  <a:moveTo>
                    <a:pt x="537" y="1"/>
                  </a:moveTo>
                  <a:cubicBezTo>
                    <a:pt x="533" y="1"/>
                    <a:pt x="529" y="1"/>
                    <a:pt x="524" y="2"/>
                  </a:cubicBezTo>
                  <a:lnTo>
                    <a:pt x="103" y="54"/>
                  </a:lnTo>
                  <a:cubicBezTo>
                    <a:pt x="45" y="61"/>
                    <a:pt x="0" y="117"/>
                    <a:pt x="11" y="175"/>
                  </a:cubicBezTo>
                  <a:cubicBezTo>
                    <a:pt x="15" y="228"/>
                    <a:pt x="62" y="268"/>
                    <a:pt x="115" y="268"/>
                  </a:cubicBezTo>
                  <a:lnTo>
                    <a:pt x="129" y="268"/>
                  </a:lnTo>
                  <a:lnTo>
                    <a:pt x="555" y="213"/>
                  </a:lnTo>
                  <a:cubicBezTo>
                    <a:pt x="609" y="206"/>
                    <a:pt x="654" y="150"/>
                    <a:pt x="647" y="95"/>
                  </a:cubicBezTo>
                  <a:cubicBezTo>
                    <a:pt x="636" y="40"/>
                    <a:pt x="588" y="1"/>
                    <a:pt x="537" y="1"/>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a:off x="8719323" y="4698976"/>
              <a:ext cx="157016" cy="23659"/>
            </a:xfrm>
            <a:custGeom>
              <a:avLst/>
              <a:gdLst/>
              <a:ahLst/>
              <a:cxnLst/>
              <a:rect l="l" t="t" r="r" b="b"/>
              <a:pathLst>
                <a:path w="2920" h="440" extrusionOk="0">
                  <a:moveTo>
                    <a:pt x="2798" y="0"/>
                  </a:moveTo>
                  <a:cubicBezTo>
                    <a:pt x="2795" y="0"/>
                    <a:pt x="2793" y="0"/>
                    <a:pt x="2790" y="0"/>
                  </a:cubicBezTo>
                  <a:lnTo>
                    <a:pt x="1895" y="115"/>
                  </a:lnTo>
                  <a:cubicBezTo>
                    <a:pt x="1837" y="122"/>
                    <a:pt x="1796" y="178"/>
                    <a:pt x="1803" y="233"/>
                  </a:cubicBezTo>
                  <a:cubicBezTo>
                    <a:pt x="1811" y="288"/>
                    <a:pt x="1859" y="329"/>
                    <a:pt x="1911" y="329"/>
                  </a:cubicBezTo>
                  <a:lnTo>
                    <a:pt x="1926" y="329"/>
                  </a:lnTo>
                  <a:lnTo>
                    <a:pt x="2819" y="215"/>
                  </a:lnTo>
                  <a:cubicBezTo>
                    <a:pt x="2879" y="207"/>
                    <a:pt x="2919" y="152"/>
                    <a:pt x="2911" y="92"/>
                  </a:cubicBezTo>
                  <a:cubicBezTo>
                    <a:pt x="2905" y="36"/>
                    <a:pt x="2853" y="0"/>
                    <a:pt x="2798" y="0"/>
                  </a:cubicBezTo>
                  <a:close/>
                  <a:moveTo>
                    <a:pt x="1012" y="174"/>
                  </a:moveTo>
                  <a:cubicBezTo>
                    <a:pt x="1010" y="174"/>
                    <a:pt x="1008" y="174"/>
                    <a:pt x="1005" y="174"/>
                  </a:cubicBezTo>
                  <a:lnTo>
                    <a:pt x="105" y="229"/>
                  </a:lnTo>
                  <a:cubicBezTo>
                    <a:pt x="45" y="233"/>
                    <a:pt x="1" y="281"/>
                    <a:pt x="4" y="340"/>
                  </a:cubicBezTo>
                  <a:cubicBezTo>
                    <a:pt x="8" y="396"/>
                    <a:pt x="56" y="440"/>
                    <a:pt x="112" y="440"/>
                  </a:cubicBezTo>
                  <a:lnTo>
                    <a:pt x="119" y="440"/>
                  </a:lnTo>
                  <a:lnTo>
                    <a:pt x="1017" y="388"/>
                  </a:lnTo>
                  <a:cubicBezTo>
                    <a:pt x="1075" y="384"/>
                    <a:pt x="1120" y="333"/>
                    <a:pt x="1116" y="273"/>
                  </a:cubicBezTo>
                  <a:cubicBezTo>
                    <a:pt x="1113" y="217"/>
                    <a:pt x="1072" y="174"/>
                    <a:pt x="1012" y="174"/>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a:off x="8648022" y="4714086"/>
              <a:ext cx="34791" cy="12905"/>
            </a:xfrm>
            <a:custGeom>
              <a:avLst/>
              <a:gdLst/>
              <a:ahLst/>
              <a:cxnLst/>
              <a:rect l="l" t="t" r="r" b="b"/>
              <a:pathLst>
                <a:path w="647" h="240" extrusionOk="0">
                  <a:moveTo>
                    <a:pt x="529" y="0"/>
                  </a:moveTo>
                  <a:lnTo>
                    <a:pt x="104" y="26"/>
                  </a:lnTo>
                  <a:cubicBezTo>
                    <a:pt x="45" y="30"/>
                    <a:pt x="1" y="81"/>
                    <a:pt x="4" y="140"/>
                  </a:cubicBezTo>
                  <a:cubicBezTo>
                    <a:pt x="8" y="195"/>
                    <a:pt x="56" y="240"/>
                    <a:pt x="111" y="240"/>
                  </a:cubicBezTo>
                  <a:lnTo>
                    <a:pt x="118" y="240"/>
                  </a:lnTo>
                  <a:lnTo>
                    <a:pt x="544" y="214"/>
                  </a:lnTo>
                  <a:cubicBezTo>
                    <a:pt x="603" y="210"/>
                    <a:pt x="647" y="159"/>
                    <a:pt x="643" y="103"/>
                  </a:cubicBezTo>
                  <a:cubicBezTo>
                    <a:pt x="640" y="45"/>
                    <a:pt x="595" y="0"/>
                    <a:pt x="529" y="0"/>
                  </a:cubicBezTo>
                  <a:close/>
                </a:path>
              </a:pathLst>
            </a:custGeom>
            <a:solidFill>
              <a:srgbClr val="0038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a:off x="8173326" y="4795709"/>
              <a:ext cx="906819" cy="256859"/>
            </a:xfrm>
            <a:custGeom>
              <a:avLst/>
              <a:gdLst/>
              <a:ahLst/>
              <a:cxnLst/>
              <a:rect l="l" t="t" r="r" b="b"/>
              <a:pathLst>
                <a:path w="16864" h="4777" extrusionOk="0">
                  <a:moveTo>
                    <a:pt x="10935" y="1"/>
                  </a:moveTo>
                  <a:cubicBezTo>
                    <a:pt x="9707" y="1"/>
                    <a:pt x="9034" y="1795"/>
                    <a:pt x="8038" y="1795"/>
                  </a:cubicBezTo>
                  <a:cubicBezTo>
                    <a:pt x="7767" y="1795"/>
                    <a:pt x="7473" y="1663"/>
                    <a:pt x="7137" y="1326"/>
                  </a:cubicBezTo>
                  <a:cubicBezTo>
                    <a:pt x="6794" y="984"/>
                    <a:pt x="6508" y="846"/>
                    <a:pt x="6263" y="846"/>
                  </a:cubicBezTo>
                  <a:cubicBezTo>
                    <a:pt x="5242" y="846"/>
                    <a:pt x="4927" y="3236"/>
                    <a:pt x="4150" y="3236"/>
                  </a:cubicBezTo>
                  <a:cubicBezTo>
                    <a:pt x="4015" y="3236"/>
                    <a:pt x="3866" y="3164"/>
                    <a:pt x="3698" y="2996"/>
                  </a:cubicBezTo>
                  <a:cubicBezTo>
                    <a:pt x="3428" y="2725"/>
                    <a:pt x="3120" y="2616"/>
                    <a:pt x="2800" y="2616"/>
                  </a:cubicBezTo>
                  <a:cubicBezTo>
                    <a:pt x="1500" y="2616"/>
                    <a:pt x="0" y="4418"/>
                    <a:pt x="0" y="4418"/>
                  </a:cubicBezTo>
                  <a:lnTo>
                    <a:pt x="16864" y="4777"/>
                  </a:lnTo>
                  <a:cubicBezTo>
                    <a:pt x="16864" y="4777"/>
                    <a:pt x="15323" y="3669"/>
                    <a:pt x="12497" y="846"/>
                  </a:cubicBezTo>
                  <a:cubicBezTo>
                    <a:pt x="11879" y="228"/>
                    <a:pt x="11372" y="1"/>
                    <a:pt x="10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a:off x="8773785" y="4839377"/>
              <a:ext cx="43115" cy="43115"/>
            </a:xfrm>
            <a:custGeom>
              <a:avLst/>
              <a:gdLst/>
              <a:ahLst/>
              <a:cxnLst/>
              <a:rect l="l" t="t" r="r" b="b"/>
              <a:pathLst>
                <a:path w="887" h="887" extrusionOk="0">
                  <a:moveTo>
                    <a:pt x="443" y="1"/>
                  </a:moveTo>
                  <a:cubicBezTo>
                    <a:pt x="199" y="1"/>
                    <a:pt x="1" y="199"/>
                    <a:pt x="1" y="443"/>
                  </a:cubicBezTo>
                  <a:cubicBezTo>
                    <a:pt x="1" y="687"/>
                    <a:pt x="199" y="887"/>
                    <a:pt x="443" y="887"/>
                  </a:cubicBezTo>
                  <a:cubicBezTo>
                    <a:pt x="687" y="887"/>
                    <a:pt x="887" y="687"/>
                    <a:pt x="887" y="443"/>
                  </a:cubicBezTo>
                  <a:cubicBezTo>
                    <a:pt x="887" y="199"/>
                    <a:pt x="687" y="1"/>
                    <a:pt x="443" y="1"/>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a:off x="8898564" y="4965938"/>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a:off x="8503326" y="4952163"/>
              <a:ext cx="42969" cy="42969"/>
            </a:xfrm>
            <a:custGeom>
              <a:avLst/>
              <a:gdLst/>
              <a:ahLst/>
              <a:cxnLst/>
              <a:rect l="l" t="t" r="r" b="b"/>
              <a:pathLst>
                <a:path w="884" h="884" extrusionOk="0">
                  <a:moveTo>
                    <a:pt x="443" y="0"/>
                  </a:moveTo>
                  <a:cubicBezTo>
                    <a:pt x="199" y="0"/>
                    <a:pt x="0" y="200"/>
                    <a:pt x="0" y="444"/>
                  </a:cubicBezTo>
                  <a:cubicBezTo>
                    <a:pt x="0" y="688"/>
                    <a:pt x="199" y="883"/>
                    <a:pt x="443" y="883"/>
                  </a:cubicBezTo>
                  <a:cubicBezTo>
                    <a:pt x="687" y="883"/>
                    <a:pt x="883" y="688"/>
                    <a:pt x="883" y="444"/>
                  </a:cubicBezTo>
                  <a:cubicBezTo>
                    <a:pt x="883" y="200"/>
                    <a:pt x="687" y="0"/>
                    <a:pt x="443" y="0"/>
                  </a:cubicBezTo>
                  <a:close/>
                </a:path>
              </a:pathLst>
            </a:custGeom>
            <a:solidFill>
              <a:srgbClr val="00385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1486;p46"/>
          <p:cNvSpPr/>
          <p:nvPr/>
        </p:nvSpPr>
        <p:spPr>
          <a:xfrm flipH="1">
            <a:off x="683568" y="1133798"/>
            <a:ext cx="5400601" cy="2430253"/>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1">
              <a:lumMod val="60000"/>
              <a:lumOff val="40000"/>
              <a:alpha val="346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Rectangle 59"/>
          <p:cNvSpPr/>
          <p:nvPr/>
        </p:nvSpPr>
        <p:spPr>
          <a:xfrm>
            <a:off x="1043610" y="1527691"/>
            <a:ext cx="4572000" cy="1420325"/>
          </a:xfrm>
          <a:prstGeom prst="rect">
            <a:avLst/>
          </a:prstGeom>
        </p:spPr>
        <p:txBody>
          <a:bodyPr>
            <a:spAutoFit/>
          </a:bodyPr>
          <a:lstStyle/>
          <a:p>
            <a:pPr algn="just">
              <a:lnSpc>
                <a:spcPct val="150000"/>
              </a:lnSpc>
            </a:pPr>
            <a:r>
              <a:rPr lang="vi-VN" sz="2000" dirty="0" smtClean="0"/>
              <a:t>Dựa vào phần tri thức ngữ văn đã học, em hãy nêu thể loại và phương thức biểu đạt của VB</a:t>
            </a:r>
            <a:endParaRPr lang="vi-VN" sz="2000" dirty="0"/>
          </a:p>
        </p:txBody>
      </p:sp>
      <p:grpSp>
        <p:nvGrpSpPr>
          <p:cNvPr id="89" name="Google Shape;864;p50"/>
          <p:cNvGrpSpPr/>
          <p:nvPr/>
        </p:nvGrpSpPr>
        <p:grpSpPr>
          <a:xfrm>
            <a:off x="4786360" y="2685223"/>
            <a:ext cx="1500224" cy="1439186"/>
            <a:chOff x="3779314" y="3274044"/>
            <a:chExt cx="1500224" cy="1439186"/>
          </a:xfrm>
        </p:grpSpPr>
        <p:grpSp>
          <p:nvGrpSpPr>
            <p:cNvPr id="90" name="Google Shape;865;p50"/>
            <p:cNvGrpSpPr/>
            <p:nvPr/>
          </p:nvGrpSpPr>
          <p:grpSpPr>
            <a:xfrm>
              <a:off x="3779314" y="3274044"/>
              <a:ext cx="1500224" cy="1439186"/>
              <a:chOff x="393300" y="1670625"/>
              <a:chExt cx="425825" cy="408500"/>
            </a:xfrm>
          </p:grpSpPr>
          <p:sp>
            <p:nvSpPr>
              <p:cNvPr id="106" name="Google Shape;866;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7" name="Google Shape;867;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8" name="Google Shape;868;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9" name="Google Shape;869;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0" name="Google Shape;870;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1" name="Google Shape;871;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2" name="Google Shape;872;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3" name="Google Shape;873;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4" name="Google Shape;874;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5" name="Google Shape;875;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6" name="Google Shape;876;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91" name="Google Shape;877;p50"/>
            <p:cNvGrpSpPr/>
            <p:nvPr/>
          </p:nvGrpSpPr>
          <p:grpSpPr>
            <a:xfrm>
              <a:off x="3779314" y="3274044"/>
              <a:ext cx="1500224" cy="1439186"/>
              <a:chOff x="393300" y="1670625"/>
              <a:chExt cx="425825" cy="408500"/>
            </a:xfrm>
          </p:grpSpPr>
          <p:sp>
            <p:nvSpPr>
              <p:cNvPr id="92" name="Google Shape;878;p50"/>
              <p:cNvSpPr/>
              <p:nvPr/>
            </p:nvSpPr>
            <p:spPr>
              <a:xfrm>
                <a:off x="455375" y="1742700"/>
                <a:ext cx="299275" cy="285025"/>
              </a:xfrm>
              <a:custGeom>
                <a:avLst/>
                <a:gdLst/>
                <a:ahLst/>
                <a:cxnLst/>
                <a:rect l="l" t="t" r="r" b="b"/>
                <a:pathLst>
                  <a:path w="11971" h="11401" extrusionOk="0">
                    <a:moveTo>
                      <a:pt x="6222" y="0"/>
                    </a:moveTo>
                    <a:cubicBezTo>
                      <a:pt x="6048" y="0"/>
                      <a:pt x="5874" y="8"/>
                      <a:pt x="5699" y="23"/>
                    </a:cubicBezTo>
                    <a:cubicBezTo>
                      <a:pt x="3248" y="150"/>
                      <a:pt x="1179" y="1806"/>
                      <a:pt x="542" y="4161"/>
                    </a:cubicBezTo>
                    <a:cubicBezTo>
                      <a:pt x="1" y="6231"/>
                      <a:pt x="638" y="8427"/>
                      <a:pt x="2198" y="9860"/>
                    </a:cubicBezTo>
                    <a:cubicBezTo>
                      <a:pt x="2898" y="10496"/>
                      <a:pt x="3726" y="10974"/>
                      <a:pt x="4681" y="11229"/>
                    </a:cubicBezTo>
                    <a:cubicBezTo>
                      <a:pt x="5149" y="11344"/>
                      <a:pt x="5625" y="11401"/>
                      <a:pt x="6096" y="11401"/>
                    </a:cubicBezTo>
                    <a:cubicBezTo>
                      <a:pt x="7707" y="11401"/>
                      <a:pt x="9278" y="10741"/>
                      <a:pt x="10411" y="9510"/>
                    </a:cubicBezTo>
                    <a:cubicBezTo>
                      <a:pt x="11461" y="8300"/>
                      <a:pt x="11971" y="6708"/>
                      <a:pt x="11907" y="5116"/>
                    </a:cubicBezTo>
                    <a:cubicBezTo>
                      <a:pt x="11875" y="3525"/>
                      <a:pt x="11111" y="2060"/>
                      <a:pt x="9806" y="1137"/>
                    </a:cubicBezTo>
                    <a:cubicBezTo>
                      <a:pt x="8741" y="408"/>
                      <a:pt x="7502" y="0"/>
                      <a:pt x="622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3" name="Google Shape;879;p50"/>
              <p:cNvSpPr/>
              <p:nvPr/>
            </p:nvSpPr>
            <p:spPr>
              <a:xfrm>
                <a:off x="519850" y="1845125"/>
                <a:ext cx="45400" cy="34250"/>
              </a:xfrm>
              <a:custGeom>
                <a:avLst/>
                <a:gdLst/>
                <a:ahLst/>
                <a:cxnLst/>
                <a:rect l="l" t="t" r="r" b="b"/>
                <a:pathLst>
                  <a:path w="1816" h="1370" extrusionOk="0">
                    <a:moveTo>
                      <a:pt x="923" y="0"/>
                    </a:moveTo>
                    <a:cubicBezTo>
                      <a:pt x="913" y="0"/>
                      <a:pt x="903" y="0"/>
                      <a:pt x="892" y="1"/>
                    </a:cubicBezTo>
                    <a:cubicBezTo>
                      <a:pt x="1" y="1"/>
                      <a:pt x="1" y="1370"/>
                      <a:pt x="892" y="1370"/>
                    </a:cubicBezTo>
                    <a:cubicBezTo>
                      <a:pt x="1805" y="1338"/>
                      <a:pt x="1815" y="0"/>
                      <a:pt x="923"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4" name="Google Shape;880;p50"/>
              <p:cNvSpPr/>
              <p:nvPr/>
            </p:nvSpPr>
            <p:spPr>
              <a:xfrm>
                <a:off x="624900" y="1836375"/>
                <a:ext cx="45400" cy="34250"/>
              </a:xfrm>
              <a:custGeom>
                <a:avLst/>
                <a:gdLst/>
                <a:ahLst/>
                <a:cxnLst/>
                <a:rect l="l" t="t" r="r" b="b"/>
                <a:pathLst>
                  <a:path w="1816" h="1370" extrusionOk="0">
                    <a:moveTo>
                      <a:pt x="892" y="0"/>
                    </a:moveTo>
                    <a:cubicBezTo>
                      <a:pt x="1" y="0"/>
                      <a:pt x="1" y="1369"/>
                      <a:pt x="892" y="1369"/>
                    </a:cubicBezTo>
                    <a:cubicBezTo>
                      <a:pt x="1815" y="1369"/>
                      <a:pt x="1815" y="0"/>
                      <a:pt x="892" y="0"/>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5" name="Google Shape;881;p50"/>
              <p:cNvSpPr/>
              <p:nvPr/>
            </p:nvSpPr>
            <p:spPr>
              <a:xfrm>
                <a:off x="567675" y="1856225"/>
                <a:ext cx="56450" cy="34325"/>
              </a:xfrm>
              <a:custGeom>
                <a:avLst/>
                <a:gdLst/>
                <a:ahLst/>
                <a:cxnLst/>
                <a:rect l="l" t="t" r="r" b="b"/>
                <a:pathLst>
                  <a:path w="2258" h="1373" extrusionOk="0">
                    <a:moveTo>
                      <a:pt x="1980" y="1"/>
                    </a:moveTo>
                    <a:cubicBezTo>
                      <a:pt x="1876" y="1"/>
                      <a:pt x="1762" y="80"/>
                      <a:pt x="1780" y="193"/>
                    </a:cubicBezTo>
                    <a:cubicBezTo>
                      <a:pt x="1844" y="607"/>
                      <a:pt x="1558" y="989"/>
                      <a:pt x="1144" y="1053"/>
                    </a:cubicBezTo>
                    <a:cubicBezTo>
                      <a:pt x="698" y="1053"/>
                      <a:pt x="348" y="639"/>
                      <a:pt x="443" y="225"/>
                    </a:cubicBezTo>
                    <a:cubicBezTo>
                      <a:pt x="443" y="114"/>
                      <a:pt x="364" y="58"/>
                      <a:pt x="280" y="58"/>
                    </a:cubicBezTo>
                    <a:cubicBezTo>
                      <a:pt x="197" y="58"/>
                      <a:pt x="109" y="114"/>
                      <a:pt x="93" y="225"/>
                    </a:cubicBezTo>
                    <a:cubicBezTo>
                      <a:pt x="0" y="844"/>
                      <a:pt x="479" y="1373"/>
                      <a:pt x="1090" y="1373"/>
                    </a:cubicBezTo>
                    <a:cubicBezTo>
                      <a:pt x="1108" y="1373"/>
                      <a:pt x="1126" y="1372"/>
                      <a:pt x="1144" y="1371"/>
                    </a:cubicBezTo>
                    <a:cubicBezTo>
                      <a:pt x="1780" y="1339"/>
                      <a:pt x="2258" y="735"/>
                      <a:pt x="2131" y="130"/>
                    </a:cubicBezTo>
                    <a:cubicBezTo>
                      <a:pt x="2118" y="39"/>
                      <a:pt x="2051" y="1"/>
                      <a:pt x="1980" y="1"/>
                    </a:cubicBezTo>
                    <a:close/>
                  </a:path>
                </a:pathLst>
              </a:custGeom>
              <a:solidFill>
                <a:srgbClr val="002D7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6" name="Google Shape;882;p50"/>
              <p:cNvSpPr/>
              <p:nvPr/>
            </p:nvSpPr>
            <p:spPr>
              <a:xfrm>
                <a:off x="685400" y="1693500"/>
                <a:ext cx="30250" cy="41450"/>
              </a:xfrm>
              <a:custGeom>
                <a:avLst/>
                <a:gdLst/>
                <a:ahLst/>
                <a:cxnLst/>
                <a:rect l="l" t="t" r="r" b="b"/>
                <a:pathLst>
                  <a:path w="1210" h="1658" extrusionOk="0">
                    <a:moveTo>
                      <a:pt x="791" y="0"/>
                    </a:moveTo>
                    <a:cubicBezTo>
                      <a:pt x="637" y="0"/>
                      <a:pt x="498" y="115"/>
                      <a:pt x="446" y="272"/>
                    </a:cubicBezTo>
                    <a:lnTo>
                      <a:pt x="64" y="1227"/>
                    </a:lnTo>
                    <a:cubicBezTo>
                      <a:pt x="0" y="1386"/>
                      <a:pt x="128" y="1609"/>
                      <a:pt x="319" y="1641"/>
                    </a:cubicBezTo>
                    <a:cubicBezTo>
                      <a:pt x="347" y="1652"/>
                      <a:pt x="378" y="1657"/>
                      <a:pt x="409" y="1657"/>
                    </a:cubicBezTo>
                    <a:cubicBezTo>
                      <a:pt x="552" y="1657"/>
                      <a:pt x="706" y="1548"/>
                      <a:pt x="732" y="1418"/>
                    </a:cubicBezTo>
                    <a:lnTo>
                      <a:pt x="1146" y="431"/>
                    </a:lnTo>
                    <a:cubicBezTo>
                      <a:pt x="1210" y="240"/>
                      <a:pt x="1083" y="49"/>
                      <a:pt x="892" y="17"/>
                    </a:cubicBezTo>
                    <a:cubicBezTo>
                      <a:pt x="858" y="6"/>
                      <a:pt x="824" y="0"/>
                      <a:pt x="791"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7" name="Google Shape;883;p50"/>
              <p:cNvSpPr/>
              <p:nvPr/>
            </p:nvSpPr>
            <p:spPr>
              <a:xfrm>
                <a:off x="755375" y="1762475"/>
                <a:ext cx="47075" cy="32425"/>
              </a:xfrm>
              <a:custGeom>
                <a:avLst/>
                <a:gdLst/>
                <a:ahLst/>
                <a:cxnLst/>
                <a:rect l="l" t="t" r="r" b="b"/>
                <a:pathLst>
                  <a:path w="1883" h="1297" extrusionOk="0">
                    <a:moveTo>
                      <a:pt x="1373" y="0"/>
                    </a:moveTo>
                    <a:cubicBezTo>
                      <a:pt x="1313" y="0"/>
                      <a:pt x="1247" y="18"/>
                      <a:pt x="1181" y="59"/>
                    </a:cubicBezTo>
                    <a:lnTo>
                      <a:pt x="321" y="633"/>
                    </a:lnTo>
                    <a:cubicBezTo>
                      <a:pt x="1" y="819"/>
                      <a:pt x="195" y="1297"/>
                      <a:pt x="491" y="1297"/>
                    </a:cubicBezTo>
                    <a:cubicBezTo>
                      <a:pt x="548" y="1297"/>
                      <a:pt x="609" y="1279"/>
                      <a:pt x="671" y="1237"/>
                    </a:cubicBezTo>
                    <a:lnTo>
                      <a:pt x="1563" y="696"/>
                    </a:lnTo>
                    <a:cubicBezTo>
                      <a:pt x="1883" y="483"/>
                      <a:pt x="1688" y="0"/>
                      <a:pt x="1373"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8" name="Google Shape;884;p50"/>
              <p:cNvSpPr/>
              <p:nvPr/>
            </p:nvSpPr>
            <p:spPr>
              <a:xfrm>
                <a:off x="780100" y="1904675"/>
                <a:ext cx="39025" cy="21800"/>
              </a:xfrm>
              <a:custGeom>
                <a:avLst/>
                <a:gdLst/>
                <a:ahLst/>
                <a:cxnLst/>
                <a:rect l="l" t="t" r="r" b="b"/>
                <a:pathLst>
                  <a:path w="1561" h="872" extrusionOk="0">
                    <a:moveTo>
                      <a:pt x="406" y="0"/>
                    </a:moveTo>
                    <a:cubicBezTo>
                      <a:pt x="241" y="0"/>
                      <a:pt x="88" y="94"/>
                      <a:pt x="32" y="261"/>
                    </a:cubicBezTo>
                    <a:cubicBezTo>
                      <a:pt x="1" y="452"/>
                      <a:pt x="96" y="643"/>
                      <a:pt x="287" y="707"/>
                    </a:cubicBezTo>
                    <a:lnTo>
                      <a:pt x="1051" y="866"/>
                    </a:lnTo>
                    <a:cubicBezTo>
                      <a:pt x="1075" y="870"/>
                      <a:pt x="1100" y="872"/>
                      <a:pt x="1124" y="872"/>
                    </a:cubicBezTo>
                    <a:cubicBezTo>
                      <a:pt x="1289" y="872"/>
                      <a:pt x="1441" y="778"/>
                      <a:pt x="1497" y="611"/>
                    </a:cubicBezTo>
                    <a:cubicBezTo>
                      <a:pt x="1560" y="420"/>
                      <a:pt x="1433" y="229"/>
                      <a:pt x="1242" y="165"/>
                    </a:cubicBezTo>
                    <a:lnTo>
                      <a:pt x="478" y="6"/>
                    </a:lnTo>
                    <a:cubicBezTo>
                      <a:pt x="454" y="2"/>
                      <a:pt x="430" y="0"/>
                      <a:pt x="406"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9" name="Google Shape;885;p50"/>
              <p:cNvSpPr/>
              <p:nvPr/>
            </p:nvSpPr>
            <p:spPr>
              <a:xfrm>
                <a:off x="713950" y="2007975"/>
                <a:ext cx="30500" cy="31500"/>
              </a:xfrm>
              <a:custGeom>
                <a:avLst/>
                <a:gdLst/>
                <a:ahLst/>
                <a:cxnLst/>
                <a:rect l="l" t="t" r="r" b="b"/>
                <a:pathLst>
                  <a:path w="1220" h="1260" extrusionOk="0">
                    <a:moveTo>
                      <a:pt x="466" y="1"/>
                    </a:moveTo>
                    <a:cubicBezTo>
                      <a:pt x="228" y="1"/>
                      <a:pt x="1" y="239"/>
                      <a:pt x="132" y="522"/>
                    </a:cubicBezTo>
                    <a:lnTo>
                      <a:pt x="163" y="522"/>
                    </a:lnTo>
                    <a:lnTo>
                      <a:pt x="482" y="1095"/>
                    </a:lnTo>
                    <a:cubicBezTo>
                      <a:pt x="549" y="1211"/>
                      <a:pt x="649" y="1259"/>
                      <a:pt x="750" y="1259"/>
                    </a:cubicBezTo>
                    <a:cubicBezTo>
                      <a:pt x="982" y="1259"/>
                      <a:pt x="1220" y="1002"/>
                      <a:pt x="1087" y="713"/>
                    </a:cubicBezTo>
                    <a:lnTo>
                      <a:pt x="768" y="172"/>
                    </a:lnTo>
                    <a:cubicBezTo>
                      <a:pt x="688" y="51"/>
                      <a:pt x="576" y="1"/>
                      <a:pt x="466"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0" name="Google Shape;886;p50"/>
              <p:cNvSpPr/>
              <p:nvPr/>
            </p:nvSpPr>
            <p:spPr>
              <a:xfrm>
                <a:off x="556125" y="2036775"/>
                <a:ext cx="25025" cy="42350"/>
              </a:xfrm>
              <a:custGeom>
                <a:avLst/>
                <a:gdLst/>
                <a:ahLst/>
                <a:cxnLst/>
                <a:rect l="l" t="t" r="r" b="b"/>
                <a:pathLst>
                  <a:path w="1001" h="1694" extrusionOk="0">
                    <a:moveTo>
                      <a:pt x="640" y="1"/>
                    </a:moveTo>
                    <a:cubicBezTo>
                      <a:pt x="470" y="1"/>
                      <a:pt x="296" y="95"/>
                      <a:pt x="269" y="261"/>
                    </a:cubicBezTo>
                    <a:lnTo>
                      <a:pt x="78" y="1248"/>
                    </a:lnTo>
                    <a:cubicBezTo>
                      <a:pt x="1" y="1517"/>
                      <a:pt x="225" y="1693"/>
                      <a:pt x="443" y="1693"/>
                    </a:cubicBezTo>
                    <a:cubicBezTo>
                      <a:pt x="586" y="1693"/>
                      <a:pt x="727" y="1616"/>
                      <a:pt x="778" y="1439"/>
                    </a:cubicBezTo>
                    <a:lnTo>
                      <a:pt x="937" y="453"/>
                    </a:lnTo>
                    <a:cubicBezTo>
                      <a:pt x="1001" y="261"/>
                      <a:pt x="874" y="70"/>
                      <a:pt x="714" y="7"/>
                    </a:cubicBezTo>
                    <a:cubicBezTo>
                      <a:pt x="690" y="3"/>
                      <a:pt x="665" y="1"/>
                      <a:pt x="64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1" name="Google Shape;887;p50"/>
              <p:cNvSpPr/>
              <p:nvPr/>
            </p:nvSpPr>
            <p:spPr>
              <a:xfrm>
                <a:off x="436200" y="2008625"/>
                <a:ext cx="46350" cy="29600"/>
              </a:xfrm>
              <a:custGeom>
                <a:avLst/>
                <a:gdLst/>
                <a:ahLst/>
                <a:cxnLst/>
                <a:rect l="l" t="t" r="r" b="b"/>
                <a:pathLst>
                  <a:path w="1854" h="1184" extrusionOk="0">
                    <a:moveTo>
                      <a:pt x="1338" y="0"/>
                    </a:moveTo>
                    <a:cubicBezTo>
                      <a:pt x="1279" y="0"/>
                      <a:pt x="1215" y="15"/>
                      <a:pt x="1150" y="50"/>
                    </a:cubicBezTo>
                    <a:lnTo>
                      <a:pt x="322" y="528"/>
                    </a:lnTo>
                    <a:cubicBezTo>
                      <a:pt x="0" y="743"/>
                      <a:pt x="198" y="1183"/>
                      <a:pt x="516" y="1183"/>
                    </a:cubicBezTo>
                    <a:cubicBezTo>
                      <a:pt x="576" y="1183"/>
                      <a:pt x="639" y="1168"/>
                      <a:pt x="704" y="1133"/>
                    </a:cubicBezTo>
                    <a:lnTo>
                      <a:pt x="1532" y="655"/>
                    </a:lnTo>
                    <a:cubicBezTo>
                      <a:pt x="1854" y="441"/>
                      <a:pt x="1656" y="0"/>
                      <a:pt x="1338"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2" name="Google Shape;888;p50"/>
              <p:cNvSpPr/>
              <p:nvPr/>
            </p:nvSpPr>
            <p:spPr>
              <a:xfrm>
                <a:off x="393550" y="1922175"/>
                <a:ext cx="49925" cy="24850"/>
              </a:xfrm>
              <a:custGeom>
                <a:avLst/>
                <a:gdLst/>
                <a:ahLst/>
                <a:cxnLst/>
                <a:rect l="l" t="t" r="r" b="b"/>
                <a:pathLst>
                  <a:path w="1997" h="994" extrusionOk="0">
                    <a:moveTo>
                      <a:pt x="1560" y="1"/>
                    </a:moveTo>
                    <a:cubicBezTo>
                      <a:pt x="1536" y="1"/>
                      <a:pt x="1511" y="3"/>
                      <a:pt x="1487" y="7"/>
                    </a:cubicBezTo>
                    <a:cubicBezTo>
                      <a:pt x="1105" y="70"/>
                      <a:pt x="755" y="166"/>
                      <a:pt x="373" y="293"/>
                    </a:cubicBezTo>
                    <a:cubicBezTo>
                      <a:pt x="1" y="408"/>
                      <a:pt x="92" y="985"/>
                      <a:pt x="438" y="985"/>
                    </a:cubicBezTo>
                    <a:cubicBezTo>
                      <a:pt x="477" y="985"/>
                      <a:pt x="519" y="978"/>
                      <a:pt x="564" y="962"/>
                    </a:cubicBezTo>
                    <a:lnTo>
                      <a:pt x="564" y="993"/>
                    </a:lnTo>
                    <a:cubicBezTo>
                      <a:pt x="914" y="866"/>
                      <a:pt x="1296" y="771"/>
                      <a:pt x="1678" y="707"/>
                    </a:cubicBezTo>
                    <a:cubicBezTo>
                      <a:pt x="1869" y="675"/>
                      <a:pt x="1996" y="452"/>
                      <a:pt x="1933" y="261"/>
                    </a:cubicBezTo>
                    <a:cubicBezTo>
                      <a:pt x="1877" y="95"/>
                      <a:pt x="1725" y="1"/>
                      <a:pt x="1560"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3" name="Google Shape;889;p50"/>
              <p:cNvSpPr/>
              <p:nvPr/>
            </p:nvSpPr>
            <p:spPr>
              <a:xfrm>
                <a:off x="393300" y="1810900"/>
                <a:ext cx="47775" cy="21525"/>
              </a:xfrm>
              <a:custGeom>
                <a:avLst/>
                <a:gdLst/>
                <a:ahLst/>
                <a:cxnLst/>
                <a:rect l="l" t="t" r="r" b="b"/>
                <a:pathLst>
                  <a:path w="1911" h="861" extrusionOk="0">
                    <a:moveTo>
                      <a:pt x="351" y="1"/>
                    </a:moveTo>
                    <a:cubicBezTo>
                      <a:pt x="160" y="1"/>
                      <a:pt x="1" y="160"/>
                      <a:pt x="1" y="351"/>
                    </a:cubicBezTo>
                    <a:cubicBezTo>
                      <a:pt x="1" y="542"/>
                      <a:pt x="160" y="701"/>
                      <a:pt x="351" y="701"/>
                    </a:cubicBezTo>
                    <a:lnTo>
                      <a:pt x="1561" y="860"/>
                    </a:lnTo>
                    <a:cubicBezTo>
                      <a:pt x="1752" y="860"/>
                      <a:pt x="1911" y="701"/>
                      <a:pt x="1911" y="510"/>
                    </a:cubicBezTo>
                    <a:cubicBezTo>
                      <a:pt x="1911" y="319"/>
                      <a:pt x="1752" y="160"/>
                      <a:pt x="1561" y="128"/>
                    </a:cubicBezTo>
                    <a:lnTo>
                      <a:pt x="351" y="1"/>
                    </a:ln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4" name="Google Shape;890;p50"/>
              <p:cNvSpPr/>
              <p:nvPr/>
            </p:nvSpPr>
            <p:spPr>
              <a:xfrm>
                <a:off x="466650" y="1715700"/>
                <a:ext cx="39600" cy="38475"/>
              </a:xfrm>
              <a:custGeom>
                <a:avLst/>
                <a:gdLst/>
                <a:ahLst/>
                <a:cxnLst/>
                <a:rect l="l" t="t" r="r" b="b"/>
                <a:pathLst>
                  <a:path w="1584" h="1539" extrusionOk="0">
                    <a:moveTo>
                      <a:pt x="492" y="0"/>
                    </a:moveTo>
                    <a:cubicBezTo>
                      <a:pt x="243" y="0"/>
                      <a:pt x="0" y="265"/>
                      <a:pt x="155" y="530"/>
                    </a:cubicBezTo>
                    <a:cubicBezTo>
                      <a:pt x="378" y="848"/>
                      <a:pt x="600" y="1135"/>
                      <a:pt x="855" y="1421"/>
                    </a:cubicBezTo>
                    <a:cubicBezTo>
                      <a:pt x="923" y="1504"/>
                      <a:pt x="1003" y="1539"/>
                      <a:pt x="1083" y="1539"/>
                    </a:cubicBezTo>
                    <a:cubicBezTo>
                      <a:pt x="1338" y="1539"/>
                      <a:pt x="1583" y="1179"/>
                      <a:pt x="1365" y="912"/>
                    </a:cubicBezTo>
                    <a:cubicBezTo>
                      <a:pt x="1142" y="689"/>
                      <a:pt x="951" y="434"/>
                      <a:pt x="791" y="180"/>
                    </a:cubicBezTo>
                    <a:cubicBezTo>
                      <a:pt x="713" y="52"/>
                      <a:pt x="602" y="0"/>
                      <a:pt x="492" y="0"/>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5" name="Google Shape;891;p50"/>
              <p:cNvSpPr/>
              <p:nvPr/>
            </p:nvSpPr>
            <p:spPr>
              <a:xfrm>
                <a:off x="593075" y="1670625"/>
                <a:ext cx="19925" cy="47200"/>
              </a:xfrm>
              <a:custGeom>
                <a:avLst/>
                <a:gdLst/>
                <a:ahLst/>
                <a:cxnLst/>
                <a:rect l="l" t="t" r="r" b="b"/>
                <a:pathLst>
                  <a:path w="797" h="1888" extrusionOk="0">
                    <a:moveTo>
                      <a:pt x="422" y="1"/>
                    </a:moveTo>
                    <a:cubicBezTo>
                      <a:pt x="239" y="1"/>
                      <a:pt x="48" y="120"/>
                      <a:pt x="32" y="359"/>
                    </a:cubicBezTo>
                    <a:cubicBezTo>
                      <a:pt x="0" y="741"/>
                      <a:pt x="32" y="1155"/>
                      <a:pt x="64" y="1537"/>
                    </a:cubicBezTo>
                    <a:cubicBezTo>
                      <a:pt x="96" y="1728"/>
                      <a:pt x="223" y="1887"/>
                      <a:pt x="446" y="1887"/>
                    </a:cubicBezTo>
                    <a:cubicBezTo>
                      <a:pt x="637" y="1887"/>
                      <a:pt x="796" y="1728"/>
                      <a:pt x="796" y="1537"/>
                    </a:cubicBezTo>
                    <a:cubicBezTo>
                      <a:pt x="733" y="1155"/>
                      <a:pt x="733" y="741"/>
                      <a:pt x="764" y="359"/>
                    </a:cubicBezTo>
                    <a:cubicBezTo>
                      <a:pt x="780" y="120"/>
                      <a:pt x="605" y="1"/>
                      <a:pt x="422" y="1"/>
                    </a:cubicBezTo>
                    <a:close/>
                  </a:path>
                </a:pathLst>
              </a:custGeom>
              <a:solidFill>
                <a:srgbClr val="FFD74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p:bldLst>
  </p:timing>
</p:sld>
</file>

<file path=ppt/theme/theme1.xml><?xml version="1.0" encoding="utf-8"?>
<a:theme xmlns:a="http://schemas.openxmlformats.org/drawingml/2006/main" name="Chill Summer Beach Minitheme for Marketing by Slidesgo">
  <a:themeElements>
    <a:clrScheme name="Simple Light">
      <a:dk1>
        <a:srgbClr val="003857"/>
      </a:dk1>
      <a:lt1>
        <a:srgbClr val="FAD9B2"/>
      </a:lt1>
      <a:dk2>
        <a:srgbClr val="FFFFFF"/>
      </a:dk2>
      <a:lt2>
        <a:srgbClr val="82C4B9"/>
      </a:lt2>
      <a:accent1>
        <a:srgbClr val="269CA6"/>
      </a:accent1>
      <a:accent2>
        <a:srgbClr val="FF4E01"/>
      </a:accent2>
      <a:accent3>
        <a:srgbClr val="F23100"/>
      </a:accent3>
      <a:accent4>
        <a:srgbClr val="FFB83D"/>
      </a:accent4>
      <a:accent5>
        <a:srgbClr val="FFFFFF"/>
      </a:accent5>
      <a:accent6>
        <a:srgbClr val="FFFFFF"/>
      </a:accent6>
      <a:hlink>
        <a:srgbClr val="0038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1696</TotalTime>
  <Words>1909</Words>
  <Application>Microsoft Office PowerPoint</Application>
  <PresentationFormat>On-screen Show (16:9)</PresentationFormat>
  <Paragraphs>194</Paragraphs>
  <Slides>36</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Bahianita</vt:lpstr>
      <vt:lpstr>Didact Gothic</vt:lpstr>
      <vt:lpstr>Bebas Neue</vt:lpstr>
      <vt:lpstr>Anaheim</vt:lpstr>
      <vt:lpstr>Comfortaa</vt:lpstr>
      <vt:lpstr>Wingdings</vt:lpstr>
      <vt:lpstr>Roboto</vt:lpstr>
      <vt:lpstr>Roboto Condensed Light</vt:lpstr>
      <vt:lpstr>Fredoka One</vt:lpstr>
      <vt:lpstr>Quicksand Light</vt:lpstr>
      <vt:lpstr>Chill Summer Beach Minitheme for Marketing by Slidesgo</vt:lpstr>
      <vt:lpstr>Chào mừng các em đến với bài học hôm nay!</vt:lpstr>
      <vt:lpstr>KHỞI ĐỘNG</vt:lpstr>
      <vt:lpstr>Tiết 59 – 60: Cô Tô (Nguyễn Tuân)</vt:lpstr>
      <vt:lpstr>Nội dung bài học</vt:lpstr>
      <vt:lpstr>I. Tìm hiểu chung 1. Giải nghĩa từ khó</vt:lpstr>
      <vt:lpstr>2. Tác giả</vt:lpstr>
      <vt:lpstr>3. Tác phẩm</vt:lpstr>
      <vt:lpstr>3. Tác phẩm</vt:lpstr>
      <vt:lpstr>4. Đọc – kể tóm tắt</vt:lpstr>
      <vt:lpstr>4. Đọc – kể tóm tắt</vt:lpstr>
      <vt:lpstr>Bố cục 4 phần</vt:lpstr>
      <vt:lpstr>II. Tìm hiểu chi tiết</vt:lpstr>
      <vt:lpstr>1. Sự dữ dội của trận bão</vt:lpstr>
      <vt:lpstr>1. Sự dữ dội của trận bão</vt:lpstr>
      <vt:lpstr>1. Sự dữ dội của trận bão</vt:lpstr>
      <vt:lpstr>1. Sự dữ dội của trận bão</vt:lpstr>
      <vt:lpstr>1. Sự dữ dội của trận bão</vt:lpstr>
      <vt:lpstr>1. Sự dữ dội của trận bão</vt:lpstr>
      <vt:lpstr>2. Cảnh Cô Tô yên ả, tinh khôi sau cơn bão</vt:lpstr>
      <vt:lpstr>2. Cảnh Cô Tô yên ả, tinh khôi sau cơn bão</vt:lpstr>
      <vt:lpstr>2. Cảnh Cô Tô yên ả, tinh khôi sau cơn bão</vt:lpstr>
      <vt:lpstr>2. Cảnh Cô Tô yên ả, tinh khôi sau cơn bão</vt:lpstr>
      <vt:lpstr>3. Cảnh mặt trời mọc trên biển, đảo Cô Tô</vt:lpstr>
      <vt:lpstr>3. Cảnh mặt trời mọc trên biển, đảo Cô Tô</vt:lpstr>
      <vt:lpstr>3. Cảnh mặt trời mọc trên biển, đảo Cô Tô</vt:lpstr>
      <vt:lpstr>3. Cảnh mặt trời mọc trên biển, đảo Cô Tô</vt:lpstr>
      <vt:lpstr>4. Cảnh sinh hoạt của con người trên đảo Cô Tô</vt:lpstr>
      <vt:lpstr>4. Cảnh sinh hoạt của con người trên đảo Cô Tô</vt:lpstr>
      <vt:lpstr>4. Cảnh sinh hoạt của con người trên đảo Cô Tô</vt:lpstr>
      <vt:lpstr>4. Cảnh sinh hoạt của con người trên đảo Cô Tô</vt:lpstr>
      <vt:lpstr>4. Cảnh sinh hoạt của con người trên đảo Cô Tô</vt:lpstr>
      <vt:lpstr>4. Cảnh sinh hoạt của con người trên đảo Cô Tô</vt:lpstr>
      <vt:lpstr>III. Tổng kết</vt:lpstr>
      <vt:lpstr>Luyện tập – Vận dụng</vt:lpstr>
      <vt:lpstr>Hướng dẫn về nhà</vt:lpstr>
      <vt:lpstr>Hẹn gặp lại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hôm nay!</dc:title>
  <dc:creator>DELL</dc:creator>
  <cp:lastModifiedBy>DELL</cp:lastModifiedBy>
  <cp:revision>28</cp:revision>
  <dcterms:modified xsi:type="dcterms:W3CDTF">2021-09-29T16:56:34Z</dcterms:modified>
</cp:coreProperties>
</file>