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5"/>
  </p:notesMasterIdLst>
  <p:sldIdLst>
    <p:sldId id="290" r:id="rId2"/>
    <p:sldId id="256" r:id="rId3"/>
    <p:sldId id="259" r:id="rId4"/>
    <p:sldId id="257" r:id="rId5"/>
    <p:sldId id="258" r:id="rId6"/>
    <p:sldId id="291" r:id="rId7"/>
    <p:sldId id="262" r:id="rId8"/>
    <p:sldId id="272" r:id="rId9"/>
    <p:sldId id="270" r:id="rId10"/>
    <p:sldId id="285" r:id="rId11"/>
    <p:sldId id="265" r:id="rId12"/>
    <p:sldId id="287" r:id="rId13"/>
    <p:sldId id="289" r:id="rId14"/>
  </p:sldIdLst>
  <p:sldSz cx="9144000" cy="5143500" type="screen16x9"/>
  <p:notesSz cx="6858000" cy="9144000"/>
  <p:embeddedFontLst>
    <p:embeddedFont>
      <p:font typeface="Arial Black" panose="020B0A04020102020204" pitchFamily="34" charset="0"/>
      <p:bold r:id="rId16"/>
    </p:embeddedFont>
    <p:embeddedFont>
      <p:font typeface="Calibri" panose="020F0502020204030204" pitchFamily="34" charset="0"/>
      <p:regular r:id="rId17"/>
      <p:bold r:id="rId18"/>
      <p:italic r:id="rId19"/>
      <p:boldItalic r:id="rId20"/>
    </p:embeddedFont>
    <p:embeddedFont>
      <p:font typeface="Lato Light" panose="020F0502020204030203" pitchFamily="34" charset="0"/>
      <p:regular r:id="rId21"/>
      <p:bold r:id="rId22"/>
      <p:italic r:id="rId23"/>
      <p:boldItalic r:id="rId24"/>
    </p:embeddedFont>
    <p:embeddedFont>
      <p:font typeface="Roboto Slab Regular" panose="020B060402020202020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93C0B1-C3EF-405F-B1E8-830ADC564B1F}">
  <a:tblStyle styleId="{C693C0B1-C3EF-405F-B1E8-830ADC564B1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74"/>
    <p:restoredTop sz="94712"/>
  </p:normalViewPr>
  <p:slideViewPr>
    <p:cSldViewPr snapToGrid="0" snapToObjects="1">
      <p:cViewPr varScale="1">
        <p:scale>
          <a:sx n="90" d="100"/>
          <a:sy n="90" d="100"/>
        </p:scale>
        <p:origin x="94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3460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3"/>
          <p:cNvGrpSpPr/>
          <p:nvPr/>
        </p:nvGrpSpPr>
        <p:grpSpPr>
          <a:xfrm>
            <a:off x="3001075" y="4182123"/>
            <a:ext cx="508851" cy="478711"/>
            <a:chOff x="5972700" y="2330200"/>
            <a:chExt cx="411625" cy="387275"/>
          </a:xfrm>
        </p:grpSpPr>
        <p:sp>
          <p:nvSpPr>
            <p:cNvPr id="51" name="Google Shape;51;p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000"/>
              <a:buNone/>
              <a:defRPr sz="3000">
                <a:solidFill>
                  <a:schemeClr val="accent1"/>
                </a:solidFill>
              </a:defRPr>
            </a:lvl1pPr>
            <a:lvl2pPr lvl="1" algn="ctr" rtl="0">
              <a:spcBef>
                <a:spcPts val="0"/>
              </a:spcBef>
              <a:spcAft>
                <a:spcPts val="0"/>
              </a:spcAft>
              <a:buClr>
                <a:schemeClr val="accent1"/>
              </a:buClr>
              <a:buSzPts val="3000"/>
              <a:buNone/>
              <a:defRPr sz="3000">
                <a:solidFill>
                  <a:schemeClr val="accent1"/>
                </a:solidFill>
              </a:defRPr>
            </a:lvl2pPr>
            <a:lvl3pPr lvl="2" algn="ctr" rtl="0">
              <a:spcBef>
                <a:spcPts val="0"/>
              </a:spcBef>
              <a:spcAft>
                <a:spcPts val="0"/>
              </a:spcAft>
              <a:buClr>
                <a:schemeClr val="accent1"/>
              </a:buClr>
              <a:buSzPts val="3000"/>
              <a:buNone/>
              <a:defRPr sz="3000">
                <a:solidFill>
                  <a:schemeClr val="accent1"/>
                </a:solidFill>
              </a:defRPr>
            </a:lvl3pPr>
            <a:lvl4pPr lvl="3" algn="ctr" rtl="0">
              <a:spcBef>
                <a:spcPts val="0"/>
              </a:spcBef>
              <a:spcAft>
                <a:spcPts val="0"/>
              </a:spcAft>
              <a:buClr>
                <a:schemeClr val="accent1"/>
              </a:buClr>
              <a:buSzPts val="3000"/>
              <a:buNone/>
              <a:defRPr sz="3000">
                <a:solidFill>
                  <a:schemeClr val="accent1"/>
                </a:solidFill>
              </a:defRPr>
            </a:lvl4pPr>
            <a:lvl5pPr lvl="4" algn="ctr" rtl="0">
              <a:spcBef>
                <a:spcPts val="0"/>
              </a:spcBef>
              <a:spcAft>
                <a:spcPts val="0"/>
              </a:spcAft>
              <a:buClr>
                <a:schemeClr val="accent1"/>
              </a:buClr>
              <a:buSzPts val="3000"/>
              <a:buNone/>
              <a:defRPr sz="3000">
                <a:solidFill>
                  <a:schemeClr val="accent1"/>
                </a:solidFill>
              </a:defRPr>
            </a:lvl5pPr>
            <a:lvl6pPr lvl="5" algn="ctr" rtl="0">
              <a:spcBef>
                <a:spcPts val="0"/>
              </a:spcBef>
              <a:spcAft>
                <a:spcPts val="0"/>
              </a:spcAft>
              <a:buClr>
                <a:schemeClr val="accent1"/>
              </a:buClr>
              <a:buSzPts val="3000"/>
              <a:buNone/>
              <a:defRPr sz="3000">
                <a:solidFill>
                  <a:schemeClr val="accent1"/>
                </a:solidFill>
              </a:defRPr>
            </a:lvl6pPr>
            <a:lvl7pPr lvl="6" algn="ctr" rtl="0">
              <a:spcBef>
                <a:spcPts val="0"/>
              </a:spcBef>
              <a:spcAft>
                <a:spcPts val="0"/>
              </a:spcAft>
              <a:buClr>
                <a:schemeClr val="accent1"/>
              </a:buClr>
              <a:buSzPts val="3000"/>
              <a:buNone/>
              <a:defRPr sz="3000">
                <a:solidFill>
                  <a:schemeClr val="accent1"/>
                </a:solidFill>
              </a:defRPr>
            </a:lvl7pPr>
            <a:lvl8pPr lvl="7" algn="ctr" rtl="0">
              <a:spcBef>
                <a:spcPts val="0"/>
              </a:spcBef>
              <a:spcAft>
                <a:spcPts val="0"/>
              </a:spcAft>
              <a:buClr>
                <a:schemeClr val="accent1"/>
              </a:buClr>
              <a:buSzPts val="3000"/>
              <a:buNone/>
              <a:defRPr sz="3000">
                <a:solidFill>
                  <a:schemeClr val="accent1"/>
                </a:solidFill>
              </a:defRPr>
            </a:lvl8pPr>
            <a:lvl9pPr lvl="8" algn="ctr" rtl="0">
              <a:spcBef>
                <a:spcPts val="0"/>
              </a:spcBef>
              <a:spcAft>
                <a:spcPts val="0"/>
              </a:spcAft>
              <a:buClr>
                <a:schemeClr val="accent1"/>
              </a:buClr>
              <a:buSzPts val="3000"/>
              <a:buNone/>
              <a:defRPr sz="3000">
                <a:solidFill>
                  <a:schemeClr val="accent1"/>
                </a:solidFill>
              </a:defRPr>
            </a:lvl9pPr>
          </a:lstStyle>
          <a:p>
            <a:endParaRPr/>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0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7"/>
        <p:cNvGrpSpPr/>
        <p:nvPr/>
      </p:nvGrpSpPr>
      <p:grpSpPr>
        <a:xfrm>
          <a:off x="0" y="0"/>
          <a:ext cx="0" cy="0"/>
          <a:chOff x="0" y="0"/>
          <a:chExt cx="0" cy="0"/>
        </a:xfrm>
      </p:grpSpPr>
      <p:sp>
        <p:nvSpPr>
          <p:cNvPr id="98" name="Google Shape;98;p5"/>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5"/>
          <p:cNvGrpSpPr/>
          <p:nvPr/>
        </p:nvGrpSpPr>
        <p:grpSpPr>
          <a:xfrm>
            <a:off x="8142375" y="4477573"/>
            <a:ext cx="508851" cy="47871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5"/>
          <p:cNvGrpSpPr/>
          <p:nvPr/>
        </p:nvGrpSpPr>
        <p:grpSpPr>
          <a:xfrm>
            <a:off x="2139871" y="482540"/>
            <a:ext cx="398658" cy="63192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5"/>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2901875" y="1033400"/>
            <a:ext cx="5292300" cy="3267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Google Shape;126;p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p8"/>
          <p:cNvSpPr/>
          <p:nvPr/>
        </p:nvSpPr>
        <p:spPr>
          <a:xfrm>
            <a:off x="407150" y="407075"/>
            <a:ext cx="8329800" cy="432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8"/>
          <p:cNvGrpSpPr/>
          <p:nvPr/>
        </p:nvGrpSpPr>
        <p:grpSpPr>
          <a:xfrm>
            <a:off x="8142375" y="4477573"/>
            <a:ext cx="508851" cy="478711"/>
            <a:chOff x="5972700" y="2330200"/>
            <a:chExt cx="411625" cy="387275"/>
          </a:xfrm>
        </p:grpSpPr>
        <p:sp>
          <p:nvSpPr>
            <p:cNvPr id="206" name="Google Shape;206;p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8"/>
          <p:cNvGrpSpPr/>
          <p:nvPr/>
        </p:nvGrpSpPr>
        <p:grpSpPr>
          <a:xfrm>
            <a:off x="2139871" y="482540"/>
            <a:ext cx="398658" cy="631920"/>
            <a:chOff x="6718575" y="2318625"/>
            <a:chExt cx="256950" cy="407375"/>
          </a:xfrm>
        </p:grpSpPr>
        <p:sp>
          <p:nvSpPr>
            <p:cNvPr id="209" name="Google Shape;209;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8"/>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8" name="Google Shape;218;p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Aqua">
  <p:cSld name="BLANK_1">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2"/>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 name="Google Shape;316;p12"/>
          <p:cNvGrpSpPr/>
          <p:nvPr/>
        </p:nvGrpSpPr>
        <p:grpSpPr>
          <a:xfrm>
            <a:off x="8142375" y="4477573"/>
            <a:ext cx="508851" cy="478711"/>
            <a:chOff x="5972700" y="2330200"/>
            <a:chExt cx="411625" cy="387275"/>
          </a:xfrm>
        </p:grpSpPr>
        <p:sp>
          <p:nvSpPr>
            <p:cNvPr id="317" name="Google Shape;317;p1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1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Yellow">
  <p:cSld name="BLANK_1_1">
    <p:spTree>
      <p:nvGrpSpPr>
        <p:cNvPr id="1"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217850" y="171250"/>
            <a:ext cx="1054200" cy="1054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13"/>
          <p:cNvGrpSpPr/>
          <p:nvPr/>
        </p:nvGrpSpPr>
        <p:grpSpPr>
          <a:xfrm>
            <a:off x="8142375" y="4477573"/>
            <a:ext cx="508851" cy="47871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Magenta">
  <p:cSld name="BLANK_1_1_1">
    <p:spTree>
      <p:nvGrpSpPr>
        <p:cNvPr id="1"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marL="914400" lvl="1"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marL="1371600" lvl="2" indent="-355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marL="1828800" lvl="3"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marL="2286000" lvl="4"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marL="2743200" lvl="5"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marL="3200400" lvl="6"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marL="3657600" lvl="7" indent="-355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marL="4114800" lvl="8" indent="-3556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1pPr>
            <a:lvl2pPr lvl="1">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2pPr>
            <a:lvl3pPr lvl="2">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3pPr>
            <a:lvl4pPr lvl="3">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4pPr>
            <a:lvl5pPr lvl="4">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5pPr>
            <a:lvl6pPr lvl="5">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6pPr>
            <a:lvl7pPr lvl="6">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7pPr>
            <a:lvl8pPr lvl="7">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8pPr>
            <a:lvl9pPr lvl="8">
              <a:spcBef>
                <a:spcPts val="0"/>
              </a:spcBef>
              <a:spcAft>
                <a:spcPts val="0"/>
              </a:spcAft>
              <a:buClr>
                <a:schemeClr val="lt1"/>
              </a:buClr>
              <a:buSzPts val="2000"/>
              <a:buFont typeface="Roboto Slab Regular"/>
              <a:buNone/>
              <a:defRPr sz="2000">
                <a:solidFill>
                  <a:schemeClr val="lt1"/>
                </a:solidFill>
                <a:latin typeface="Roboto Slab Regular"/>
                <a:ea typeface="Roboto Slab Regular"/>
                <a:cs typeface="Roboto Slab Regular"/>
                <a:sym typeface="Roboto Slab Regular"/>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8" r:id="rId6"/>
    <p:sldLayoutId id="2147483659" r:id="rId7"/>
    <p:sldLayoutId id="2147483660"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alpha val="86000"/>
          </a:schemeClr>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4B45692-B3C9-0443-9AA6-BFEF695A44D4}"/>
              </a:ext>
            </a:extLst>
          </p:cNvPr>
          <p:cNvGraphicFramePr>
            <a:graphicFrameLocks noGrp="1"/>
          </p:cNvGraphicFramePr>
          <p:nvPr>
            <p:extLst>
              <p:ext uri="{D42A27DB-BD31-4B8C-83A1-F6EECF244321}">
                <p14:modId xmlns:p14="http://schemas.microsoft.com/office/powerpoint/2010/main" val="2295070237"/>
              </p:ext>
            </p:extLst>
          </p:nvPr>
        </p:nvGraphicFramePr>
        <p:xfrm>
          <a:off x="3691270" y="485406"/>
          <a:ext cx="50292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gridCol w="457200">
                  <a:extLst>
                    <a:ext uri="{9D8B030D-6E8A-4147-A177-3AD203B41FA5}">
                      <a16:colId xmlns:a16="http://schemas.microsoft.com/office/drawing/2014/main" val="3508101588"/>
                    </a:ext>
                  </a:extLst>
                </a:gridCol>
                <a:gridCol w="457200">
                  <a:extLst>
                    <a:ext uri="{9D8B030D-6E8A-4147-A177-3AD203B41FA5}">
                      <a16:colId xmlns:a16="http://schemas.microsoft.com/office/drawing/2014/main" val="2455583467"/>
                    </a:ext>
                  </a:extLst>
                </a:gridCol>
                <a:gridCol w="457200">
                  <a:extLst>
                    <a:ext uri="{9D8B030D-6E8A-4147-A177-3AD203B41FA5}">
                      <a16:colId xmlns:a16="http://schemas.microsoft.com/office/drawing/2014/main" val="2541233003"/>
                    </a:ext>
                  </a:extLst>
                </a:gridCol>
                <a:gridCol w="457200">
                  <a:extLst>
                    <a:ext uri="{9D8B030D-6E8A-4147-A177-3AD203B41FA5}">
                      <a16:colId xmlns:a16="http://schemas.microsoft.com/office/drawing/2014/main" val="2187637990"/>
                    </a:ext>
                  </a:extLst>
                </a:gridCol>
              </a:tblGrid>
              <a:tr h="457200">
                <a:tc>
                  <a:txBody>
                    <a:bodyPr/>
                    <a:lstStyle/>
                    <a:p>
                      <a:pPr algn="ctr"/>
                      <a:r>
                        <a:rPr lang="en-US" sz="2400" dirty="0">
                          <a:latin typeface="Times New Roman" panose="02020603050405020304" pitchFamily="18" charset="0"/>
                          <a:cs typeface="Times New Roman" panose="02020603050405020304" pitchFamily="18" charset="0"/>
                        </a:rPr>
                        <a:t>B</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Ị</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2400" dirty="0">
                          <a:latin typeface="Times New Roman" panose="02020603050405020304" pitchFamily="18" charset="0"/>
                          <a:cs typeface="Times New Roman" panose="02020603050405020304" pitchFamily="18" charset="0"/>
                        </a:rPr>
                        <a:t>M</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Ắ</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B</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Ắ</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Ê</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5" name="Table 4">
            <a:extLst>
              <a:ext uri="{FF2B5EF4-FFF2-40B4-BE49-F238E27FC236}">
                <a16:creationId xmlns:a16="http://schemas.microsoft.com/office/drawing/2014/main" id="{C729A5E8-C848-3506-225E-5F84744919DB}"/>
              </a:ext>
            </a:extLst>
          </p:cNvPr>
          <p:cNvGraphicFramePr>
            <a:graphicFrameLocks noGrp="1"/>
          </p:cNvGraphicFramePr>
          <p:nvPr>
            <p:extLst>
              <p:ext uri="{D42A27DB-BD31-4B8C-83A1-F6EECF244321}">
                <p14:modId xmlns:p14="http://schemas.microsoft.com/office/powerpoint/2010/main" val="3955734292"/>
              </p:ext>
            </p:extLst>
          </p:nvPr>
        </p:nvGraphicFramePr>
        <p:xfrm>
          <a:off x="4143153" y="940612"/>
          <a:ext cx="32004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tblGrid>
              <a:tr h="457200">
                <a:tc>
                  <a:txBody>
                    <a:bodyPr/>
                    <a:lstStyle/>
                    <a:p>
                      <a:pPr algn="ctr"/>
                      <a:r>
                        <a:rPr lang="en-US" sz="2400" dirty="0">
                          <a:latin typeface="Times New Roman" panose="02020603050405020304" pitchFamily="18" charset="0"/>
                          <a:cs typeface="Times New Roman" panose="02020603050405020304" pitchFamily="18" charset="0"/>
                        </a:rPr>
                        <a:t>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2400" dirty="0">
                          <a:latin typeface="Times New Roman" panose="02020603050405020304" pitchFamily="18" charset="0"/>
                          <a:cs typeface="Times New Roman" panose="02020603050405020304" pitchFamily="18" charset="0"/>
                        </a:rPr>
                        <a:t>Ả</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I</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Ề</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U</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6" name="Table 5">
            <a:extLst>
              <a:ext uri="{FF2B5EF4-FFF2-40B4-BE49-F238E27FC236}">
                <a16:creationId xmlns:a16="http://schemas.microsoft.com/office/drawing/2014/main" id="{8A780F79-EA7E-A836-5180-80605CAE0679}"/>
              </a:ext>
            </a:extLst>
          </p:cNvPr>
          <p:cNvGraphicFramePr>
            <a:graphicFrameLocks noGrp="1"/>
          </p:cNvGraphicFramePr>
          <p:nvPr>
            <p:extLst>
              <p:ext uri="{D42A27DB-BD31-4B8C-83A1-F6EECF244321}">
                <p14:modId xmlns:p14="http://schemas.microsoft.com/office/powerpoint/2010/main" val="2671260578"/>
              </p:ext>
            </p:extLst>
          </p:nvPr>
        </p:nvGraphicFramePr>
        <p:xfrm>
          <a:off x="2319670" y="1409626"/>
          <a:ext cx="27432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tblGrid>
              <a:tr h="457200">
                <a:tc>
                  <a:txBody>
                    <a:bodyPr/>
                    <a:lstStyle/>
                    <a:p>
                      <a:pPr algn="ctr"/>
                      <a:r>
                        <a:rPr lang="en-US" sz="2400" dirty="0">
                          <a:latin typeface="Times New Roman" panose="02020603050405020304" pitchFamily="18" charset="0"/>
                          <a:cs typeface="Times New Roman" panose="02020603050405020304" pitchFamily="18" charset="0"/>
                        </a:rPr>
                        <a:t>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Ơ</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I</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Đ</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U</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31789538"/>
                  </a:ext>
                </a:extLst>
              </a:tr>
            </a:tbl>
          </a:graphicData>
        </a:graphic>
      </p:graphicFrame>
      <p:graphicFrame>
        <p:nvGraphicFramePr>
          <p:cNvPr id="7" name="Table 4">
            <a:extLst>
              <a:ext uri="{FF2B5EF4-FFF2-40B4-BE49-F238E27FC236}">
                <a16:creationId xmlns:a16="http://schemas.microsoft.com/office/drawing/2014/main" id="{F8E3DF6F-5BA7-129D-144A-6EF52C580776}"/>
              </a:ext>
            </a:extLst>
          </p:cNvPr>
          <p:cNvGraphicFramePr>
            <a:graphicFrameLocks noGrp="1"/>
          </p:cNvGraphicFramePr>
          <p:nvPr>
            <p:extLst>
              <p:ext uri="{D42A27DB-BD31-4B8C-83A1-F6EECF244321}">
                <p14:modId xmlns:p14="http://schemas.microsoft.com/office/powerpoint/2010/main" val="4106324587"/>
              </p:ext>
            </p:extLst>
          </p:nvPr>
        </p:nvGraphicFramePr>
        <p:xfrm>
          <a:off x="3228753" y="1839433"/>
          <a:ext cx="4114800" cy="484593"/>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gridCol w="457200">
                  <a:extLst>
                    <a:ext uri="{9D8B030D-6E8A-4147-A177-3AD203B41FA5}">
                      <a16:colId xmlns:a16="http://schemas.microsoft.com/office/drawing/2014/main" val="3508101588"/>
                    </a:ext>
                  </a:extLst>
                </a:gridCol>
                <a:gridCol w="457200">
                  <a:extLst>
                    <a:ext uri="{9D8B030D-6E8A-4147-A177-3AD203B41FA5}">
                      <a16:colId xmlns:a16="http://schemas.microsoft.com/office/drawing/2014/main" val="2455583467"/>
                    </a:ext>
                  </a:extLst>
                </a:gridCol>
              </a:tblGrid>
              <a:tr h="484593">
                <a:tc>
                  <a:txBody>
                    <a:bodyPr/>
                    <a:lstStyle/>
                    <a:p>
                      <a:pPr algn="ctr"/>
                      <a:r>
                        <a:rPr lang="en-US" sz="2400" dirty="0">
                          <a:latin typeface="Times New Roman" panose="02020603050405020304" pitchFamily="18" charset="0"/>
                          <a:cs typeface="Times New Roman" panose="02020603050405020304" pitchFamily="18" charset="0"/>
                        </a:rPr>
                        <a:t>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Ả</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2400" dirty="0">
                          <a:latin typeface="Times New Roman" panose="02020603050405020304" pitchFamily="18" charset="0"/>
                          <a:cs typeface="Times New Roman" panose="02020603050405020304" pitchFamily="18" charset="0"/>
                        </a:rPr>
                        <a:t>B</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B</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Ố</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8" name="Table 7">
            <a:extLst>
              <a:ext uri="{FF2B5EF4-FFF2-40B4-BE49-F238E27FC236}">
                <a16:creationId xmlns:a16="http://schemas.microsoft.com/office/drawing/2014/main" id="{FF4A55AA-55E2-7237-83D5-21DE6B222B73}"/>
              </a:ext>
            </a:extLst>
          </p:cNvPr>
          <p:cNvGraphicFramePr>
            <a:graphicFrameLocks noGrp="1"/>
          </p:cNvGraphicFramePr>
          <p:nvPr>
            <p:extLst>
              <p:ext uri="{D42A27DB-BD31-4B8C-83A1-F6EECF244321}">
                <p14:modId xmlns:p14="http://schemas.microsoft.com/office/powerpoint/2010/main" val="993544072"/>
              </p:ext>
            </p:extLst>
          </p:nvPr>
        </p:nvGraphicFramePr>
        <p:xfrm>
          <a:off x="4143153" y="2339681"/>
          <a:ext cx="13716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tblGrid>
              <a:tr h="457200">
                <a:tc>
                  <a:txBody>
                    <a:bodyPr/>
                    <a:lstStyle/>
                    <a:p>
                      <a:pPr algn="ctr"/>
                      <a:r>
                        <a:rPr lang="en-US" sz="2400" dirty="0">
                          <a:latin typeface="Times New Roman" panose="02020603050405020304" pitchFamily="18" charset="0"/>
                          <a:cs typeface="Times New Roman" panose="02020603050405020304" pitchFamily="18" charset="0"/>
                        </a:rPr>
                        <a:t>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Ế</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2400" dirty="0">
                          <a:latin typeface="Times New Roman" panose="02020603050405020304" pitchFamily="18" charset="0"/>
                          <a:cs typeface="Times New Roman" panose="02020603050405020304" pitchFamily="18" charset="0"/>
                        </a:rPr>
                        <a:t>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9" name="Table 8">
            <a:extLst>
              <a:ext uri="{FF2B5EF4-FFF2-40B4-BE49-F238E27FC236}">
                <a16:creationId xmlns:a16="http://schemas.microsoft.com/office/drawing/2014/main" id="{EB28B23C-3DFE-54FD-085E-FD1B95900709}"/>
              </a:ext>
            </a:extLst>
          </p:cNvPr>
          <p:cNvGraphicFramePr>
            <a:graphicFrameLocks noGrp="1"/>
          </p:cNvGraphicFramePr>
          <p:nvPr>
            <p:extLst>
              <p:ext uri="{D42A27DB-BD31-4B8C-83A1-F6EECF244321}">
                <p14:modId xmlns:p14="http://schemas.microsoft.com/office/powerpoint/2010/main" val="3327355399"/>
              </p:ext>
            </p:extLst>
          </p:nvPr>
        </p:nvGraphicFramePr>
        <p:xfrm>
          <a:off x="4605670" y="2783736"/>
          <a:ext cx="32004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tblGrid>
              <a:tr h="457200">
                <a:tc>
                  <a:txBody>
                    <a:bodyPr/>
                    <a:lstStyle/>
                    <a:p>
                      <a:pPr algn="ctr"/>
                      <a:r>
                        <a:rPr lang="en-US" sz="2400" dirty="0">
                          <a:latin typeface="Times New Roman" panose="02020603050405020304" pitchFamily="18" charset="0"/>
                          <a:cs typeface="Times New Roman" panose="02020603050405020304" pitchFamily="18" charset="0"/>
                        </a:rPr>
                        <a:t>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2400" dirty="0">
                          <a:latin typeface="Times New Roman" panose="02020603050405020304" pitchFamily="18" charset="0"/>
                          <a:cs typeface="Times New Roman" panose="02020603050405020304" pitchFamily="18" charset="0"/>
                        </a:rPr>
                        <a:t>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Ổ</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I</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Ơ</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M</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10" name="Table 9">
            <a:extLst>
              <a:ext uri="{FF2B5EF4-FFF2-40B4-BE49-F238E27FC236}">
                <a16:creationId xmlns:a16="http://schemas.microsoft.com/office/drawing/2014/main" id="{C87171EC-F474-D0C2-8B1F-49E91F09F3B2}"/>
              </a:ext>
            </a:extLst>
          </p:cNvPr>
          <p:cNvGraphicFramePr>
            <a:graphicFrameLocks noGrp="1"/>
          </p:cNvGraphicFramePr>
          <p:nvPr>
            <p:extLst>
              <p:ext uri="{D42A27DB-BD31-4B8C-83A1-F6EECF244321}">
                <p14:modId xmlns:p14="http://schemas.microsoft.com/office/powerpoint/2010/main" val="4009850481"/>
              </p:ext>
            </p:extLst>
          </p:nvPr>
        </p:nvGraphicFramePr>
        <p:xfrm>
          <a:off x="2254354" y="3268553"/>
          <a:ext cx="2808516" cy="457200"/>
        </p:xfrm>
        <a:graphic>
          <a:graphicData uri="http://schemas.openxmlformats.org/drawingml/2006/table">
            <a:tbl>
              <a:tblPr firstRow="1" bandRow="1">
                <a:tableStyleId>{C693C0B1-C3EF-405F-B1E8-830ADC564B1F}</a:tableStyleId>
              </a:tblPr>
              <a:tblGrid>
                <a:gridCol w="391886">
                  <a:extLst>
                    <a:ext uri="{9D8B030D-6E8A-4147-A177-3AD203B41FA5}">
                      <a16:colId xmlns:a16="http://schemas.microsoft.com/office/drawing/2014/main" val="646079375"/>
                    </a:ext>
                  </a:extLst>
                </a:gridCol>
                <a:gridCol w="391886">
                  <a:extLst>
                    <a:ext uri="{9D8B030D-6E8A-4147-A177-3AD203B41FA5}">
                      <a16:colId xmlns:a16="http://schemas.microsoft.com/office/drawing/2014/main" val="1471165773"/>
                    </a:ext>
                  </a:extLst>
                </a:gridCol>
                <a:gridCol w="391886">
                  <a:extLst>
                    <a:ext uri="{9D8B030D-6E8A-4147-A177-3AD203B41FA5}">
                      <a16:colId xmlns:a16="http://schemas.microsoft.com/office/drawing/2014/main" val="3648155171"/>
                    </a:ext>
                  </a:extLst>
                </a:gridCol>
                <a:gridCol w="391886">
                  <a:extLst>
                    <a:ext uri="{9D8B030D-6E8A-4147-A177-3AD203B41FA5}">
                      <a16:colId xmlns:a16="http://schemas.microsoft.com/office/drawing/2014/main" val="4251648171"/>
                    </a:ext>
                  </a:extLst>
                </a:gridCol>
                <a:gridCol w="391886">
                  <a:extLst>
                    <a:ext uri="{9D8B030D-6E8A-4147-A177-3AD203B41FA5}">
                      <a16:colId xmlns:a16="http://schemas.microsoft.com/office/drawing/2014/main" val="587648488"/>
                    </a:ext>
                  </a:extLst>
                </a:gridCol>
                <a:gridCol w="391886">
                  <a:extLst>
                    <a:ext uri="{9D8B030D-6E8A-4147-A177-3AD203B41FA5}">
                      <a16:colId xmlns:a16="http://schemas.microsoft.com/office/drawing/2014/main" val="217707824"/>
                    </a:ext>
                  </a:extLst>
                </a:gridCol>
                <a:gridCol w="457200">
                  <a:extLst>
                    <a:ext uri="{9D8B030D-6E8A-4147-A177-3AD203B41FA5}">
                      <a16:colId xmlns:a16="http://schemas.microsoft.com/office/drawing/2014/main" val="3839484690"/>
                    </a:ext>
                  </a:extLst>
                </a:gridCol>
              </a:tblGrid>
              <a:tr h="457200">
                <a:tc>
                  <a:txBody>
                    <a:bodyPr/>
                    <a:lstStyle/>
                    <a:p>
                      <a:pPr algn="ctr"/>
                      <a:r>
                        <a:rPr lang="en-US" sz="2400" dirty="0">
                          <a:latin typeface="Times New Roman" panose="02020603050405020304" pitchFamily="18" charset="0"/>
                          <a:cs typeface="Times New Roman" panose="02020603050405020304" pitchFamily="18" charset="0"/>
                        </a:rPr>
                        <a:t>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Ố</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Ì</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M</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31789538"/>
                  </a:ext>
                </a:extLst>
              </a:tr>
            </a:tbl>
          </a:graphicData>
        </a:graphic>
      </p:graphicFrame>
      <p:graphicFrame>
        <p:nvGraphicFramePr>
          <p:cNvPr id="11" name="Table 10">
            <a:extLst>
              <a:ext uri="{FF2B5EF4-FFF2-40B4-BE49-F238E27FC236}">
                <a16:creationId xmlns:a16="http://schemas.microsoft.com/office/drawing/2014/main" id="{C78E49F7-2575-8DDB-2E75-1E69DF09A5EC}"/>
              </a:ext>
            </a:extLst>
          </p:cNvPr>
          <p:cNvGraphicFramePr>
            <a:graphicFrameLocks noGrp="1"/>
          </p:cNvGraphicFramePr>
          <p:nvPr>
            <p:extLst>
              <p:ext uri="{D42A27DB-BD31-4B8C-83A1-F6EECF244321}">
                <p14:modId xmlns:p14="http://schemas.microsoft.com/office/powerpoint/2010/main" val="3198853164"/>
              </p:ext>
            </p:extLst>
          </p:nvPr>
        </p:nvGraphicFramePr>
        <p:xfrm>
          <a:off x="4143153" y="3738455"/>
          <a:ext cx="36576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gridCol w="457200">
                  <a:extLst>
                    <a:ext uri="{9D8B030D-6E8A-4147-A177-3AD203B41FA5}">
                      <a16:colId xmlns:a16="http://schemas.microsoft.com/office/drawing/2014/main" val="1844679392"/>
                    </a:ext>
                  </a:extLst>
                </a:gridCol>
              </a:tblGrid>
              <a:tr h="457200">
                <a:tc>
                  <a:txBody>
                    <a:bodyPr/>
                    <a:lstStyle/>
                    <a:p>
                      <a:pPr algn="ctr"/>
                      <a:r>
                        <a:rPr lang="en-US" sz="2400" dirty="0">
                          <a:latin typeface="Times New Roman" panose="02020603050405020304" pitchFamily="18" charset="0"/>
                          <a:cs typeface="Times New Roman" panose="02020603050405020304" pitchFamily="18" charset="0"/>
                        </a:rPr>
                        <a:t>Đ</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I</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2400" dirty="0">
                          <a:latin typeface="Times New Roman" panose="02020603050405020304" pitchFamily="18" charset="0"/>
                          <a:cs typeface="Times New Roman" panose="02020603050405020304" pitchFamily="18" charset="0"/>
                        </a:rPr>
                        <a:t>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À</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K</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O</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12" name="Table 11">
            <a:extLst>
              <a:ext uri="{FF2B5EF4-FFF2-40B4-BE49-F238E27FC236}">
                <a16:creationId xmlns:a16="http://schemas.microsoft.com/office/drawing/2014/main" id="{CE6A8020-3E0E-9AF4-CD54-ABC6E797BA8B}"/>
              </a:ext>
            </a:extLst>
          </p:cNvPr>
          <p:cNvGraphicFramePr>
            <a:graphicFrameLocks noGrp="1"/>
          </p:cNvGraphicFramePr>
          <p:nvPr>
            <p:extLst>
              <p:ext uri="{D42A27DB-BD31-4B8C-83A1-F6EECF244321}">
                <p14:modId xmlns:p14="http://schemas.microsoft.com/office/powerpoint/2010/main" val="1620035113"/>
              </p:ext>
            </p:extLst>
          </p:nvPr>
        </p:nvGraphicFramePr>
        <p:xfrm>
          <a:off x="3228753" y="4202888"/>
          <a:ext cx="32004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tblGrid>
              <a:tr h="457200">
                <a:tc>
                  <a:txBody>
                    <a:bodyPr/>
                    <a:lstStyle/>
                    <a:p>
                      <a:pPr algn="ctr"/>
                      <a:r>
                        <a:rPr lang="en-US" sz="2400" dirty="0">
                          <a:latin typeface="Times New Roman" panose="02020603050405020304" pitchFamily="18" charset="0"/>
                          <a:cs typeface="Times New Roman" panose="02020603050405020304" pitchFamily="18" charset="0"/>
                        </a:rPr>
                        <a:t>Đ</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Ậ</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P</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2400" dirty="0">
                          <a:latin typeface="Times New Roman" panose="02020603050405020304" pitchFamily="18" charset="0"/>
                          <a:cs typeface="Times New Roman" panose="02020603050405020304" pitchFamily="18" charset="0"/>
                        </a:rPr>
                        <a:t>I</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Ê</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U</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13" name="Table 12">
            <a:extLst>
              <a:ext uri="{FF2B5EF4-FFF2-40B4-BE49-F238E27FC236}">
                <a16:creationId xmlns:a16="http://schemas.microsoft.com/office/drawing/2014/main" id="{BB139C28-E10D-B8F3-19A0-4E29BF8E0798}"/>
              </a:ext>
            </a:extLst>
          </p:cNvPr>
          <p:cNvGraphicFramePr>
            <a:graphicFrameLocks noGrp="1"/>
          </p:cNvGraphicFramePr>
          <p:nvPr>
            <p:extLst>
              <p:ext uri="{D42A27DB-BD31-4B8C-83A1-F6EECF244321}">
                <p14:modId xmlns:p14="http://schemas.microsoft.com/office/powerpoint/2010/main" val="3775229246"/>
              </p:ext>
            </p:extLst>
          </p:nvPr>
        </p:nvGraphicFramePr>
        <p:xfrm>
          <a:off x="2319670" y="4612685"/>
          <a:ext cx="45720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gridCol w="457200">
                  <a:extLst>
                    <a:ext uri="{9D8B030D-6E8A-4147-A177-3AD203B41FA5}">
                      <a16:colId xmlns:a16="http://schemas.microsoft.com/office/drawing/2014/main" val="4258362013"/>
                    </a:ext>
                  </a:extLst>
                </a:gridCol>
                <a:gridCol w="457200">
                  <a:extLst>
                    <a:ext uri="{9D8B030D-6E8A-4147-A177-3AD203B41FA5}">
                      <a16:colId xmlns:a16="http://schemas.microsoft.com/office/drawing/2014/main" val="3698974513"/>
                    </a:ext>
                  </a:extLst>
                </a:gridCol>
                <a:gridCol w="457200">
                  <a:extLst>
                    <a:ext uri="{9D8B030D-6E8A-4147-A177-3AD203B41FA5}">
                      <a16:colId xmlns:a16="http://schemas.microsoft.com/office/drawing/2014/main" val="2914354696"/>
                    </a:ext>
                  </a:extLst>
                </a:gridCol>
              </a:tblGrid>
              <a:tr h="457200">
                <a:tc>
                  <a:txBody>
                    <a:bodyPr/>
                    <a:lstStyle/>
                    <a:p>
                      <a:pPr algn="ctr"/>
                      <a:r>
                        <a:rPr lang="en-US" sz="2400" dirty="0">
                          <a:latin typeface="Times New Roman" panose="02020603050405020304" pitchFamily="18" charset="0"/>
                          <a:cs typeface="Times New Roman" panose="02020603050405020304" pitchFamily="18" charset="0"/>
                        </a:rPr>
                        <a:t>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Ơ</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I</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C</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H</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r>
                        <a:rPr lang="en-US" sz="2400" dirty="0">
                          <a:latin typeface="Times New Roman" panose="02020603050405020304" pitchFamily="18" charset="0"/>
                          <a:cs typeface="Times New Roman" panose="02020603050405020304" pitchFamily="18" charset="0"/>
                        </a:rPr>
                        <a:t>U</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Y</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Ề</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a:latin typeface="Times New Roman" panose="02020603050405020304" pitchFamily="18" charset="0"/>
                          <a:cs typeface="Times New Roman" panose="02020603050405020304" pitchFamily="18" charset="0"/>
                        </a:rPr>
                        <a:t>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sp>
        <p:nvSpPr>
          <p:cNvPr id="14" name="SỐ 1">
            <a:extLst>
              <a:ext uri="{FF2B5EF4-FFF2-40B4-BE49-F238E27FC236}">
                <a16:creationId xmlns:a16="http://schemas.microsoft.com/office/drawing/2014/main" id="{59337F7C-B2CA-01FE-6782-E9688C9D8B21}"/>
              </a:ext>
            </a:extLst>
          </p:cNvPr>
          <p:cNvSpPr/>
          <p:nvPr/>
        </p:nvSpPr>
        <p:spPr>
          <a:xfrm>
            <a:off x="747821" y="327837"/>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1</a:t>
            </a:r>
          </a:p>
        </p:txBody>
      </p:sp>
      <p:sp>
        <p:nvSpPr>
          <p:cNvPr id="31" name="SỐ 1">
            <a:extLst>
              <a:ext uri="{FF2B5EF4-FFF2-40B4-BE49-F238E27FC236}">
                <a16:creationId xmlns:a16="http://schemas.microsoft.com/office/drawing/2014/main" id="{F957DCEC-0892-E8D2-9732-E2B7D72CE444}"/>
              </a:ext>
            </a:extLst>
          </p:cNvPr>
          <p:cNvSpPr/>
          <p:nvPr/>
        </p:nvSpPr>
        <p:spPr>
          <a:xfrm>
            <a:off x="747821" y="846913"/>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2</a:t>
            </a:r>
          </a:p>
        </p:txBody>
      </p:sp>
      <p:sp>
        <p:nvSpPr>
          <p:cNvPr id="33" name="SỐ 1">
            <a:extLst>
              <a:ext uri="{FF2B5EF4-FFF2-40B4-BE49-F238E27FC236}">
                <a16:creationId xmlns:a16="http://schemas.microsoft.com/office/drawing/2014/main" id="{D85C067E-30C0-A087-8539-74FC604A6FD1}"/>
              </a:ext>
            </a:extLst>
          </p:cNvPr>
          <p:cNvSpPr/>
          <p:nvPr/>
        </p:nvSpPr>
        <p:spPr>
          <a:xfrm>
            <a:off x="747821" y="1326744"/>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3</a:t>
            </a:r>
          </a:p>
        </p:txBody>
      </p:sp>
      <p:sp>
        <p:nvSpPr>
          <p:cNvPr id="37" name="SỐ 1">
            <a:extLst>
              <a:ext uri="{FF2B5EF4-FFF2-40B4-BE49-F238E27FC236}">
                <a16:creationId xmlns:a16="http://schemas.microsoft.com/office/drawing/2014/main" id="{1C6F92C7-87CC-E58D-1E00-37646AB57371}"/>
              </a:ext>
            </a:extLst>
          </p:cNvPr>
          <p:cNvSpPr/>
          <p:nvPr/>
        </p:nvSpPr>
        <p:spPr>
          <a:xfrm>
            <a:off x="747821" y="1806575"/>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4</a:t>
            </a:r>
          </a:p>
        </p:txBody>
      </p:sp>
      <p:sp>
        <p:nvSpPr>
          <p:cNvPr id="39" name="SỐ 1">
            <a:extLst>
              <a:ext uri="{FF2B5EF4-FFF2-40B4-BE49-F238E27FC236}">
                <a16:creationId xmlns:a16="http://schemas.microsoft.com/office/drawing/2014/main" id="{ACF157E5-094B-FC68-DB57-F85AE1546466}"/>
              </a:ext>
            </a:extLst>
          </p:cNvPr>
          <p:cNvSpPr/>
          <p:nvPr/>
        </p:nvSpPr>
        <p:spPr>
          <a:xfrm>
            <a:off x="747821" y="2309037"/>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5</a:t>
            </a:r>
          </a:p>
        </p:txBody>
      </p:sp>
      <p:sp>
        <p:nvSpPr>
          <p:cNvPr id="41" name="SỐ 1">
            <a:extLst>
              <a:ext uri="{FF2B5EF4-FFF2-40B4-BE49-F238E27FC236}">
                <a16:creationId xmlns:a16="http://schemas.microsoft.com/office/drawing/2014/main" id="{5855055E-B2F8-61F3-7EFE-82EDC067930B}"/>
              </a:ext>
            </a:extLst>
          </p:cNvPr>
          <p:cNvSpPr/>
          <p:nvPr/>
        </p:nvSpPr>
        <p:spPr>
          <a:xfrm>
            <a:off x="747821" y="2783736"/>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6</a:t>
            </a:r>
          </a:p>
        </p:txBody>
      </p:sp>
      <p:sp>
        <p:nvSpPr>
          <p:cNvPr id="43" name="SỐ 1">
            <a:extLst>
              <a:ext uri="{FF2B5EF4-FFF2-40B4-BE49-F238E27FC236}">
                <a16:creationId xmlns:a16="http://schemas.microsoft.com/office/drawing/2014/main" id="{D9C6B21B-8B53-43E8-1727-A3BF1536CA88}"/>
              </a:ext>
            </a:extLst>
          </p:cNvPr>
          <p:cNvSpPr/>
          <p:nvPr/>
        </p:nvSpPr>
        <p:spPr>
          <a:xfrm>
            <a:off x="747821" y="3258435"/>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7</a:t>
            </a:r>
          </a:p>
        </p:txBody>
      </p:sp>
      <p:sp>
        <p:nvSpPr>
          <p:cNvPr id="45" name="SỐ 1">
            <a:extLst>
              <a:ext uri="{FF2B5EF4-FFF2-40B4-BE49-F238E27FC236}">
                <a16:creationId xmlns:a16="http://schemas.microsoft.com/office/drawing/2014/main" id="{1669DFD3-3A52-A8FA-4499-F13ABC50D89D}"/>
              </a:ext>
            </a:extLst>
          </p:cNvPr>
          <p:cNvSpPr/>
          <p:nvPr/>
        </p:nvSpPr>
        <p:spPr>
          <a:xfrm>
            <a:off x="747821" y="3728263"/>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8</a:t>
            </a:r>
          </a:p>
        </p:txBody>
      </p:sp>
      <p:sp>
        <p:nvSpPr>
          <p:cNvPr id="47" name="SỐ 1">
            <a:extLst>
              <a:ext uri="{FF2B5EF4-FFF2-40B4-BE49-F238E27FC236}">
                <a16:creationId xmlns:a16="http://schemas.microsoft.com/office/drawing/2014/main" id="{3DFC00B5-2057-ECC0-AC6C-13ADE096DFA9}"/>
              </a:ext>
            </a:extLst>
          </p:cNvPr>
          <p:cNvSpPr/>
          <p:nvPr/>
        </p:nvSpPr>
        <p:spPr>
          <a:xfrm>
            <a:off x="747821" y="4233147"/>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Black" panose="020B0A04020102020204" pitchFamily="34" charset="0"/>
              </a:rPr>
              <a:t>9</a:t>
            </a:r>
          </a:p>
        </p:txBody>
      </p:sp>
      <p:sp>
        <p:nvSpPr>
          <p:cNvPr id="49" name="SỐ 1">
            <a:extLst>
              <a:ext uri="{FF2B5EF4-FFF2-40B4-BE49-F238E27FC236}">
                <a16:creationId xmlns:a16="http://schemas.microsoft.com/office/drawing/2014/main" id="{3036F861-4368-9771-917C-77BA089FAD80}"/>
              </a:ext>
            </a:extLst>
          </p:cNvPr>
          <p:cNvSpPr/>
          <p:nvPr/>
        </p:nvSpPr>
        <p:spPr>
          <a:xfrm>
            <a:off x="625549" y="4722103"/>
            <a:ext cx="682256"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Black" panose="020B0A04020102020204" pitchFamily="34" charset="0"/>
              </a:rPr>
              <a:t>10</a:t>
            </a:r>
          </a:p>
        </p:txBody>
      </p:sp>
      <p:graphicFrame>
        <p:nvGraphicFramePr>
          <p:cNvPr id="51" name="B1">
            <a:extLst>
              <a:ext uri="{FF2B5EF4-FFF2-40B4-BE49-F238E27FC236}">
                <a16:creationId xmlns:a16="http://schemas.microsoft.com/office/drawing/2014/main" id="{2EB431C5-272A-736D-E653-23AEE18AFD31}"/>
              </a:ext>
            </a:extLst>
          </p:cNvPr>
          <p:cNvGraphicFramePr>
            <a:graphicFrameLocks noGrp="1"/>
          </p:cNvGraphicFramePr>
          <p:nvPr>
            <p:extLst>
              <p:ext uri="{D42A27DB-BD31-4B8C-83A1-F6EECF244321}">
                <p14:modId xmlns:p14="http://schemas.microsoft.com/office/powerpoint/2010/main" val="3772292238"/>
              </p:ext>
            </p:extLst>
          </p:nvPr>
        </p:nvGraphicFramePr>
        <p:xfrm>
          <a:off x="3718984" y="468069"/>
          <a:ext cx="50292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gridCol w="457200">
                  <a:extLst>
                    <a:ext uri="{9D8B030D-6E8A-4147-A177-3AD203B41FA5}">
                      <a16:colId xmlns:a16="http://schemas.microsoft.com/office/drawing/2014/main" val="3508101588"/>
                    </a:ext>
                  </a:extLst>
                </a:gridCol>
                <a:gridCol w="457200">
                  <a:extLst>
                    <a:ext uri="{9D8B030D-6E8A-4147-A177-3AD203B41FA5}">
                      <a16:colId xmlns:a16="http://schemas.microsoft.com/office/drawing/2014/main" val="2455583467"/>
                    </a:ext>
                  </a:extLst>
                </a:gridCol>
                <a:gridCol w="457200">
                  <a:extLst>
                    <a:ext uri="{9D8B030D-6E8A-4147-A177-3AD203B41FA5}">
                      <a16:colId xmlns:a16="http://schemas.microsoft.com/office/drawing/2014/main" val="2541233003"/>
                    </a:ext>
                  </a:extLst>
                </a:gridCol>
                <a:gridCol w="457200">
                  <a:extLst>
                    <a:ext uri="{9D8B030D-6E8A-4147-A177-3AD203B41FA5}">
                      <a16:colId xmlns:a16="http://schemas.microsoft.com/office/drawing/2014/main" val="2187637990"/>
                    </a:ext>
                  </a:extLst>
                </a:gridCol>
              </a:tblGrid>
              <a:tr h="457200">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52" name="Table 51">
            <a:extLst>
              <a:ext uri="{FF2B5EF4-FFF2-40B4-BE49-F238E27FC236}">
                <a16:creationId xmlns:a16="http://schemas.microsoft.com/office/drawing/2014/main" id="{1B587391-C925-8A1F-AC35-BA1DBF1F63B3}"/>
              </a:ext>
            </a:extLst>
          </p:cNvPr>
          <p:cNvGraphicFramePr>
            <a:graphicFrameLocks noGrp="1"/>
          </p:cNvGraphicFramePr>
          <p:nvPr>
            <p:extLst>
              <p:ext uri="{D42A27DB-BD31-4B8C-83A1-F6EECF244321}">
                <p14:modId xmlns:p14="http://schemas.microsoft.com/office/powerpoint/2010/main" val="4261190864"/>
              </p:ext>
            </p:extLst>
          </p:nvPr>
        </p:nvGraphicFramePr>
        <p:xfrm>
          <a:off x="4170867" y="957949"/>
          <a:ext cx="32004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tblGrid>
              <a:tr h="457200">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53" name="Table 52">
            <a:extLst>
              <a:ext uri="{FF2B5EF4-FFF2-40B4-BE49-F238E27FC236}">
                <a16:creationId xmlns:a16="http://schemas.microsoft.com/office/drawing/2014/main" id="{5F0FD9B9-2B7F-D6BE-E2E4-673849C62517}"/>
              </a:ext>
            </a:extLst>
          </p:cNvPr>
          <p:cNvGraphicFramePr>
            <a:graphicFrameLocks noGrp="1"/>
          </p:cNvGraphicFramePr>
          <p:nvPr>
            <p:extLst>
              <p:ext uri="{D42A27DB-BD31-4B8C-83A1-F6EECF244321}">
                <p14:modId xmlns:p14="http://schemas.microsoft.com/office/powerpoint/2010/main" val="3742265444"/>
              </p:ext>
            </p:extLst>
          </p:nvPr>
        </p:nvGraphicFramePr>
        <p:xfrm>
          <a:off x="2347384" y="1426963"/>
          <a:ext cx="27432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tblGrid>
              <a:tr h="457200">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31789538"/>
                  </a:ext>
                </a:extLst>
              </a:tr>
            </a:tbl>
          </a:graphicData>
        </a:graphic>
      </p:graphicFrame>
      <p:graphicFrame>
        <p:nvGraphicFramePr>
          <p:cNvPr id="54" name="Table 4">
            <a:extLst>
              <a:ext uri="{FF2B5EF4-FFF2-40B4-BE49-F238E27FC236}">
                <a16:creationId xmlns:a16="http://schemas.microsoft.com/office/drawing/2014/main" id="{A5D61169-CADF-4422-B29C-C88A30893A29}"/>
              </a:ext>
            </a:extLst>
          </p:cNvPr>
          <p:cNvGraphicFramePr>
            <a:graphicFrameLocks noGrp="1"/>
          </p:cNvGraphicFramePr>
          <p:nvPr>
            <p:extLst>
              <p:ext uri="{D42A27DB-BD31-4B8C-83A1-F6EECF244321}">
                <p14:modId xmlns:p14="http://schemas.microsoft.com/office/powerpoint/2010/main" val="882767243"/>
              </p:ext>
            </p:extLst>
          </p:nvPr>
        </p:nvGraphicFramePr>
        <p:xfrm>
          <a:off x="3256467" y="1856770"/>
          <a:ext cx="4114800" cy="484593"/>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gridCol w="457200">
                  <a:extLst>
                    <a:ext uri="{9D8B030D-6E8A-4147-A177-3AD203B41FA5}">
                      <a16:colId xmlns:a16="http://schemas.microsoft.com/office/drawing/2014/main" val="3508101588"/>
                    </a:ext>
                  </a:extLst>
                </a:gridCol>
                <a:gridCol w="457200">
                  <a:extLst>
                    <a:ext uri="{9D8B030D-6E8A-4147-A177-3AD203B41FA5}">
                      <a16:colId xmlns:a16="http://schemas.microsoft.com/office/drawing/2014/main" val="2455583467"/>
                    </a:ext>
                  </a:extLst>
                </a:gridCol>
              </a:tblGrid>
              <a:tr h="484593">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55" name="Table 54">
            <a:extLst>
              <a:ext uri="{FF2B5EF4-FFF2-40B4-BE49-F238E27FC236}">
                <a16:creationId xmlns:a16="http://schemas.microsoft.com/office/drawing/2014/main" id="{C40C348F-A5A9-1495-FC4F-CA33C06CCBCE}"/>
              </a:ext>
            </a:extLst>
          </p:cNvPr>
          <p:cNvGraphicFramePr>
            <a:graphicFrameLocks noGrp="1"/>
          </p:cNvGraphicFramePr>
          <p:nvPr>
            <p:extLst>
              <p:ext uri="{D42A27DB-BD31-4B8C-83A1-F6EECF244321}">
                <p14:modId xmlns:p14="http://schemas.microsoft.com/office/powerpoint/2010/main" val="1464963567"/>
              </p:ext>
            </p:extLst>
          </p:nvPr>
        </p:nvGraphicFramePr>
        <p:xfrm>
          <a:off x="4170867" y="2357018"/>
          <a:ext cx="13716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tblGrid>
              <a:tr h="457200">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56" name="Table 55">
            <a:extLst>
              <a:ext uri="{FF2B5EF4-FFF2-40B4-BE49-F238E27FC236}">
                <a16:creationId xmlns:a16="http://schemas.microsoft.com/office/drawing/2014/main" id="{188D04AC-B011-A687-DB1B-E22C2ED6C285}"/>
              </a:ext>
            </a:extLst>
          </p:cNvPr>
          <p:cNvGraphicFramePr>
            <a:graphicFrameLocks noGrp="1"/>
          </p:cNvGraphicFramePr>
          <p:nvPr>
            <p:extLst>
              <p:ext uri="{D42A27DB-BD31-4B8C-83A1-F6EECF244321}">
                <p14:modId xmlns:p14="http://schemas.microsoft.com/office/powerpoint/2010/main" val="1277976784"/>
              </p:ext>
            </p:extLst>
          </p:nvPr>
        </p:nvGraphicFramePr>
        <p:xfrm>
          <a:off x="4633384" y="2801073"/>
          <a:ext cx="32004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tblGrid>
              <a:tr h="457200">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57" name="Table 56">
            <a:extLst>
              <a:ext uri="{FF2B5EF4-FFF2-40B4-BE49-F238E27FC236}">
                <a16:creationId xmlns:a16="http://schemas.microsoft.com/office/drawing/2014/main" id="{F9FC1B4B-2CB5-B51C-D15B-EC1BCF0FD8DD}"/>
              </a:ext>
            </a:extLst>
          </p:cNvPr>
          <p:cNvGraphicFramePr>
            <a:graphicFrameLocks noGrp="1"/>
          </p:cNvGraphicFramePr>
          <p:nvPr>
            <p:extLst>
              <p:ext uri="{D42A27DB-BD31-4B8C-83A1-F6EECF244321}">
                <p14:modId xmlns:p14="http://schemas.microsoft.com/office/powerpoint/2010/main" val="3200111830"/>
              </p:ext>
            </p:extLst>
          </p:nvPr>
        </p:nvGraphicFramePr>
        <p:xfrm>
          <a:off x="2282068" y="3285890"/>
          <a:ext cx="2808516" cy="457200"/>
        </p:xfrm>
        <a:graphic>
          <a:graphicData uri="http://schemas.openxmlformats.org/drawingml/2006/table">
            <a:tbl>
              <a:tblPr firstRow="1" bandRow="1">
                <a:tableStyleId>{C693C0B1-C3EF-405F-B1E8-830ADC564B1F}</a:tableStyleId>
              </a:tblPr>
              <a:tblGrid>
                <a:gridCol w="391886">
                  <a:extLst>
                    <a:ext uri="{9D8B030D-6E8A-4147-A177-3AD203B41FA5}">
                      <a16:colId xmlns:a16="http://schemas.microsoft.com/office/drawing/2014/main" val="646079375"/>
                    </a:ext>
                  </a:extLst>
                </a:gridCol>
                <a:gridCol w="391886">
                  <a:extLst>
                    <a:ext uri="{9D8B030D-6E8A-4147-A177-3AD203B41FA5}">
                      <a16:colId xmlns:a16="http://schemas.microsoft.com/office/drawing/2014/main" val="1471165773"/>
                    </a:ext>
                  </a:extLst>
                </a:gridCol>
                <a:gridCol w="391886">
                  <a:extLst>
                    <a:ext uri="{9D8B030D-6E8A-4147-A177-3AD203B41FA5}">
                      <a16:colId xmlns:a16="http://schemas.microsoft.com/office/drawing/2014/main" val="3648155171"/>
                    </a:ext>
                  </a:extLst>
                </a:gridCol>
                <a:gridCol w="391886">
                  <a:extLst>
                    <a:ext uri="{9D8B030D-6E8A-4147-A177-3AD203B41FA5}">
                      <a16:colId xmlns:a16="http://schemas.microsoft.com/office/drawing/2014/main" val="4251648171"/>
                    </a:ext>
                  </a:extLst>
                </a:gridCol>
                <a:gridCol w="391886">
                  <a:extLst>
                    <a:ext uri="{9D8B030D-6E8A-4147-A177-3AD203B41FA5}">
                      <a16:colId xmlns:a16="http://schemas.microsoft.com/office/drawing/2014/main" val="587648488"/>
                    </a:ext>
                  </a:extLst>
                </a:gridCol>
                <a:gridCol w="391886">
                  <a:extLst>
                    <a:ext uri="{9D8B030D-6E8A-4147-A177-3AD203B41FA5}">
                      <a16:colId xmlns:a16="http://schemas.microsoft.com/office/drawing/2014/main" val="217707824"/>
                    </a:ext>
                  </a:extLst>
                </a:gridCol>
                <a:gridCol w="457200">
                  <a:extLst>
                    <a:ext uri="{9D8B030D-6E8A-4147-A177-3AD203B41FA5}">
                      <a16:colId xmlns:a16="http://schemas.microsoft.com/office/drawing/2014/main" val="3839484690"/>
                    </a:ext>
                  </a:extLst>
                </a:gridCol>
              </a:tblGrid>
              <a:tr h="457200">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31789538"/>
                  </a:ext>
                </a:extLst>
              </a:tr>
            </a:tbl>
          </a:graphicData>
        </a:graphic>
      </p:graphicFrame>
      <p:graphicFrame>
        <p:nvGraphicFramePr>
          <p:cNvPr id="58" name="Table 57">
            <a:extLst>
              <a:ext uri="{FF2B5EF4-FFF2-40B4-BE49-F238E27FC236}">
                <a16:creationId xmlns:a16="http://schemas.microsoft.com/office/drawing/2014/main" id="{6B4AE577-FBB3-23A2-AC05-8FC82F993E25}"/>
              </a:ext>
            </a:extLst>
          </p:cNvPr>
          <p:cNvGraphicFramePr>
            <a:graphicFrameLocks noGrp="1"/>
          </p:cNvGraphicFramePr>
          <p:nvPr>
            <p:extLst>
              <p:ext uri="{D42A27DB-BD31-4B8C-83A1-F6EECF244321}">
                <p14:modId xmlns:p14="http://schemas.microsoft.com/office/powerpoint/2010/main" val="34281424"/>
              </p:ext>
            </p:extLst>
          </p:nvPr>
        </p:nvGraphicFramePr>
        <p:xfrm>
          <a:off x="4170867" y="3755792"/>
          <a:ext cx="36576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gridCol w="457200">
                  <a:extLst>
                    <a:ext uri="{9D8B030D-6E8A-4147-A177-3AD203B41FA5}">
                      <a16:colId xmlns:a16="http://schemas.microsoft.com/office/drawing/2014/main" val="1844679392"/>
                    </a:ext>
                  </a:extLst>
                </a:gridCol>
              </a:tblGrid>
              <a:tr h="457200">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59" name="Table 58">
            <a:extLst>
              <a:ext uri="{FF2B5EF4-FFF2-40B4-BE49-F238E27FC236}">
                <a16:creationId xmlns:a16="http://schemas.microsoft.com/office/drawing/2014/main" id="{68E2067D-FFCA-79C0-C1DA-D71BF3646C1C}"/>
              </a:ext>
            </a:extLst>
          </p:cNvPr>
          <p:cNvGraphicFramePr>
            <a:graphicFrameLocks noGrp="1"/>
          </p:cNvGraphicFramePr>
          <p:nvPr>
            <p:extLst>
              <p:ext uri="{D42A27DB-BD31-4B8C-83A1-F6EECF244321}">
                <p14:modId xmlns:p14="http://schemas.microsoft.com/office/powerpoint/2010/main" val="1944115278"/>
              </p:ext>
            </p:extLst>
          </p:nvPr>
        </p:nvGraphicFramePr>
        <p:xfrm>
          <a:off x="3256467" y="4220225"/>
          <a:ext cx="32004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tblGrid>
              <a:tr h="457200">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graphicFrame>
        <p:nvGraphicFramePr>
          <p:cNvPr id="60" name="Table 59">
            <a:extLst>
              <a:ext uri="{FF2B5EF4-FFF2-40B4-BE49-F238E27FC236}">
                <a16:creationId xmlns:a16="http://schemas.microsoft.com/office/drawing/2014/main" id="{775E0B52-6947-4E98-3E10-59DFB5D422D0}"/>
              </a:ext>
            </a:extLst>
          </p:cNvPr>
          <p:cNvGraphicFramePr>
            <a:graphicFrameLocks noGrp="1"/>
          </p:cNvGraphicFramePr>
          <p:nvPr>
            <p:extLst>
              <p:ext uri="{D42A27DB-BD31-4B8C-83A1-F6EECF244321}">
                <p14:modId xmlns:p14="http://schemas.microsoft.com/office/powerpoint/2010/main" val="1967701104"/>
              </p:ext>
            </p:extLst>
          </p:nvPr>
        </p:nvGraphicFramePr>
        <p:xfrm>
          <a:off x="2347384" y="4630022"/>
          <a:ext cx="4572000" cy="457200"/>
        </p:xfrm>
        <a:graphic>
          <a:graphicData uri="http://schemas.openxmlformats.org/drawingml/2006/table">
            <a:tbl>
              <a:tblPr firstRow="1" bandRow="1">
                <a:tableStyleId>{C693C0B1-C3EF-405F-B1E8-830ADC564B1F}</a:tableStyleId>
              </a:tblPr>
              <a:tblGrid>
                <a:gridCol w="457200">
                  <a:extLst>
                    <a:ext uri="{9D8B030D-6E8A-4147-A177-3AD203B41FA5}">
                      <a16:colId xmlns:a16="http://schemas.microsoft.com/office/drawing/2014/main" val="646079375"/>
                    </a:ext>
                  </a:extLst>
                </a:gridCol>
                <a:gridCol w="457200">
                  <a:extLst>
                    <a:ext uri="{9D8B030D-6E8A-4147-A177-3AD203B41FA5}">
                      <a16:colId xmlns:a16="http://schemas.microsoft.com/office/drawing/2014/main" val="1471165773"/>
                    </a:ext>
                  </a:extLst>
                </a:gridCol>
                <a:gridCol w="457200">
                  <a:extLst>
                    <a:ext uri="{9D8B030D-6E8A-4147-A177-3AD203B41FA5}">
                      <a16:colId xmlns:a16="http://schemas.microsoft.com/office/drawing/2014/main" val="3648155171"/>
                    </a:ext>
                  </a:extLst>
                </a:gridCol>
                <a:gridCol w="457200">
                  <a:extLst>
                    <a:ext uri="{9D8B030D-6E8A-4147-A177-3AD203B41FA5}">
                      <a16:colId xmlns:a16="http://schemas.microsoft.com/office/drawing/2014/main" val="4251648171"/>
                    </a:ext>
                  </a:extLst>
                </a:gridCol>
                <a:gridCol w="457200">
                  <a:extLst>
                    <a:ext uri="{9D8B030D-6E8A-4147-A177-3AD203B41FA5}">
                      <a16:colId xmlns:a16="http://schemas.microsoft.com/office/drawing/2014/main" val="587648488"/>
                    </a:ext>
                  </a:extLst>
                </a:gridCol>
                <a:gridCol w="457200">
                  <a:extLst>
                    <a:ext uri="{9D8B030D-6E8A-4147-A177-3AD203B41FA5}">
                      <a16:colId xmlns:a16="http://schemas.microsoft.com/office/drawing/2014/main" val="217707824"/>
                    </a:ext>
                  </a:extLst>
                </a:gridCol>
                <a:gridCol w="457200">
                  <a:extLst>
                    <a:ext uri="{9D8B030D-6E8A-4147-A177-3AD203B41FA5}">
                      <a16:colId xmlns:a16="http://schemas.microsoft.com/office/drawing/2014/main" val="2322061597"/>
                    </a:ext>
                  </a:extLst>
                </a:gridCol>
                <a:gridCol w="457200">
                  <a:extLst>
                    <a:ext uri="{9D8B030D-6E8A-4147-A177-3AD203B41FA5}">
                      <a16:colId xmlns:a16="http://schemas.microsoft.com/office/drawing/2014/main" val="4258362013"/>
                    </a:ext>
                  </a:extLst>
                </a:gridCol>
                <a:gridCol w="457200">
                  <a:extLst>
                    <a:ext uri="{9D8B030D-6E8A-4147-A177-3AD203B41FA5}">
                      <a16:colId xmlns:a16="http://schemas.microsoft.com/office/drawing/2014/main" val="3698974513"/>
                    </a:ext>
                  </a:extLst>
                </a:gridCol>
                <a:gridCol w="457200">
                  <a:extLst>
                    <a:ext uri="{9D8B030D-6E8A-4147-A177-3AD203B41FA5}">
                      <a16:colId xmlns:a16="http://schemas.microsoft.com/office/drawing/2014/main" val="2914354696"/>
                    </a:ext>
                  </a:extLst>
                </a:gridCol>
              </a:tblGrid>
              <a:tr h="457200">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75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en-US" sz="2400" dirty="0">
                        <a:latin typeface="Times New Roman" panose="02020603050405020304" pitchFamily="18" charset="0"/>
                        <a:cs typeface="Times New Roman" panose="02020603050405020304" pitchFamily="18"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789538"/>
                  </a:ext>
                </a:extLst>
              </a:tr>
            </a:tbl>
          </a:graphicData>
        </a:graphic>
      </p:graphicFrame>
      <p:sp>
        <p:nvSpPr>
          <p:cNvPr id="50" name="BẢNG1">
            <a:extLst>
              <a:ext uri="{FF2B5EF4-FFF2-40B4-BE49-F238E27FC236}">
                <a16:creationId xmlns:a16="http://schemas.microsoft.com/office/drawing/2014/main" id="{C2331C9A-18B9-DD8A-61D5-5B5B3077F804}"/>
              </a:ext>
            </a:extLst>
          </p:cNvPr>
          <p:cNvSpPr/>
          <p:nvPr/>
        </p:nvSpPr>
        <p:spPr>
          <a:xfrm>
            <a:off x="1777409" y="2564847"/>
            <a:ext cx="6570921" cy="924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latin typeface="Times New Roman" panose="02020603050405020304" pitchFamily="18" charset="0"/>
                <a:ea typeface="Calibri" panose="020F0502020204030204" pitchFamily="34" charset="0"/>
              </a:rPr>
              <a:t>Trò chơi còn gọi là chơi chắt, dùng 1 quả bóng tung lên nhặt lấy que chuyền rồi chụp bóng.</a:t>
            </a:r>
          </a:p>
        </p:txBody>
      </p:sp>
      <p:sp>
        <p:nvSpPr>
          <p:cNvPr id="46" name="BẢNG1">
            <a:extLst>
              <a:ext uri="{FF2B5EF4-FFF2-40B4-BE49-F238E27FC236}">
                <a16:creationId xmlns:a16="http://schemas.microsoft.com/office/drawing/2014/main" id="{98419660-7EDF-1D9F-BE56-04C22384FC85}"/>
              </a:ext>
            </a:extLst>
          </p:cNvPr>
          <p:cNvSpPr/>
          <p:nvPr/>
        </p:nvSpPr>
        <p:spPr>
          <a:xfrm>
            <a:off x="1337930" y="2485665"/>
            <a:ext cx="6570921" cy="924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latin typeface="Times New Roman" panose="02020603050405020304" pitchFamily="18" charset="0"/>
                <a:ea typeface="Calibri" panose="020F0502020204030204" pitchFamily="34" charset="0"/>
              </a:rPr>
              <a:t>Trò chơi dùng 2 cây tre, trên đó cột hai cái khấc cũng bằng tre làm bàn đạp để đứng lên đó đi thay chân. </a:t>
            </a:r>
          </a:p>
        </p:txBody>
      </p:sp>
      <p:sp>
        <p:nvSpPr>
          <p:cNvPr id="42" name="BẢNG1">
            <a:extLst>
              <a:ext uri="{FF2B5EF4-FFF2-40B4-BE49-F238E27FC236}">
                <a16:creationId xmlns:a16="http://schemas.microsoft.com/office/drawing/2014/main" id="{1FF8231A-AB3D-9EE8-2EF6-592A54F338FA}"/>
              </a:ext>
            </a:extLst>
          </p:cNvPr>
          <p:cNvSpPr/>
          <p:nvPr/>
        </p:nvSpPr>
        <p:spPr>
          <a:xfrm>
            <a:off x="1470839" y="2867505"/>
            <a:ext cx="6570921" cy="924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latin typeface="Times New Roman" panose="02020603050405020304" pitchFamily="18" charset="0"/>
                <a:ea typeface="Calibri" panose="020F0502020204030204" pitchFamily="34" charset="0"/>
              </a:rPr>
              <a:t>Đây là tên một hội thi nổi tiếng ở Đồng Vân?</a:t>
            </a:r>
          </a:p>
          <a:p>
            <a:pPr algn="ctr"/>
            <a:r>
              <a:rPr lang="vi-VN" sz="1800" dirty="0">
                <a:latin typeface="Times New Roman" panose="02020603050405020304" pitchFamily="18" charset="0"/>
                <a:ea typeface="Calibri" panose="020F0502020204030204" pitchFamily="34" charset="0"/>
              </a:rPr>
              <a:t>m/t/ơ/h/ổ/c/i</a:t>
            </a:r>
          </a:p>
          <a:p>
            <a:pPr algn="ctr"/>
            <a:endParaRPr lang="vi-VN" sz="1800" dirty="0">
              <a:latin typeface="Times New Roman" panose="02020603050405020304" pitchFamily="18" charset="0"/>
              <a:ea typeface="Calibri" panose="020F0502020204030204" pitchFamily="34" charset="0"/>
            </a:endParaRPr>
          </a:p>
        </p:txBody>
      </p:sp>
      <p:sp>
        <p:nvSpPr>
          <p:cNvPr id="48" name="BẢNG1">
            <a:extLst>
              <a:ext uri="{FF2B5EF4-FFF2-40B4-BE49-F238E27FC236}">
                <a16:creationId xmlns:a16="http://schemas.microsoft.com/office/drawing/2014/main" id="{946FE6DC-875B-E29D-1E48-36309EDE6884}"/>
              </a:ext>
            </a:extLst>
          </p:cNvPr>
          <p:cNvSpPr/>
          <p:nvPr/>
        </p:nvSpPr>
        <p:spPr>
          <a:xfrm>
            <a:off x="2134152" y="3158409"/>
            <a:ext cx="6570921" cy="924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latin typeface="Times New Roman" panose="02020603050405020304" pitchFamily="18" charset="0"/>
                <a:ea typeface="Calibri" panose="020F0502020204030204" pitchFamily="34" charset="0"/>
              </a:rPr>
              <a:t>Trò chơi treo một chiếc niêu đất lên và nhiệm vụ của người chơi là phải đập vỡ nó với một chiếc gậy. </a:t>
            </a:r>
          </a:p>
        </p:txBody>
      </p:sp>
      <p:sp>
        <p:nvSpPr>
          <p:cNvPr id="44" name="BẢNG1">
            <a:extLst>
              <a:ext uri="{FF2B5EF4-FFF2-40B4-BE49-F238E27FC236}">
                <a16:creationId xmlns:a16="http://schemas.microsoft.com/office/drawing/2014/main" id="{C6A61F49-81D3-DBC4-183C-C814D261D70B}"/>
              </a:ext>
            </a:extLst>
          </p:cNvPr>
          <p:cNvSpPr/>
          <p:nvPr/>
        </p:nvSpPr>
        <p:spPr>
          <a:xfrm>
            <a:off x="1967907" y="3880487"/>
            <a:ext cx="6570921" cy="924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latin typeface="Times New Roman" panose="02020603050405020304" pitchFamily="18" charset="0"/>
                <a:ea typeface="Calibri" panose="020F0502020204030204" pitchFamily="34" charset="0"/>
              </a:rPr>
              <a:t>Cũng gọi là chơi 5-10 là trò chơi phổ biến của trẻ em, số lượng người chơi không hạn chế (nhưng ít nhất là ba). Mục đích là một người đi tìm còn những người kia lẩn trốn.</a:t>
            </a:r>
          </a:p>
        </p:txBody>
      </p:sp>
      <p:sp>
        <p:nvSpPr>
          <p:cNvPr id="38" name="BẢNG1">
            <a:extLst>
              <a:ext uri="{FF2B5EF4-FFF2-40B4-BE49-F238E27FC236}">
                <a16:creationId xmlns:a16="http://schemas.microsoft.com/office/drawing/2014/main" id="{8418683E-9067-191B-8BC2-6742CE6DF821}"/>
              </a:ext>
            </a:extLst>
          </p:cNvPr>
          <p:cNvSpPr/>
          <p:nvPr/>
        </p:nvSpPr>
        <p:spPr>
          <a:xfrm>
            <a:off x="2307353" y="2313267"/>
            <a:ext cx="6570921" cy="924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latin typeface="Times New Roman" panose="02020603050405020304" pitchFamily="18" charset="0"/>
                <a:ea typeface="Calibri" panose="020F0502020204030204" pitchFamily="34" charset="0"/>
              </a:rPr>
              <a:t>Sắp xếp các kí tự sau để thành tên một trò chơi</a:t>
            </a:r>
          </a:p>
          <a:p>
            <a:pPr algn="ctr"/>
            <a:r>
              <a:rPr lang="vi-VN" sz="1800" dirty="0">
                <a:latin typeface="Times New Roman" panose="02020603050405020304" pitchFamily="18" charset="0"/>
                <a:ea typeface="Calibri" panose="020F0502020204030204" pitchFamily="34" charset="0"/>
              </a:rPr>
              <a:t>ả/o/a/b/b/n/h/y/ố</a:t>
            </a:r>
          </a:p>
        </p:txBody>
      </p:sp>
      <p:sp>
        <p:nvSpPr>
          <p:cNvPr id="34" name="BẢNG1">
            <a:extLst>
              <a:ext uri="{FF2B5EF4-FFF2-40B4-BE49-F238E27FC236}">
                <a16:creationId xmlns:a16="http://schemas.microsoft.com/office/drawing/2014/main" id="{BCBA29DE-ABFF-9454-23B8-DFA6466F2EC1}"/>
              </a:ext>
            </a:extLst>
          </p:cNvPr>
          <p:cNvSpPr/>
          <p:nvPr/>
        </p:nvSpPr>
        <p:spPr>
          <a:xfrm>
            <a:off x="2344206" y="3374798"/>
            <a:ext cx="6570921" cy="924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latin typeface="Times New Roman" panose="02020603050405020304" pitchFamily="18" charset="0"/>
                <a:ea typeface="Calibri" panose="020F0502020204030204" pitchFamily="34" charset="0"/>
              </a:rPr>
              <a:t>Trò chơi diễn ra vào mùa xuân, sử dụng đu quay làm công cụ, người chơi thể hiện sự khéo léo, mạnh mẽ của mình.</a:t>
            </a:r>
          </a:p>
        </p:txBody>
      </p:sp>
      <p:sp>
        <p:nvSpPr>
          <p:cNvPr id="32" name="BẢNG1">
            <a:extLst>
              <a:ext uri="{FF2B5EF4-FFF2-40B4-BE49-F238E27FC236}">
                <a16:creationId xmlns:a16="http://schemas.microsoft.com/office/drawing/2014/main" id="{5D15698D-2DBC-5C43-2954-923BF381D9A2}"/>
              </a:ext>
            </a:extLst>
          </p:cNvPr>
          <p:cNvSpPr/>
          <p:nvPr/>
        </p:nvSpPr>
        <p:spPr>
          <a:xfrm>
            <a:off x="2490895" y="2974297"/>
            <a:ext cx="6570921" cy="924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latin typeface="Times New Roman" panose="02020603050405020304" pitchFamily="18" charset="0"/>
                <a:ea typeface="Calibri" panose="020F0502020204030204" pitchFamily="34" charset="0"/>
              </a:rPr>
              <a:t>Sắp xếp các kí tự sau để thành tên một hoạt động vui chơi trong dịp hè của trẻ em vùng nông thôn </a:t>
            </a:r>
          </a:p>
          <a:p>
            <a:pPr algn="ctr"/>
            <a:r>
              <a:rPr lang="vi-VN" sz="1800" dirty="0">
                <a:latin typeface="Times New Roman" panose="02020603050405020304" pitchFamily="18" charset="0"/>
                <a:ea typeface="Calibri" panose="020F0502020204030204" pitchFamily="34" charset="0"/>
              </a:rPr>
              <a:t>ả/h/t/u/ề/i/d</a:t>
            </a:r>
          </a:p>
        </p:txBody>
      </p:sp>
      <p:sp>
        <p:nvSpPr>
          <p:cNvPr id="30" name="BẢNG1">
            <a:extLst>
              <a:ext uri="{FF2B5EF4-FFF2-40B4-BE49-F238E27FC236}">
                <a16:creationId xmlns:a16="http://schemas.microsoft.com/office/drawing/2014/main" id="{884AC2E3-7FF8-6EF7-76E5-50C4D171BA1B}"/>
              </a:ext>
            </a:extLst>
          </p:cNvPr>
          <p:cNvSpPr/>
          <p:nvPr/>
        </p:nvSpPr>
        <p:spPr>
          <a:xfrm>
            <a:off x="2028406" y="4191432"/>
            <a:ext cx="6570921" cy="924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effectLst/>
                <a:latin typeface="Times New Roman" panose="02020603050405020304" pitchFamily="18" charset="0"/>
                <a:ea typeface="Calibri" panose="020F0502020204030204" pitchFamily="34" charset="0"/>
              </a:rPr>
              <a:t>Đây là trò chơi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đó</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bị</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bịt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mắt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cố</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bắt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những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khác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phạm</a:t>
            </a:r>
            <a:r>
              <a:rPr lang="en-US" sz="1800" dirty="0">
                <a:effectLst/>
                <a:latin typeface="Times New Roman" panose="02020603050405020304" pitchFamily="18" charset="0"/>
                <a:ea typeface="Calibri" panose="020F0502020204030204" pitchFamily="34" charset="0"/>
              </a:rPr>
              <a:t> vi </a:t>
            </a:r>
            <a:r>
              <a:rPr lang="en-US" sz="1800" dirty="0" err="1">
                <a:effectLst/>
                <a:latin typeface="Times New Roman" panose="02020603050405020304" pitchFamily="18" charset="0"/>
                <a:ea typeface="Calibri" panose="020F0502020204030204" pitchFamily="34" charset="0"/>
              </a:rPr>
              <a:t>sân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chơi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giới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bị</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bắt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sẽ</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thua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cuộc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phải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thế</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chỗ</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cho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bắt</a:t>
            </a:r>
            <a:r>
              <a:rPr lang="en-US" sz="1800" dirty="0">
                <a:effectLst/>
                <a:latin typeface="Times New Roman" panose="02020603050405020304" pitchFamily="18" charset="0"/>
                <a:ea typeface="Calibri" panose="020F0502020204030204" pitchFamily="34" charset="0"/>
              </a:rPr>
              <a:t>.</a:t>
            </a:r>
            <a:endParaRPr lang="en-US" dirty="0"/>
          </a:p>
        </p:txBody>
      </p:sp>
      <p:sp>
        <p:nvSpPr>
          <p:cNvPr id="40" name="BẢNG1">
            <a:extLst>
              <a:ext uri="{FF2B5EF4-FFF2-40B4-BE49-F238E27FC236}">
                <a16:creationId xmlns:a16="http://schemas.microsoft.com/office/drawing/2014/main" id="{47D84C1B-22BE-99AA-A158-B288B4F9FFB9}"/>
              </a:ext>
            </a:extLst>
          </p:cNvPr>
          <p:cNvSpPr/>
          <p:nvPr/>
        </p:nvSpPr>
        <p:spPr>
          <a:xfrm>
            <a:off x="1571206" y="3072469"/>
            <a:ext cx="6570921" cy="924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dirty="0">
                <a:latin typeface="Times New Roman" panose="02020603050405020304" pitchFamily="18" charset="0"/>
                <a:ea typeface="Calibri" panose="020F0502020204030204" pitchFamily="34" charset="0"/>
              </a:rPr>
              <a:t>Đây là một dịp được mong đợt nhất trong năm của người Việt Nam.</a:t>
            </a:r>
          </a:p>
        </p:txBody>
      </p:sp>
    </p:spTree>
    <p:extLst>
      <p:ext uri="{BB962C8B-B14F-4D97-AF65-F5344CB8AC3E}">
        <p14:creationId xmlns:p14="http://schemas.microsoft.com/office/powerpoint/2010/main" val="616043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14"/>
                                        </p:tgtEl>
                                        <p:attrNameLst>
                                          <p:attrName>style.color</p:attrName>
                                        </p:attrNameLst>
                                      </p:cBhvr>
                                      <p:to>
                                        <a:srgbClr val="4A5C65"/>
                                      </p:to>
                                    </p:animClr>
                                    <p:animClr clrSpc="rgb" dir="cw">
                                      <p:cBhvr>
                                        <p:cTn id="7" dur="500" fill="hold"/>
                                        <p:tgtEl>
                                          <p:spTgt spid="14"/>
                                        </p:tgtEl>
                                        <p:attrNameLst>
                                          <p:attrName>fillcolor</p:attrName>
                                        </p:attrNameLst>
                                      </p:cBhvr>
                                      <p:to>
                                        <a:srgbClr val="4A5C65"/>
                                      </p:to>
                                    </p:animClr>
                                    <p:set>
                                      <p:cBhvr>
                                        <p:cTn id="8" dur="500" fill="hold"/>
                                        <p:tgtEl>
                                          <p:spTgt spid="14"/>
                                        </p:tgtEl>
                                        <p:attrNameLst>
                                          <p:attrName>fill.type</p:attrName>
                                        </p:attrNameLst>
                                      </p:cBhvr>
                                      <p:to>
                                        <p:strVal val="solid"/>
                                      </p:to>
                                    </p:set>
                                    <p:set>
                                      <p:cBhvr>
                                        <p:cTn id="9" dur="500" fill="hold"/>
                                        <p:tgtEl>
                                          <p:spTgt spid="14"/>
                                        </p:tgtEl>
                                        <p:attrNameLst>
                                          <p:attrName>fill.on</p:attrName>
                                        </p:attrNameLst>
                                      </p:cBhvr>
                                      <p:to>
                                        <p:strVal val="true"/>
                                      </p:to>
                                    </p:se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900" decel="100000" fill="hold"/>
                                        <p:tgtEl>
                                          <p:spTgt spid="3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30"/>
                    </p:tgtEl>
                  </p:cond>
                </p:stCondLst>
                <p:endSync evt="end" delay="0">
                  <p:rtn val="all"/>
                </p:endSync>
                <p:childTnLst>
                  <p:par>
                    <p:cTn id="18" fill="hold">
                      <p:stCondLst>
                        <p:cond delay="0"/>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3" restart="whenNotActive" fill="hold" evtFilter="cancelBubble" nodeType="interactiveSeq">
                <p:stCondLst>
                  <p:cond evt="onClick" delay="0">
                    <p:tgtEl>
                      <p:spTgt spid="31"/>
                    </p:tgtEl>
                  </p:cond>
                </p:stCondLst>
                <p:endSync evt="end" delay="0">
                  <p:rtn val="all"/>
                </p:endSync>
                <p:childTnLst>
                  <p:par>
                    <p:cTn id="24" fill="hold">
                      <p:stCondLst>
                        <p:cond delay="0"/>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31"/>
                                        </p:tgtEl>
                                        <p:attrNameLst>
                                          <p:attrName>style.color</p:attrName>
                                        </p:attrNameLst>
                                      </p:cBhvr>
                                      <p:to>
                                        <a:srgbClr val="4A5C65"/>
                                      </p:to>
                                    </p:animClr>
                                    <p:animClr clrSpc="rgb" dir="cw">
                                      <p:cBhvr>
                                        <p:cTn id="28" dur="500" fill="hold"/>
                                        <p:tgtEl>
                                          <p:spTgt spid="31"/>
                                        </p:tgtEl>
                                        <p:attrNameLst>
                                          <p:attrName>fillcolor</p:attrName>
                                        </p:attrNameLst>
                                      </p:cBhvr>
                                      <p:to>
                                        <a:srgbClr val="4A5C65"/>
                                      </p:to>
                                    </p:animClr>
                                    <p:set>
                                      <p:cBhvr>
                                        <p:cTn id="29" dur="500" fill="hold"/>
                                        <p:tgtEl>
                                          <p:spTgt spid="31"/>
                                        </p:tgtEl>
                                        <p:attrNameLst>
                                          <p:attrName>fill.type</p:attrName>
                                        </p:attrNameLst>
                                      </p:cBhvr>
                                      <p:to>
                                        <p:strVal val="solid"/>
                                      </p:to>
                                    </p:set>
                                    <p:set>
                                      <p:cBhvr>
                                        <p:cTn id="30" dur="500" fill="hold"/>
                                        <p:tgtEl>
                                          <p:spTgt spid="31"/>
                                        </p:tgtEl>
                                        <p:attrNameLst>
                                          <p:attrName>fill.on</p:attrName>
                                        </p:attrNameLst>
                                      </p:cBhvr>
                                      <p:to>
                                        <p:strVal val="true"/>
                                      </p:to>
                                    </p:set>
                                  </p:childTnLst>
                                </p:cTn>
                              </p:par>
                            </p:childTnLst>
                          </p:cTn>
                        </p:par>
                        <p:par>
                          <p:cTn id="31" fill="hold">
                            <p:stCondLst>
                              <p:cond delay="500"/>
                            </p:stCondLst>
                            <p:childTnLst>
                              <p:par>
                                <p:cTn id="32" presetID="37" presetClass="entr" presetSubtype="0"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1000"/>
                                        <p:tgtEl>
                                          <p:spTgt spid="32"/>
                                        </p:tgtEl>
                                      </p:cBhvr>
                                    </p:animEffect>
                                    <p:anim calcmode="lin" valueType="num">
                                      <p:cBhvr>
                                        <p:cTn id="35" dur="1000" fill="hold"/>
                                        <p:tgtEl>
                                          <p:spTgt spid="32"/>
                                        </p:tgtEl>
                                        <p:attrNameLst>
                                          <p:attrName>ppt_x</p:attrName>
                                        </p:attrNameLst>
                                      </p:cBhvr>
                                      <p:tavLst>
                                        <p:tav tm="0">
                                          <p:val>
                                            <p:strVal val="#ppt_x"/>
                                          </p:val>
                                        </p:tav>
                                        <p:tav tm="100000">
                                          <p:val>
                                            <p:strVal val="#ppt_x"/>
                                          </p:val>
                                        </p:tav>
                                      </p:tavLst>
                                    </p:anim>
                                    <p:anim calcmode="lin" valueType="num">
                                      <p:cBhvr>
                                        <p:cTn id="36" dur="900" decel="100000" fill="hold"/>
                                        <p:tgtEl>
                                          <p:spTgt spid="32"/>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p:stCondLst>
                        <p:cond delay="0"/>
                      </p:stCondLst>
                      <p:childTnLst>
                        <p:par>
                          <p:cTn id="40" fill="hold">
                            <p:stCondLst>
                              <p:cond delay="0"/>
                            </p:stCondLst>
                            <p:childTnLst>
                              <p:par>
                                <p:cTn id="41" presetID="3" presetClass="exit" presetSubtype="10" fill="hold" grpId="1" nodeType="clickEffect">
                                  <p:stCondLst>
                                    <p:cond delay="0"/>
                                  </p:stCondLst>
                                  <p:childTnLst>
                                    <p:animEffect transition="out" filter="blinds(horizontal)">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4" restart="whenNotActive" fill="hold" evtFilter="cancelBubble" nodeType="interactiveSeq">
                <p:stCondLst>
                  <p:cond evt="onClick" delay="0">
                    <p:tgtEl>
                      <p:spTgt spid="33"/>
                    </p:tgtEl>
                  </p:cond>
                </p:stCondLst>
                <p:endSync evt="end" delay="0">
                  <p:rtn val="all"/>
                </p:endSync>
                <p:childTnLst>
                  <p:par>
                    <p:cTn id="45" fill="hold">
                      <p:stCondLst>
                        <p:cond delay="0"/>
                      </p:stCondLst>
                      <p:childTnLst>
                        <p:par>
                          <p:cTn id="46" fill="hold">
                            <p:stCondLst>
                              <p:cond delay="0"/>
                            </p:stCondLst>
                            <p:childTnLst>
                              <p:par>
                                <p:cTn id="47" presetID="19" presetClass="emph" presetSubtype="0" fill="hold" grpId="0" nodeType="clickEffect">
                                  <p:stCondLst>
                                    <p:cond delay="0"/>
                                  </p:stCondLst>
                                  <p:childTnLst>
                                    <p:animClr clrSpc="rgb" dir="cw">
                                      <p:cBhvr override="childStyle">
                                        <p:cTn id="48" dur="500" fill="hold"/>
                                        <p:tgtEl>
                                          <p:spTgt spid="33"/>
                                        </p:tgtEl>
                                        <p:attrNameLst>
                                          <p:attrName>style.color</p:attrName>
                                        </p:attrNameLst>
                                      </p:cBhvr>
                                      <p:to>
                                        <a:srgbClr val="4A5C65"/>
                                      </p:to>
                                    </p:animClr>
                                    <p:animClr clrSpc="rgb" dir="cw">
                                      <p:cBhvr>
                                        <p:cTn id="49" dur="500" fill="hold"/>
                                        <p:tgtEl>
                                          <p:spTgt spid="33"/>
                                        </p:tgtEl>
                                        <p:attrNameLst>
                                          <p:attrName>fillcolor</p:attrName>
                                        </p:attrNameLst>
                                      </p:cBhvr>
                                      <p:to>
                                        <a:srgbClr val="4A5C65"/>
                                      </p:to>
                                    </p:animClr>
                                    <p:set>
                                      <p:cBhvr>
                                        <p:cTn id="50" dur="500" fill="hold"/>
                                        <p:tgtEl>
                                          <p:spTgt spid="33"/>
                                        </p:tgtEl>
                                        <p:attrNameLst>
                                          <p:attrName>fill.type</p:attrName>
                                        </p:attrNameLst>
                                      </p:cBhvr>
                                      <p:to>
                                        <p:strVal val="solid"/>
                                      </p:to>
                                    </p:set>
                                    <p:set>
                                      <p:cBhvr>
                                        <p:cTn id="51" dur="500" fill="hold"/>
                                        <p:tgtEl>
                                          <p:spTgt spid="33"/>
                                        </p:tgtEl>
                                        <p:attrNameLst>
                                          <p:attrName>fill.on</p:attrName>
                                        </p:attrNameLst>
                                      </p:cBhvr>
                                      <p:to>
                                        <p:strVal val="true"/>
                                      </p:to>
                                    </p:set>
                                  </p:childTnLst>
                                </p:cTn>
                              </p:par>
                            </p:childTnLst>
                          </p:cTn>
                        </p:par>
                        <p:par>
                          <p:cTn id="52" fill="hold">
                            <p:stCondLst>
                              <p:cond delay="50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33"/>
                  </p:tgtEl>
                </p:cond>
              </p:nextCondLst>
            </p:seq>
            <p:seq concurrent="1" nextAc="seek">
              <p:cTn id="59" restart="whenNotActive" fill="hold" evtFilter="cancelBubble" nodeType="interactiveSeq">
                <p:stCondLst>
                  <p:cond evt="onClick" delay="0">
                    <p:tgtEl>
                      <p:spTgt spid="34"/>
                    </p:tgtEl>
                  </p:cond>
                </p:stCondLst>
                <p:endSync evt="end" delay="0">
                  <p:rtn val="all"/>
                </p:endSync>
                <p:childTnLst>
                  <p:par>
                    <p:cTn id="60" fill="hold">
                      <p:stCondLst>
                        <p:cond delay="0"/>
                      </p:stCondLst>
                      <p:childTnLst>
                        <p:par>
                          <p:cTn id="61" fill="hold">
                            <p:stCondLst>
                              <p:cond delay="0"/>
                            </p:stCondLst>
                            <p:childTnLst>
                              <p:par>
                                <p:cTn id="62" presetID="3" presetClass="exit" presetSubtype="10" fill="hold" grpId="1" nodeType="clickEffect">
                                  <p:stCondLst>
                                    <p:cond delay="0"/>
                                  </p:stCondLst>
                                  <p:childTnLst>
                                    <p:animEffect transition="out" filter="blinds(horizontal)">
                                      <p:cBhvr>
                                        <p:cTn id="63" dur="500"/>
                                        <p:tgtEl>
                                          <p:spTgt spid="34"/>
                                        </p:tgtEl>
                                      </p:cBhvr>
                                    </p:animEffect>
                                    <p:set>
                                      <p:cBhvr>
                                        <p:cTn id="64"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37"/>
                    </p:tgtEl>
                  </p:cond>
                </p:stCondLst>
                <p:endSync evt="end" delay="0">
                  <p:rtn val="all"/>
                </p:endSync>
                <p:childTnLst>
                  <p:par>
                    <p:cTn id="66" fill="hold">
                      <p:stCondLst>
                        <p:cond delay="0"/>
                      </p:stCondLst>
                      <p:childTnLst>
                        <p:par>
                          <p:cTn id="67" fill="hold">
                            <p:stCondLst>
                              <p:cond delay="0"/>
                            </p:stCondLst>
                            <p:childTnLst>
                              <p:par>
                                <p:cTn id="68" presetID="19" presetClass="emph" presetSubtype="0" fill="hold" grpId="0" nodeType="clickEffect">
                                  <p:stCondLst>
                                    <p:cond delay="0"/>
                                  </p:stCondLst>
                                  <p:childTnLst>
                                    <p:animClr clrSpc="rgb" dir="cw">
                                      <p:cBhvr override="childStyle">
                                        <p:cTn id="69" dur="500" fill="hold"/>
                                        <p:tgtEl>
                                          <p:spTgt spid="37"/>
                                        </p:tgtEl>
                                        <p:attrNameLst>
                                          <p:attrName>style.color</p:attrName>
                                        </p:attrNameLst>
                                      </p:cBhvr>
                                      <p:to>
                                        <a:srgbClr val="4A5C65"/>
                                      </p:to>
                                    </p:animClr>
                                    <p:animClr clrSpc="rgb" dir="cw">
                                      <p:cBhvr>
                                        <p:cTn id="70" dur="500" fill="hold"/>
                                        <p:tgtEl>
                                          <p:spTgt spid="37"/>
                                        </p:tgtEl>
                                        <p:attrNameLst>
                                          <p:attrName>fillcolor</p:attrName>
                                        </p:attrNameLst>
                                      </p:cBhvr>
                                      <p:to>
                                        <a:srgbClr val="4A5C65"/>
                                      </p:to>
                                    </p:animClr>
                                    <p:set>
                                      <p:cBhvr>
                                        <p:cTn id="71" dur="500" fill="hold"/>
                                        <p:tgtEl>
                                          <p:spTgt spid="37"/>
                                        </p:tgtEl>
                                        <p:attrNameLst>
                                          <p:attrName>fill.type</p:attrName>
                                        </p:attrNameLst>
                                      </p:cBhvr>
                                      <p:to>
                                        <p:strVal val="solid"/>
                                      </p:to>
                                    </p:set>
                                    <p:set>
                                      <p:cBhvr>
                                        <p:cTn id="72" dur="500" fill="hold"/>
                                        <p:tgtEl>
                                          <p:spTgt spid="37"/>
                                        </p:tgtEl>
                                        <p:attrNameLst>
                                          <p:attrName>fill.on</p:attrName>
                                        </p:attrNameLst>
                                      </p:cBhvr>
                                      <p:to>
                                        <p:strVal val="true"/>
                                      </p:to>
                                    </p:set>
                                  </p:childTnLst>
                                </p:cTn>
                              </p:par>
                            </p:childTnLst>
                          </p:cTn>
                        </p:par>
                        <p:par>
                          <p:cTn id="73" fill="hold">
                            <p:stCondLst>
                              <p:cond delay="500"/>
                            </p:stCondLst>
                            <p:childTnLst>
                              <p:par>
                                <p:cTn id="74" presetID="37" presetClass="entr" presetSubtype="0"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1000"/>
                                        <p:tgtEl>
                                          <p:spTgt spid="38"/>
                                        </p:tgtEl>
                                      </p:cBhvr>
                                    </p:animEffect>
                                    <p:anim calcmode="lin" valueType="num">
                                      <p:cBhvr>
                                        <p:cTn id="77" dur="1000" fill="hold"/>
                                        <p:tgtEl>
                                          <p:spTgt spid="38"/>
                                        </p:tgtEl>
                                        <p:attrNameLst>
                                          <p:attrName>ppt_x</p:attrName>
                                        </p:attrNameLst>
                                      </p:cBhvr>
                                      <p:tavLst>
                                        <p:tav tm="0">
                                          <p:val>
                                            <p:strVal val="#ppt_x"/>
                                          </p:val>
                                        </p:tav>
                                        <p:tav tm="100000">
                                          <p:val>
                                            <p:strVal val="#ppt_x"/>
                                          </p:val>
                                        </p:tav>
                                      </p:tavLst>
                                    </p:anim>
                                    <p:anim calcmode="lin" valueType="num">
                                      <p:cBhvr>
                                        <p:cTn id="78" dur="900" decel="100000" fill="hold"/>
                                        <p:tgtEl>
                                          <p:spTgt spid="3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37"/>
                  </p:tgtEl>
                </p:cond>
              </p:nextCondLst>
            </p:seq>
            <p:seq concurrent="1" nextAc="seek">
              <p:cTn id="80" restart="whenNotActive" fill="hold" evtFilter="cancelBubble" nodeType="interactiveSeq">
                <p:stCondLst>
                  <p:cond evt="onClick" delay="0">
                    <p:tgtEl>
                      <p:spTgt spid="38"/>
                    </p:tgtEl>
                  </p:cond>
                </p:stCondLst>
                <p:endSync evt="end" delay="0">
                  <p:rtn val="all"/>
                </p:endSync>
                <p:childTnLst>
                  <p:par>
                    <p:cTn id="81" fill="hold">
                      <p:stCondLst>
                        <p:cond delay="0"/>
                      </p:stCondLst>
                      <p:childTnLst>
                        <p:par>
                          <p:cTn id="82" fill="hold">
                            <p:stCondLst>
                              <p:cond delay="0"/>
                            </p:stCondLst>
                            <p:childTnLst>
                              <p:par>
                                <p:cTn id="83" presetID="3" presetClass="exit" presetSubtype="10" fill="hold" grpId="1" nodeType="clickEffect">
                                  <p:stCondLst>
                                    <p:cond delay="0"/>
                                  </p:stCondLst>
                                  <p:childTnLst>
                                    <p:animEffect transition="out" filter="blinds(horizontal)">
                                      <p:cBhvr>
                                        <p:cTn id="84" dur="500"/>
                                        <p:tgtEl>
                                          <p:spTgt spid="38"/>
                                        </p:tgtEl>
                                      </p:cBhvr>
                                    </p:animEffect>
                                    <p:set>
                                      <p:cBhvr>
                                        <p:cTn id="85"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86" restart="whenNotActive" fill="hold" evtFilter="cancelBubble" nodeType="interactiveSeq">
                <p:stCondLst>
                  <p:cond evt="onClick" delay="0">
                    <p:tgtEl>
                      <p:spTgt spid="39"/>
                    </p:tgtEl>
                  </p:cond>
                </p:stCondLst>
                <p:endSync evt="end" delay="0">
                  <p:rtn val="all"/>
                </p:endSync>
                <p:childTnLst>
                  <p:par>
                    <p:cTn id="87" fill="hold">
                      <p:stCondLst>
                        <p:cond delay="0"/>
                      </p:stCondLst>
                      <p:childTnLst>
                        <p:par>
                          <p:cTn id="88" fill="hold">
                            <p:stCondLst>
                              <p:cond delay="0"/>
                            </p:stCondLst>
                            <p:childTnLst>
                              <p:par>
                                <p:cTn id="89" presetID="19" presetClass="emph" presetSubtype="0" fill="hold" grpId="0" nodeType="clickEffect">
                                  <p:stCondLst>
                                    <p:cond delay="0"/>
                                  </p:stCondLst>
                                  <p:childTnLst>
                                    <p:animClr clrSpc="rgb" dir="cw">
                                      <p:cBhvr override="childStyle">
                                        <p:cTn id="90" dur="500" fill="hold"/>
                                        <p:tgtEl>
                                          <p:spTgt spid="39"/>
                                        </p:tgtEl>
                                        <p:attrNameLst>
                                          <p:attrName>style.color</p:attrName>
                                        </p:attrNameLst>
                                      </p:cBhvr>
                                      <p:to>
                                        <a:srgbClr val="4A5C65"/>
                                      </p:to>
                                    </p:animClr>
                                    <p:animClr clrSpc="rgb" dir="cw">
                                      <p:cBhvr>
                                        <p:cTn id="91" dur="500" fill="hold"/>
                                        <p:tgtEl>
                                          <p:spTgt spid="39"/>
                                        </p:tgtEl>
                                        <p:attrNameLst>
                                          <p:attrName>fillcolor</p:attrName>
                                        </p:attrNameLst>
                                      </p:cBhvr>
                                      <p:to>
                                        <a:srgbClr val="4A5C65"/>
                                      </p:to>
                                    </p:animClr>
                                    <p:set>
                                      <p:cBhvr>
                                        <p:cTn id="92" dur="500" fill="hold"/>
                                        <p:tgtEl>
                                          <p:spTgt spid="39"/>
                                        </p:tgtEl>
                                        <p:attrNameLst>
                                          <p:attrName>fill.type</p:attrName>
                                        </p:attrNameLst>
                                      </p:cBhvr>
                                      <p:to>
                                        <p:strVal val="solid"/>
                                      </p:to>
                                    </p:set>
                                    <p:set>
                                      <p:cBhvr>
                                        <p:cTn id="93" dur="500" fill="hold"/>
                                        <p:tgtEl>
                                          <p:spTgt spid="39"/>
                                        </p:tgtEl>
                                        <p:attrNameLst>
                                          <p:attrName>fill.on</p:attrName>
                                        </p:attrNameLst>
                                      </p:cBhvr>
                                      <p:to>
                                        <p:strVal val="true"/>
                                      </p:to>
                                    </p:set>
                                  </p:childTnLst>
                                </p:cTn>
                              </p:par>
                            </p:childTnLst>
                          </p:cTn>
                        </p:par>
                        <p:par>
                          <p:cTn id="94" fill="hold">
                            <p:stCondLst>
                              <p:cond delay="500"/>
                            </p:stCondLst>
                            <p:childTnLst>
                              <p:par>
                                <p:cTn id="95" presetID="37"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900" decel="100000" fill="hold"/>
                                        <p:tgtEl>
                                          <p:spTgt spid="40"/>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39"/>
                  </p:tgtEl>
                </p:cond>
              </p:nextCondLst>
            </p:seq>
            <p:seq concurrent="1" nextAc="seek">
              <p:cTn id="101" restart="whenNotActive" fill="hold" evtFilter="cancelBubble" nodeType="interactiveSeq">
                <p:stCondLst>
                  <p:cond evt="onClick" delay="0">
                    <p:tgtEl>
                      <p:spTgt spid="40"/>
                    </p:tgtEl>
                  </p:cond>
                </p:stCondLst>
                <p:endSync evt="end" delay="0">
                  <p:rtn val="all"/>
                </p:endSync>
                <p:childTnLst>
                  <p:par>
                    <p:cTn id="102" fill="hold">
                      <p:stCondLst>
                        <p:cond delay="0"/>
                      </p:stCondLst>
                      <p:childTnLst>
                        <p:par>
                          <p:cTn id="103" fill="hold">
                            <p:stCondLst>
                              <p:cond delay="0"/>
                            </p:stCondLst>
                            <p:childTnLst>
                              <p:par>
                                <p:cTn id="104" presetID="3" presetClass="exit" presetSubtype="10" fill="hold" grpId="1" nodeType="clickEffect">
                                  <p:stCondLst>
                                    <p:cond delay="0"/>
                                  </p:stCondLst>
                                  <p:childTnLst>
                                    <p:animEffect transition="out" filter="blinds(horizontal)">
                                      <p:cBhvr>
                                        <p:cTn id="105" dur="500"/>
                                        <p:tgtEl>
                                          <p:spTgt spid="40"/>
                                        </p:tgtEl>
                                      </p:cBhvr>
                                    </p:animEffect>
                                    <p:set>
                                      <p:cBhvr>
                                        <p:cTn id="106"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07" restart="whenNotActive" fill="hold" evtFilter="cancelBubble" nodeType="interactiveSeq">
                <p:stCondLst>
                  <p:cond evt="onClick" delay="0">
                    <p:tgtEl>
                      <p:spTgt spid="41"/>
                    </p:tgtEl>
                  </p:cond>
                </p:stCondLst>
                <p:endSync evt="end" delay="0">
                  <p:rtn val="all"/>
                </p:endSync>
                <p:childTnLst>
                  <p:par>
                    <p:cTn id="108" fill="hold">
                      <p:stCondLst>
                        <p:cond delay="0"/>
                      </p:stCondLst>
                      <p:childTnLst>
                        <p:par>
                          <p:cTn id="109" fill="hold">
                            <p:stCondLst>
                              <p:cond delay="0"/>
                            </p:stCondLst>
                            <p:childTnLst>
                              <p:par>
                                <p:cTn id="110" presetID="19" presetClass="emph" presetSubtype="0" fill="hold" grpId="0" nodeType="clickEffect">
                                  <p:stCondLst>
                                    <p:cond delay="0"/>
                                  </p:stCondLst>
                                  <p:childTnLst>
                                    <p:animClr clrSpc="rgb" dir="cw">
                                      <p:cBhvr override="childStyle">
                                        <p:cTn id="111" dur="500" fill="hold"/>
                                        <p:tgtEl>
                                          <p:spTgt spid="41"/>
                                        </p:tgtEl>
                                        <p:attrNameLst>
                                          <p:attrName>style.color</p:attrName>
                                        </p:attrNameLst>
                                      </p:cBhvr>
                                      <p:to>
                                        <a:srgbClr val="4A5C65"/>
                                      </p:to>
                                    </p:animClr>
                                    <p:animClr clrSpc="rgb" dir="cw">
                                      <p:cBhvr>
                                        <p:cTn id="112" dur="500" fill="hold"/>
                                        <p:tgtEl>
                                          <p:spTgt spid="41"/>
                                        </p:tgtEl>
                                        <p:attrNameLst>
                                          <p:attrName>fillcolor</p:attrName>
                                        </p:attrNameLst>
                                      </p:cBhvr>
                                      <p:to>
                                        <a:srgbClr val="4A5C65"/>
                                      </p:to>
                                    </p:animClr>
                                    <p:set>
                                      <p:cBhvr>
                                        <p:cTn id="113" dur="500" fill="hold"/>
                                        <p:tgtEl>
                                          <p:spTgt spid="41"/>
                                        </p:tgtEl>
                                        <p:attrNameLst>
                                          <p:attrName>fill.type</p:attrName>
                                        </p:attrNameLst>
                                      </p:cBhvr>
                                      <p:to>
                                        <p:strVal val="solid"/>
                                      </p:to>
                                    </p:set>
                                    <p:set>
                                      <p:cBhvr>
                                        <p:cTn id="114" dur="500" fill="hold"/>
                                        <p:tgtEl>
                                          <p:spTgt spid="41"/>
                                        </p:tgtEl>
                                        <p:attrNameLst>
                                          <p:attrName>fill.on</p:attrName>
                                        </p:attrNameLst>
                                      </p:cBhvr>
                                      <p:to>
                                        <p:strVal val="true"/>
                                      </p:to>
                                    </p:set>
                                  </p:childTnLst>
                                </p:cTn>
                              </p:par>
                            </p:childTnLst>
                          </p:cTn>
                        </p:par>
                        <p:par>
                          <p:cTn id="115" fill="hold">
                            <p:stCondLst>
                              <p:cond delay="500"/>
                            </p:stCondLst>
                            <p:childTnLst>
                              <p:par>
                                <p:cTn id="116" presetID="37" presetClass="entr" presetSubtype="0"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fade">
                                      <p:cBhvr>
                                        <p:cTn id="118" dur="1000"/>
                                        <p:tgtEl>
                                          <p:spTgt spid="42"/>
                                        </p:tgtEl>
                                      </p:cBhvr>
                                    </p:animEffect>
                                    <p:anim calcmode="lin" valueType="num">
                                      <p:cBhvr>
                                        <p:cTn id="119" dur="1000" fill="hold"/>
                                        <p:tgtEl>
                                          <p:spTgt spid="42"/>
                                        </p:tgtEl>
                                        <p:attrNameLst>
                                          <p:attrName>ppt_x</p:attrName>
                                        </p:attrNameLst>
                                      </p:cBhvr>
                                      <p:tavLst>
                                        <p:tav tm="0">
                                          <p:val>
                                            <p:strVal val="#ppt_x"/>
                                          </p:val>
                                        </p:tav>
                                        <p:tav tm="100000">
                                          <p:val>
                                            <p:strVal val="#ppt_x"/>
                                          </p:val>
                                        </p:tav>
                                      </p:tavLst>
                                    </p:anim>
                                    <p:anim calcmode="lin" valueType="num">
                                      <p:cBhvr>
                                        <p:cTn id="120" dur="900" decel="100000" fill="hold"/>
                                        <p:tgtEl>
                                          <p:spTgt spid="42"/>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41"/>
                  </p:tgtEl>
                </p:cond>
              </p:nextCondLst>
            </p:seq>
            <p:seq concurrent="1" nextAc="seek">
              <p:cTn id="122" restart="whenNotActive" fill="hold" evtFilter="cancelBubble" nodeType="interactiveSeq">
                <p:stCondLst>
                  <p:cond evt="onClick" delay="0">
                    <p:tgtEl>
                      <p:spTgt spid="42"/>
                    </p:tgtEl>
                  </p:cond>
                </p:stCondLst>
                <p:endSync evt="end" delay="0">
                  <p:rtn val="all"/>
                </p:endSync>
                <p:childTnLst>
                  <p:par>
                    <p:cTn id="123" fill="hold">
                      <p:stCondLst>
                        <p:cond delay="0"/>
                      </p:stCondLst>
                      <p:childTnLst>
                        <p:par>
                          <p:cTn id="124" fill="hold">
                            <p:stCondLst>
                              <p:cond delay="0"/>
                            </p:stCondLst>
                            <p:childTnLst>
                              <p:par>
                                <p:cTn id="125" presetID="3" presetClass="exit" presetSubtype="10" fill="hold" grpId="1" nodeType="clickEffect">
                                  <p:stCondLst>
                                    <p:cond delay="0"/>
                                  </p:stCondLst>
                                  <p:childTnLst>
                                    <p:animEffect transition="out" filter="blinds(horizontal)">
                                      <p:cBhvr>
                                        <p:cTn id="126" dur="500"/>
                                        <p:tgtEl>
                                          <p:spTgt spid="42"/>
                                        </p:tgtEl>
                                      </p:cBhvr>
                                    </p:animEffect>
                                    <p:set>
                                      <p:cBhvr>
                                        <p:cTn id="12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28" restart="whenNotActive" fill="hold" evtFilter="cancelBubble" nodeType="interactiveSeq">
                <p:stCondLst>
                  <p:cond evt="onClick" delay="0">
                    <p:tgtEl>
                      <p:spTgt spid="43"/>
                    </p:tgtEl>
                  </p:cond>
                </p:stCondLst>
                <p:endSync evt="end" delay="0">
                  <p:rtn val="all"/>
                </p:endSync>
                <p:childTnLst>
                  <p:par>
                    <p:cTn id="129" fill="hold">
                      <p:stCondLst>
                        <p:cond delay="0"/>
                      </p:stCondLst>
                      <p:childTnLst>
                        <p:par>
                          <p:cTn id="130" fill="hold">
                            <p:stCondLst>
                              <p:cond delay="0"/>
                            </p:stCondLst>
                            <p:childTnLst>
                              <p:par>
                                <p:cTn id="131" presetID="19" presetClass="emph" presetSubtype="0" fill="hold" grpId="0" nodeType="clickEffect">
                                  <p:stCondLst>
                                    <p:cond delay="0"/>
                                  </p:stCondLst>
                                  <p:childTnLst>
                                    <p:animClr clrSpc="rgb" dir="cw">
                                      <p:cBhvr override="childStyle">
                                        <p:cTn id="132" dur="500" fill="hold"/>
                                        <p:tgtEl>
                                          <p:spTgt spid="43"/>
                                        </p:tgtEl>
                                        <p:attrNameLst>
                                          <p:attrName>style.color</p:attrName>
                                        </p:attrNameLst>
                                      </p:cBhvr>
                                      <p:to>
                                        <a:srgbClr val="4A5C65"/>
                                      </p:to>
                                    </p:animClr>
                                    <p:animClr clrSpc="rgb" dir="cw">
                                      <p:cBhvr>
                                        <p:cTn id="133" dur="500" fill="hold"/>
                                        <p:tgtEl>
                                          <p:spTgt spid="43"/>
                                        </p:tgtEl>
                                        <p:attrNameLst>
                                          <p:attrName>fillcolor</p:attrName>
                                        </p:attrNameLst>
                                      </p:cBhvr>
                                      <p:to>
                                        <a:srgbClr val="4A5C65"/>
                                      </p:to>
                                    </p:animClr>
                                    <p:set>
                                      <p:cBhvr>
                                        <p:cTn id="134" dur="500" fill="hold"/>
                                        <p:tgtEl>
                                          <p:spTgt spid="43"/>
                                        </p:tgtEl>
                                        <p:attrNameLst>
                                          <p:attrName>fill.type</p:attrName>
                                        </p:attrNameLst>
                                      </p:cBhvr>
                                      <p:to>
                                        <p:strVal val="solid"/>
                                      </p:to>
                                    </p:set>
                                    <p:set>
                                      <p:cBhvr>
                                        <p:cTn id="135" dur="500" fill="hold"/>
                                        <p:tgtEl>
                                          <p:spTgt spid="43"/>
                                        </p:tgtEl>
                                        <p:attrNameLst>
                                          <p:attrName>fill.on</p:attrName>
                                        </p:attrNameLst>
                                      </p:cBhvr>
                                      <p:to>
                                        <p:strVal val="true"/>
                                      </p:to>
                                    </p:set>
                                  </p:childTnLst>
                                </p:cTn>
                              </p:par>
                            </p:childTnLst>
                          </p:cTn>
                        </p:par>
                        <p:par>
                          <p:cTn id="136" fill="hold">
                            <p:stCondLst>
                              <p:cond delay="500"/>
                            </p:stCondLst>
                            <p:childTnLst>
                              <p:par>
                                <p:cTn id="137" presetID="37" presetClass="entr" presetSubtype="0" fill="hold" grpId="0" nodeType="after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fade">
                                      <p:cBhvr>
                                        <p:cTn id="139" dur="1000"/>
                                        <p:tgtEl>
                                          <p:spTgt spid="44"/>
                                        </p:tgtEl>
                                      </p:cBhvr>
                                    </p:animEffect>
                                    <p:anim calcmode="lin" valueType="num">
                                      <p:cBhvr>
                                        <p:cTn id="140" dur="1000" fill="hold"/>
                                        <p:tgtEl>
                                          <p:spTgt spid="44"/>
                                        </p:tgtEl>
                                        <p:attrNameLst>
                                          <p:attrName>ppt_x</p:attrName>
                                        </p:attrNameLst>
                                      </p:cBhvr>
                                      <p:tavLst>
                                        <p:tav tm="0">
                                          <p:val>
                                            <p:strVal val="#ppt_x"/>
                                          </p:val>
                                        </p:tav>
                                        <p:tav tm="100000">
                                          <p:val>
                                            <p:strVal val="#ppt_x"/>
                                          </p:val>
                                        </p:tav>
                                      </p:tavLst>
                                    </p:anim>
                                    <p:anim calcmode="lin" valueType="num">
                                      <p:cBhvr>
                                        <p:cTn id="141" dur="900" decel="100000" fill="hold"/>
                                        <p:tgtEl>
                                          <p:spTgt spid="44"/>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43"/>
                  </p:tgtEl>
                </p:cond>
              </p:nextCondLst>
            </p:seq>
            <p:seq concurrent="1" nextAc="seek">
              <p:cTn id="143" restart="whenNotActive" fill="hold" evtFilter="cancelBubble" nodeType="interactiveSeq">
                <p:stCondLst>
                  <p:cond evt="onClick" delay="0">
                    <p:tgtEl>
                      <p:spTgt spid="44"/>
                    </p:tgtEl>
                  </p:cond>
                </p:stCondLst>
                <p:endSync evt="end" delay="0">
                  <p:rtn val="all"/>
                </p:endSync>
                <p:childTnLst>
                  <p:par>
                    <p:cTn id="144" fill="hold">
                      <p:stCondLst>
                        <p:cond delay="0"/>
                      </p:stCondLst>
                      <p:childTnLst>
                        <p:par>
                          <p:cTn id="145" fill="hold">
                            <p:stCondLst>
                              <p:cond delay="0"/>
                            </p:stCondLst>
                            <p:childTnLst>
                              <p:par>
                                <p:cTn id="146" presetID="3" presetClass="exit" presetSubtype="10" fill="hold" grpId="1" nodeType="clickEffect">
                                  <p:stCondLst>
                                    <p:cond delay="0"/>
                                  </p:stCondLst>
                                  <p:childTnLst>
                                    <p:animEffect transition="out" filter="blinds(horizontal)">
                                      <p:cBhvr>
                                        <p:cTn id="147" dur="500"/>
                                        <p:tgtEl>
                                          <p:spTgt spid="44"/>
                                        </p:tgtEl>
                                      </p:cBhvr>
                                    </p:animEffect>
                                    <p:set>
                                      <p:cBhvr>
                                        <p:cTn id="148"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49" restart="whenNotActive" fill="hold" evtFilter="cancelBubble" nodeType="interactiveSeq">
                <p:stCondLst>
                  <p:cond evt="onClick" delay="0">
                    <p:tgtEl>
                      <p:spTgt spid="45"/>
                    </p:tgtEl>
                  </p:cond>
                </p:stCondLst>
                <p:endSync evt="end" delay="0">
                  <p:rtn val="all"/>
                </p:endSync>
                <p:childTnLst>
                  <p:par>
                    <p:cTn id="150" fill="hold">
                      <p:stCondLst>
                        <p:cond delay="0"/>
                      </p:stCondLst>
                      <p:childTnLst>
                        <p:par>
                          <p:cTn id="151" fill="hold">
                            <p:stCondLst>
                              <p:cond delay="0"/>
                            </p:stCondLst>
                            <p:childTnLst>
                              <p:par>
                                <p:cTn id="152" presetID="19" presetClass="emph" presetSubtype="0" fill="hold" grpId="0" nodeType="clickEffect">
                                  <p:stCondLst>
                                    <p:cond delay="0"/>
                                  </p:stCondLst>
                                  <p:childTnLst>
                                    <p:animClr clrSpc="rgb" dir="cw">
                                      <p:cBhvr override="childStyle">
                                        <p:cTn id="153" dur="500" fill="hold"/>
                                        <p:tgtEl>
                                          <p:spTgt spid="45"/>
                                        </p:tgtEl>
                                        <p:attrNameLst>
                                          <p:attrName>style.color</p:attrName>
                                        </p:attrNameLst>
                                      </p:cBhvr>
                                      <p:to>
                                        <a:srgbClr val="4A5C65"/>
                                      </p:to>
                                    </p:animClr>
                                    <p:animClr clrSpc="rgb" dir="cw">
                                      <p:cBhvr>
                                        <p:cTn id="154" dur="500" fill="hold"/>
                                        <p:tgtEl>
                                          <p:spTgt spid="45"/>
                                        </p:tgtEl>
                                        <p:attrNameLst>
                                          <p:attrName>fillcolor</p:attrName>
                                        </p:attrNameLst>
                                      </p:cBhvr>
                                      <p:to>
                                        <a:srgbClr val="4A5C65"/>
                                      </p:to>
                                    </p:animClr>
                                    <p:set>
                                      <p:cBhvr>
                                        <p:cTn id="155" dur="500" fill="hold"/>
                                        <p:tgtEl>
                                          <p:spTgt spid="45"/>
                                        </p:tgtEl>
                                        <p:attrNameLst>
                                          <p:attrName>fill.type</p:attrName>
                                        </p:attrNameLst>
                                      </p:cBhvr>
                                      <p:to>
                                        <p:strVal val="solid"/>
                                      </p:to>
                                    </p:set>
                                    <p:set>
                                      <p:cBhvr>
                                        <p:cTn id="156" dur="500" fill="hold"/>
                                        <p:tgtEl>
                                          <p:spTgt spid="45"/>
                                        </p:tgtEl>
                                        <p:attrNameLst>
                                          <p:attrName>fill.on</p:attrName>
                                        </p:attrNameLst>
                                      </p:cBhvr>
                                      <p:to>
                                        <p:strVal val="true"/>
                                      </p:to>
                                    </p:set>
                                  </p:childTnLst>
                                </p:cTn>
                              </p:par>
                            </p:childTnLst>
                          </p:cTn>
                        </p:par>
                        <p:par>
                          <p:cTn id="157" fill="hold">
                            <p:stCondLst>
                              <p:cond delay="500"/>
                            </p:stCondLst>
                            <p:childTnLst>
                              <p:par>
                                <p:cTn id="158" presetID="37" presetClass="entr" presetSubtype="0" fill="hold" grpId="0" nodeType="afterEffect">
                                  <p:stCondLst>
                                    <p:cond delay="0"/>
                                  </p:stCondLst>
                                  <p:childTnLst>
                                    <p:set>
                                      <p:cBhvr>
                                        <p:cTn id="159" dur="1" fill="hold">
                                          <p:stCondLst>
                                            <p:cond delay="0"/>
                                          </p:stCondLst>
                                        </p:cTn>
                                        <p:tgtEl>
                                          <p:spTgt spid="46"/>
                                        </p:tgtEl>
                                        <p:attrNameLst>
                                          <p:attrName>style.visibility</p:attrName>
                                        </p:attrNameLst>
                                      </p:cBhvr>
                                      <p:to>
                                        <p:strVal val="visible"/>
                                      </p:to>
                                    </p:set>
                                    <p:animEffect transition="in" filter="fade">
                                      <p:cBhvr>
                                        <p:cTn id="160" dur="1000"/>
                                        <p:tgtEl>
                                          <p:spTgt spid="46"/>
                                        </p:tgtEl>
                                      </p:cBhvr>
                                    </p:animEffect>
                                    <p:anim calcmode="lin" valueType="num">
                                      <p:cBhvr>
                                        <p:cTn id="161" dur="1000" fill="hold"/>
                                        <p:tgtEl>
                                          <p:spTgt spid="46"/>
                                        </p:tgtEl>
                                        <p:attrNameLst>
                                          <p:attrName>ppt_x</p:attrName>
                                        </p:attrNameLst>
                                      </p:cBhvr>
                                      <p:tavLst>
                                        <p:tav tm="0">
                                          <p:val>
                                            <p:strVal val="#ppt_x"/>
                                          </p:val>
                                        </p:tav>
                                        <p:tav tm="100000">
                                          <p:val>
                                            <p:strVal val="#ppt_x"/>
                                          </p:val>
                                        </p:tav>
                                      </p:tavLst>
                                    </p:anim>
                                    <p:anim calcmode="lin" valueType="num">
                                      <p:cBhvr>
                                        <p:cTn id="162" dur="900" decel="100000" fill="hold"/>
                                        <p:tgtEl>
                                          <p:spTgt spid="46"/>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45"/>
                  </p:tgtEl>
                </p:cond>
              </p:nextCondLst>
            </p:seq>
            <p:seq concurrent="1" nextAc="seek">
              <p:cTn id="164" restart="whenNotActive" fill="hold" evtFilter="cancelBubble" nodeType="interactiveSeq">
                <p:stCondLst>
                  <p:cond evt="onClick" delay="0">
                    <p:tgtEl>
                      <p:spTgt spid="46"/>
                    </p:tgtEl>
                  </p:cond>
                </p:stCondLst>
                <p:endSync evt="end" delay="0">
                  <p:rtn val="all"/>
                </p:endSync>
                <p:childTnLst>
                  <p:par>
                    <p:cTn id="165" fill="hold">
                      <p:stCondLst>
                        <p:cond delay="0"/>
                      </p:stCondLst>
                      <p:childTnLst>
                        <p:par>
                          <p:cTn id="166" fill="hold">
                            <p:stCondLst>
                              <p:cond delay="0"/>
                            </p:stCondLst>
                            <p:childTnLst>
                              <p:par>
                                <p:cTn id="167" presetID="3" presetClass="exit" presetSubtype="10" fill="hold" grpId="1" nodeType="clickEffect">
                                  <p:stCondLst>
                                    <p:cond delay="0"/>
                                  </p:stCondLst>
                                  <p:childTnLst>
                                    <p:animEffect transition="out" filter="blinds(horizontal)">
                                      <p:cBhvr>
                                        <p:cTn id="168" dur="500"/>
                                        <p:tgtEl>
                                          <p:spTgt spid="46"/>
                                        </p:tgtEl>
                                      </p:cBhvr>
                                    </p:animEffect>
                                    <p:set>
                                      <p:cBhvr>
                                        <p:cTn id="169"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70" restart="whenNotActive" fill="hold" evtFilter="cancelBubble" nodeType="interactiveSeq">
                <p:stCondLst>
                  <p:cond evt="onClick" delay="0">
                    <p:tgtEl>
                      <p:spTgt spid="47"/>
                    </p:tgtEl>
                  </p:cond>
                </p:stCondLst>
                <p:endSync evt="end" delay="0">
                  <p:rtn val="all"/>
                </p:endSync>
                <p:childTnLst>
                  <p:par>
                    <p:cTn id="171" fill="hold">
                      <p:stCondLst>
                        <p:cond delay="0"/>
                      </p:stCondLst>
                      <p:childTnLst>
                        <p:par>
                          <p:cTn id="172" fill="hold">
                            <p:stCondLst>
                              <p:cond delay="0"/>
                            </p:stCondLst>
                            <p:childTnLst>
                              <p:par>
                                <p:cTn id="173" presetID="19" presetClass="emph" presetSubtype="0" fill="hold" grpId="0" nodeType="clickEffect">
                                  <p:stCondLst>
                                    <p:cond delay="0"/>
                                  </p:stCondLst>
                                  <p:childTnLst>
                                    <p:animClr clrSpc="rgb" dir="cw">
                                      <p:cBhvr override="childStyle">
                                        <p:cTn id="174" dur="500" fill="hold"/>
                                        <p:tgtEl>
                                          <p:spTgt spid="47"/>
                                        </p:tgtEl>
                                        <p:attrNameLst>
                                          <p:attrName>style.color</p:attrName>
                                        </p:attrNameLst>
                                      </p:cBhvr>
                                      <p:to>
                                        <a:srgbClr val="4A5C65"/>
                                      </p:to>
                                    </p:animClr>
                                    <p:animClr clrSpc="rgb" dir="cw">
                                      <p:cBhvr>
                                        <p:cTn id="175" dur="500" fill="hold"/>
                                        <p:tgtEl>
                                          <p:spTgt spid="47"/>
                                        </p:tgtEl>
                                        <p:attrNameLst>
                                          <p:attrName>fillcolor</p:attrName>
                                        </p:attrNameLst>
                                      </p:cBhvr>
                                      <p:to>
                                        <a:srgbClr val="4A5C65"/>
                                      </p:to>
                                    </p:animClr>
                                    <p:set>
                                      <p:cBhvr>
                                        <p:cTn id="176" dur="500" fill="hold"/>
                                        <p:tgtEl>
                                          <p:spTgt spid="47"/>
                                        </p:tgtEl>
                                        <p:attrNameLst>
                                          <p:attrName>fill.type</p:attrName>
                                        </p:attrNameLst>
                                      </p:cBhvr>
                                      <p:to>
                                        <p:strVal val="solid"/>
                                      </p:to>
                                    </p:set>
                                    <p:set>
                                      <p:cBhvr>
                                        <p:cTn id="177" dur="500" fill="hold"/>
                                        <p:tgtEl>
                                          <p:spTgt spid="47"/>
                                        </p:tgtEl>
                                        <p:attrNameLst>
                                          <p:attrName>fill.on</p:attrName>
                                        </p:attrNameLst>
                                      </p:cBhvr>
                                      <p:to>
                                        <p:strVal val="true"/>
                                      </p:to>
                                    </p:set>
                                  </p:childTnLst>
                                </p:cTn>
                              </p:par>
                            </p:childTnLst>
                          </p:cTn>
                        </p:par>
                        <p:par>
                          <p:cTn id="178" fill="hold">
                            <p:stCondLst>
                              <p:cond delay="500"/>
                            </p:stCondLst>
                            <p:childTnLst>
                              <p:par>
                                <p:cTn id="179" presetID="37" presetClass="entr" presetSubtype="0" fill="hold" grpId="0" nodeType="afterEffect">
                                  <p:stCondLst>
                                    <p:cond delay="0"/>
                                  </p:stCondLst>
                                  <p:childTnLst>
                                    <p:set>
                                      <p:cBhvr>
                                        <p:cTn id="180" dur="1" fill="hold">
                                          <p:stCondLst>
                                            <p:cond delay="0"/>
                                          </p:stCondLst>
                                        </p:cTn>
                                        <p:tgtEl>
                                          <p:spTgt spid="48"/>
                                        </p:tgtEl>
                                        <p:attrNameLst>
                                          <p:attrName>style.visibility</p:attrName>
                                        </p:attrNameLst>
                                      </p:cBhvr>
                                      <p:to>
                                        <p:strVal val="visible"/>
                                      </p:to>
                                    </p:set>
                                    <p:animEffect transition="in" filter="fade">
                                      <p:cBhvr>
                                        <p:cTn id="181" dur="1000"/>
                                        <p:tgtEl>
                                          <p:spTgt spid="48"/>
                                        </p:tgtEl>
                                      </p:cBhvr>
                                    </p:animEffect>
                                    <p:anim calcmode="lin" valueType="num">
                                      <p:cBhvr>
                                        <p:cTn id="182" dur="1000" fill="hold"/>
                                        <p:tgtEl>
                                          <p:spTgt spid="48"/>
                                        </p:tgtEl>
                                        <p:attrNameLst>
                                          <p:attrName>ppt_x</p:attrName>
                                        </p:attrNameLst>
                                      </p:cBhvr>
                                      <p:tavLst>
                                        <p:tav tm="0">
                                          <p:val>
                                            <p:strVal val="#ppt_x"/>
                                          </p:val>
                                        </p:tav>
                                        <p:tav tm="100000">
                                          <p:val>
                                            <p:strVal val="#ppt_x"/>
                                          </p:val>
                                        </p:tav>
                                      </p:tavLst>
                                    </p:anim>
                                    <p:anim calcmode="lin" valueType="num">
                                      <p:cBhvr>
                                        <p:cTn id="183" dur="900" decel="100000" fill="hold"/>
                                        <p:tgtEl>
                                          <p:spTgt spid="48"/>
                                        </p:tgtEl>
                                        <p:attrNameLst>
                                          <p:attrName>ppt_y</p:attrName>
                                        </p:attrNameLst>
                                      </p:cBhvr>
                                      <p:tavLst>
                                        <p:tav tm="0">
                                          <p:val>
                                            <p:strVal val="#ppt_y+1"/>
                                          </p:val>
                                        </p:tav>
                                        <p:tav tm="100000">
                                          <p:val>
                                            <p:strVal val="#ppt_y-.03"/>
                                          </p:val>
                                        </p:tav>
                                      </p:tavLst>
                                    </p:anim>
                                    <p:anim calcmode="lin" valueType="num">
                                      <p:cBhvr>
                                        <p:cTn id="18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47"/>
                  </p:tgtEl>
                </p:cond>
              </p:nextCondLst>
            </p:seq>
            <p:seq concurrent="1" nextAc="seek">
              <p:cTn id="185" restart="whenNotActive" fill="hold" evtFilter="cancelBubble" nodeType="interactiveSeq">
                <p:stCondLst>
                  <p:cond evt="onClick" delay="0">
                    <p:tgtEl>
                      <p:spTgt spid="48"/>
                    </p:tgtEl>
                  </p:cond>
                </p:stCondLst>
                <p:endSync evt="end" delay="0">
                  <p:rtn val="all"/>
                </p:endSync>
                <p:childTnLst>
                  <p:par>
                    <p:cTn id="186" fill="hold">
                      <p:stCondLst>
                        <p:cond delay="0"/>
                      </p:stCondLst>
                      <p:childTnLst>
                        <p:par>
                          <p:cTn id="187" fill="hold">
                            <p:stCondLst>
                              <p:cond delay="0"/>
                            </p:stCondLst>
                            <p:childTnLst>
                              <p:par>
                                <p:cTn id="188" presetID="3" presetClass="exit" presetSubtype="10" fill="hold" grpId="1" nodeType="clickEffect">
                                  <p:stCondLst>
                                    <p:cond delay="0"/>
                                  </p:stCondLst>
                                  <p:childTnLst>
                                    <p:animEffect transition="out" filter="blinds(horizontal)">
                                      <p:cBhvr>
                                        <p:cTn id="189" dur="500"/>
                                        <p:tgtEl>
                                          <p:spTgt spid="48"/>
                                        </p:tgtEl>
                                      </p:cBhvr>
                                    </p:animEffect>
                                    <p:set>
                                      <p:cBhvr>
                                        <p:cTn id="190"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91" restart="whenNotActive" fill="hold" evtFilter="cancelBubble" nodeType="interactiveSeq">
                <p:stCondLst>
                  <p:cond evt="onClick" delay="0">
                    <p:tgtEl>
                      <p:spTgt spid="49"/>
                    </p:tgtEl>
                  </p:cond>
                </p:stCondLst>
                <p:endSync evt="end" delay="0">
                  <p:rtn val="all"/>
                </p:endSync>
                <p:childTnLst>
                  <p:par>
                    <p:cTn id="192" fill="hold">
                      <p:stCondLst>
                        <p:cond delay="0"/>
                      </p:stCondLst>
                      <p:childTnLst>
                        <p:par>
                          <p:cTn id="193" fill="hold">
                            <p:stCondLst>
                              <p:cond delay="0"/>
                            </p:stCondLst>
                            <p:childTnLst>
                              <p:par>
                                <p:cTn id="194" presetID="19" presetClass="emph" presetSubtype="0" fill="hold" grpId="0" nodeType="clickEffect">
                                  <p:stCondLst>
                                    <p:cond delay="0"/>
                                  </p:stCondLst>
                                  <p:childTnLst>
                                    <p:animClr clrSpc="rgb" dir="cw">
                                      <p:cBhvr override="childStyle">
                                        <p:cTn id="195" dur="500" fill="hold"/>
                                        <p:tgtEl>
                                          <p:spTgt spid="49"/>
                                        </p:tgtEl>
                                        <p:attrNameLst>
                                          <p:attrName>style.color</p:attrName>
                                        </p:attrNameLst>
                                      </p:cBhvr>
                                      <p:to>
                                        <a:srgbClr val="4A5C65"/>
                                      </p:to>
                                    </p:animClr>
                                    <p:animClr clrSpc="rgb" dir="cw">
                                      <p:cBhvr>
                                        <p:cTn id="196" dur="500" fill="hold"/>
                                        <p:tgtEl>
                                          <p:spTgt spid="49"/>
                                        </p:tgtEl>
                                        <p:attrNameLst>
                                          <p:attrName>fillcolor</p:attrName>
                                        </p:attrNameLst>
                                      </p:cBhvr>
                                      <p:to>
                                        <a:srgbClr val="4A5C65"/>
                                      </p:to>
                                    </p:animClr>
                                    <p:set>
                                      <p:cBhvr>
                                        <p:cTn id="197" dur="500" fill="hold"/>
                                        <p:tgtEl>
                                          <p:spTgt spid="49"/>
                                        </p:tgtEl>
                                        <p:attrNameLst>
                                          <p:attrName>fill.type</p:attrName>
                                        </p:attrNameLst>
                                      </p:cBhvr>
                                      <p:to>
                                        <p:strVal val="solid"/>
                                      </p:to>
                                    </p:set>
                                    <p:set>
                                      <p:cBhvr>
                                        <p:cTn id="198" dur="500" fill="hold"/>
                                        <p:tgtEl>
                                          <p:spTgt spid="49"/>
                                        </p:tgtEl>
                                        <p:attrNameLst>
                                          <p:attrName>fill.on</p:attrName>
                                        </p:attrNameLst>
                                      </p:cBhvr>
                                      <p:to>
                                        <p:strVal val="true"/>
                                      </p:to>
                                    </p:set>
                                  </p:childTnLst>
                                </p:cTn>
                              </p:par>
                            </p:childTnLst>
                          </p:cTn>
                        </p:par>
                        <p:par>
                          <p:cTn id="199" fill="hold">
                            <p:stCondLst>
                              <p:cond delay="500"/>
                            </p:stCondLst>
                            <p:childTnLst>
                              <p:par>
                                <p:cTn id="200" presetID="37" presetClass="entr" presetSubtype="0" fill="hold" grpId="0" nodeType="afterEffect">
                                  <p:stCondLst>
                                    <p:cond delay="0"/>
                                  </p:stCondLst>
                                  <p:childTnLst>
                                    <p:set>
                                      <p:cBhvr>
                                        <p:cTn id="201" dur="1" fill="hold">
                                          <p:stCondLst>
                                            <p:cond delay="0"/>
                                          </p:stCondLst>
                                        </p:cTn>
                                        <p:tgtEl>
                                          <p:spTgt spid="50"/>
                                        </p:tgtEl>
                                        <p:attrNameLst>
                                          <p:attrName>style.visibility</p:attrName>
                                        </p:attrNameLst>
                                      </p:cBhvr>
                                      <p:to>
                                        <p:strVal val="visible"/>
                                      </p:to>
                                    </p:set>
                                    <p:animEffect transition="in" filter="fade">
                                      <p:cBhvr>
                                        <p:cTn id="202" dur="1000"/>
                                        <p:tgtEl>
                                          <p:spTgt spid="50"/>
                                        </p:tgtEl>
                                      </p:cBhvr>
                                    </p:animEffect>
                                    <p:anim calcmode="lin" valueType="num">
                                      <p:cBhvr>
                                        <p:cTn id="203" dur="1000" fill="hold"/>
                                        <p:tgtEl>
                                          <p:spTgt spid="50"/>
                                        </p:tgtEl>
                                        <p:attrNameLst>
                                          <p:attrName>ppt_x</p:attrName>
                                        </p:attrNameLst>
                                      </p:cBhvr>
                                      <p:tavLst>
                                        <p:tav tm="0">
                                          <p:val>
                                            <p:strVal val="#ppt_x"/>
                                          </p:val>
                                        </p:tav>
                                        <p:tav tm="100000">
                                          <p:val>
                                            <p:strVal val="#ppt_x"/>
                                          </p:val>
                                        </p:tav>
                                      </p:tavLst>
                                    </p:anim>
                                    <p:anim calcmode="lin" valueType="num">
                                      <p:cBhvr>
                                        <p:cTn id="204" dur="900" decel="100000" fill="hold"/>
                                        <p:tgtEl>
                                          <p:spTgt spid="50"/>
                                        </p:tgtEl>
                                        <p:attrNameLst>
                                          <p:attrName>ppt_y</p:attrName>
                                        </p:attrNameLst>
                                      </p:cBhvr>
                                      <p:tavLst>
                                        <p:tav tm="0">
                                          <p:val>
                                            <p:strVal val="#ppt_y+1"/>
                                          </p:val>
                                        </p:tav>
                                        <p:tav tm="100000">
                                          <p:val>
                                            <p:strVal val="#ppt_y-.03"/>
                                          </p:val>
                                        </p:tav>
                                      </p:tavLst>
                                    </p:anim>
                                    <p:anim calcmode="lin" valueType="num">
                                      <p:cBhvr>
                                        <p:cTn id="205"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nextCondLst>
                <p:cond evt="onClick" delay="0">
                  <p:tgtEl>
                    <p:spTgt spid="49"/>
                  </p:tgtEl>
                </p:cond>
              </p:nextCondLst>
            </p:seq>
            <p:seq concurrent="1" nextAc="seek">
              <p:cTn id="206" restart="whenNotActive" fill="hold" evtFilter="cancelBubble" nodeType="interactiveSeq">
                <p:stCondLst>
                  <p:cond evt="onClick" delay="0">
                    <p:tgtEl>
                      <p:spTgt spid="50"/>
                    </p:tgtEl>
                  </p:cond>
                </p:stCondLst>
                <p:endSync evt="end" delay="0">
                  <p:rtn val="all"/>
                </p:endSync>
                <p:childTnLst>
                  <p:par>
                    <p:cTn id="207" fill="hold">
                      <p:stCondLst>
                        <p:cond delay="0"/>
                      </p:stCondLst>
                      <p:childTnLst>
                        <p:par>
                          <p:cTn id="208" fill="hold">
                            <p:stCondLst>
                              <p:cond delay="0"/>
                            </p:stCondLst>
                            <p:childTnLst>
                              <p:par>
                                <p:cTn id="209" presetID="3" presetClass="exit" presetSubtype="10" fill="hold" grpId="1" nodeType="clickEffect">
                                  <p:stCondLst>
                                    <p:cond delay="0"/>
                                  </p:stCondLst>
                                  <p:childTnLst>
                                    <p:animEffect transition="out" filter="blinds(horizontal)">
                                      <p:cBhvr>
                                        <p:cTn id="210" dur="500"/>
                                        <p:tgtEl>
                                          <p:spTgt spid="50"/>
                                        </p:tgtEl>
                                      </p:cBhvr>
                                    </p:animEffect>
                                    <p:set>
                                      <p:cBhvr>
                                        <p:cTn id="211"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12" restart="whenNotActive" fill="hold" evtFilter="cancelBubble" nodeType="interactiveSeq">
                <p:stCondLst>
                  <p:cond evt="onClick" delay="0">
                    <p:tgtEl>
                      <p:spTgt spid="52"/>
                    </p:tgtEl>
                  </p:cond>
                </p:stCondLst>
                <p:endSync evt="end" delay="0">
                  <p:rtn val="all"/>
                </p:endSync>
                <p:childTnLst>
                  <p:par>
                    <p:cTn id="213" fill="hold">
                      <p:stCondLst>
                        <p:cond delay="0"/>
                      </p:stCondLst>
                      <p:childTnLst>
                        <p:par>
                          <p:cTn id="214" fill="hold">
                            <p:stCondLst>
                              <p:cond delay="0"/>
                            </p:stCondLst>
                            <p:childTnLst>
                              <p:par>
                                <p:cTn id="215" presetID="10" presetClass="exit" presetSubtype="0" fill="hold" nodeType="clickEffect">
                                  <p:stCondLst>
                                    <p:cond delay="0"/>
                                  </p:stCondLst>
                                  <p:childTnLst>
                                    <p:animEffect transition="out" filter="fade">
                                      <p:cBhvr>
                                        <p:cTn id="216" dur="500"/>
                                        <p:tgtEl>
                                          <p:spTgt spid="52"/>
                                        </p:tgtEl>
                                      </p:cBhvr>
                                    </p:animEffect>
                                    <p:set>
                                      <p:cBhvr>
                                        <p:cTn id="21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218" restart="whenNotActive" fill="hold" evtFilter="cancelBubble" nodeType="interactiveSeq">
                <p:stCondLst>
                  <p:cond evt="onClick" delay="0">
                    <p:tgtEl>
                      <p:spTgt spid="53"/>
                    </p:tgtEl>
                  </p:cond>
                </p:stCondLst>
                <p:endSync evt="end" delay="0">
                  <p:rtn val="all"/>
                </p:endSync>
                <p:childTnLst>
                  <p:par>
                    <p:cTn id="219" fill="hold">
                      <p:stCondLst>
                        <p:cond delay="0"/>
                      </p:stCondLst>
                      <p:childTnLst>
                        <p:par>
                          <p:cTn id="220" fill="hold">
                            <p:stCondLst>
                              <p:cond delay="0"/>
                            </p:stCondLst>
                            <p:childTnLst>
                              <p:par>
                                <p:cTn id="221" presetID="10" presetClass="exit" presetSubtype="0" fill="hold" nodeType="clickEffect">
                                  <p:stCondLst>
                                    <p:cond delay="0"/>
                                  </p:stCondLst>
                                  <p:childTnLst>
                                    <p:animEffect transition="out" filter="fade">
                                      <p:cBhvr>
                                        <p:cTn id="222" dur="500"/>
                                        <p:tgtEl>
                                          <p:spTgt spid="53"/>
                                        </p:tgtEl>
                                      </p:cBhvr>
                                    </p:animEffect>
                                    <p:set>
                                      <p:cBhvr>
                                        <p:cTn id="223"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24" restart="whenNotActive" fill="hold" evtFilter="cancelBubble" nodeType="interactiveSeq">
                <p:stCondLst>
                  <p:cond evt="onClick" delay="0">
                    <p:tgtEl>
                      <p:spTgt spid="54"/>
                    </p:tgtEl>
                  </p:cond>
                </p:stCondLst>
                <p:endSync evt="end" delay="0">
                  <p:rtn val="all"/>
                </p:endSync>
                <p:childTnLst>
                  <p:par>
                    <p:cTn id="225" fill="hold">
                      <p:stCondLst>
                        <p:cond delay="0"/>
                      </p:stCondLst>
                      <p:childTnLst>
                        <p:par>
                          <p:cTn id="226" fill="hold">
                            <p:stCondLst>
                              <p:cond delay="0"/>
                            </p:stCondLst>
                            <p:childTnLst>
                              <p:par>
                                <p:cTn id="227" presetID="10" presetClass="exit" presetSubtype="0" fill="hold" nodeType="clickEffect">
                                  <p:stCondLst>
                                    <p:cond delay="0"/>
                                  </p:stCondLst>
                                  <p:childTnLst>
                                    <p:animEffect transition="out" filter="fade">
                                      <p:cBhvr>
                                        <p:cTn id="228" dur="500"/>
                                        <p:tgtEl>
                                          <p:spTgt spid="54"/>
                                        </p:tgtEl>
                                      </p:cBhvr>
                                    </p:animEffect>
                                    <p:set>
                                      <p:cBhvr>
                                        <p:cTn id="229"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230" restart="whenNotActive" fill="hold" evtFilter="cancelBubble" nodeType="interactiveSeq">
                <p:stCondLst>
                  <p:cond evt="onClick" delay="0">
                    <p:tgtEl>
                      <p:spTgt spid="55"/>
                    </p:tgtEl>
                  </p:cond>
                </p:stCondLst>
                <p:endSync evt="end" delay="0">
                  <p:rtn val="all"/>
                </p:endSync>
                <p:childTnLst>
                  <p:par>
                    <p:cTn id="231" fill="hold">
                      <p:stCondLst>
                        <p:cond delay="0"/>
                      </p:stCondLst>
                      <p:childTnLst>
                        <p:par>
                          <p:cTn id="232" fill="hold">
                            <p:stCondLst>
                              <p:cond delay="0"/>
                            </p:stCondLst>
                            <p:childTnLst>
                              <p:par>
                                <p:cTn id="233" presetID="10" presetClass="exit" presetSubtype="0" fill="hold" nodeType="clickEffect">
                                  <p:stCondLst>
                                    <p:cond delay="0"/>
                                  </p:stCondLst>
                                  <p:childTnLst>
                                    <p:animEffect transition="out" filter="fade">
                                      <p:cBhvr>
                                        <p:cTn id="234" dur="500"/>
                                        <p:tgtEl>
                                          <p:spTgt spid="55"/>
                                        </p:tgtEl>
                                      </p:cBhvr>
                                    </p:animEffect>
                                    <p:set>
                                      <p:cBhvr>
                                        <p:cTn id="235"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236" restart="whenNotActive" fill="hold" evtFilter="cancelBubble" nodeType="interactiveSeq">
                <p:stCondLst>
                  <p:cond evt="onClick" delay="0">
                    <p:tgtEl>
                      <p:spTgt spid="56"/>
                    </p:tgtEl>
                  </p:cond>
                </p:stCondLst>
                <p:endSync evt="end" delay="0">
                  <p:rtn val="all"/>
                </p:endSync>
                <p:childTnLst>
                  <p:par>
                    <p:cTn id="237" fill="hold">
                      <p:stCondLst>
                        <p:cond delay="0"/>
                      </p:stCondLst>
                      <p:childTnLst>
                        <p:par>
                          <p:cTn id="238" fill="hold">
                            <p:stCondLst>
                              <p:cond delay="0"/>
                            </p:stCondLst>
                            <p:childTnLst>
                              <p:par>
                                <p:cTn id="239" presetID="10" presetClass="exit" presetSubtype="0" fill="hold" nodeType="clickEffect">
                                  <p:stCondLst>
                                    <p:cond delay="0"/>
                                  </p:stCondLst>
                                  <p:childTnLst>
                                    <p:animEffect transition="out" filter="fade">
                                      <p:cBhvr>
                                        <p:cTn id="240" dur="500"/>
                                        <p:tgtEl>
                                          <p:spTgt spid="56"/>
                                        </p:tgtEl>
                                      </p:cBhvr>
                                    </p:animEffect>
                                    <p:set>
                                      <p:cBhvr>
                                        <p:cTn id="241"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42" restart="whenNotActive" fill="hold" evtFilter="cancelBubble" nodeType="interactiveSeq">
                <p:stCondLst>
                  <p:cond evt="onClick" delay="0">
                    <p:tgtEl>
                      <p:spTgt spid="57"/>
                    </p:tgtEl>
                  </p:cond>
                </p:stCondLst>
                <p:endSync evt="end" delay="0">
                  <p:rtn val="all"/>
                </p:endSync>
                <p:childTnLst>
                  <p:par>
                    <p:cTn id="243" fill="hold">
                      <p:stCondLst>
                        <p:cond delay="0"/>
                      </p:stCondLst>
                      <p:childTnLst>
                        <p:par>
                          <p:cTn id="244" fill="hold">
                            <p:stCondLst>
                              <p:cond delay="0"/>
                            </p:stCondLst>
                            <p:childTnLst>
                              <p:par>
                                <p:cTn id="245" presetID="10" presetClass="exit" presetSubtype="0" fill="hold" nodeType="clickEffect">
                                  <p:stCondLst>
                                    <p:cond delay="0"/>
                                  </p:stCondLst>
                                  <p:childTnLst>
                                    <p:animEffect transition="out" filter="fade">
                                      <p:cBhvr>
                                        <p:cTn id="246" dur="500"/>
                                        <p:tgtEl>
                                          <p:spTgt spid="57"/>
                                        </p:tgtEl>
                                      </p:cBhvr>
                                    </p:animEffect>
                                    <p:set>
                                      <p:cBhvr>
                                        <p:cTn id="247"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248" restart="whenNotActive" fill="hold" evtFilter="cancelBubble" nodeType="interactiveSeq">
                <p:stCondLst>
                  <p:cond evt="onClick" delay="0">
                    <p:tgtEl>
                      <p:spTgt spid="58"/>
                    </p:tgtEl>
                  </p:cond>
                </p:stCondLst>
                <p:endSync evt="end" delay="0">
                  <p:rtn val="all"/>
                </p:endSync>
                <p:childTnLst>
                  <p:par>
                    <p:cTn id="249" fill="hold">
                      <p:stCondLst>
                        <p:cond delay="0"/>
                      </p:stCondLst>
                      <p:childTnLst>
                        <p:par>
                          <p:cTn id="250" fill="hold">
                            <p:stCondLst>
                              <p:cond delay="0"/>
                            </p:stCondLst>
                            <p:childTnLst>
                              <p:par>
                                <p:cTn id="251" presetID="10" presetClass="exit" presetSubtype="0" fill="hold" nodeType="clickEffect">
                                  <p:stCondLst>
                                    <p:cond delay="0"/>
                                  </p:stCondLst>
                                  <p:childTnLst>
                                    <p:animEffect transition="out" filter="fade">
                                      <p:cBhvr>
                                        <p:cTn id="252" dur="500"/>
                                        <p:tgtEl>
                                          <p:spTgt spid="58"/>
                                        </p:tgtEl>
                                      </p:cBhvr>
                                    </p:animEffect>
                                    <p:set>
                                      <p:cBhvr>
                                        <p:cTn id="253"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54" restart="whenNotActive" fill="hold" evtFilter="cancelBubble" nodeType="interactiveSeq">
                <p:stCondLst>
                  <p:cond evt="onClick" delay="0">
                    <p:tgtEl>
                      <p:spTgt spid="59"/>
                    </p:tgtEl>
                  </p:cond>
                </p:stCondLst>
                <p:endSync evt="end" delay="0">
                  <p:rtn val="all"/>
                </p:endSync>
                <p:childTnLst>
                  <p:par>
                    <p:cTn id="255" fill="hold">
                      <p:stCondLst>
                        <p:cond delay="0"/>
                      </p:stCondLst>
                      <p:childTnLst>
                        <p:par>
                          <p:cTn id="256" fill="hold">
                            <p:stCondLst>
                              <p:cond delay="0"/>
                            </p:stCondLst>
                            <p:childTnLst>
                              <p:par>
                                <p:cTn id="257" presetID="10" presetClass="exit" presetSubtype="0" fill="hold" nodeType="clickEffect">
                                  <p:stCondLst>
                                    <p:cond delay="0"/>
                                  </p:stCondLst>
                                  <p:childTnLst>
                                    <p:animEffect transition="out" filter="fade">
                                      <p:cBhvr>
                                        <p:cTn id="258" dur="500"/>
                                        <p:tgtEl>
                                          <p:spTgt spid="59"/>
                                        </p:tgtEl>
                                      </p:cBhvr>
                                    </p:animEffect>
                                    <p:set>
                                      <p:cBhvr>
                                        <p:cTn id="259"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60" restart="whenNotActive" fill="hold" evtFilter="cancelBubble" nodeType="interactiveSeq">
                <p:stCondLst>
                  <p:cond evt="onClick" delay="0">
                    <p:tgtEl>
                      <p:spTgt spid="60"/>
                    </p:tgtEl>
                  </p:cond>
                </p:stCondLst>
                <p:endSync evt="end" delay="0">
                  <p:rtn val="all"/>
                </p:endSync>
                <p:childTnLst>
                  <p:par>
                    <p:cTn id="261" fill="hold">
                      <p:stCondLst>
                        <p:cond delay="0"/>
                      </p:stCondLst>
                      <p:childTnLst>
                        <p:par>
                          <p:cTn id="262" fill="hold">
                            <p:stCondLst>
                              <p:cond delay="0"/>
                            </p:stCondLst>
                            <p:childTnLst>
                              <p:par>
                                <p:cTn id="263" presetID="10" presetClass="exit" presetSubtype="0" fill="hold" nodeType="clickEffect">
                                  <p:stCondLst>
                                    <p:cond delay="0"/>
                                  </p:stCondLst>
                                  <p:childTnLst>
                                    <p:animEffect transition="out" filter="fade">
                                      <p:cBhvr>
                                        <p:cTn id="264" dur="500"/>
                                        <p:tgtEl>
                                          <p:spTgt spid="60"/>
                                        </p:tgtEl>
                                      </p:cBhvr>
                                    </p:animEffect>
                                    <p:set>
                                      <p:cBhvr>
                                        <p:cTn id="265"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66" restart="whenNotActive" fill="hold" evtFilter="cancelBubble" nodeType="interactiveSeq">
                <p:stCondLst>
                  <p:cond evt="onClick" delay="0">
                    <p:tgtEl>
                      <p:spTgt spid="51"/>
                    </p:tgtEl>
                  </p:cond>
                </p:stCondLst>
                <p:endSync evt="end" delay="0">
                  <p:rtn val="all"/>
                </p:endSync>
                <p:childTnLst>
                  <p:par>
                    <p:cTn id="267" fill="hold">
                      <p:stCondLst>
                        <p:cond delay="0"/>
                      </p:stCondLst>
                      <p:childTnLst>
                        <p:par>
                          <p:cTn id="268" fill="hold">
                            <p:stCondLst>
                              <p:cond delay="0"/>
                            </p:stCondLst>
                            <p:childTnLst>
                              <p:par>
                                <p:cTn id="269" presetID="10" presetClass="exit" presetSubtype="0" fill="hold" nodeType="clickEffect">
                                  <p:stCondLst>
                                    <p:cond delay="0"/>
                                  </p:stCondLst>
                                  <p:childTnLst>
                                    <p:animEffect transition="out" filter="fade">
                                      <p:cBhvr>
                                        <p:cTn id="270" dur="500"/>
                                        <p:tgtEl>
                                          <p:spTgt spid="51"/>
                                        </p:tgtEl>
                                      </p:cBhvr>
                                    </p:animEffect>
                                    <p:set>
                                      <p:cBhvr>
                                        <p:cTn id="271"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14" grpId="0" animBg="1"/>
      <p:bldP spid="31" grpId="0" animBg="1"/>
      <p:bldP spid="33" grpId="0" animBg="1"/>
      <p:bldP spid="37" grpId="0" animBg="1"/>
      <p:bldP spid="39" grpId="0" animBg="1"/>
      <p:bldP spid="41" grpId="0" animBg="1"/>
      <p:bldP spid="43" grpId="0" animBg="1"/>
      <p:bldP spid="45" grpId="0" animBg="1"/>
      <p:bldP spid="47" grpId="0" animBg="1"/>
      <p:bldP spid="49" grpId="0" animBg="1"/>
      <p:bldP spid="50" grpId="0" animBg="1"/>
      <p:bldP spid="50" grpId="1" animBg="1"/>
      <p:bldP spid="46" grpId="0" animBg="1"/>
      <p:bldP spid="46" grpId="1" animBg="1"/>
      <p:bldP spid="42" grpId="0" animBg="1"/>
      <p:bldP spid="42" grpId="1" animBg="1"/>
      <p:bldP spid="48" grpId="0" animBg="1"/>
      <p:bldP spid="48" grpId="1" animBg="1"/>
      <p:bldP spid="44" grpId="0" animBg="1"/>
      <p:bldP spid="44" grpId="1" animBg="1"/>
      <p:bldP spid="38" grpId="0" animBg="1"/>
      <p:bldP spid="38" grpId="1" animBg="1"/>
      <p:bldP spid="34" grpId="0" animBg="1"/>
      <p:bldP spid="34" grpId="1" animBg="1"/>
      <p:bldP spid="32" grpId="0" animBg="1"/>
      <p:bldP spid="32" grpId="1" animBg="1"/>
      <p:bldP spid="30" grpId="0" animBg="1"/>
      <p:bldP spid="30" grpId="1" animBg="1"/>
      <p:bldP spid="40" grpId="0" animBg="1"/>
      <p:bldP spid="40"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A79E89-5E00-7D46-86E3-A0DDCB780E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3" name="Rounded Rectangle 2">
            <a:extLst>
              <a:ext uri="{FF2B5EF4-FFF2-40B4-BE49-F238E27FC236}">
                <a16:creationId xmlns:a16="http://schemas.microsoft.com/office/drawing/2014/main" id="{81C922FE-7226-434C-8D85-107663C7F11D}"/>
              </a:ext>
            </a:extLst>
          </p:cNvPr>
          <p:cNvSpPr/>
          <p:nvPr/>
        </p:nvSpPr>
        <p:spPr>
          <a:xfrm>
            <a:off x="772160" y="811663"/>
            <a:ext cx="1889760" cy="6648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VN" sz="3000" b="1" dirty="0">
                <a:latin typeface="Times New Roman" panose="02020603050405020304" pitchFamily="18" charset="0"/>
                <a:cs typeface="Times New Roman" panose="02020603050405020304" pitchFamily="18" charset="0"/>
              </a:rPr>
              <a:t>CÁCH 2</a:t>
            </a:r>
          </a:p>
        </p:txBody>
      </p:sp>
      <p:sp>
        <p:nvSpPr>
          <p:cNvPr id="4" name="Rounded Rectangle 3">
            <a:extLst>
              <a:ext uri="{FF2B5EF4-FFF2-40B4-BE49-F238E27FC236}">
                <a16:creationId xmlns:a16="http://schemas.microsoft.com/office/drawing/2014/main" id="{A519FCB9-1C5F-6547-82D9-B1C7F5D18767}"/>
              </a:ext>
            </a:extLst>
          </p:cNvPr>
          <p:cNvSpPr/>
          <p:nvPr/>
        </p:nvSpPr>
        <p:spPr>
          <a:xfrm>
            <a:off x="772160" y="2086108"/>
            <a:ext cx="1889760" cy="6648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VN" sz="3000" b="1" dirty="0">
                <a:latin typeface="Times New Roman" panose="02020603050405020304" pitchFamily="18" charset="0"/>
                <a:cs typeface="Times New Roman" panose="02020603050405020304" pitchFamily="18" charset="0"/>
              </a:rPr>
              <a:t>CÁCH 3</a:t>
            </a:r>
          </a:p>
        </p:txBody>
      </p:sp>
      <p:sp>
        <p:nvSpPr>
          <p:cNvPr id="5" name="Rounded Rectangle 4">
            <a:extLst>
              <a:ext uri="{FF2B5EF4-FFF2-40B4-BE49-F238E27FC236}">
                <a16:creationId xmlns:a16="http://schemas.microsoft.com/office/drawing/2014/main" id="{9044D389-3820-4645-BBA9-0879C24C4DA9}"/>
              </a:ext>
            </a:extLst>
          </p:cNvPr>
          <p:cNvSpPr/>
          <p:nvPr/>
        </p:nvSpPr>
        <p:spPr>
          <a:xfrm>
            <a:off x="772160" y="3366718"/>
            <a:ext cx="1889760" cy="6648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VN" sz="3000" b="1" dirty="0">
                <a:latin typeface="Times New Roman" panose="02020603050405020304" pitchFamily="18" charset="0"/>
                <a:cs typeface="Times New Roman" panose="02020603050405020304" pitchFamily="18" charset="0"/>
              </a:rPr>
              <a:t>CÁCH 4</a:t>
            </a:r>
          </a:p>
        </p:txBody>
      </p:sp>
      <p:sp>
        <p:nvSpPr>
          <p:cNvPr id="6" name="TextBox 5">
            <a:extLst>
              <a:ext uri="{FF2B5EF4-FFF2-40B4-BE49-F238E27FC236}">
                <a16:creationId xmlns:a16="http://schemas.microsoft.com/office/drawing/2014/main" id="{896FA411-CF87-1B42-911F-C5F22483D477}"/>
              </a:ext>
            </a:extLst>
          </p:cNvPr>
          <p:cNvSpPr txBox="1"/>
          <p:nvPr/>
        </p:nvSpPr>
        <p:spPr>
          <a:xfrm>
            <a:off x="2661920" y="867086"/>
            <a:ext cx="2983968" cy="553998"/>
          </a:xfrm>
          <a:prstGeom prst="rect">
            <a:avLst/>
          </a:prstGeom>
          <a:noFill/>
        </p:spPr>
        <p:txBody>
          <a:bodyPr wrap="square" rtlCol="0">
            <a:spAutoFit/>
          </a:bodyPr>
          <a:lstStyle/>
          <a:p>
            <a:r>
              <a:rPr lang="en-VN" sz="3000" dirty="0">
                <a:solidFill>
                  <a:schemeClr val="bg1"/>
                </a:solidFill>
                <a:latin typeface="Times New Roman" panose="02020603050405020304" pitchFamily="18" charset="0"/>
                <a:cs typeface="Times New Roman" panose="02020603050405020304" pitchFamily="18" charset="0"/>
              </a:rPr>
              <a:t>Hình dung</a:t>
            </a:r>
          </a:p>
        </p:txBody>
      </p:sp>
      <p:sp>
        <p:nvSpPr>
          <p:cNvPr id="7" name="TextBox 6">
            <a:extLst>
              <a:ext uri="{FF2B5EF4-FFF2-40B4-BE49-F238E27FC236}">
                <a16:creationId xmlns:a16="http://schemas.microsoft.com/office/drawing/2014/main" id="{4F3CAF45-2FEE-C74A-9C6A-E767704DE5B9}"/>
              </a:ext>
            </a:extLst>
          </p:cNvPr>
          <p:cNvSpPr txBox="1"/>
          <p:nvPr/>
        </p:nvSpPr>
        <p:spPr>
          <a:xfrm>
            <a:off x="2743199" y="2141531"/>
            <a:ext cx="5497033" cy="553998"/>
          </a:xfrm>
          <a:prstGeom prst="rect">
            <a:avLst/>
          </a:prstGeom>
          <a:noFill/>
        </p:spPr>
        <p:txBody>
          <a:bodyPr wrap="square" rtlCol="0">
            <a:spAutoFit/>
          </a:bodyPr>
          <a:lstStyle/>
          <a:p>
            <a:r>
              <a:rPr lang="en-VN" sz="3000" dirty="0">
                <a:solidFill>
                  <a:schemeClr val="bg1"/>
                </a:solidFill>
                <a:latin typeface="Times New Roman" panose="02020603050405020304" pitchFamily="18" charset="0"/>
                <a:cs typeface="Times New Roman" panose="02020603050405020304" pitchFamily="18" charset="0"/>
              </a:rPr>
              <a:t>Sử dụng </a:t>
            </a:r>
            <a:r>
              <a:rPr lang="en-US" sz="3000" dirty="0" err="1">
                <a:solidFill>
                  <a:schemeClr val="bg1"/>
                </a:solidFill>
                <a:latin typeface="Times New Roman" panose="02020603050405020304" pitchFamily="18" charset="0"/>
                <a:cs typeface="Times New Roman" panose="02020603050405020304" pitchFamily="18" charset="0"/>
              </a:rPr>
              <a:t>đồ</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dụng</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cụ</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trò</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chơi</a:t>
            </a:r>
            <a:endParaRPr lang="en-VN" sz="3000"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A14B18B-CEAC-9248-93D1-F434A6F1C7CE}"/>
              </a:ext>
            </a:extLst>
          </p:cNvPr>
          <p:cNvSpPr txBox="1"/>
          <p:nvPr/>
        </p:nvSpPr>
        <p:spPr>
          <a:xfrm>
            <a:off x="2743200" y="3415976"/>
            <a:ext cx="4185920" cy="553998"/>
          </a:xfrm>
          <a:prstGeom prst="rect">
            <a:avLst/>
          </a:prstGeom>
          <a:noFill/>
        </p:spPr>
        <p:txBody>
          <a:bodyPr wrap="square" rtlCol="0">
            <a:spAutoFit/>
          </a:bodyPr>
          <a:lstStyle/>
          <a:p>
            <a:r>
              <a:rPr lang="en-US" sz="3000" dirty="0" err="1">
                <a:solidFill>
                  <a:schemeClr val="bg1"/>
                </a:solidFill>
                <a:latin typeface="Times New Roman" panose="02020603050405020304" pitchFamily="18" charset="0"/>
                <a:cs typeface="Times New Roman" panose="02020603050405020304" pitchFamily="18" charset="0"/>
              </a:rPr>
              <a:t>Em</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làm</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phóng</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viên</a:t>
            </a:r>
            <a:endParaRPr lang="en-VN" sz="3000" dirty="0">
              <a:solidFill>
                <a:schemeClr val="bg1"/>
              </a:solidFill>
              <a:latin typeface="Times New Roman" panose="02020603050405020304" pitchFamily="18" charset="0"/>
              <a:cs typeface="Times New Roman" panose="02020603050405020304" pitchFamily="18" charset="0"/>
            </a:endParaRPr>
          </a:p>
        </p:txBody>
      </p:sp>
      <p:pic>
        <p:nvPicPr>
          <p:cNvPr id="14" name="Picture 13" descr="Icon&#10;&#10;Description automatically generated">
            <a:extLst>
              <a:ext uri="{FF2B5EF4-FFF2-40B4-BE49-F238E27FC236}">
                <a16:creationId xmlns:a16="http://schemas.microsoft.com/office/drawing/2014/main" id="{116BB70D-0F07-4D40-B0BA-1B304ECED69A}"/>
              </a:ext>
            </a:extLst>
          </p:cNvPr>
          <p:cNvPicPr>
            <a:picLocks noChangeAspect="1"/>
          </p:cNvPicPr>
          <p:nvPr/>
        </p:nvPicPr>
        <p:blipFill>
          <a:blip r:embed="rId2"/>
          <a:stretch>
            <a:fillRect/>
          </a:stretch>
        </p:blipFill>
        <p:spPr>
          <a:xfrm rot="2447980">
            <a:off x="4862845" y="377943"/>
            <a:ext cx="1417320" cy="1417320"/>
          </a:xfrm>
          <a:prstGeom prst="rect">
            <a:avLst/>
          </a:prstGeom>
        </p:spPr>
      </p:pic>
      <p:pic>
        <p:nvPicPr>
          <p:cNvPr id="16" name="Picture 15">
            <a:extLst>
              <a:ext uri="{FF2B5EF4-FFF2-40B4-BE49-F238E27FC236}">
                <a16:creationId xmlns:a16="http://schemas.microsoft.com/office/drawing/2014/main" id="{52FFC1B8-212B-C74A-A0BF-CAEA522D7F36}"/>
              </a:ext>
            </a:extLst>
          </p:cNvPr>
          <p:cNvPicPr>
            <a:picLocks noChangeAspect="1"/>
          </p:cNvPicPr>
          <p:nvPr/>
        </p:nvPicPr>
        <p:blipFill>
          <a:blip r:embed="rId3"/>
          <a:stretch>
            <a:fillRect/>
          </a:stretch>
        </p:blipFill>
        <p:spPr>
          <a:xfrm rot="1564028">
            <a:off x="7574383" y="1157868"/>
            <a:ext cx="1889760" cy="1889760"/>
          </a:xfrm>
          <a:prstGeom prst="rect">
            <a:avLst/>
          </a:prstGeom>
        </p:spPr>
      </p:pic>
      <p:pic>
        <p:nvPicPr>
          <p:cNvPr id="18" name="Picture 17">
            <a:extLst>
              <a:ext uri="{FF2B5EF4-FFF2-40B4-BE49-F238E27FC236}">
                <a16:creationId xmlns:a16="http://schemas.microsoft.com/office/drawing/2014/main" id="{7CF72DAC-A5E8-8648-B439-93298A804382}"/>
              </a:ext>
            </a:extLst>
          </p:cNvPr>
          <p:cNvPicPr>
            <a:picLocks noChangeAspect="1"/>
          </p:cNvPicPr>
          <p:nvPr/>
        </p:nvPicPr>
        <p:blipFill>
          <a:blip r:embed="rId4"/>
          <a:stretch>
            <a:fillRect/>
          </a:stretch>
        </p:blipFill>
        <p:spPr>
          <a:xfrm>
            <a:off x="5723643" y="3324545"/>
            <a:ext cx="1889760" cy="1960354"/>
          </a:xfrm>
          <a:prstGeom prst="rect">
            <a:avLst/>
          </a:prstGeom>
        </p:spPr>
      </p:pic>
    </p:spTree>
    <p:extLst>
      <p:ext uri="{BB962C8B-B14F-4D97-AF65-F5344CB8AC3E}">
        <p14:creationId xmlns:p14="http://schemas.microsoft.com/office/powerpoint/2010/main" val="14139615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70" name="Google Shape;470;p2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8" name="Google Shape;532;p31">
            <a:extLst>
              <a:ext uri="{FF2B5EF4-FFF2-40B4-BE49-F238E27FC236}">
                <a16:creationId xmlns:a16="http://schemas.microsoft.com/office/drawing/2014/main" id="{A435F8D4-4E72-AE44-BA20-5DA6CF613EC0}"/>
              </a:ext>
            </a:extLst>
          </p:cNvPr>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latin typeface="Times New Roman" panose="02020603050405020304" pitchFamily="18" charset="0"/>
                <a:cs typeface="Times New Roman" panose="02020603050405020304" pitchFamily="18" charset="0"/>
              </a:rPr>
              <a:t>VIẾT BÀI</a:t>
            </a:r>
            <a:endParaRPr sz="2800" b="1" dirty="0">
              <a:latin typeface="Times New Roman" panose="02020603050405020304" pitchFamily="18" charset="0"/>
              <a:cs typeface="Times New Roman" panose="02020603050405020304" pitchFamily="18" charset="0"/>
            </a:endParaRPr>
          </a:p>
        </p:txBody>
      </p:sp>
      <p:pic>
        <p:nvPicPr>
          <p:cNvPr id="7" name="Picture 6" descr="A picture containing writing implement, stationary&#10;&#10;Description automatically generated">
            <a:extLst>
              <a:ext uri="{FF2B5EF4-FFF2-40B4-BE49-F238E27FC236}">
                <a16:creationId xmlns:a16="http://schemas.microsoft.com/office/drawing/2014/main" id="{64302796-3997-A242-87E6-53EC3D989ADD}"/>
              </a:ext>
            </a:extLst>
          </p:cNvPr>
          <p:cNvPicPr>
            <a:picLocks noChangeAspect="1"/>
          </p:cNvPicPr>
          <p:nvPr/>
        </p:nvPicPr>
        <p:blipFill>
          <a:blip r:embed="rId3"/>
          <a:stretch>
            <a:fillRect/>
          </a:stretch>
        </p:blipFill>
        <p:spPr>
          <a:xfrm>
            <a:off x="3545319" y="30591"/>
            <a:ext cx="1556344" cy="1556344"/>
          </a:xfrm>
          <a:prstGeom prst="rect">
            <a:avLst/>
          </a:prstGeom>
        </p:spPr>
      </p:pic>
      <p:sp>
        <p:nvSpPr>
          <p:cNvPr id="9" name="TextBox 8">
            <a:extLst>
              <a:ext uri="{FF2B5EF4-FFF2-40B4-BE49-F238E27FC236}">
                <a16:creationId xmlns:a16="http://schemas.microsoft.com/office/drawing/2014/main" id="{30078CF1-2529-1640-A3E1-EA597DB8225C}"/>
              </a:ext>
            </a:extLst>
          </p:cNvPr>
          <p:cNvSpPr txBox="1"/>
          <p:nvPr/>
        </p:nvSpPr>
        <p:spPr>
          <a:xfrm>
            <a:off x="4384451" y="625911"/>
            <a:ext cx="4816014" cy="523220"/>
          </a:xfrm>
          <a:prstGeom prst="rect">
            <a:avLst/>
          </a:prstGeom>
          <a:noFill/>
        </p:spPr>
        <p:txBody>
          <a:bodyPr wrap="square" rtlCol="0">
            <a:spAutoFit/>
          </a:bodyPr>
          <a:lstStyle/>
          <a:p>
            <a:r>
              <a:rPr lang="en-VN" sz="2800" dirty="0">
                <a:latin typeface="Times New Roman" panose="02020603050405020304" pitchFamily="18" charset="0"/>
                <a:cs typeface="Times New Roman" panose="02020603050405020304" pitchFamily="18" charset="0"/>
              </a:rPr>
              <a:t>Bám sát dàn ý khi viết bài</a:t>
            </a:r>
          </a:p>
        </p:txBody>
      </p:sp>
      <p:pic>
        <p:nvPicPr>
          <p:cNvPr id="14" name="Picture 13" descr="A picture containing writing implement, stationary&#10;&#10;Description automatically generated">
            <a:extLst>
              <a:ext uri="{FF2B5EF4-FFF2-40B4-BE49-F238E27FC236}">
                <a16:creationId xmlns:a16="http://schemas.microsoft.com/office/drawing/2014/main" id="{86586C05-E9D5-7049-A4F7-F3BF8FCE8667}"/>
              </a:ext>
            </a:extLst>
          </p:cNvPr>
          <p:cNvPicPr>
            <a:picLocks noChangeAspect="1"/>
          </p:cNvPicPr>
          <p:nvPr/>
        </p:nvPicPr>
        <p:blipFill>
          <a:blip r:embed="rId3"/>
          <a:stretch>
            <a:fillRect/>
          </a:stretch>
        </p:blipFill>
        <p:spPr>
          <a:xfrm>
            <a:off x="2557091" y="1311492"/>
            <a:ext cx="1556344" cy="1556344"/>
          </a:xfrm>
          <a:prstGeom prst="rect">
            <a:avLst/>
          </a:prstGeom>
        </p:spPr>
      </p:pic>
      <p:sp>
        <p:nvSpPr>
          <p:cNvPr id="15" name="TextBox 14">
            <a:extLst>
              <a:ext uri="{FF2B5EF4-FFF2-40B4-BE49-F238E27FC236}">
                <a16:creationId xmlns:a16="http://schemas.microsoft.com/office/drawing/2014/main" id="{DAE8DF85-C975-3D4E-AF71-74D1822DC294}"/>
              </a:ext>
            </a:extLst>
          </p:cNvPr>
          <p:cNvSpPr txBox="1"/>
          <p:nvPr/>
        </p:nvSpPr>
        <p:spPr>
          <a:xfrm>
            <a:off x="3501354" y="1534888"/>
            <a:ext cx="5603702" cy="1384995"/>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một quy tắc hoặc luật lệ trong trò chơi hay hoạt động</a:t>
            </a:r>
            <a:endParaRPr lang="en-VN" sz="2800" dirty="0">
              <a:latin typeface="Times New Roman" panose="02020603050405020304" pitchFamily="18" charset="0"/>
              <a:cs typeface="Times New Roman" panose="02020603050405020304" pitchFamily="18" charset="0"/>
            </a:endParaRPr>
          </a:p>
        </p:txBody>
      </p:sp>
      <p:pic>
        <p:nvPicPr>
          <p:cNvPr id="16" name="Picture 15" descr="A picture containing writing implement, stationary&#10;&#10;Description automatically generated">
            <a:extLst>
              <a:ext uri="{FF2B5EF4-FFF2-40B4-BE49-F238E27FC236}">
                <a16:creationId xmlns:a16="http://schemas.microsoft.com/office/drawing/2014/main" id="{31DFDB6B-317D-B540-ABEA-30F936DF9939}"/>
              </a:ext>
            </a:extLst>
          </p:cNvPr>
          <p:cNvPicPr>
            <a:picLocks noChangeAspect="1"/>
          </p:cNvPicPr>
          <p:nvPr/>
        </p:nvPicPr>
        <p:blipFill>
          <a:blip r:embed="rId3"/>
          <a:stretch>
            <a:fillRect/>
          </a:stretch>
        </p:blipFill>
        <p:spPr>
          <a:xfrm>
            <a:off x="1359354" y="2819016"/>
            <a:ext cx="1556344" cy="1556344"/>
          </a:xfrm>
          <a:prstGeom prst="rect">
            <a:avLst/>
          </a:prstGeom>
        </p:spPr>
      </p:pic>
      <p:sp>
        <p:nvSpPr>
          <p:cNvPr id="17" name="TextBox 16">
            <a:extLst>
              <a:ext uri="{FF2B5EF4-FFF2-40B4-BE49-F238E27FC236}">
                <a16:creationId xmlns:a16="http://schemas.microsoft.com/office/drawing/2014/main" id="{637F5861-BEEA-7844-B223-274894EADBB6}"/>
              </a:ext>
            </a:extLst>
          </p:cNvPr>
          <p:cNvSpPr txBox="1"/>
          <p:nvPr/>
        </p:nvSpPr>
        <p:spPr>
          <a:xfrm>
            <a:off x="2546129" y="3072489"/>
            <a:ext cx="5571855" cy="1384995"/>
          </a:xfrm>
          <a:prstGeom prst="rect">
            <a:avLst/>
          </a:prstGeom>
          <a:noFill/>
        </p:spPr>
        <p:txBody>
          <a:bodyPr wrap="square" rtlCol="0">
            <a:spAutoFit/>
          </a:bodyPr>
          <a:lstStyle/>
          <a:p>
            <a:r>
              <a:rPr lang="en-VN" sz="2800" dirty="0">
                <a:latin typeface="Times New Roman" panose="02020603050405020304" pitchFamily="18" charset="0"/>
                <a:cs typeface="Times New Roman" panose="02020603050405020304" pitchFamily="18" charset="0"/>
              </a:rPr>
              <a:t>Rút ra kết luận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endParaRPr lang="en-VN" sz="2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806C59-1C64-9F42-A08F-5B4EC92DF4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graphicFrame>
        <p:nvGraphicFramePr>
          <p:cNvPr id="5" name="Table 4">
            <a:extLst>
              <a:ext uri="{FF2B5EF4-FFF2-40B4-BE49-F238E27FC236}">
                <a16:creationId xmlns:a16="http://schemas.microsoft.com/office/drawing/2014/main" id="{96EAA1E4-A201-F14C-804A-25EE0192E682}"/>
              </a:ext>
            </a:extLst>
          </p:cNvPr>
          <p:cNvGraphicFramePr>
            <a:graphicFrameLocks noGrp="1"/>
          </p:cNvGraphicFramePr>
          <p:nvPr>
            <p:extLst>
              <p:ext uri="{D42A27DB-BD31-4B8C-83A1-F6EECF244321}">
                <p14:modId xmlns:p14="http://schemas.microsoft.com/office/powerpoint/2010/main" val="941451583"/>
              </p:ext>
            </p:extLst>
          </p:nvPr>
        </p:nvGraphicFramePr>
        <p:xfrm>
          <a:off x="200769" y="599915"/>
          <a:ext cx="8742461" cy="4271679"/>
        </p:xfrm>
        <a:graphic>
          <a:graphicData uri="http://schemas.openxmlformats.org/drawingml/2006/table">
            <a:tbl>
              <a:tblPr>
                <a:tableStyleId>{C693C0B1-C3EF-405F-B1E8-830ADC564B1F}</a:tableStyleId>
              </a:tblPr>
              <a:tblGrid>
                <a:gridCol w="1453019">
                  <a:extLst>
                    <a:ext uri="{9D8B030D-6E8A-4147-A177-3AD203B41FA5}">
                      <a16:colId xmlns:a16="http://schemas.microsoft.com/office/drawing/2014/main" val="1575845265"/>
                    </a:ext>
                  </a:extLst>
                </a:gridCol>
                <a:gridCol w="5786645">
                  <a:extLst>
                    <a:ext uri="{9D8B030D-6E8A-4147-A177-3AD203B41FA5}">
                      <a16:colId xmlns:a16="http://schemas.microsoft.com/office/drawing/2014/main" val="1470902406"/>
                    </a:ext>
                  </a:extLst>
                </a:gridCol>
                <a:gridCol w="628423">
                  <a:extLst>
                    <a:ext uri="{9D8B030D-6E8A-4147-A177-3AD203B41FA5}">
                      <a16:colId xmlns:a16="http://schemas.microsoft.com/office/drawing/2014/main" val="39101847"/>
                    </a:ext>
                  </a:extLst>
                </a:gridCol>
                <a:gridCol w="874374">
                  <a:extLst>
                    <a:ext uri="{9D8B030D-6E8A-4147-A177-3AD203B41FA5}">
                      <a16:colId xmlns:a16="http://schemas.microsoft.com/office/drawing/2014/main" val="3746564334"/>
                    </a:ext>
                  </a:extLst>
                </a:gridCol>
              </a:tblGrid>
              <a:tr h="469187">
                <a:tc>
                  <a:txBody>
                    <a:bodyPr/>
                    <a:lstStyle/>
                    <a:p>
                      <a:pPr algn="ctr">
                        <a:lnSpc>
                          <a:spcPct val="100000"/>
                        </a:lnSpc>
                      </a:pPr>
                      <a:r>
                        <a:rPr lang="en-US" sz="2000" kern="100" dirty="0" err="1">
                          <a:effectLst/>
                          <a:latin typeface="Times New Roman" panose="02020603050405020304" pitchFamily="18" charset="0"/>
                          <a:cs typeface="Times New Roman" panose="02020603050405020304" pitchFamily="18" charset="0"/>
                        </a:rPr>
                        <a:t>Các</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phần</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của</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bài</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viết</a:t>
                      </a:r>
                      <a:endParaRPr lang="en-VN" sz="2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1">
                        <a:lumMod val="20000"/>
                        <a:lumOff val="80000"/>
                      </a:schemeClr>
                    </a:solidFill>
                  </a:tcPr>
                </a:tc>
                <a:tc>
                  <a:txBody>
                    <a:bodyPr/>
                    <a:lstStyle/>
                    <a:p>
                      <a:pPr algn="ctr">
                        <a:lnSpc>
                          <a:spcPct val="100000"/>
                        </a:lnSpc>
                      </a:pPr>
                      <a:r>
                        <a:rPr lang="en-US" sz="2000" kern="100">
                          <a:effectLst/>
                          <a:latin typeface="Times New Roman" panose="02020603050405020304" pitchFamily="18" charset="0"/>
                          <a:cs typeface="Times New Roman" panose="02020603050405020304" pitchFamily="18" charset="0"/>
                        </a:rPr>
                        <a:t>Nội dung kiểm tra</a:t>
                      </a:r>
                      <a:endParaRPr lang="en-VN" sz="2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1">
                        <a:lumMod val="20000"/>
                        <a:lumOff val="80000"/>
                      </a:schemeClr>
                    </a:solidFill>
                  </a:tcPr>
                </a:tc>
                <a:tc>
                  <a:txBody>
                    <a:bodyPr/>
                    <a:lstStyle/>
                    <a:p>
                      <a:pPr algn="ctr">
                        <a:lnSpc>
                          <a:spcPct val="100000"/>
                        </a:lnSpc>
                      </a:pPr>
                      <a:r>
                        <a:rPr lang="en-US" sz="2000" kern="100" dirty="0" err="1">
                          <a:effectLst/>
                          <a:latin typeface="Times New Roman" panose="02020603050405020304" pitchFamily="18" charset="0"/>
                          <a:cs typeface="Times New Roman" panose="02020603050405020304" pitchFamily="18" charset="0"/>
                        </a:rPr>
                        <a:t>Đạt</a:t>
                      </a:r>
                      <a:endParaRPr lang="en-VN" sz="2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1">
                        <a:lumMod val="20000"/>
                        <a:lumOff val="80000"/>
                      </a:schemeClr>
                    </a:solidFill>
                  </a:tcPr>
                </a:tc>
                <a:tc>
                  <a:txBody>
                    <a:bodyPr/>
                    <a:lstStyle/>
                    <a:p>
                      <a:pPr algn="ctr">
                        <a:lnSpc>
                          <a:spcPct val="100000"/>
                        </a:lnSpc>
                      </a:pPr>
                      <a:r>
                        <a:rPr lang="en-US" sz="2000" kern="100" dirty="0" err="1">
                          <a:effectLst/>
                          <a:latin typeface="Times New Roman" panose="02020603050405020304" pitchFamily="18" charset="0"/>
                          <a:cs typeface="Times New Roman" panose="02020603050405020304" pitchFamily="18" charset="0"/>
                        </a:rPr>
                        <a:t>Chưa</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đạt</a:t>
                      </a:r>
                      <a:endParaRPr lang="en-VN" sz="2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1">
                        <a:lumMod val="20000"/>
                        <a:lumOff val="80000"/>
                      </a:schemeClr>
                    </a:solidFill>
                  </a:tcPr>
                </a:tc>
                <a:extLst>
                  <a:ext uri="{0D108BD9-81ED-4DB2-BD59-A6C34878D82A}">
                    <a16:rowId xmlns:a16="http://schemas.microsoft.com/office/drawing/2014/main" val="356129789"/>
                  </a:ext>
                </a:extLst>
              </a:tr>
              <a:tr h="172697">
                <a:tc rowSpan="3">
                  <a:txBody>
                    <a:bodyPr/>
                    <a:lstStyle/>
                    <a:p>
                      <a:pPr algn="ctr">
                        <a:lnSpc>
                          <a:spcPct val="100000"/>
                        </a:lnSpc>
                      </a:pPr>
                      <a:r>
                        <a:rPr lang="en-US" sz="2000" kern="100" dirty="0" err="1">
                          <a:effectLst/>
                          <a:latin typeface="Times New Roman" panose="02020603050405020304" pitchFamily="18" charset="0"/>
                          <a:cs typeface="Times New Roman" panose="02020603050405020304" pitchFamily="18" charset="0"/>
                        </a:rPr>
                        <a:t>Mở</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bài</a:t>
                      </a:r>
                      <a:endParaRPr lang="en-VN" sz="2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3">
                        <a:lumMod val="20000"/>
                        <a:lumOff val="80000"/>
                      </a:schemeClr>
                    </a:solidFill>
                  </a:tcPr>
                </a:tc>
                <a:tc>
                  <a:txBody>
                    <a:bodyPr/>
                    <a:lstStyle/>
                    <a:p>
                      <a:pPr>
                        <a:lnSpc>
                          <a:spcPct val="100000"/>
                        </a:lnSpc>
                      </a:pPr>
                      <a:r>
                        <a:rPr lang="en-US" sz="2000" kern="100" dirty="0" err="1">
                          <a:effectLst/>
                          <a:latin typeface="Times New Roman" panose="02020603050405020304" pitchFamily="18" charset="0"/>
                          <a:cs typeface="Times New Roman" panose="02020603050405020304" pitchFamily="18" charset="0"/>
                        </a:rPr>
                        <a:t>Giới</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thiệu</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được</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tên</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trò</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chơi</a:t>
                      </a:r>
                      <a:endParaRPr lang="en-VN" sz="2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5">
                        <a:lumMod val="20000"/>
                        <a:lumOff val="80000"/>
                      </a:schemeClr>
                    </a:solidFill>
                  </a:tcPr>
                </a:tc>
                <a:tc>
                  <a:txBody>
                    <a:bodyPr/>
                    <a:lstStyle/>
                    <a:p>
                      <a:pPr>
                        <a:lnSpc>
                          <a:spcPct val="100000"/>
                        </a:lnSpc>
                      </a:pPr>
                      <a:r>
                        <a:rPr lang="en-US" sz="2000" kern="100">
                          <a:effectLst/>
                          <a:latin typeface="Times New Roman" panose="02020603050405020304" pitchFamily="18" charset="0"/>
                          <a:cs typeface="Times New Roman" panose="02020603050405020304" pitchFamily="18" charset="0"/>
                        </a:rPr>
                        <a:t> </a:t>
                      </a:r>
                      <a:endParaRPr lang="en-VN" sz="2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5">
                        <a:lumMod val="20000"/>
                        <a:lumOff val="80000"/>
                      </a:schemeClr>
                    </a:solidFill>
                  </a:tcPr>
                </a:tc>
                <a:tc>
                  <a:txBody>
                    <a:bodyPr/>
                    <a:lstStyle/>
                    <a:p>
                      <a:pPr>
                        <a:lnSpc>
                          <a:spcPct val="100000"/>
                        </a:lnSpc>
                      </a:pPr>
                      <a:r>
                        <a:rPr lang="en-US" sz="2000" kern="100">
                          <a:effectLst/>
                          <a:latin typeface="Times New Roman" panose="02020603050405020304" pitchFamily="18" charset="0"/>
                          <a:cs typeface="Times New Roman" panose="02020603050405020304" pitchFamily="18" charset="0"/>
                        </a:rPr>
                        <a:t> </a:t>
                      </a:r>
                      <a:endParaRPr lang="en-VN" sz="2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5">
                        <a:lumMod val="20000"/>
                        <a:lumOff val="80000"/>
                      </a:schemeClr>
                    </a:solidFill>
                  </a:tcPr>
                </a:tc>
                <a:extLst>
                  <a:ext uri="{0D108BD9-81ED-4DB2-BD59-A6C34878D82A}">
                    <a16:rowId xmlns:a16="http://schemas.microsoft.com/office/drawing/2014/main" val="1790342593"/>
                  </a:ext>
                </a:extLst>
              </a:tr>
              <a:tr h="172697">
                <a:tc vMerge="1">
                  <a:txBody>
                    <a:bodyPr/>
                    <a:lstStyle/>
                    <a:p>
                      <a:endParaRPr lang="en-VN"/>
                    </a:p>
                  </a:txBody>
                  <a:tcPr/>
                </a:tc>
                <a:tc>
                  <a:txBody>
                    <a:bodyPr/>
                    <a:lstStyle/>
                    <a:p>
                      <a:pPr>
                        <a:lnSpc>
                          <a:spcPct val="100000"/>
                        </a:lnSpc>
                      </a:pPr>
                      <a:r>
                        <a:rPr lang="en-US" sz="2000" kern="100" dirty="0" err="1">
                          <a:effectLst/>
                          <a:latin typeface="Times New Roman" panose="02020603050405020304" pitchFamily="18" charset="0"/>
                          <a:cs typeface="Times New Roman" panose="02020603050405020304" pitchFamily="18" charset="0"/>
                        </a:rPr>
                        <a:t>Giới</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thiệu</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sơ</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lược</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hoàn</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cảnh</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diễn</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ra</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trò</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chơi</a:t>
                      </a:r>
                      <a:endParaRPr lang="en-VN" sz="2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5">
                        <a:lumMod val="20000"/>
                        <a:lumOff val="80000"/>
                      </a:schemeClr>
                    </a:solidFill>
                  </a:tcPr>
                </a:tc>
                <a:tc>
                  <a:txBody>
                    <a:bodyPr/>
                    <a:lstStyle/>
                    <a:p>
                      <a:pPr>
                        <a:lnSpc>
                          <a:spcPct val="100000"/>
                        </a:lnSpc>
                      </a:pPr>
                      <a:r>
                        <a:rPr lang="en-US" sz="2000" kern="100">
                          <a:effectLst/>
                          <a:latin typeface="Times New Roman" panose="02020603050405020304" pitchFamily="18" charset="0"/>
                          <a:cs typeface="Times New Roman" panose="02020603050405020304" pitchFamily="18" charset="0"/>
                        </a:rPr>
                        <a:t> </a:t>
                      </a:r>
                      <a:endParaRPr lang="en-VN" sz="2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5">
                        <a:lumMod val="20000"/>
                        <a:lumOff val="80000"/>
                      </a:schemeClr>
                    </a:solidFill>
                  </a:tcPr>
                </a:tc>
                <a:tc>
                  <a:txBody>
                    <a:bodyPr/>
                    <a:lstStyle/>
                    <a:p>
                      <a:pPr>
                        <a:lnSpc>
                          <a:spcPct val="100000"/>
                        </a:lnSpc>
                      </a:pPr>
                      <a:r>
                        <a:rPr lang="en-US" sz="2000" kern="100">
                          <a:effectLst/>
                          <a:latin typeface="Times New Roman" panose="02020603050405020304" pitchFamily="18" charset="0"/>
                          <a:cs typeface="Times New Roman" panose="02020603050405020304" pitchFamily="18" charset="0"/>
                        </a:rPr>
                        <a:t> </a:t>
                      </a:r>
                      <a:endParaRPr lang="en-VN" sz="2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5">
                        <a:lumMod val="20000"/>
                        <a:lumOff val="80000"/>
                      </a:schemeClr>
                    </a:solidFill>
                  </a:tcPr>
                </a:tc>
                <a:extLst>
                  <a:ext uri="{0D108BD9-81ED-4DB2-BD59-A6C34878D82A}">
                    <a16:rowId xmlns:a16="http://schemas.microsoft.com/office/drawing/2014/main" val="215015587"/>
                  </a:ext>
                </a:extLst>
              </a:tr>
              <a:tr h="306293">
                <a:tc vMerge="1">
                  <a:txBody>
                    <a:bodyPr/>
                    <a:lstStyle/>
                    <a:p>
                      <a:endParaRPr lang="en-VN"/>
                    </a:p>
                  </a:txBody>
                  <a:tcPr/>
                </a:tc>
                <a:tc>
                  <a:txBody>
                    <a:bodyPr/>
                    <a:lstStyle/>
                    <a:p>
                      <a:pPr>
                        <a:lnSpc>
                          <a:spcPct val="100000"/>
                        </a:lnSpc>
                      </a:pPr>
                      <a:r>
                        <a:rPr lang="en-US" sz="2000" kern="100" dirty="0" err="1">
                          <a:effectLst/>
                          <a:latin typeface="Times New Roman" panose="02020603050405020304" pitchFamily="18" charset="0"/>
                          <a:cs typeface="Times New Roman" panose="02020603050405020304" pitchFamily="18" charset="0"/>
                        </a:rPr>
                        <a:t>Giới</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thiệu</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đối</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tượng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tham</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gia</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trò</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chơi</a:t>
                      </a:r>
                      <a:endParaRPr lang="en-VN" sz="2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5">
                        <a:lumMod val="20000"/>
                        <a:lumOff val="80000"/>
                      </a:schemeClr>
                    </a:solidFill>
                  </a:tcPr>
                </a:tc>
                <a:tc>
                  <a:txBody>
                    <a:bodyPr/>
                    <a:lstStyle/>
                    <a:p>
                      <a:pPr>
                        <a:lnSpc>
                          <a:spcPct val="100000"/>
                        </a:lnSpc>
                      </a:pPr>
                      <a:r>
                        <a:rPr lang="en-US" sz="2000" kern="100">
                          <a:effectLst/>
                          <a:latin typeface="Times New Roman" panose="02020603050405020304" pitchFamily="18" charset="0"/>
                          <a:cs typeface="Times New Roman" panose="02020603050405020304" pitchFamily="18" charset="0"/>
                        </a:rPr>
                        <a:t> </a:t>
                      </a:r>
                      <a:endParaRPr lang="en-VN" sz="2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5">
                        <a:lumMod val="20000"/>
                        <a:lumOff val="80000"/>
                      </a:schemeClr>
                    </a:solidFill>
                  </a:tcPr>
                </a:tc>
                <a:tc>
                  <a:txBody>
                    <a:bodyPr/>
                    <a:lstStyle/>
                    <a:p>
                      <a:pPr>
                        <a:lnSpc>
                          <a:spcPct val="100000"/>
                        </a:lnSpc>
                      </a:pPr>
                      <a:r>
                        <a:rPr lang="en-US" sz="2000" kern="100" dirty="0">
                          <a:effectLst/>
                          <a:latin typeface="Times New Roman" panose="02020603050405020304" pitchFamily="18" charset="0"/>
                          <a:cs typeface="Times New Roman" panose="02020603050405020304" pitchFamily="18" charset="0"/>
                        </a:rPr>
                        <a:t> </a:t>
                      </a:r>
                      <a:endParaRPr lang="en-VN" sz="2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5">
                        <a:lumMod val="20000"/>
                        <a:lumOff val="80000"/>
                      </a:schemeClr>
                    </a:solidFill>
                  </a:tcPr>
                </a:tc>
                <a:extLst>
                  <a:ext uri="{0D108BD9-81ED-4DB2-BD59-A6C34878D82A}">
                    <a16:rowId xmlns:a16="http://schemas.microsoft.com/office/drawing/2014/main" val="4170541703"/>
                  </a:ext>
                </a:extLst>
              </a:tr>
              <a:tr h="469187">
                <a:tc rowSpan="5">
                  <a:txBody>
                    <a:bodyPr/>
                    <a:lstStyle/>
                    <a:p>
                      <a:pPr algn="ctr">
                        <a:lnSpc>
                          <a:spcPct val="100000"/>
                        </a:lnSpc>
                      </a:pPr>
                      <a:r>
                        <a:rPr lang="en-US" sz="2000" kern="100">
                          <a:effectLst/>
                          <a:latin typeface="Times New Roman" panose="02020603050405020304" pitchFamily="18" charset="0"/>
                          <a:cs typeface="Times New Roman" panose="02020603050405020304" pitchFamily="18" charset="0"/>
                        </a:rPr>
                        <a:t>Thân bài</a:t>
                      </a:r>
                      <a:endParaRPr lang="en-VN" sz="2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3">
                        <a:lumMod val="20000"/>
                        <a:lumOff val="80000"/>
                      </a:schemeClr>
                    </a:solidFill>
                  </a:tcPr>
                </a:tc>
                <a:tc>
                  <a:txBody>
                    <a:bodyPr/>
                    <a:lstStyle/>
                    <a:p>
                      <a:pPr>
                        <a:lnSpc>
                          <a:spcPct val="100000"/>
                        </a:lnSpc>
                      </a:pPr>
                      <a:r>
                        <a:rPr lang="vi-VN" sz="2000" kern="100" dirty="0">
                          <a:effectLst/>
                          <a:latin typeface="Times New Roman" panose="02020603050405020304" pitchFamily="18" charset="0"/>
                          <a:cs typeface="Times New Roman" panose="02020603050405020304" pitchFamily="18" charset="0"/>
                        </a:rPr>
                        <a:t>Miêu tả rõ ràng quy tắc, luật lệ của trò chơi hay hoạt động</a:t>
                      </a:r>
                      <a:endParaRPr lang="en-VN" sz="2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6">
                        <a:lumMod val="20000"/>
                        <a:lumOff val="80000"/>
                      </a:schemeClr>
                    </a:solidFill>
                  </a:tcPr>
                </a:tc>
                <a:tc>
                  <a:txBody>
                    <a:bodyPr/>
                    <a:lstStyle/>
                    <a:p>
                      <a:pPr>
                        <a:lnSpc>
                          <a:spcPct val="100000"/>
                        </a:lnSpc>
                      </a:pPr>
                      <a:r>
                        <a:rPr lang="en-US" sz="2000" kern="100">
                          <a:effectLst/>
                          <a:latin typeface="Times New Roman" panose="02020603050405020304" pitchFamily="18" charset="0"/>
                          <a:cs typeface="Times New Roman" panose="02020603050405020304" pitchFamily="18" charset="0"/>
                        </a:rPr>
                        <a:t> </a:t>
                      </a:r>
                      <a:endParaRPr lang="en-VN" sz="2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6">
                        <a:lumMod val="20000"/>
                        <a:lumOff val="80000"/>
                      </a:schemeClr>
                    </a:solidFill>
                  </a:tcPr>
                </a:tc>
                <a:tc>
                  <a:txBody>
                    <a:bodyPr/>
                    <a:lstStyle/>
                    <a:p>
                      <a:pPr>
                        <a:lnSpc>
                          <a:spcPct val="100000"/>
                        </a:lnSpc>
                      </a:pPr>
                      <a:r>
                        <a:rPr lang="en-US" sz="2000" kern="100">
                          <a:effectLst/>
                          <a:latin typeface="Times New Roman" panose="02020603050405020304" pitchFamily="18" charset="0"/>
                          <a:cs typeface="Times New Roman" panose="02020603050405020304" pitchFamily="18" charset="0"/>
                        </a:rPr>
                        <a:t> </a:t>
                      </a:r>
                      <a:endParaRPr lang="en-VN" sz="2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6">
                        <a:lumMod val="20000"/>
                        <a:lumOff val="80000"/>
                      </a:schemeClr>
                    </a:solidFill>
                  </a:tcPr>
                </a:tc>
                <a:extLst>
                  <a:ext uri="{0D108BD9-81ED-4DB2-BD59-A6C34878D82A}">
                    <a16:rowId xmlns:a16="http://schemas.microsoft.com/office/drawing/2014/main" val="1025717699"/>
                  </a:ext>
                </a:extLst>
              </a:tr>
              <a:tr h="306293">
                <a:tc vMerge="1">
                  <a:txBody>
                    <a:bodyPr/>
                    <a:lstStyle/>
                    <a:p>
                      <a:endParaRPr lang="en-VN"/>
                    </a:p>
                  </a:txBody>
                  <a:tcPr/>
                </a:tc>
                <a:tc>
                  <a:txBody>
                    <a:bodyPr/>
                    <a:lstStyle/>
                    <a:p>
                      <a:pPr>
                        <a:lnSpc>
                          <a:spcPct val="100000"/>
                        </a:lnSpc>
                      </a:pPr>
                      <a:r>
                        <a:rPr lang="en-US" sz="2000" kern="100" dirty="0" err="1">
                          <a:effectLst/>
                          <a:latin typeface="Times New Roman" panose="02020603050405020304" pitchFamily="18" charset="0"/>
                          <a:cs typeface="Times New Roman" panose="02020603050405020304" pitchFamily="18" charset="0"/>
                        </a:rPr>
                        <a:t>Trình</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bày</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trình</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tự</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của</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trò</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chơi</a:t>
                      </a:r>
                      <a:endParaRPr lang="en-VN" sz="2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6">
                        <a:lumMod val="20000"/>
                        <a:lumOff val="80000"/>
                      </a:schemeClr>
                    </a:solidFill>
                  </a:tcPr>
                </a:tc>
                <a:tc>
                  <a:txBody>
                    <a:bodyPr/>
                    <a:lstStyle/>
                    <a:p>
                      <a:pPr>
                        <a:lnSpc>
                          <a:spcPct val="100000"/>
                        </a:lnSpc>
                      </a:pPr>
                      <a:r>
                        <a:rPr lang="en-US" sz="2000" kern="100">
                          <a:effectLst/>
                          <a:latin typeface="Times New Roman" panose="02020603050405020304" pitchFamily="18" charset="0"/>
                          <a:cs typeface="Times New Roman" panose="02020603050405020304" pitchFamily="18" charset="0"/>
                        </a:rPr>
                        <a:t> </a:t>
                      </a:r>
                      <a:endParaRPr lang="en-VN" sz="2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6">
                        <a:lumMod val="20000"/>
                        <a:lumOff val="80000"/>
                      </a:schemeClr>
                    </a:solidFill>
                  </a:tcPr>
                </a:tc>
                <a:tc>
                  <a:txBody>
                    <a:bodyPr/>
                    <a:lstStyle/>
                    <a:p>
                      <a:pPr>
                        <a:lnSpc>
                          <a:spcPct val="100000"/>
                        </a:lnSpc>
                      </a:pPr>
                      <a:r>
                        <a:rPr lang="en-US" sz="2000" kern="100">
                          <a:effectLst/>
                          <a:latin typeface="Times New Roman" panose="02020603050405020304" pitchFamily="18" charset="0"/>
                          <a:cs typeface="Times New Roman" panose="02020603050405020304" pitchFamily="18" charset="0"/>
                        </a:rPr>
                        <a:t> </a:t>
                      </a:r>
                      <a:endParaRPr lang="en-VN" sz="2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6">
                        <a:lumMod val="20000"/>
                        <a:lumOff val="80000"/>
                      </a:schemeClr>
                    </a:solidFill>
                  </a:tcPr>
                </a:tc>
                <a:extLst>
                  <a:ext uri="{0D108BD9-81ED-4DB2-BD59-A6C34878D82A}">
                    <a16:rowId xmlns:a16="http://schemas.microsoft.com/office/drawing/2014/main" val="284605373"/>
                  </a:ext>
                </a:extLst>
              </a:tr>
              <a:tr h="306293">
                <a:tc vMerge="1">
                  <a:txBody>
                    <a:bodyPr/>
                    <a:lstStyle/>
                    <a:p>
                      <a:endParaRPr lang="en-VN"/>
                    </a:p>
                  </a:txBody>
                  <a:tcPr/>
                </a:tc>
                <a:tc>
                  <a:txBody>
                    <a:bodyPr/>
                    <a:lstStyle/>
                    <a:p>
                      <a:pPr>
                        <a:lnSpc>
                          <a:spcPct val="100000"/>
                        </a:lnSpc>
                      </a:pPr>
                      <a:r>
                        <a:rPr lang="en-US" sz="2000" kern="100" dirty="0" err="1">
                          <a:effectLst/>
                          <a:latin typeface="Times New Roman" panose="02020603050405020304" pitchFamily="18" charset="0"/>
                          <a:ea typeface="SimSun" panose="02010600030101010101" pitchFamily="2" charset="-122"/>
                          <a:cs typeface="Times New Roman" panose="02020603050405020304" pitchFamily="18" charset="0"/>
                        </a:rPr>
                        <a:t>Trình</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effectLst/>
                          <a:latin typeface="Times New Roman" panose="02020603050405020304" pitchFamily="18" charset="0"/>
                          <a:ea typeface="SimSun" panose="02010600030101010101" pitchFamily="2" charset="-122"/>
                          <a:cs typeface="Times New Roman" panose="02020603050405020304" pitchFamily="18" charset="0"/>
                        </a:rPr>
                        <a:t>bày</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effectLst/>
                          <a:latin typeface="Times New Roman" panose="02020603050405020304" pitchFamily="18" charset="0"/>
                          <a:ea typeface="SimSun" panose="02010600030101010101" pitchFamily="2" charset="-122"/>
                          <a:cs typeface="Times New Roman" panose="02020603050405020304" pitchFamily="18" charset="0"/>
                        </a:rPr>
                        <a:t>tác</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effectLst/>
                          <a:latin typeface="Times New Roman" panose="02020603050405020304" pitchFamily="18" charset="0"/>
                          <a:ea typeface="SimSun" panose="02010600030101010101" pitchFamily="2" charset="-122"/>
                          <a:cs typeface="Times New Roman" panose="02020603050405020304" pitchFamily="18" charset="0"/>
                        </a:rPr>
                        <a:t>dụng</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effectLst/>
                          <a:latin typeface="Times New Roman" panose="02020603050405020304" pitchFamily="18" charset="0"/>
                          <a:ea typeface="SimSun" panose="02010600030101010101" pitchFamily="2" charset="-122"/>
                          <a:cs typeface="Times New Roman" panose="02020603050405020304" pitchFamily="18" charset="0"/>
                        </a:rPr>
                        <a:t>của</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effectLst/>
                          <a:latin typeface="Times New Roman" panose="02020603050405020304" pitchFamily="18" charset="0"/>
                          <a:ea typeface="SimSun" panose="02010600030101010101" pitchFamily="2" charset="-122"/>
                          <a:cs typeface="Times New Roman" panose="02020603050405020304" pitchFamily="18" charset="0"/>
                        </a:rPr>
                        <a:t>trò</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effectLst/>
                          <a:latin typeface="Times New Roman" panose="02020603050405020304" pitchFamily="18" charset="0"/>
                          <a:ea typeface="SimSun" panose="02010600030101010101" pitchFamily="2" charset="-122"/>
                          <a:cs typeface="Times New Roman" panose="02020603050405020304" pitchFamily="18" charset="0"/>
                        </a:rPr>
                        <a:t>chơi</a:t>
                      </a:r>
                      <a:endParaRPr lang="en-VN" sz="2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6">
                        <a:lumMod val="20000"/>
                        <a:lumOff val="80000"/>
                      </a:schemeClr>
                    </a:solidFill>
                  </a:tcPr>
                </a:tc>
                <a:tc>
                  <a:txBody>
                    <a:bodyPr/>
                    <a:lstStyle/>
                    <a:p>
                      <a:pPr>
                        <a:lnSpc>
                          <a:spcPct val="100000"/>
                        </a:lnSpc>
                      </a:pPr>
                      <a:r>
                        <a:rPr lang="en-US" sz="2000" kern="100">
                          <a:effectLst/>
                          <a:latin typeface="Times New Roman" panose="02020603050405020304" pitchFamily="18" charset="0"/>
                          <a:cs typeface="Times New Roman" panose="02020603050405020304" pitchFamily="18" charset="0"/>
                        </a:rPr>
                        <a:t> </a:t>
                      </a:r>
                      <a:endParaRPr lang="en-VN" sz="2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6">
                        <a:lumMod val="20000"/>
                        <a:lumOff val="80000"/>
                      </a:schemeClr>
                    </a:solidFill>
                  </a:tcPr>
                </a:tc>
                <a:tc>
                  <a:txBody>
                    <a:bodyPr/>
                    <a:lstStyle/>
                    <a:p>
                      <a:pPr>
                        <a:lnSpc>
                          <a:spcPct val="100000"/>
                        </a:lnSpc>
                      </a:pPr>
                      <a:r>
                        <a:rPr lang="en-US" sz="2000" kern="100">
                          <a:effectLst/>
                          <a:latin typeface="Times New Roman" panose="02020603050405020304" pitchFamily="18" charset="0"/>
                          <a:cs typeface="Times New Roman" panose="02020603050405020304" pitchFamily="18" charset="0"/>
                        </a:rPr>
                        <a:t> </a:t>
                      </a:r>
                      <a:endParaRPr lang="en-VN" sz="2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6">
                        <a:lumMod val="20000"/>
                        <a:lumOff val="80000"/>
                      </a:schemeClr>
                    </a:solidFill>
                  </a:tcPr>
                </a:tc>
                <a:extLst>
                  <a:ext uri="{0D108BD9-81ED-4DB2-BD59-A6C34878D82A}">
                    <a16:rowId xmlns:a16="http://schemas.microsoft.com/office/drawing/2014/main" val="3808186790"/>
                  </a:ext>
                </a:extLst>
              </a:tr>
              <a:tr h="145548">
                <a:tc vMerge="1">
                  <a:txBody>
                    <a:bodyPr/>
                    <a:lstStyle/>
                    <a:p>
                      <a:endParaRPr lang="en-VN"/>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kern="100" dirty="0" err="1">
                          <a:effectLst/>
                          <a:latin typeface="Times New Roman" panose="02020603050405020304" pitchFamily="18" charset="0"/>
                          <a:cs typeface="Times New Roman" panose="02020603050405020304" pitchFamily="18" charset="0"/>
                        </a:rPr>
                        <a:t>Trình</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bày</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theo</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trình</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tự</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rõ</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ràng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hợp</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lí</a:t>
                      </a:r>
                      <a:endParaRPr lang="en-VN" sz="2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6">
                        <a:lumMod val="20000"/>
                        <a:lumOff val="80000"/>
                      </a:schemeClr>
                    </a:solidFill>
                  </a:tcPr>
                </a:tc>
                <a:tc>
                  <a:txBody>
                    <a:bodyPr/>
                    <a:lstStyle/>
                    <a:p>
                      <a:pPr>
                        <a:lnSpc>
                          <a:spcPct val="100000"/>
                        </a:lnSpc>
                      </a:pPr>
                      <a:r>
                        <a:rPr lang="en-US" sz="2000" kern="100">
                          <a:effectLst/>
                          <a:latin typeface="Times New Roman" panose="02020603050405020304" pitchFamily="18" charset="0"/>
                          <a:cs typeface="Times New Roman" panose="02020603050405020304" pitchFamily="18" charset="0"/>
                        </a:rPr>
                        <a:t> </a:t>
                      </a:r>
                      <a:endParaRPr lang="en-VN" sz="2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6">
                        <a:lumMod val="20000"/>
                        <a:lumOff val="80000"/>
                      </a:schemeClr>
                    </a:solidFill>
                  </a:tcPr>
                </a:tc>
                <a:tc>
                  <a:txBody>
                    <a:bodyPr/>
                    <a:lstStyle/>
                    <a:p>
                      <a:pPr>
                        <a:lnSpc>
                          <a:spcPct val="100000"/>
                        </a:lnSpc>
                      </a:pPr>
                      <a:r>
                        <a:rPr lang="en-US" sz="2000" kern="100">
                          <a:effectLst/>
                          <a:latin typeface="Times New Roman" panose="02020603050405020304" pitchFamily="18" charset="0"/>
                          <a:cs typeface="Times New Roman" panose="02020603050405020304" pitchFamily="18" charset="0"/>
                        </a:rPr>
                        <a:t> </a:t>
                      </a:r>
                      <a:endParaRPr lang="en-VN" sz="2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6">
                        <a:lumMod val="20000"/>
                        <a:lumOff val="80000"/>
                      </a:schemeClr>
                    </a:solidFill>
                  </a:tcPr>
                </a:tc>
                <a:extLst>
                  <a:ext uri="{0D108BD9-81ED-4DB2-BD59-A6C34878D82A}">
                    <a16:rowId xmlns:a16="http://schemas.microsoft.com/office/drawing/2014/main" val="2054055188"/>
                  </a:ext>
                </a:extLst>
              </a:tr>
              <a:tr h="306293">
                <a:tc vMerge="1">
                  <a:txBody>
                    <a:bodyPr/>
                    <a:lstStyle/>
                    <a:p>
                      <a:endParaRPr lang="en-VN"/>
                    </a:p>
                  </a:txBody>
                  <a:tcPr/>
                </a:tc>
                <a:tc>
                  <a:txBody>
                    <a:bodyPr/>
                    <a:lstStyle/>
                    <a:p>
                      <a:pPr>
                        <a:lnSpc>
                          <a:spcPct val="100000"/>
                        </a:lnSpc>
                      </a:pPr>
                      <a:r>
                        <a:rPr lang="en-US" sz="2000" kern="100" dirty="0" err="1">
                          <a:effectLst/>
                          <a:latin typeface="Times New Roman" panose="02020603050405020304" pitchFamily="18" charset="0"/>
                          <a:ea typeface="SimSun" panose="02010600030101010101" pitchFamily="2" charset="-122"/>
                          <a:cs typeface="Times New Roman" panose="02020603050405020304" pitchFamily="18" charset="0"/>
                        </a:rPr>
                        <a:t>Mỗi</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effectLst/>
                          <a:latin typeface="Times New Roman" panose="02020603050405020304" pitchFamily="18" charset="0"/>
                          <a:ea typeface="SimSun" panose="02010600030101010101" pitchFamily="2" charset="-122"/>
                          <a:cs typeface="Times New Roman" panose="02020603050405020304" pitchFamily="18" charset="0"/>
                        </a:rPr>
                        <a:t>đặc</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effectLst/>
                          <a:latin typeface="Times New Roman" panose="02020603050405020304" pitchFamily="18" charset="0"/>
                          <a:ea typeface="SimSun" panose="02010600030101010101" pitchFamily="2" charset="-122"/>
                          <a:cs typeface="Times New Roman" panose="02020603050405020304" pitchFamily="18" charset="0"/>
                        </a:rPr>
                        <a:t>điểm</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effectLst/>
                          <a:latin typeface="Times New Roman" panose="02020603050405020304" pitchFamily="18" charset="0"/>
                          <a:ea typeface="SimSun" panose="02010600030101010101" pitchFamily="2" charset="-122"/>
                          <a:cs typeface="Times New Roman" panose="02020603050405020304" pitchFamily="18" charset="0"/>
                        </a:rPr>
                        <a:t>của</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effectLst/>
                          <a:latin typeface="Times New Roman" panose="02020603050405020304" pitchFamily="18" charset="0"/>
                          <a:ea typeface="SimSun" panose="02010600030101010101" pitchFamily="2" charset="-122"/>
                          <a:cs typeface="Times New Roman" panose="02020603050405020304" pitchFamily="18" charset="0"/>
                        </a:rPr>
                        <a:t>trò</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effectLst/>
                          <a:latin typeface="Times New Roman" panose="02020603050405020304" pitchFamily="18" charset="0"/>
                          <a:ea typeface="SimSun" panose="02010600030101010101" pitchFamily="2" charset="-122"/>
                          <a:cs typeface="Times New Roman" panose="02020603050405020304" pitchFamily="18" charset="0"/>
                        </a:rPr>
                        <a:t>chơi</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 hay </a:t>
                      </a:r>
                      <a:r>
                        <a:rPr lang="en-US" sz="2000" kern="100" dirty="0" err="1">
                          <a:effectLst/>
                          <a:latin typeface="Times New Roman" panose="02020603050405020304" pitchFamily="18" charset="0"/>
                          <a:ea typeface="SimSun" panose="02010600030101010101" pitchFamily="2" charset="-122"/>
                          <a:cs typeface="Times New Roman" panose="02020603050405020304" pitchFamily="18" charset="0"/>
                        </a:rPr>
                        <a:t>hoạt</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effectLst/>
                          <a:latin typeface="Times New Roman" panose="02020603050405020304" pitchFamily="18" charset="0"/>
                          <a:ea typeface="SimSun" panose="02010600030101010101" pitchFamily="2" charset="-122"/>
                          <a:cs typeface="Times New Roman" panose="02020603050405020304" pitchFamily="18" charset="0"/>
                        </a:rPr>
                        <a:t>trình</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effectLst/>
                          <a:latin typeface="Times New Roman" panose="02020603050405020304" pitchFamily="18" charset="0"/>
                          <a:ea typeface="SimSun" panose="02010600030101010101" pitchFamily="2" charset="-122"/>
                          <a:cs typeface="Times New Roman" panose="02020603050405020304" pitchFamily="18" charset="0"/>
                        </a:rPr>
                        <a:t>bày</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effectLst/>
                          <a:latin typeface="Times New Roman" panose="02020603050405020304" pitchFamily="18" charset="0"/>
                          <a:ea typeface="SimSun" panose="02010600030101010101" pitchFamily="2" charset="-122"/>
                          <a:cs typeface="Times New Roman" panose="02020603050405020304" pitchFamily="18" charset="0"/>
                        </a:rPr>
                        <a:t>thành</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effectLst/>
                          <a:latin typeface="Times New Roman" panose="02020603050405020304" pitchFamily="18" charset="0"/>
                          <a:ea typeface="SimSun" panose="02010600030101010101" pitchFamily="2" charset="-122"/>
                          <a:cs typeface="Times New Roman" panose="02020603050405020304" pitchFamily="18" charset="0"/>
                        </a:rPr>
                        <a:t>đoạn</a:t>
                      </a:r>
                      <a:r>
                        <a:rPr lang="en-US" sz="2000"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kern="100" dirty="0" err="1">
                          <a:effectLst/>
                          <a:latin typeface="Times New Roman" panose="02020603050405020304" pitchFamily="18" charset="0"/>
                          <a:ea typeface="SimSun" panose="02010600030101010101" pitchFamily="2" charset="-122"/>
                          <a:cs typeface="Times New Roman" panose="02020603050405020304" pitchFamily="18" charset="0"/>
                        </a:rPr>
                        <a:t>văn</a:t>
                      </a:r>
                      <a:endParaRPr lang="en-VN" sz="2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6">
                        <a:lumMod val="20000"/>
                        <a:lumOff val="80000"/>
                      </a:schemeClr>
                    </a:solidFill>
                  </a:tcPr>
                </a:tc>
                <a:tc>
                  <a:txBody>
                    <a:bodyPr/>
                    <a:lstStyle/>
                    <a:p>
                      <a:pPr>
                        <a:lnSpc>
                          <a:spcPct val="100000"/>
                        </a:lnSpc>
                      </a:pPr>
                      <a:r>
                        <a:rPr lang="en-US" sz="2000" kern="100">
                          <a:effectLst/>
                          <a:latin typeface="Times New Roman" panose="02020603050405020304" pitchFamily="18" charset="0"/>
                          <a:cs typeface="Times New Roman" panose="02020603050405020304" pitchFamily="18" charset="0"/>
                        </a:rPr>
                        <a:t> </a:t>
                      </a:r>
                      <a:endParaRPr lang="en-VN" sz="20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6">
                        <a:lumMod val="20000"/>
                        <a:lumOff val="80000"/>
                      </a:schemeClr>
                    </a:solidFill>
                  </a:tcPr>
                </a:tc>
                <a:tc>
                  <a:txBody>
                    <a:bodyPr/>
                    <a:lstStyle/>
                    <a:p>
                      <a:pPr>
                        <a:lnSpc>
                          <a:spcPct val="100000"/>
                        </a:lnSpc>
                      </a:pPr>
                      <a:r>
                        <a:rPr lang="en-US" sz="2000" kern="100" dirty="0">
                          <a:effectLst/>
                          <a:latin typeface="Times New Roman" panose="02020603050405020304" pitchFamily="18" charset="0"/>
                          <a:cs typeface="Times New Roman" panose="02020603050405020304" pitchFamily="18" charset="0"/>
                        </a:rPr>
                        <a:t> </a:t>
                      </a:r>
                      <a:endParaRPr lang="en-VN" sz="2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6">
                        <a:lumMod val="20000"/>
                        <a:lumOff val="80000"/>
                      </a:schemeClr>
                    </a:solidFill>
                  </a:tcPr>
                </a:tc>
                <a:extLst>
                  <a:ext uri="{0D108BD9-81ED-4DB2-BD59-A6C34878D82A}">
                    <a16:rowId xmlns:a16="http://schemas.microsoft.com/office/drawing/2014/main" val="1345504308"/>
                  </a:ext>
                </a:extLst>
              </a:tr>
              <a:tr h="575323">
                <a:tc>
                  <a:txBody>
                    <a:bodyPr/>
                    <a:lstStyle/>
                    <a:p>
                      <a:pPr algn="ctr">
                        <a:lnSpc>
                          <a:spcPct val="100000"/>
                        </a:lnSpc>
                      </a:pPr>
                      <a:r>
                        <a:rPr lang="en-US" sz="2000" kern="100" dirty="0" err="1">
                          <a:effectLst/>
                          <a:latin typeface="Times New Roman" panose="02020603050405020304" pitchFamily="18" charset="0"/>
                          <a:cs typeface="Times New Roman" panose="02020603050405020304" pitchFamily="18" charset="0"/>
                        </a:rPr>
                        <a:t>Kết</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bài</a:t>
                      </a:r>
                      <a:endParaRPr lang="en-VN" sz="2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chemeClr val="accent3">
                        <a:lumMod val="20000"/>
                        <a:lumOff val="80000"/>
                      </a:schemeClr>
                    </a:solidFill>
                  </a:tcPr>
                </a:tc>
                <a:tc>
                  <a:txBody>
                    <a:bodyPr/>
                    <a:lstStyle/>
                    <a:p>
                      <a:pPr>
                        <a:lnSpc>
                          <a:spcPct val="100000"/>
                        </a:lnSpc>
                      </a:pPr>
                      <a:r>
                        <a:rPr lang="en-US" sz="2000" kern="100" dirty="0" err="1">
                          <a:effectLst/>
                          <a:latin typeface="Times New Roman" panose="02020603050405020304" pitchFamily="18" charset="0"/>
                          <a:cs typeface="Times New Roman" panose="02020603050405020304" pitchFamily="18" charset="0"/>
                        </a:rPr>
                        <a:t>Nêu</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được</a:t>
                      </a:r>
                      <a:r>
                        <a:rPr lang="en-US" sz="2000" kern="100" dirty="0">
                          <a:effectLst/>
                          <a:latin typeface="Times New Roman" panose="02020603050405020304" pitchFamily="18" charset="0"/>
                          <a:cs typeface="Times New Roman" panose="02020603050405020304" pitchFamily="18" charset="0"/>
                        </a:rPr>
                        <a:t> ý </a:t>
                      </a:r>
                      <a:r>
                        <a:rPr lang="en-US" sz="2000" kern="100" dirty="0" err="1">
                          <a:effectLst/>
                          <a:latin typeface="Times New Roman" panose="02020603050405020304" pitchFamily="18" charset="0"/>
                          <a:cs typeface="Times New Roman" panose="02020603050405020304" pitchFamily="18" charset="0"/>
                        </a:rPr>
                        <a:t>nghĩa</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của</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trò</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chơi</a:t>
                      </a:r>
                      <a:r>
                        <a:rPr lang="en-US" sz="2000" kern="100" dirty="0">
                          <a:effectLst/>
                          <a:latin typeface="Times New Roman" panose="02020603050405020304" pitchFamily="18" charset="0"/>
                          <a:cs typeface="Times New Roman" panose="02020603050405020304" pitchFamily="18" charset="0"/>
                        </a:rPr>
                        <a:t> hay </a:t>
                      </a:r>
                      <a:r>
                        <a:rPr lang="en-US" sz="2000" kern="100" dirty="0" err="1">
                          <a:effectLst/>
                          <a:latin typeface="Times New Roman" panose="02020603050405020304" pitchFamily="18" charset="0"/>
                          <a:cs typeface="Times New Roman" panose="02020603050405020304" pitchFamily="18" charset="0"/>
                        </a:rPr>
                        <a:t>hoạt</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động</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đối</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với</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cuộc</a:t>
                      </a:r>
                      <a:r>
                        <a:rPr lang="en-US" sz="2000" kern="100" dirty="0">
                          <a:effectLst/>
                          <a:latin typeface="Times New Roman" panose="02020603050405020304" pitchFamily="18" charset="0"/>
                          <a:cs typeface="Times New Roman" panose="02020603050405020304" pitchFamily="18" charset="0"/>
                        </a:rPr>
                        <a:t> </a:t>
                      </a:r>
                      <a:r>
                        <a:rPr lang="en-US" sz="2000" kern="100" dirty="0" err="1">
                          <a:effectLst/>
                          <a:latin typeface="Times New Roman" panose="02020603050405020304" pitchFamily="18" charset="0"/>
                          <a:cs typeface="Times New Roman" panose="02020603050405020304" pitchFamily="18" charset="0"/>
                        </a:rPr>
                        <a:t>sống</a:t>
                      </a:r>
                      <a:r>
                        <a:rPr lang="en-US" sz="2000" kern="100" dirty="0">
                          <a:effectLst/>
                          <a:latin typeface="Times New Roman" panose="02020603050405020304" pitchFamily="18" charset="0"/>
                          <a:cs typeface="Times New Roman" panose="02020603050405020304" pitchFamily="18" charset="0"/>
                        </a:rPr>
                        <a:t> con </a:t>
                      </a:r>
                      <a:r>
                        <a:rPr lang="en-US" sz="2000" kern="100" dirty="0" err="1">
                          <a:effectLst/>
                          <a:latin typeface="Times New Roman" panose="02020603050405020304" pitchFamily="18" charset="0"/>
                          <a:cs typeface="Times New Roman" panose="02020603050405020304" pitchFamily="18" charset="0"/>
                        </a:rPr>
                        <a:t>người</a:t>
                      </a:r>
                      <a:r>
                        <a:rPr lang="en-US" sz="2000" kern="100" dirty="0">
                          <a:effectLst/>
                          <a:latin typeface="Times New Roman" panose="02020603050405020304" pitchFamily="18" charset="0"/>
                          <a:cs typeface="Times New Roman" panose="02020603050405020304" pitchFamily="18" charset="0"/>
                        </a:rPr>
                        <a:t>.</a:t>
                      </a:r>
                      <a:endParaRPr lang="en-VN" sz="2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rgbClr val="FFD579"/>
                    </a:solidFill>
                  </a:tcPr>
                </a:tc>
                <a:tc>
                  <a:txBody>
                    <a:bodyPr/>
                    <a:lstStyle/>
                    <a:p>
                      <a:pPr>
                        <a:lnSpc>
                          <a:spcPct val="100000"/>
                        </a:lnSpc>
                      </a:pPr>
                      <a:r>
                        <a:rPr lang="en-US" sz="2000" kern="100" dirty="0">
                          <a:effectLst/>
                          <a:latin typeface="Times New Roman" panose="02020603050405020304" pitchFamily="18" charset="0"/>
                          <a:cs typeface="Times New Roman" panose="02020603050405020304" pitchFamily="18" charset="0"/>
                        </a:rPr>
                        <a:t> </a:t>
                      </a:r>
                    </a:p>
                    <a:p>
                      <a:pPr>
                        <a:lnSpc>
                          <a:spcPct val="100000"/>
                        </a:lnSpc>
                      </a:pPr>
                      <a:r>
                        <a:rPr lang="en-US" sz="2000" kern="100" dirty="0">
                          <a:effectLst/>
                          <a:latin typeface="Times New Roman" panose="02020603050405020304" pitchFamily="18" charset="0"/>
                          <a:cs typeface="Times New Roman" panose="02020603050405020304" pitchFamily="18" charset="0"/>
                        </a:rPr>
                        <a:t> </a:t>
                      </a:r>
                      <a:endParaRPr lang="en-VN" sz="2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rgbClr val="FFD579"/>
                    </a:solidFill>
                  </a:tcPr>
                </a:tc>
                <a:tc>
                  <a:txBody>
                    <a:bodyPr/>
                    <a:lstStyle/>
                    <a:p>
                      <a:pPr>
                        <a:lnSpc>
                          <a:spcPct val="100000"/>
                        </a:lnSpc>
                      </a:pPr>
                      <a:r>
                        <a:rPr lang="en-US" sz="2000" kern="100" dirty="0">
                          <a:effectLst/>
                          <a:latin typeface="Times New Roman" panose="02020603050405020304" pitchFamily="18" charset="0"/>
                          <a:cs typeface="Times New Roman" panose="02020603050405020304" pitchFamily="18" charset="0"/>
                        </a:rPr>
                        <a:t> </a:t>
                      </a:r>
                    </a:p>
                    <a:p>
                      <a:pPr>
                        <a:lnSpc>
                          <a:spcPct val="100000"/>
                        </a:lnSpc>
                      </a:pPr>
                      <a:r>
                        <a:rPr lang="en-US" sz="2000" kern="100" dirty="0">
                          <a:effectLst/>
                          <a:latin typeface="Times New Roman" panose="02020603050405020304" pitchFamily="18" charset="0"/>
                          <a:cs typeface="Times New Roman" panose="02020603050405020304" pitchFamily="18" charset="0"/>
                        </a:rPr>
                        <a:t> </a:t>
                      </a:r>
                      <a:endParaRPr lang="en-VN" sz="20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0723" marR="40723" marT="0" marB="0" anchor="ctr">
                    <a:solidFill>
                      <a:srgbClr val="FFD579"/>
                    </a:solidFill>
                  </a:tcPr>
                </a:tc>
                <a:extLst>
                  <a:ext uri="{0D108BD9-81ED-4DB2-BD59-A6C34878D82A}">
                    <a16:rowId xmlns:a16="http://schemas.microsoft.com/office/drawing/2014/main" val="2604049052"/>
                  </a:ext>
                </a:extLst>
              </a:tr>
            </a:tbl>
          </a:graphicData>
        </a:graphic>
      </p:graphicFrame>
    </p:spTree>
    <p:extLst>
      <p:ext uri="{BB962C8B-B14F-4D97-AF65-F5344CB8AC3E}">
        <p14:creationId xmlns:p14="http://schemas.microsoft.com/office/powerpoint/2010/main" val="5883376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E5D30D-757B-DB4A-8ED1-F8826F461196}"/>
              </a:ext>
            </a:extLst>
          </p:cNvPr>
          <p:cNvSpPr/>
          <p:nvPr/>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Slide Number Placeholder 3">
            <a:extLst>
              <a:ext uri="{FF2B5EF4-FFF2-40B4-BE49-F238E27FC236}">
                <a16:creationId xmlns:a16="http://schemas.microsoft.com/office/drawing/2014/main" id="{D9174EA1-FA26-0345-8C18-8E0C45A09E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6" name="Picture 5" descr="A picture containing text, plant&#10;&#10;Description automatically generated">
            <a:extLst>
              <a:ext uri="{FF2B5EF4-FFF2-40B4-BE49-F238E27FC236}">
                <a16:creationId xmlns:a16="http://schemas.microsoft.com/office/drawing/2014/main" id="{AC5579CA-CAD0-784C-9ADE-E4ABEA844006}"/>
              </a:ext>
            </a:extLst>
          </p:cNvPr>
          <p:cNvPicPr>
            <a:picLocks noChangeAspect="1"/>
          </p:cNvPicPr>
          <p:nvPr/>
        </p:nvPicPr>
        <p:blipFill>
          <a:blip r:embed="rId3"/>
          <a:stretch>
            <a:fillRect/>
          </a:stretch>
        </p:blipFill>
        <p:spPr>
          <a:xfrm>
            <a:off x="693296" y="0"/>
            <a:ext cx="7757408" cy="5143499"/>
          </a:xfrm>
          <a:prstGeom prst="rect">
            <a:avLst/>
          </a:prstGeom>
        </p:spPr>
      </p:pic>
    </p:spTree>
    <p:extLst>
      <p:ext uri="{BB962C8B-B14F-4D97-AF65-F5344CB8AC3E}">
        <p14:creationId xmlns:p14="http://schemas.microsoft.com/office/powerpoint/2010/main" val="2819190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2757300" y="1123910"/>
            <a:ext cx="3629400" cy="3220800"/>
          </a:xfrm>
          <a:prstGeom prst="rect">
            <a:avLst/>
          </a:prstGeom>
        </p:spPr>
        <p:txBody>
          <a:bodyPr spcFirstLastPara="1" wrap="square" lIns="91425" tIns="91425" rIns="91425" bIns="91425" anchor="ctr" anchorCtr="0">
            <a:noAutofit/>
          </a:bodyPr>
          <a:lstStyle/>
          <a:p>
            <a:pPr algn="ctr">
              <a:lnSpc>
                <a:spcPct val="107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VIẾT BÀI VĂN THUYẾT MINH MỘT QUY TẮC HOẶC MỘT LUẬT LỆ TRONG TRÒ CHƠI HAY </a:t>
            </a:r>
            <a:br>
              <a:rPr lang="en-US" sz="2800" b="1"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HOẠT ĐỘNG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p:nvPr>
        </p:nvSpPr>
        <p:spPr>
          <a:xfrm>
            <a:off x="2723210" y="1613830"/>
            <a:ext cx="3697580" cy="133053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solidFill>
                  <a:srgbClr val="4A5C65"/>
                </a:solidFill>
                <a:latin typeface="Times New Roman" panose="02020603050405020304" pitchFamily="18" charset="0"/>
                <a:cs typeface="Times New Roman" panose="02020603050405020304" pitchFamily="18" charset="0"/>
              </a:rPr>
              <a:t>I.</a:t>
            </a:r>
            <a:endParaRPr b="1" dirty="0">
              <a:solidFill>
                <a:srgbClr val="4A5C65"/>
              </a:solidFill>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TÌM HIỂU CHUNG</a:t>
            </a:r>
            <a:endParaRPr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1" y="559475"/>
            <a:ext cx="2458720" cy="26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Times New Roman" panose="02020603050405020304" pitchFamily="18" charset="0"/>
                <a:cs typeface="Times New Roman" panose="02020603050405020304" pitchFamily="18" charset="0"/>
              </a:rPr>
              <a:t>1. Yêu cầu đối với bài văn </a:t>
            </a:r>
            <a:r>
              <a:rPr lang="nl-NL" b="1" dirty="0">
                <a:effectLst/>
                <a:latin typeface="Times New Roman" panose="02020603050405020304" pitchFamily="18" charset="0"/>
                <a:ea typeface="Calibri" panose="020F0502020204030204" pitchFamily="34" charset="0"/>
              </a:rPr>
              <a:t>đối với bài văn thuyết minh về một quy tắc hoặc luật lệ trong trò chơi hoặc hoạt động</a:t>
            </a:r>
            <a:endParaRPr b="1"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145E1B84-BE13-CC45-A4BC-76EB693756D8}"/>
              </a:ext>
            </a:extLst>
          </p:cNvPr>
          <p:cNvSpPr>
            <a:spLocks noGrp="1"/>
          </p:cNvSpPr>
          <p:nvPr>
            <p:ph type="body" idx="2"/>
          </p:nvPr>
        </p:nvSpPr>
        <p:spPr>
          <a:xfrm>
            <a:off x="5688419" y="463887"/>
            <a:ext cx="3094074" cy="4215725"/>
          </a:xfrm>
        </p:spPr>
        <p:txBody>
          <a:bodyPr/>
          <a:lstStyle/>
          <a:p>
            <a:pPr algn="just">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buFont typeface="Wingdings" pitchFamily="2" charset="2"/>
              <a:buChar char="v"/>
            </a:pPr>
            <a:r>
              <a:rPr lang="vi-VN" sz="2400" dirty="0">
                <a:effectLst/>
                <a:latin typeface="Times New Roman" panose="02020603050405020304" pitchFamily="18" charset="0"/>
                <a:ea typeface="Calibri" panose="020F0502020204030204" pitchFamily="34" charset="0"/>
              </a:rPr>
              <a:t>Nêu được </a:t>
            </a:r>
            <a:r>
              <a:rPr lang="en-US" sz="2400" dirty="0">
                <a:effectLst/>
                <a:latin typeface="Times New Roman" panose="02020603050405020304" pitchFamily="18" charset="0"/>
                <a:ea typeface="Calibri" panose="020F0502020204030204" pitchFamily="34" charset="0"/>
              </a:rPr>
              <a:t>ý </a:t>
            </a:r>
            <a:r>
              <a:rPr lang="en-US" sz="2400" dirty="0" err="1">
                <a:effectLst/>
                <a:latin typeface="Times New Roman" panose="02020603050405020304" pitchFamily="18" charset="0"/>
                <a:ea typeface="Calibri" panose="020F0502020204030204" pitchFamily="34" charset="0"/>
              </a:rPr>
              <a:t>nghĩa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trò</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chơi</a:t>
            </a:r>
            <a:r>
              <a:rPr lang="en-US" sz="2400" dirty="0">
                <a:effectLst/>
                <a:latin typeface="Times New Roman" panose="02020603050405020304" pitchFamily="18" charset="0"/>
                <a:ea typeface="Calibri" panose="020F0502020204030204" pitchFamily="34" charset="0"/>
              </a:rPr>
              <a:t> hay </a:t>
            </a:r>
            <a:r>
              <a:rPr lang="en-US" sz="2400" dirty="0" err="1">
                <a:effectLst/>
                <a:latin typeface="Times New Roman" panose="02020603050405020304" pitchFamily="18" charset="0"/>
                <a:ea typeface="Calibri" panose="020F0502020204030204" pitchFamily="34" charset="0"/>
              </a:rPr>
              <a:t>hoạt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đó</a:t>
            </a:r>
            <a:r>
              <a:rPr lang="en-US" sz="2400" dirty="0">
                <a:effectLst/>
                <a:latin typeface="Times New Roman" panose="02020603050405020304" pitchFamily="18" charset="0"/>
                <a:ea typeface="Calibri" panose="020F0502020204030204" pitchFamily="34" charset="0"/>
              </a:rPr>
              <a:t>.</a:t>
            </a:r>
          </a:p>
          <a:p>
            <a:pPr algn="just">
              <a:buFont typeface="Wingdings" pitchFamily="2" charset="2"/>
              <a:buChar char="v"/>
            </a:pPr>
            <a:r>
              <a:rPr lang="en-US"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trò</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chơi</a:t>
            </a:r>
            <a:r>
              <a:rPr lang="en-US" sz="2400" dirty="0">
                <a:latin typeface="Times New Roman" panose="02020603050405020304" pitchFamily="18" charset="0"/>
                <a:ea typeface="Calibri" panose="020F0502020204030204" pitchFamily="34" charset="0"/>
                <a:cs typeface="Times New Roman" panose="02020603050405020304" pitchFamily="18" charset="0"/>
              </a:rPr>
              <a:t> hay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buFont typeface="Wingdings" pitchFamily="2" charset="2"/>
              <a:buChar char="v"/>
            </a:pPr>
            <a:endParaRPr lang="en-VN" sz="24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AB367955-D282-FB4D-ACF5-C5D19C8A4874}"/>
              </a:ext>
            </a:extLst>
          </p:cNvPr>
          <p:cNvSpPr>
            <a:spLocks noGrp="1"/>
          </p:cNvSpPr>
          <p:nvPr>
            <p:ph type="body" idx="1"/>
          </p:nvPr>
        </p:nvSpPr>
        <p:spPr>
          <a:xfrm>
            <a:off x="2286001" y="463887"/>
            <a:ext cx="3551274" cy="4215725"/>
          </a:xfrm>
        </p:spPr>
        <p:txBody>
          <a:bodyPr/>
          <a:lstStyle/>
          <a:p>
            <a:pPr algn="just">
              <a:buFont typeface="Wingdings" pitchFamily="2" charset="2"/>
              <a:buChar char="v"/>
            </a:pPr>
            <a:endParaRPr lang="en-US" sz="2400" dirty="0">
              <a:effectLst/>
              <a:latin typeface="Times New Roman" panose="02020603050405020304" pitchFamily="18" charset="0"/>
              <a:ea typeface="Calibri" panose="020F0502020204030204" pitchFamily="34" charset="0"/>
            </a:endParaRPr>
          </a:p>
          <a:p>
            <a:pPr algn="just">
              <a:buFont typeface="Wingdings" pitchFamily="2" charset="2"/>
              <a:buChar char="v"/>
            </a:pPr>
            <a:r>
              <a:rPr lang="vi-VN" sz="2400" dirty="0">
                <a:effectLst/>
                <a:latin typeface="Times New Roman" panose="02020603050405020304" pitchFamily="18" charset="0"/>
                <a:ea typeface="Calibri" panose="020F0502020204030204" pitchFamily="34" charset="0"/>
              </a:rPr>
              <a:t>Giới thiệu được </a:t>
            </a:r>
            <a:r>
              <a:rPr lang="en-US" sz="2400" dirty="0" err="1">
                <a:effectLst/>
                <a:latin typeface="Times New Roman" panose="02020603050405020304" pitchFamily="18" charset="0"/>
                <a:ea typeface="Calibri" panose="020F0502020204030204" pitchFamily="34" charset="0"/>
              </a:rPr>
              <a:t>những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thông</a:t>
            </a:r>
            <a:r>
              <a:rPr lang="en-US" sz="2400" dirty="0">
                <a:effectLst/>
                <a:latin typeface="Times New Roman" panose="02020603050405020304" pitchFamily="18" charset="0"/>
                <a:ea typeface="Calibri" panose="020F0502020204030204" pitchFamily="34" charset="0"/>
              </a:rPr>
              <a:t> tin </a:t>
            </a:r>
            <a:r>
              <a:rPr lang="en-US" sz="2400" dirty="0" err="1">
                <a:effectLst/>
                <a:latin typeface="Times New Roman" panose="02020603050405020304" pitchFamily="18" charset="0"/>
                <a:ea typeface="Calibri" panose="020F0502020204030204" pitchFamily="34" charset="0"/>
              </a:rPr>
              <a:t>cần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thiết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về</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trò</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chơi</a:t>
            </a:r>
            <a:r>
              <a:rPr lang="en-US" sz="2400" dirty="0">
                <a:effectLst/>
                <a:latin typeface="Times New Roman" panose="02020603050405020304" pitchFamily="18" charset="0"/>
                <a:ea typeface="Calibri" panose="020F0502020204030204" pitchFamily="34" charset="0"/>
              </a:rPr>
              <a:t> hay </a:t>
            </a:r>
            <a:r>
              <a:rPr lang="en-US" sz="2400" dirty="0" err="1">
                <a:effectLst/>
                <a:latin typeface="Times New Roman" panose="02020603050405020304" pitchFamily="18" charset="0"/>
                <a:ea typeface="Calibri" panose="020F0502020204030204" pitchFamily="34" charset="0"/>
              </a:rPr>
              <a:t>hoạt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động</a:t>
            </a:r>
            <a:r>
              <a:rPr lang="en-US" sz="2400" dirty="0">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p>
            <a:pPr algn="just">
              <a:buFont typeface="Wingdings" pitchFamily="2" charset="2"/>
              <a:buChar char="v"/>
            </a:pPr>
            <a:r>
              <a:rPr lang="en-US" sz="2400" dirty="0" err="1">
                <a:effectLst/>
                <a:latin typeface="Times New Roman" panose="02020603050405020304" pitchFamily="18" charset="0"/>
                <a:ea typeface="Calibri" panose="020F0502020204030204" pitchFamily="34" charset="0"/>
              </a:rPr>
              <a:t>Miêu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tả</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được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quy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tắc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hoặc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luật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lệ</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trò</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chơi</a:t>
            </a:r>
            <a:r>
              <a:rPr lang="en-US" sz="2400" dirty="0">
                <a:effectLst/>
                <a:latin typeface="Times New Roman" panose="02020603050405020304" pitchFamily="18" charset="0"/>
                <a:ea typeface="Calibri" panose="020F0502020204030204" pitchFamily="34" charset="0"/>
              </a:rPr>
              <a:t> hay </a:t>
            </a:r>
            <a:r>
              <a:rPr lang="en-US" sz="2400" dirty="0" err="1">
                <a:effectLst/>
                <a:latin typeface="Times New Roman" panose="02020603050405020304" pitchFamily="18" charset="0"/>
                <a:ea typeface="Calibri" panose="020F0502020204030204" pitchFamily="34" charset="0"/>
              </a:rPr>
              <a:t>hoạt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nêu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rõ</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trình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tự</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bước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cần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thực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hiện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trong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trò</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chơi</a:t>
            </a:r>
            <a:r>
              <a:rPr lang="en-US" sz="2400" dirty="0">
                <a:effectLst/>
                <a:latin typeface="Times New Roman" panose="02020603050405020304" pitchFamily="18" charset="0"/>
                <a:ea typeface="Calibri" panose="020F0502020204030204" pitchFamily="34" charset="0"/>
              </a:rPr>
              <a:t> hay </a:t>
            </a:r>
            <a:r>
              <a:rPr lang="en-US" sz="2400" dirty="0" err="1">
                <a:effectLst/>
                <a:latin typeface="Times New Roman" panose="02020603050405020304" pitchFamily="18" charset="0"/>
                <a:ea typeface="Calibri" panose="020F0502020204030204" pitchFamily="34" charset="0"/>
              </a:rPr>
              <a:t>hoạt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đó</a:t>
            </a:r>
            <a:r>
              <a:rPr lang="en-US" sz="2400" dirty="0">
                <a:effectLst/>
                <a:latin typeface="Times New Roman" panose="02020603050405020304" pitchFamily="18" charset="0"/>
                <a:ea typeface="Calibri" panose="020F0502020204030204" pitchFamily="34" charset="0"/>
              </a:rPr>
              <a:t>.</a:t>
            </a:r>
            <a:endParaRPr lang="en-VN" sz="2400" dirty="0">
              <a:solidFill>
                <a:schemeClr val="tx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7"/>
          <p:cNvSpPr txBox="1">
            <a:spLocks noGrp="1"/>
          </p:cNvSpPr>
          <p:nvPr>
            <p:ph type="ctrTitle" idx="4294967295"/>
          </p:nvPr>
        </p:nvSpPr>
        <p:spPr>
          <a:xfrm>
            <a:off x="1275150" y="577873"/>
            <a:ext cx="7391534" cy="78196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chemeClr val="bg1"/>
                </a:solidFill>
                <a:latin typeface="Times New Roman" panose="02020603050405020304" pitchFamily="18" charset="0"/>
                <a:cs typeface="Times New Roman" panose="02020603050405020304" pitchFamily="18" charset="0"/>
              </a:rPr>
              <a:t>2. </a:t>
            </a:r>
            <a:r>
              <a:rPr lang="en" sz="2800" b="1" dirty="0" err="1">
                <a:solidFill>
                  <a:schemeClr val="bg1"/>
                </a:solidFill>
                <a:latin typeface="Times New Roman" panose="02020603050405020304" pitchFamily="18" charset="0"/>
                <a:cs typeface="Times New Roman" panose="02020603050405020304" pitchFamily="18" charset="0"/>
              </a:rPr>
              <a:t>Đọc</a:t>
            </a:r>
            <a:r>
              <a:rPr lang="en" sz="2800" b="1" dirty="0">
                <a:solidFill>
                  <a:schemeClr val="bg1"/>
                </a:solidFill>
                <a:latin typeface="Times New Roman" panose="02020603050405020304" pitchFamily="18" charset="0"/>
                <a:cs typeface="Times New Roman" panose="02020603050405020304" pitchFamily="18" charset="0"/>
              </a:rPr>
              <a:t> </a:t>
            </a:r>
            <a:r>
              <a:rPr lang="en" sz="2800" b="1" dirty="0" err="1">
                <a:solidFill>
                  <a:schemeClr val="bg1"/>
                </a:solidFill>
                <a:latin typeface="Times New Roman" panose="02020603050405020304" pitchFamily="18" charset="0"/>
                <a:cs typeface="Times New Roman" panose="02020603050405020304" pitchFamily="18" charset="0"/>
              </a:rPr>
              <a:t>và</a:t>
            </a:r>
            <a:r>
              <a:rPr lang="en" sz="2800" b="1" dirty="0">
                <a:solidFill>
                  <a:schemeClr val="bg1"/>
                </a:solidFill>
                <a:latin typeface="Times New Roman" panose="02020603050405020304" pitchFamily="18" charset="0"/>
                <a:cs typeface="Times New Roman" panose="02020603050405020304" pitchFamily="18" charset="0"/>
              </a:rPr>
              <a:t> </a:t>
            </a:r>
            <a:r>
              <a:rPr lang="en" sz="2800" b="1" dirty="0" err="1">
                <a:solidFill>
                  <a:schemeClr val="bg1"/>
                </a:solidFill>
                <a:latin typeface="Times New Roman" panose="02020603050405020304" pitchFamily="18" charset="0"/>
                <a:cs typeface="Times New Roman" panose="02020603050405020304" pitchFamily="18" charset="0"/>
              </a:rPr>
              <a:t>phân</a:t>
            </a:r>
            <a:r>
              <a:rPr lang="en" sz="2800" b="1" dirty="0">
                <a:solidFill>
                  <a:schemeClr val="bg1"/>
                </a:solidFill>
                <a:latin typeface="Times New Roman" panose="02020603050405020304" pitchFamily="18" charset="0"/>
                <a:cs typeface="Times New Roman" panose="02020603050405020304" pitchFamily="18" charset="0"/>
              </a:rPr>
              <a:t> </a:t>
            </a:r>
            <a:r>
              <a:rPr lang="en" sz="2800" b="1" dirty="0" err="1">
                <a:solidFill>
                  <a:schemeClr val="bg1"/>
                </a:solidFill>
                <a:latin typeface="Times New Roman" panose="02020603050405020304" pitchFamily="18" charset="0"/>
                <a:cs typeface="Times New Roman" panose="02020603050405020304" pitchFamily="18" charset="0"/>
              </a:rPr>
              <a:t>tích</a:t>
            </a:r>
            <a:r>
              <a:rPr lang="en" sz="2800" b="1" dirty="0">
                <a:solidFill>
                  <a:schemeClr val="bg1"/>
                </a:solidFill>
                <a:latin typeface="Times New Roman" panose="02020603050405020304" pitchFamily="18" charset="0"/>
                <a:cs typeface="Times New Roman" panose="02020603050405020304" pitchFamily="18" charset="0"/>
              </a:rPr>
              <a:t> </a:t>
            </a:r>
            <a:r>
              <a:rPr lang="en" sz="2800" b="1" dirty="0" err="1">
                <a:solidFill>
                  <a:schemeClr val="bg1"/>
                </a:solidFill>
                <a:latin typeface="Times New Roman" panose="02020603050405020304" pitchFamily="18" charset="0"/>
                <a:cs typeface="Times New Roman" panose="02020603050405020304" pitchFamily="18" charset="0"/>
              </a:rPr>
              <a:t>bài</a:t>
            </a:r>
            <a:r>
              <a:rPr lang="en" sz="2800" b="1" dirty="0">
                <a:solidFill>
                  <a:schemeClr val="bg1"/>
                </a:solidFill>
                <a:latin typeface="Times New Roman" panose="02020603050405020304" pitchFamily="18" charset="0"/>
                <a:cs typeface="Times New Roman" panose="02020603050405020304" pitchFamily="18" charset="0"/>
              </a:rPr>
              <a:t> </a:t>
            </a:r>
            <a:r>
              <a:rPr lang="en" sz="2800" b="1" dirty="0" err="1">
                <a:solidFill>
                  <a:schemeClr val="bg1"/>
                </a:solidFill>
                <a:latin typeface="Times New Roman" panose="02020603050405020304" pitchFamily="18" charset="0"/>
                <a:cs typeface="Times New Roman" panose="02020603050405020304" pitchFamily="18" charset="0"/>
              </a:rPr>
              <a:t>viết</a:t>
            </a:r>
            <a:r>
              <a:rPr lang="en" sz="2800" b="1" dirty="0">
                <a:solidFill>
                  <a:schemeClr val="bg1"/>
                </a:solidFill>
                <a:latin typeface="Times New Roman" panose="02020603050405020304" pitchFamily="18" charset="0"/>
                <a:cs typeface="Times New Roman" panose="02020603050405020304" pitchFamily="18" charset="0"/>
              </a:rPr>
              <a:t> </a:t>
            </a:r>
            <a:r>
              <a:rPr lang="en" sz="2800" b="1" dirty="0" err="1">
                <a:solidFill>
                  <a:schemeClr val="bg1"/>
                </a:solidFill>
                <a:latin typeface="Times New Roman" panose="02020603050405020304" pitchFamily="18" charset="0"/>
                <a:cs typeface="Times New Roman" panose="02020603050405020304" pitchFamily="18" charset="0"/>
              </a:rPr>
              <a:t>tham</a:t>
            </a:r>
            <a:r>
              <a:rPr lang="en" sz="2800" b="1" dirty="0">
                <a:solidFill>
                  <a:schemeClr val="bg1"/>
                </a:solidFill>
                <a:latin typeface="Times New Roman" panose="02020603050405020304" pitchFamily="18" charset="0"/>
                <a:cs typeface="Times New Roman" panose="02020603050405020304" pitchFamily="18" charset="0"/>
              </a:rPr>
              <a:t> </a:t>
            </a:r>
            <a:r>
              <a:rPr lang="en" sz="2800" b="1" dirty="0" err="1">
                <a:solidFill>
                  <a:schemeClr val="bg1"/>
                </a:solidFill>
                <a:latin typeface="Times New Roman" panose="02020603050405020304" pitchFamily="18" charset="0"/>
                <a:cs typeface="Times New Roman" panose="02020603050405020304" pitchFamily="18" charset="0"/>
              </a:rPr>
              <a:t>khảo</a:t>
            </a:r>
            <a:endParaRPr sz="2800" b="1" dirty="0">
              <a:solidFill>
                <a:schemeClr val="bg1"/>
              </a:solidFill>
              <a:latin typeface="Times New Roman" panose="02020603050405020304" pitchFamily="18" charset="0"/>
              <a:cs typeface="Times New Roman" panose="02020603050405020304" pitchFamily="18" charset="0"/>
            </a:endParaRPr>
          </a:p>
        </p:txBody>
      </p:sp>
      <p:sp>
        <p:nvSpPr>
          <p:cNvPr id="404" name="Google Shape;404;p17"/>
          <p:cNvSpPr txBox="1">
            <a:spLocks noGrp="1"/>
          </p:cNvSpPr>
          <p:nvPr>
            <p:ph type="subTitle" idx="4294967295"/>
          </p:nvPr>
        </p:nvSpPr>
        <p:spPr>
          <a:xfrm>
            <a:off x="773170" y="1064704"/>
            <a:ext cx="7095680" cy="3815639"/>
          </a:xfrm>
          <a:prstGeom prst="rect">
            <a:avLst/>
          </a:prstGeom>
        </p:spPr>
        <p:txBody>
          <a:bodyPr spcFirstLastPara="1" wrap="square" lIns="91425" tIns="91425" rIns="91425" bIns="91425" anchor="t" anchorCtr="0">
            <a:noAutofit/>
          </a:bodyPr>
          <a:lstStyle/>
          <a:p>
            <a:pPr marL="571500" lvl="0" indent="-571500" algn="l" rtl="0">
              <a:lnSpc>
                <a:spcPct val="150000"/>
              </a:lnSpc>
              <a:spcBef>
                <a:spcPts val="0"/>
              </a:spcBef>
              <a:spcAft>
                <a:spcPts val="0"/>
              </a:spcAft>
              <a:buFont typeface="Wingdings" pitchFamily="2" charset="2"/>
              <a:buChar char="§"/>
            </a:pPr>
            <a:r>
              <a:rPr lang="en-US" sz="2800" dirty="0" err="1">
                <a:solidFill>
                  <a:srgbClr val="FFFFFF"/>
                </a:solidFill>
                <a:latin typeface="Times New Roman" panose="02020603050405020304" pitchFamily="18" charset="0"/>
                <a:cs typeface="Times New Roman" panose="02020603050405020304" pitchFamily="18" charset="0"/>
              </a:rPr>
              <a:t>Giới</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thiệu</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trò</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chơi</a:t>
            </a:r>
            <a:endParaRPr lang="vi-VN" sz="2800" dirty="0">
              <a:solidFill>
                <a:srgbClr val="FFFFFF"/>
              </a:solidFill>
              <a:latin typeface="Times New Roman" panose="02020603050405020304" pitchFamily="18" charset="0"/>
              <a:cs typeface="Times New Roman" panose="02020603050405020304" pitchFamily="18" charset="0"/>
            </a:endParaRPr>
          </a:p>
          <a:p>
            <a:pPr marL="571500" lvl="0" indent="-571500" algn="l" rtl="0">
              <a:lnSpc>
                <a:spcPct val="150000"/>
              </a:lnSpc>
              <a:spcBef>
                <a:spcPts val="0"/>
              </a:spcBef>
              <a:spcAft>
                <a:spcPts val="0"/>
              </a:spcAft>
              <a:buFont typeface="Wingdings" pitchFamily="2" charset="2"/>
              <a:buChar char="§"/>
            </a:pPr>
            <a:r>
              <a:rPr lang="en-US" sz="2800" dirty="0" err="1">
                <a:solidFill>
                  <a:srgbClr val="FFFFFF"/>
                </a:solidFill>
                <a:latin typeface="Times New Roman" panose="02020603050405020304" pitchFamily="18" charset="0"/>
                <a:cs typeface="Times New Roman" panose="02020603050405020304" pitchFamily="18" charset="0"/>
              </a:rPr>
              <a:t>Miêu</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tả</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cách</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chơi</a:t>
            </a:r>
            <a:endParaRPr lang="vi-VN" sz="2800" dirty="0">
              <a:solidFill>
                <a:srgbClr val="FFFFFF"/>
              </a:solidFill>
              <a:latin typeface="Times New Roman" panose="02020603050405020304" pitchFamily="18" charset="0"/>
              <a:cs typeface="Times New Roman" panose="02020603050405020304" pitchFamily="18" charset="0"/>
            </a:endParaRPr>
          </a:p>
          <a:p>
            <a:pPr marL="571500" lvl="0" indent="-571500" algn="l" rtl="0">
              <a:lnSpc>
                <a:spcPct val="150000"/>
              </a:lnSpc>
              <a:spcBef>
                <a:spcPts val="0"/>
              </a:spcBef>
              <a:spcAft>
                <a:spcPts val="0"/>
              </a:spcAft>
              <a:buFont typeface="Wingdings" pitchFamily="2" charset="2"/>
              <a:buChar char="§"/>
            </a:pPr>
            <a:r>
              <a:rPr lang="en-US" sz="2800" dirty="0" err="1">
                <a:solidFill>
                  <a:srgbClr val="FFFFFF"/>
                </a:solidFill>
                <a:latin typeface="Times New Roman" panose="02020603050405020304" pitchFamily="18" charset="0"/>
                <a:cs typeface="Times New Roman" panose="02020603050405020304" pitchFamily="18" charset="0"/>
              </a:rPr>
              <a:t>Miêu</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tả</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luật</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chơi</a:t>
            </a:r>
            <a:endParaRPr lang="vi-VN" sz="2800" dirty="0">
              <a:solidFill>
                <a:srgbClr val="FFFFFF"/>
              </a:solidFill>
              <a:latin typeface="Times New Roman" panose="02020603050405020304" pitchFamily="18" charset="0"/>
              <a:cs typeface="Times New Roman" panose="02020603050405020304" pitchFamily="18" charset="0"/>
            </a:endParaRPr>
          </a:p>
          <a:p>
            <a:pPr marL="571500" lvl="0" indent="-571500" algn="l" rtl="0">
              <a:lnSpc>
                <a:spcPct val="150000"/>
              </a:lnSpc>
              <a:spcBef>
                <a:spcPts val="0"/>
              </a:spcBef>
              <a:spcAft>
                <a:spcPts val="0"/>
              </a:spcAft>
              <a:buFont typeface="Wingdings" pitchFamily="2" charset="2"/>
              <a:buChar char="§"/>
            </a:pPr>
            <a:r>
              <a:rPr lang="en-US" sz="2800" dirty="0" err="1">
                <a:solidFill>
                  <a:srgbClr val="FFFFFF"/>
                </a:solidFill>
                <a:latin typeface="Times New Roman" panose="02020603050405020304" pitchFamily="18" charset="0"/>
                <a:cs typeface="Times New Roman" panose="02020603050405020304" pitchFamily="18" charset="0"/>
              </a:rPr>
              <a:t>Tác</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dụng</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của</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trò</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chơi</a:t>
            </a:r>
            <a:endParaRPr lang="en-US" sz="2800" dirty="0">
              <a:solidFill>
                <a:srgbClr val="FFFFFF"/>
              </a:solidFill>
              <a:latin typeface="Times New Roman" panose="02020603050405020304" pitchFamily="18" charset="0"/>
              <a:cs typeface="Times New Roman" panose="02020603050405020304" pitchFamily="18" charset="0"/>
            </a:endParaRPr>
          </a:p>
          <a:p>
            <a:pPr marL="571500" lvl="0" indent="-571500" algn="l" rtl="0">
              <a:lnSpc>
                <a:spcPct val="150000"/>
              </a:lnSpc>
              <a:spcBef>
                <a:spcPts val="0"/>
              </a:spcBef>
              <a:spcAft>
                <a:spcPts val="0"/>
              </a:spcAft>
              <a:buFont typeface="Wingdings" pitchFamily="2" charset="2"/>
              <a:buChar char="§"/>
            </a:pPr>
            <a:r>
              <a:rPr lang="en-US" sz="2800" dirty="0">
                <a:solidFill>
                  <a:srgbClr val="FFFFFF"/>
                </a:solidFill>
                <a:latin typeface="Times New Roman" panose="02020603050405020304" pitchFamily="18" charset="0"/>
                <a:cs typeface="Times New Roman" panose="02020603050405020304" pitchFamily="18" charset="0"/>
              </a:rPr>
              <a:t>Ý </a:t>
            </a:r>
            <a:r>
              <a:rPr lang="en-US" sz="2800" dirty="0" err="1">
                <a:solidFill>
                  <a:srgbClr val="FFFFFF"/>
                </a:solidFill>
                <a:latin typeface="Times New Roman" panose="02020603050405020304" pitchFamily="18" charset="0"/>
                <a:cs typeface="Times New Roman" panose="02020603050405020304" pitchFamily="18" charset="0"/>
              </a:rPr>
              <a:t>nghĩa</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trò</a:t>
            </a:r>
            <a:r>
              <a:rPr lang="en-US" sz="2800" dirty="0">
                <a:solidFill>
                  <a:srgbClr val="FFFFFF"/>
                </a:solidFill>
                <a:latin typeface="Times New Roman" panose="02020603050405020304" pitchFamily="18" charset="0"/>
                <a:cs typeface="Times New Roman" panose="02020603050405020304" pitchFamily="18" charset="0"/>
              </a:rPr>
              <a:t> </a:t>
            </a:r>
            <a:r>
              <a:rPr lang="en-US" sz="2800" dirty="0" err="1">
                <a:solidFill>
                  <a:srgbClr val="FFFFFF"/>
                </a:solidFill>
                <a:latin typeface="Times New Roman" panose="02020603050405020304" pitchFamily="18" charset="0"/>
                <a:cs typeface="Times New Roman" panose="02020603050405020304" pitchFamily="18" charset="0"/>
              </a:rPr>
              <a:t>chơi</a:t>
            </a:r>
            <a:endParaRPr sz="2800" dirty="0">
              <a:solidFill>
                <a:srgbClr val="FFFFFF"/>
              </a:solidFill>
              <a:latin typeface="Times New Roman" panose="02020603050405020304" pitchFamily="18" charset="0"/>
              <a:cs typeface="Times New Roman" panose="02020603050405020304" pitchFamily="18" charset="0"/>
            </a:endParaRPr>
          </a:p>
        </p:txBody>
      </p:sp>
      <p:pic>
        <p:nvPicPr>
          <p:cNvPr id="405" name="Google Shape;405;p17" descr="photo-1434030216411-0b793f4b4173.jpg"/>
          <p:cNvPicPr preferRelativeResize="0"/>
          <p:nvPr/>
        </p:nvPicPr>
        <p:blipFill>
          <a:blip r:embed="rId3">
            <a:alphaModFix/>
          </a:blip>
          <a:stretch>
            <a:fillRect/>
          </a:stretch>
        </p:blipFill>
        <p:spPr>
          <a:xfrm>
            <a:off x="6265150" y="1981150"/>
            <a:ext cx="2071500" cy="2071500"/>
          </a:xfrm>
          <a:prstGeom prst="ellipse">
            <a:avLst/>
          </a:prstGeom>
          <a:noFill/>
          <a:ln>
            <a:noFill/>
          </a:ln>
        </p:spPr>
      </p:pic>
      <p:sp>
        <p:nvSpPr>
          <p:cNvPr id="406" name="Google Shape;406;p1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FE52A7-2E2F-7CCC-EF50-71903279CD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4" name="TextBox 3">
            <a:extLst>
              <a:ext uri="{FF2B5EF4-FFF2-40B4-BE49-F238E27FC236}">
                <a16:creationId xmlns:a16="http://schemas.microsoft.com/office/drawing/2014/main" id="{D8B3310E-A1CB-C550-324A-9E60AA1AC5BC}"/>
              </a:ext>
            </a:extLst>
          </p:cNvPr>
          <p:cNvSpPr txBox="1"/>
          <p:nvPr/>
        </p:nvSpPr>
        <p:spPr>
          <a:xfrm>
            <a:off x="1222744" y="426729"/>
            <a:ext cx="7336465" cy="4027898"/>
          </a:xfrm>
          <a:prstGeom prst="rect">
            <a:avLst/>
          </a:prstGeom>
          <a:noFill/>
        </p:spPr>
        <p:txBody>
          <a:bodyPr wrap="square">
            <a:spAutoFit/>
          </a:bodyPr>
          <a:lstStyle/>
          <a:p>
            <a:pPr algn="just">
              <a:lnSpc>
                <a:spcPct val="107000"/>
              </a:lnSpc>
            </a:pPr>
            <a:r>
              <a:rPr lang="vi-VN"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gái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ngõ</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dưới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bóng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tre</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góc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sân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vi-VN"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vi-VN"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 – 6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10 que, 1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bóng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tung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bóng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nhặt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que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chuyền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dao</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hết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10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vòng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ván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vi-VN"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Luật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chuyền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hay que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chuyền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mất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chơi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thắng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thua</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tỉ</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ván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vi-VN"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khéo</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léo</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tay</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mắt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gắn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cố</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đoàn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vui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nét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hóa</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4150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1"/>
          <p:cNvSpPr/>
          <p:nvPr/>
        </p:nvSpPr>
        <p:spPr>
          <a:xfrm>
            <a:off x="3459600" y="628000"/>
            <a:ext cx="2224800" cy="2224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1"/>
          <p:cNvSpPr txBox="1">
            <a:spLocks noGrp="1"/>
          </p:cNvSpPr>
          <p:nvPr>
            <p:ph type="ctrTitle" idx="4294967295"/>
          </p:nvPr>
        </p:nvSpPr>
        <p:spPr>
          <a:xfrm>
            <a:off x="951614" y="2892664"/>
            <a:ext cx="7240772" cy="178119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latin typeface="Times New Roman" panose="02020603050405020304" pitchFamily="18" charset="0"/>
                <a:cs typeface="Times New Roman" panose="02020603050405020304" pitchFamily="18" charset="0"/>
              </a:rPr>
              <a:t>3. Thực hành viết theo các bước</a:t>
            </a:r>
            <a:endParaRPr sz="6000" dirty="0">
              <a:latin typeface="Times New Roman" panose="02020603050405020304" pitchFamily="18" charset="0"/>
              <a:cs typeface="Times New Roman" panose="02020603050405020304" pitchFamily="18" charset="0"/>
            </a:endParaRPr>
          </a:p>
        </p:txBody>
      </p:sp>
      <p:grpSp>
        <p:nvGrpSpPr>
          <p:cNvPr id="433" name="Google Shape;433;p21"/>
          <p:cNvGrpSpPr/>
          <p:nvPr/>
        </p:nvGrpSpPr>
        <p:grpSpPr>
          <a:xfrm>
            <a:off x="3940048" y="628007"/>
            <a:ext cx="1447570" cy="1447577"/>
            <a:chOff x="6643075" y="3664250"/>
            <a:chExt cx="407950" cy="407975"/>
          </a:xfrm>
        </p:grpSpPr>
        <p:sp>
          <p:nvSpPr>
            <p:cNvPr id="434" name="Google Shape;434;p21"/>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97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1"/>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97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21"/>
          <p:cNvGrpSpPr/>
          <p:nvPr/>
        </p:nvGrpSpPr>
        <p:grpSpPr>
          <a:xfrm rot="-587344">
            <a:off x="3600928" y="2274183"/>
            <a:ext cx="595166" cy="595133"/>
            <a:chOff x="576250" y="4319400"/>
            <a:chExt cx="442075" cy="442050"/>
          </a:xfrm>
        </p:grpSpPr>
        <p:sp>
          <p:nvSpPr>
            <p:cNvPr id="437" name="Google Shape;437;p21"/>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1"/>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1"/>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1"/>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Google Shape;441;p21"/>
          <p:cNvSpPr/>
          <p:nvPr/>
        </p:nvSpPr>
        <p:spPr>
          <a:xfrm>
            <a:off x="3593939" y="962288"/>
            <a:ext cx="226251" cy="21606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1"/>
          <p:cNvSpPr/>
          <p:nvPr/>
        </p:nvSpPr>
        <p:spPr>
          <a:xfrm rot="2697328">
            <a:off x="5346647" y="2148789"/>
            <a:ext cx="343459" cy="327947"/>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a:off x="5356714" y="1881143"/>
            <a:ext cx="137570" cy="13142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1"/>
          <p:cNvSpPr/>
          <p:nvPr/>
        </p:nvSpPr>
        <p:spPr>
          <a:xfrm rot="1280404">
            <a:off x="3589575" y="1613971"/>
            <a:ext cx="137564" cy="131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13" name="Rounded Rectangle 12">
            <a:extLst>
              <a:ext uri="{FF2B5EF4-FFF2-40B4-BE49-F238E27FC236}">
                <a16:creationId xmlns:a16="http://schemas.microsoft.com/office/drawing/2014/main" id="{8C4829D4-8310-6041-B3CD-AB674C0C0799}"/>
              </a:ext>
            </a:extLst>
          </p:cNvPr>
          <p:cNvSpPr/>
          <p:nvPr/>
        </p:nvSpPr>
        <p:spPr>
          <a:xfrm>
            <a:off x="3698866" y="3467060"/>
            <a:ext cx="3159059" cy="83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latin typeface="Times New Roman" panose="02020603050405020304" pitchFamily="18" charset="0"/>
                <a:cs typeface="Times New Roman" panose="02020603050405020304" pitchFamily="18" charset="0"/>
              </a:rPr>
              <a:t>Lập dàn ý</a:t>
            </a:r>
          </a:p>
        </p:txBody>
      </p:sp>
      <p:sp>
        <p:nvSpPr>
          <p:cNvPr id="12" name="Rounded Rectangle 11">
            <a:extLst>
              <a:ext uri="{FF2B5EF4-FFF2-40B4-BE49-F238E27FC236}">
                <a16:creationId xmlns:a16="http://schemas.microsoft.com/office/drawing/2014/main" id="{885AF070-12CD-3C41-9EA9-7484C05CD22E}"/>
              </a:ext>
            </a:extLst>
          </p:cNvPr>
          <p:cNvSpPr/>
          <p:nvPr/>
        </p:nvSpPr>
        <p:spPr>
          <a:xfrm>
            <a:off x="3698867" y="2156775"/>
            <a:ext cx="3159059" cy="83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latin typeface="Times New Roman" panose="02020603050405020304" pitchFamily="18" charset="0"/>
                <a:cs typeface="Times New Roman" panose="02020603050405020304" pitchFamily="18" charset="0"/>
              </a:rPr>
              <a:t>Tìm ý</a:t>
            </a:r>
          </a:p>
        </p:txBody>
      </p:sp>
      <p:sp>
        <p:nvSpPr>
          <p:cNvPr id="2" name="Rounded Rectangle 1">
            <a:extLst>
              <a:ext uri="{FF2B5EF4-FFF2-40B4-BE49-F238E27FC236}">
                <a16:creationId xmlns:a16="http://schemas.microsoft.com/office/drawing/2014/main" id="{C69082A7-957D-E749-AA71-C9AE2AD61804}"/>
              </a:ext>
            </a:extLst>
          </p:cNvPr>
          <p:cNvSpPr/>
          <p:nvPr/>
        </p:nvSpPr>
        <p:spPr>
          <a:xfrm>
            <a:off x="3698868" y="846490"/>
            <a:ext cx="3159059" cy="83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latin typeface="Times New Roman" panose="02020603050405020304" pitchFamily="18" charset="0"/>
                <a:cs typeface="Times New Roman" panose="02020603050405020304" pitchFamily="18" charset="0"/>
              </a:rPr>
              <a:t>Lựa chọn đề tài</a:t>
            </a:r>
          </a:p>
        </p:txBody>
      </p:sp>
      <p:sp>
        <p:nvSpPr>
          <p:cNvPr id="529" name="Google Shape;529;p31"/>
          <p:cNvSpPr/>
          <p:nvPr/>
        </p:nvSpPr>
        <p:spPr>
          <a:xfrm>
            <a:off x="2907618" y="2038038"/>
            <a:ext cx="1069200" cy="10692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4A5C65"/>
                </a:solidFill>
                <a:latin typeface="Lato Light"/>
                <a:ea typeface="Lato Light"/>
                <a:cs typeface="Lato Light"/>
                <a:sym typeface="Lato Light"/>
              </a:rPr>
              <a:t>02</a:t>
            </a:r>
            <a:endParaRPr sz="2800" b="1" dirty="0">
              <a:solidFill>
                <a:srgbClr val="4A5C65"/>
              </a:solidFill>
              <a:latin typeface="Lato Light"/>
              <a:ea typeface="Lato Light"/>
              <a:cs typeface="Lato Light"/>
              <a:sym typeface="Lato Light"/>
            </a:endParaRPr>
          </a:p>
        </p:txBody>
      </p:sp>
      <p:sp>
        <p:nvSpPr>
          <p:cNvPr id="530" name="Google Shape;530;p31"/>
          <p:cNvSpPr/>
          <p:nvPr/>
        </p:nvSpPr>
        <p:spPr>
          <a:xfrm>
            <a:off x="2904018" y="3304500"/>
            <a:ext cx="1069200" cy="10692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4A5C65"/>
                </a:solidFill>
                <a:latin typeface="Lato Light"/>
                <a:ea typeface="Lato Light"/>
                <a:cs typeface="Lato Light"/>
                <a:sym typeface="Lato Light"/>
              </a:rPr>
              <a:t>03</a:t>
            </a:r>
            <a:endParaRPr sz="2800" b="1" dirty="0">
              <a:solidFill>
                <a:srgbClr val="4A5C65"/>
              </a:solidFill>
              <a:latin typeface="Lato Light"/>
              <a:ea typeface="Lato Light"/>
              <a:cs typeface="Lato Light"/>
              <a:sym typeface="Lato Light"/>
            </a:endParaRPr>
          </a:p>
        </p:txBody>
      </p:sp>
      <p:sp>
        <p:nvSpPr>
          <p:cNvPr id="531" name="Google Shape;531;p31"/>
          <p:cNvSpPr/>
          <p:nvPr/>
        </p:nvSpPr>
        <p:spPr>
          <a:xfrm>
            <a:off x="2904018" y="771575"/>
            <a:ext cx="1069200" cy="10692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4A5C65"/>
                </a:solidFill>
                <a:latin typeface="Lato Light"/>
                <a:ea typeface="Lato Light"/>
                <a:cs typeface="Lato Light"/>
                <a:sym typeface="Lato Light"/>
              </a:rPr>
              <a:t>01</a:t>
            </a:r>
            <a:endParaRPr sz="2800" b="1" dirty="0">
              <a:solidFill>
                <a:srgbClr val="4A5C65"/>
              </a:solidFill>
              <a:latin typeface="Lato Light"/>
              <a:ea typeface="Lato Light"/>
              <a:cs typeface="Lato Light"/>
              <a:sym typeface="Lato Light"/>
            </a:endParaRPr>
          </a:p>
        </p:txBody>
      </p:sp>
      <p:sp>
        <p:nvSpPr>
          <p:cNvPr id="532" name="Google Shape;532;p31"/>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latin typeface="Times New Roman" panose="02020603050405020304" pitchFamily="18" charset="0"/>
                <a:cs typeface="Times New Roman" panose="02020603050405020304" pitchFamily="18" charset="0"/>
              </a:rPr>
              <a:t>TRƯỚC </a:t>
            </a:r>
            <a:br>
              <a:rPr lang="en" sz="2800" b="1" dirty="0">
                <a:latin typeface="Times New Roman" panose="02020603050405020304" pitchFamily="18" charset="0"/>
                <a:cs typeface="Times New Roman" panose="02020603050405020304" pitchFamily="18" charset="0"/>
              </a:rPr>
            </a:br>
            <a:r>
              <a:rPr lang="en" sz="2800" b="1" dirty="0">
                <a:latin typeface="Times New Roman" panose="02020603050405020304" pitchFamily="18" charset="0"/>
                <a:cs typeface="Times New Roman" panose="02020603050405020304" pitchFamily="18" charset="0"/>
              </a:rPr>
              <a:t>KHI VIẾT</a:t>
            </a:r>
            <a:endParaRPr sz="2800" b="1" dirty="0">
              <a:latin typeface="Times New Roman" panose="02020603050405020304" pitchFamily="18" charset="0"/>
              <a:cs typeface="Times New Roman" panose="02020603050405020304" pitchFamily="18" charset="0"/>
            </a:endParaRPr>
          </a:p>
        </p:txBody>
      </p:sp>
      <p:cxnSp>
        <p:nvCxnSpPr>
          <p:cNvPr id="533" name="Google Shape;533;p31"/>
          <p:cNvCxnSpPr>
            <a:endCxn id="531" idx="0"/>
          </p:cNvCxnSpPr>
          <p:nvPr/>
        </p:nvCxnSpPr>
        <p:spPr>
          <a:xfrm flipH="1">
            <a:off x="3438618" y="12275"/>
            <a:ext cx="7200" cy="759300"/>
          </a:xfrm>
          <a:prstGeom prst="straightConnector1">
            <a:avLst/>
          </a:prstGeom>
          <a:noFill/>
          <a:ln w="9525" cap="flat" cmpd="sng">
            <a:solidFill>
              <a:srgbClr val="02BDC7"/>
            </a:solidFill>
            <a:prstDash val="solid"/>
            <a:round/>
            <a:headEnd type="none" w="med" len="med"/>
            <a:tailEnd type="oval" w="med" len="med"/>
          </a:ln>
        </p:spPr>
      </p:cxnSp>
      <p:cxnSp>
        <p:nvCxnSpPr>
          <p:cNvPr id="534" name="Google Shape;534;p31"/>
          <p:cNvCxnSpPr>
            <a:stCxn id="531" idx="4"/>
            <a:endCxn id="529" idx="0"/>
          </p:cNvCxnSpPr>
          <p:nvPr/>
        </p:nvCxnSpPr>
        <p:spPr>
          <a:xfrm>
            <a:off x="3438618" y="1840775"/>
            <a:ext cx="3600" cy="197400"/>
          </a:xfrm>
          <a:prstGeom prst="straightConnector1">
            <a:avLst/>
          </a:prstGeom>
          <a:noFill/>
          <a:ln w="9525" cap="flat" cmpd="sng">
            <a:solidFill>
              <a:srgbClr val="02BDC7"/>
            </a:solidFill>
            <a:prstDash val="solid"/>
            <a:round/>
            <a:headEnd type="oval" w="med" len="med"/>
            <a:tailEnd type="oval" w="med" len="med"/>
          </a:ln>
        </p:spPr>
      </p:cxnSp>
      <p:cxnSp>
        <p:nvCxnSpPr>
          <p:cNvPr id="535" name="Google Shape;535;p31"/>
          <p:cNvCxnSpPr>
            <a:stCxn id="530" idx="4"/>
          </p:cNvCxnSpPr>
          <p:nvPr/>
        </p:nvCxnSpPr>
        <p:spPr>
          <a:xfrm>
            <a:off x="3438618" y="4373700"/>
            <a:ext cx="7200" cy="769800"/>
          </a:xfrm>
          <a:prstGeom prst="straightConnector1">
            <a:avLst/>
          </a:prstGeom>
          <a:noFill/>
          <a:ln w="9525" cap="flat" cmpd="sng">
            <a:solidFill>
              <a:srgbClr val="02BDC7"/>
            </a:solidFill>
            <a:prstDash val="solid"/>
            <a:round/>
            <a:headEnd type="oval" w="med" len="med"/>
            <a:tailEnd type="none" w="med" len="med"/>
          </a:ln>
        </p:spPr>
      </p:cxnSp>
      <p:cxnSp>
        <p:nvCxnSpPr>
          <p:cNvPr id="536" name="Google Shape;536;p31"/>
          <p:cNvCxnSpPr>
            <a:stCxn id="529" idx="4"/>
            <a:endCxn id="530" idx="0"/>
          </p:cNvCxnSpPr>
          <p:nvPr/>
        </p:nvCxnSpPr>
        <p:spPr>
          <a:xfrm flipH="1">
            <a:off x="3438618" y="3107238"/>
            <a:ext cx="3600" cy="197400"/>
          </a:xfrm>
          <a:prstGeom prst="straightConnector1">
            <a:avLst/>
          </a:prstGeom>
          <a:noFill/>
          <a:ln w="9525" cap="flat" cmpd="sng">
            <a:solidFill>
              <a:srgbClr val="02BDC7"/>
            </a:solidFill>
            <a:prstDash val="solid"/>
            <a:round/>
            <a:headEnd type="oval" w="med" len="med"/>
            <a:tailEnd type="oval" w="med" len="med"/>
          </a:ln>
        </p:spPr>
      </p:cxnSp>
      <p:sp>
        <p:nvSpPr>
          <p:cNvPr id="537" name="Google Shape;537;p31"/>
          <p:cNvSpPr txBox="1">
            <a:spLocks noGrp="1"/>
          </p:cNvSpPr>
          <p:nvPr>
            <p:ph type="sldNum" idx="12"/>
          </p:nvPr>
        </p:nvSpPr>
        <p:spPr>
          <a:xfrm>
            <a:off x="6309227" y="41818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3" name="Rounded Rectangle 2">
            <a:extLst>
              <a:ext uri="{FF2B5EF4-FFF2-40B4-BE49-F238E27FC236}">
                <a16:creationId xmlns:a16="http://schemas.microsoft.com/office/drawing/2014/main" id="{C51BAE65-D035-DD4E-8D7B-A2271C7F824B}"/>
              </a:ext>
            </a:extLst>
          </p:cNvPr>
          <p:cNvSpPr/>
          <p:nvPr/>
        </p:nvSpPr>
        <p:spPr>
          <a:xfrm>
            <a:off x="508000" y="1906905"/>
            <a:ext cx="1442720" cy="132969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VN" sz="3000" b="1" dirty="0">
                <a:latin typeface="Times New Roman" panose="02020603050405020304" pitchFamily="18" charset="0"/>
                <a:cs typeface="Times New Roman" panose="02020603050405020304" pitchFamily="18" charset="0"/>
              </a:rPr>
              <a:t>CÁCH 1</a:t>
            </a:r>
          </a:p>
        </p:txBody>
      </p:sp>
      <p:graphicFrame>
        <p:nvGraphicFramePr>
          <p:cNvPr id="6" name="Table 5">
            <a:extLst>
              <a:ext uri="{FF2B5EF4-FFF2-40B4-BE49-F238E27FC236}">
                <a16:creationId xmlns:a16="http://schemas.microsoft.com/office/drawing/2014/main" id="{C8770AFC-8D8F-EE45-5574-E4246F5A34A6}"/>
              </a:ext>
            </a:extLst>
          </p:cNvPr>
          <p:cNvGraphicFramePr>
            <a:graphicFrameLocks noGrp="1"/>
          </p:cNvGraphicFramePr>
          <p:nvPr>
            <p:extLst>
              <p:ext uri="{D42A27DB-BD31-4B8C-83A1-F6EECF244321}">
                <p14:modId xmlns:p14="http://schemas.microsoft.com/office/powerpoint/2010/main" val="3892420813"/>
              </p:ext>
            </p:extLst>
          </p:nvPr>
        </p:nvGraphicFramePr>
        <p:xfrm>
          <a:off x="2052083" y="477836"/>
          <a:ext cx="6166883" cy="4187828"/>
        </p:xfrm>
        <a:graphic>
          <a:graphicData uri="http://schemas.openxmlformats.org/drawingml/2006/table">
            <a:tbl>
              <a:tblPr firstRow="1" firstCol="1" bandRow="1">
                <a:tableStyleId>{C693C0B1-C3EF-405F-B1E8-830ADC564B1F}</a:tableStyleId>
              </a:tblPr>
              <a:tblGrid>
                <a:gridCol w="3859372">
                  <a:extLst>
                    <a:ext uri="{9D8B030D-6E8A-4147-A177-3AD203B41FA5}">
                      <a16:colId xmlns:a16="http://schemas.microsoft.com/office/drawing/2014/main" val="3168005554"/>
                    </a:ext>
                  </a:extLst>
                </a:gridCol>
                <a:gridCol w="2307511">
                  <a:extLst>
                    <a:ext uri="{9D8B030D-6E8A-4147-A177-3AD203B41FA5}">
                      <a16:colId xmlns:a16="http://schemas.microsoft.com/office/drawing/2014/main" val="3748777106"/>
                    </a:ext>
                  </a:extLst>
                </a:gridCol>
              </a:tblGrid>
              <a:tr h="296380">
                <a:tc>
                  <a:txBody>
                    <a:bodyPr/>
                    <a:lstStyle/>
                    <a:p>
                      <a:pPr algn="just">
                        <a:lnSpc>
                          <a:spcPct val="107000"/>
                        </a:lnSpc>
                        <a:spcAft>
                          <a:spcPts val="800"/>
                        </a:spcAft>
                      </a:pPr>
                      <a:r>
                        <a:rPr lang="nl-NL" sz="2000">
                          <a:effectLst/>
                          <a:latin typeface="Times New Roman" panose="02020603050405020304" pitchFamily="18" charset="0"/>
                          <a:cs typeface="Times New Roman" panose="02020603050405020304" pitchFamily="18" charset="0"/>
                        </a:rPr>
                        <a:t>Trò chơi hoặc hoạt động gì?</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72" marR="50372" marT="0" marB="0"/>
                </a:tc>
                <a:tc>
                  <a:txBody>
                    <a:bodyPr/>
                    <a:lstStyle/>
                    <a:p>
                      <a:pPr algn="just">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3473539082"/>
                  </a:ext>
                </a:extLst>
              </a:tr>
              <a:tr h="527855">
                <a:tc>
                  <a:txBody>
                    <a:bodyPr/>
                    <a:lstStyle/>
                    <a:p>
                      <a:pPr algn="just">
                        <a:lnSpc>
                          <a:spcPct val="107000"/>
                        </a:lnSpc>
                        <a:spcAft>
                          <a:spcPts val="800"/>
                        </a:spcAft>
                      </a:pPr>
                      <a:r>
                        <a:rPr lang="nl-NL" sz="2000" dirty="0">
                          <a:effectLst/>
                          <a:latin typeface="Times New Roman" panose="02020603050405020304" pitchFamily="18" charset="0"/>
                          <a:cs typeface="Times New Roman" panose="02020603050405020304" pitchFamily="18" charset="0"/>
                        </a:rPr>
                        <a:t>Diễn ra ở đâu? Lứa tuổi nào thường tham gia?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72" marR="50372" marT="0" marB="0"/>
                </a:tc>
                <a:tc>
                  <a:txBody>
                    <a:bodyPr/>
                    <a:lstStyle/>
                    <a:p>
                      <a:pPr algn="just">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nl-NL"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3618752606"/>
                  </a:ext>
                </a:extLst>
              </a:tr>
              <a:tr h="600241">
                <a:tc>
                  <a:txBody>
                    <a:bodyPr/>
                    <a:lstStyle/>
                    <a:p>
                      <a:pPr algn="just">
                        <a:lnSpc>
                          <a:spcPct val="107000"/>
                        </a:lnSpc>
                        <a:spcAft>
                          <a:spcPts val="800"/>
                        </a:spcAft>
                      </a:pPr>
                      <a:r>
                        <a:rPr lang="nl-NL" sz="2000">
                          <a:effectLst/>
                          <a:latin typeface="Times New Roman" panose="02020603050405020304" pitchFamily="18" charset="0"/>
                          <a:cs typeface="Times New Roman" panose="02020603050405020304" pitchFamily="18" charset="0"/>
                        </a:rPr>
                        <a:t>Trò chơi hay hoạt động đó thực hiện như thế nào (dụng cụ, cách thức chơi)?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72" marR="50372" marT="0" marB="0"/>
                </a:tc>
                <a:tc>
                  <a:txBody>
                    <a:bodyPr/>
                    <a:lstStyle/>
                    <a:p>
                      <a:pPr algn="just">
                        <a:lnSpc>
                          <a:spcPct val="107000"/>
                        </a:lnSpc>
                        <a:spcAft>
                          <a:spcPts val="800"/>
                        </a:spcAft>
                      </a:pPr>
                      <a:r>
                        <a:rPr lang="nl-NL"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nl-NL" sz="200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294487219"/>
                  </a:ext>
                </a:extLst>
              </a:tr>
              <a:tr h="527855">
                <a:tc>
                  <a:txBody>
                    <a:bodyPr/>
                    <a:lstStyle/>
                    <a:p>
                      <a:pPr algn="just">
                        <a:lnSpc>
                          <a:spcPct val="107000"/>
                        </a:lnSpc>
                        <a:spcAft>
                          <a:spcPts val="800"/>
                        </a:spcAft>
                      </a:pPr>
                      <a:r>
                        <a:rPr lang="nl-NL" sz="2000">
                          <a:effectLst/>
                          <a:latin typeface="Times New Roman" panose="02020603050405020304" pitchFamily="18" charset="0"/>
                          <a:cs typeface="Times New Roman" panose="02020603050405020304" pitchFamily="18" charset="0"/>
                        </a:rPr>
                        <a:t>Trò chơi hay hoạt động đó có luật gì?</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72" marR="50372" marT="0" marB="0"/>
                </a:tc>
                <a:tc>
                  <a:txBody>
                    <a:bodyPr/>
                    <a:lstStyle/>
                    <a:p>
                      <a:pPr algn="just">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nl-NL"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410750793"/>
                  </a:ext>
                </a:extLst>
              </a:tr>
              <a:tr h="527855">
                <a:tc>
                  <a:txBody>
                    <a:bodyPr/>
                    <a:lstStyle/>
                    <a:p>
                      <a:pPr algn="just">
                        <a:lnSpc>
                          <a:spcPct val="107000"/>
                        </a:lnSpc>
                        <a:spcAft>
                          <a:spcPts val="800"/>
                        </a:spcAft>
                      </a:pPr>
                      <a:r>
                        <a:rPr lang="nl-NL" sz="2000">
                          <a:effectLst/>
                          <a:latin typeface="Times New Roman" panose="02020603050405020304" pitchFamily="18" charset="0"/>
                          <a:cs typeface="Times New Roman" panose="02020603050405020304" pitchFamily="18" charset="0"/>
                        </a:rPr>
                        <a:t>Trò chơi đó có tác dụng gì với con người?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72" marR="50372" marT="0" marB="0"/>
                </a:tc>
                <a:tc>
                  <a:txBody>
                    <a:bodyPr/>
                    <a:lstStyle/>
                    <a:p>
                      <a:pPr algn="just">
                        <a:lnSpc>
                          <a:spcPct val="107000"/>
                        </a:lnSpc>
                        <a:spcAft>
                          <a:spcPts val="800"/>
                        </a:spcAft>
                      </a:pPr>
                      <a:r>
                        <a:rPr lang="nl-NL"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nl-NL" sz="2000">
                          <a:effectLst/>
                          <a:latin typeface="Times New Roman" panose="02020603050405020304" pitchFamily="18" charset="0"/>
                          <a:cs typeface="Times New Roman" panose="02020603050405020304" pitchFamily="18" charset="0"/>
                        </a:rPr>
                        <a: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396088977"/>
                  </a:ext>
                </a:extLst>
              </a:tr>
              <a:tr h="527855">
                <a:tc>
                  <a:txBody>
                    <a:bodyPr/>
                    <a:lstStyle/>
                    <a:p>
                      <a:pPr algn="just">
                        <a:lnSpc>
                          <a:spcPct val="107000"/>
                        </a:lnSpc>
                        <a:spcAft>
                          <a:spcPts val="800"/>
                        </a:spcAft>
                      </a:pPr>
                      <a:r>
                        <a:rPr lang="nl-NL" sz="2000">
                          <a:effectLst/>
                          <a:latin typeface="Times New Roman" panose="02020603050405020304" pitchFamily="18" charset="0"/>
                          <a:cs typeface="Times New Roman" panose="02020603050405020304" pitchFamily="18" charset="0"/>
                        </a:rPr>
                        <a:t>Trò chơi đó có ý nghĩa gì?</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0372" marR="50372" marT="0" marB="0"/>
                </a:tc>
                <a:tc>
                  <a:txBody>
                    <a:bodyPr/>
                    <a:lstStyle/>
                    <a:p>
                      <a:pPr algn="just">
                        <a:lnSpc>
                          <a:spcPct val="107000"/>
                        </a:lnSpc>
                        <a:spcAft>
                          <a:spcPts val="800"/>
                        </a:spcAft>
                      </a:pPr>
                      <a:r>
                        <a:rPr lang="nl-NL"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nl-NL"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0372" marR="50372" marT="0" marB="0"/>
                </a:tc>
                <a:extLst>
                  <a:ext uri="{0D108BD9-81ED-4DB2-BD59-A6C34878D82A}">
                    <a16:rowId xmlns:a16="http://schemas.microsoft.com/office/drawing/2014/main" val="2851109983"/>
                  </a:ext>
                </a:extLst>
              </a:tr>
            </a:tbl>
          </a:graphicData>
        </a:graphic>
      </p:graphicFrame>
      <p:sp>
        <p:nvSpPr>
          <p:cNvPr id="7" name="Rectangle 2">
            <a:extLst>
              <a:ext uri="{FF2B5EF4-FFF2-40B4-BE49-F238E27FC236}">
                <a16:creationId xmlns:a16="http://schemas.microsoft.com/office/drawing/2014/main" id="{0C452C4B-43D8-82B3-DE13-E8C66D99BE48}"/>
              </a:ext>
            </a:extLst>
          </p:cNvPr>
          <p:cNvSpPr>
            <a:spLocks noChangeArrowheads="1"/>
          </p:cNvSpPr>
          <p:nvPr/>
        </p:nvSpPr>
        <p:spPr bwMode="auto">
          <a:xfrm>
            <a:off x="1950720" y="47184"/>
            <a:ext cx="57112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PHIẾU TÌM Ý</a:t>
            </a:r>
            <a:endParaRPr kumimoji="0" lang="nl-NL" altLang="en-US" sz="24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850</TotalTime>
  <Words>1012</Words>
  <Application>Microsoft Office PowerPoint</Application>
  <PresentationFormat>On-screen Show (16:9)</PresentationFormat>
  <Paragraphs>200</Paragraphs>
  <Slides>13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 Black</vt:lpstr>
      <vt:lpstr>Calibri</vt:lpstr>
      <vt:lpstr>Arial</vt:lpstr>
      <vt:lpstr>Roboto Slab Regular</vt:lpstr>
      <vt:lpstr>Times New Roman</vt:lpstr>
      <vt:lpstr>Wingdings</vt:lpstr>
      <vt:lpstr>Lato Light</vt:lpstr>
      <vt:lpstr>Kent template</vt:lpstr>
      <vt:lpstr>PowerPoint Presentation</vt:lpstr>
      <vt:lpstr>VIẾT BÀI VĂN THUYẾT MINH MỘT QUY TẮC HOẶC MỘT LUẬT LỆ TRONG TRÒ CHƠI HAY  HOẠT ĐỘNG</vt:lpstr>
      <vt:lpstr>I. TÌM HIỂU CHUNG</vt:lpstr>
      <vt:lpstr>1. Yêu cầu đối với bài văn đối với bài văn thuyết minh về một quy tắc hoặc luật lệ trong trò chơi hoặc hoạt động</vt:lpstr>
      <vt:lpstr>2. Đọc và phân tích bài viết tham khảo</vt:lpstr>
      <vt:lpstr>PowerPoint Presentation</vt:lpstr>
      <vt:lpstr>3. Thực hành viết theo các bước</vt:lpstr>
      <vt:lpstr>TRƯỚC  KHI VIẾT</vt:lpstr>
      <vt:lpstr>PowerPoint Presentation</vt:lpstr>
      <vt:lpstr>PowerPoint Presentation</vt:lpstr>
      <vt:lpstr>VIẾT BÀI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bài văn kể lại một trải nghiệm của em</dc:title>
  <cp:lastModifiedBy>Admin</cp:lastModifiedBy>
  <cp:revision>13</cp:revision>
  <dcterms:modified xsi:type="dcterms:W3CDTF">2022-06-19T08:50:08Z</dcterms:modified>
</cp:coreProperties>
</file>