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90" r:id="rId2"/>
    <p:sldId id="257" r:id="rId3"/>
    <p:sldId id="258" r:id="rId4"/>
    <p:sldId id="268" r:id="rId5"/>
    <p:sldId id="259" r:id="rId6"/>
    <p:sldId id="292" r:id="rId7"/>
    <p:sldId id="345" r:id="rId8"/>
    <p:sldId id="293" r:id="rId9"/>
    <p:sldId id="323" r:id="rId10"/>
    <p:sldId id="324" r:id="rId11"/>
    <p:sldId id="271" r:id="rId12"/>
    <p:sldId id="291" r:id="rId13"/>
    <p:sldId id="296" r:id="rId14"/>
    <p:sldId id="346" r:id="rId15"/>
    <p:sldId id="297" r:id="rId16"/>
    <p:sldId id="325" r:id="rId17"/>
    <p:sldId id="299" r:id="rId18"/>
    <p:sldId id="304" r:id="rId19"/>
    <p:sldId id="305" r:id="rId20"/>
    <p:sldId id="327" r:id="rId21"/>
    <p:sldId id="295" r:id="rId22"/>
    <p:sldId id="260" r:id="rId23"/>
    <p:sldId id="261" r:id="rId24"/>
    <p:sldId id="265" r:id="rId25"/>
    <p:sldId id="266" r:id="rId26"/>
    <p:sldId id="340" r:id="rId27"/>
    <p:sldId id="269" r:id="rId28"/>
    <p:sldId id="270" r:id="rId29"/>
    <p:sldId id="307" r:id="rId30"/>
    <p:sldId id="273" r:id="rId31"/>
    <p:sldId id="279" r:id="rId32"/>
    <p:sldId id="330" r:id="rId33"/>
    <p:sldId id="277" r:id="rId34"/>
    <p:sldId id="278" r:id="rId35"/>
    <p:sldId id="333" r:id="rId36"/>
    <p:sldId id="334" r:id="rId37"/>
    <p:sldId id="331" r:id="rId38"/>
    <p:sldId id="332" r:id="rId39"/>
    <p:sldId id="335" r:id="rId40"/>
    <p:sldId id="313" r:id="rId41"/>
    <p:sldId id="338" r:id="rId42"/>
    <p:sldId id="339" r:id="rId43"/>
    <p:sldId id="336" r:id="rId44"/>
    <p:sldId id="337" r:id="rId45"/>
    <p:sldId id="341" r:id="rId46"/>
    <p:sldId id="342" r:id="rId47"/>
    <p:sldId id="318" r:id="rId48"/>
    <p:sldId id="319" r:id="rId49"/>
    <p:sldId id="343" r:id="rId50"/>
    <p:sldId id="344" r:id="rId51"/>
    <p:sldId id="272" r:id="rId52"/>
    <p:sldId id="275" r:id="rId53"/>
    <p:sldId id="264" r:id="rId54"/>
    <p:sldId id="280" r:id="rId55"/>
    <p:sldId id="281" r:id="rId56"/>
    <p:sldId id="282" r:id="rId57"/>
    <p:sldId id="283" r:id="rId58"/>
    <p:sldId id="287" r:id="rId59"/>
    <p:sldId id="288" r:id="rId60"/>
    <p:sldId id="289" r:id="rId61"/>
    <p:sldId id="320" r:id="rId62"/>
    <p:sldId id="321" r:id="rId63"/>
    <p:sldId id="322" r:id="rId64"/>
    <p:sldId id="286"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9D"/>
    <a:srgbClr val="E05D5D"/>
    <a:srgbClr val="D83434"/>
    <a:srgbClr val="FFF2CC"/>
    <a:srgbClr val="FFE393"/>
    <a:srgbClr val="C88800"/>
    <a:srgbClr val="004E9A"/>
    <a:srgbClr val="009EDE"/>
    <a:srgbClr val="8BD2D0"/>
    <a:srgbClr val="FFF8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812" autoAdjust="0"/>
    <p:restoredTop sz="94660"/>
  </p:normalViewPr>
  <p:slideViewPr>
    <p:cSldViewPr snapToGrid="0">
      <p:cViewPr varScale="1">
        <p:scale>
          <a:sx n="78" d="100"/>
          <a:sy n="78" d="100"/>
        </p:scale>
        <p:origin x="461"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4" Type="http://schemas.openxmlformats.org/officeDocument/2006/relationships/image" Target="../media/image40.w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9-15T15:47:55.891"/>
    </inkml:context>
    <inkml:brush xml:id="br0">
      <inkml:brushProperty name="width" value="0.07056" units="cm"/>
      <inkml:brushProperty name="height" value="0.07056" units="cm"/>
      <inkml:brushProperty name="color" value="#FFC681"/>
    </inkml:brush>
  </inkml:definitions>
  <inkml:trace contextRef="#ctx0" brushRef="#br0">0 3050 5672 0 0,'0'0'3578'0'0,"15"-7"-2895"0"0,59-33 793 0 0,-40 12-427 0 0,-12 8-854 0 0,36-26-24 0 0,-9 18 333 0 0,-2-4 148 0 0,65-49 31 0 0,-86 62-586 0 0,1-3 25 0 0,3-3-23 0 0,69-43 483 0 0,7-4-417 0 0,-81 53-312 0 0,-15 14 137 0 0,2-3 70 0 0,1-1 0 0 0,-1 1 0 0 0,1 2 0 0 0,19-9 1 0 0,-31 14-55 0 0,1 1 1 0 0,-1 0-1 0 0,0-1 1 0 0,1 1 0 0 0,-1 0 0 0 0,0-2 0 0 0,-1 2 0 0 0,2-1-1 0 0,-1 1 1 0 0,2-1 0 0 0,-2 1 0 0 0,1-2 0 0 0,-2 2 0 0 0,1-1-1 0 0,0 0 1 0 0,-1-1 0 0 0,2 2 0 0 0,-1-1 0 0 0,0-1 0 0 0,1-1 57 0 0,-1 3 0 0 0,10-4-31 0 0,-3 1-29 0 0,2 1-1 0 0,-2-1 1 0 0,0-1 0 0 0,0 0 0 0 0,1 0 0 0 0,-1 0 0 0 0,14-10 0 0 0,-14 9 8 0 0,-1-1 0 0 0,1 3 1 0 0,0-1-1 0 0,0 0 1 0 0,0 0-1 0 0,2 0 1 0 0,9-1-1 0 0,-7 1 38 0 0,2 0 0 0 0,-2-2-1 0 0,20-9 1 0 0,14-6 67 0 0,-41 18-95 0 0,1 0-1 0 0,-1 1 0 0 0,1-1 1 0 0,-1 2-1 0 0,7-2 0 0 0,17-6 15 0 0,20-15 136 0 0,-47 23-164 0 0,0 1-1 0 0,1-1 0 0 0,0 1 0 0 0,-1-1 1 0 0,0-1-1 0 0,1 1 0 0 0,-1 0 0 0 0,0-1 1 0 0,0 1-1 0 0,1 0 0 0 0,-1-1 0 0 0,-1 1 1 0 0,2-2-1 0 0,1-1 0 0 0,4-5 24 0 0,53-25-8 0 0,9-1 84 0 0,68-36 31 0 0,-117 64-115 0 0,-16 6-17 0 0,-3 0 1 0 0,1 1-1 0 0,0-2 1 0 0,-1 1-1 0 0,3 0 1 0 0,-3-1 0 0 0,4-1-1 0 0,5-4 26 0 0,-2 0 0 0 0,2 1 0 0 0,19-9 0 0 0,55-25 101 0 0,-73 35-119 0 0,-1-2 0 0 0,23-11 0 0 0,-23 11 67 0 0,0 0-1 0 0,23-8 0 0 0,-14 6-98 0 0,-15 6-21 0 0,0 0 0 0 0,0 1 0 0 0,2 0-1 0 0,-1 0 1 0 0,10-2 0 0 0,-13 4 37 0 0,0-2 0 0 0,1 1 1 0 0,-2 0-1 0 0,1 0 0 0 0,0-1 1 0 0,0 1-1 0 0,-1 0 0 0 0,5-5 1 0 0,16-7 14 0 0,-5 5 87 0 0,7-3-60 0 0,-1 1 0 0 0,32-8 0 0 0,-11 4-38 0 0,4-1 60 0 0,-26 11-1 0 0,1-2 0 0 0,-1-1 0 0 0,30-13 0 0 0,-53 20-61 0 0,11-5 37 0 0,-7 4-19 0 0,0-2-1 0 0,2 2 1 0 0,-2-2-1 0 0,0 2 1 0 0,1 0 0 0 0,-1 1-1 0 0,7-3 1 0 0,41-17 46 0 0,-19 9-47 0 0,-25 9-6 0 0,2 0 1 0 0,-2-2 0 0 0,1 1-1 0 0,-1-1 1 0 0,13-8-1 0 0,57-27 121 0 0,-69 34-111 0 0,1 1-1 0 0,17-7 1 0 0,2 1-8 0 0,12-2 42 0 0,-35 9-45 0 0,3 2-1 0 0,-3-2 1 0 0,1 1 0 0 0,0-1 0 0 0,9-3-1 0 0,-5-1 5 0 0,2 3 0 0 0,-1-1 0 0 0,-1 1 0 0 0,1 0-1 0 0,15-1 1 0 0,-7 1 28 0 0,27-11 0 0 0,-28 9-1 0 0,0 1 1 0 0,36-6-1 0 0,-44 10-36 0 0,5-7 47 0 0,-14 7-51 0 0,-1-1 1 0 0,0 2-1 0 0,1-1 1 0 0,-1 0-1 0 0,2 1 0 0 0,-2-2 1 0 0,1 2-1 0 0,-1 0 0 0 0,0-1 1 0 0,2 1-1 0 0,-2 0 0 0 0,1 0 1 0 0,2-1-1 0 0,12-1 10 0 0,-1 1-1 0 0,-1-2 0 0 0,1 1 1 0 0,26-11-1 0 0,3 0-9 0 0,41-16 63 0 0,-26 9-42 0 0,-33 11 1 0 0,0 0 0 0 0,45-7 0 0 0,-27 4 318 0 0,9-1-205 0 0,-36 10-183 0 0,0-1-1 0 0,1-1 0 0 0,16-7 0 0 0,-15 6 157 0 0,34-9 0 0 0,-11 8-322 0 0,-24 1 189 0 0,0 4 1 0 0,0-2 0 0 0,27 1-1 0 0,38-5 24 0 0,41-4 12 0 0,-5 3 126 0 0,1 1-80 0 0,136-3 70 0 0,-96 22 96 0 0,-144-11-210 0 0,17 0 47 0 0,58 6 0 0 0,33 2-61 0 0,-79-5 11 0 0,58 4 128 0 0,110-7 159 0 0,-117-7-215 0 0,247 7 162 0 0,-260 7-191 0 0,33-2-44 0 0,-95-3-10 0 0,-4-1 0 0 0,27 7 0 0 0,1 0 54 0 0,-12-3-49 0 0,34 11 0 0 0,-40-9-5 0 0,71 12 64 0 0,11-2-64 0 0,-54-7 0 0 0,-29-6 0 0 0,51 16 0 0 0,76 21 0 0 0,-112-29 0 0 0,-30-10 0 0 0,0 2 0 0 0,19 7 0 0 0,-18-6 0 0 0,3 0 0 0 0,-1-2 0 0 0,0 1 0 0 0,1-2 0 0 0,20 2 0 0 0,18 4 0 0 0,123 33 0 0 0,-157-37 0 0 0,32 11 0 0 0,-36-9 0 0 0,0-1 0 0 0,0-1 0 0 0,29 4 0 0 0,-8-3 34 0 0,54 13 0 0 0,-42-6 16 0 0,-26-7-47 0 0,-2 2 1 0 0,21 10-1 0 0,-24-10 0 0 0,-1-1 0 0 0,2-1 0 0 0,20 6 0 0 0,66 11 181 0 0,-25-3-229 0 0,-35-8 38 0 0,-34-7 111 0 0,3-1 0 0 0,22 3 0 0 0,22 4 54 0 0,-39-6-161 0 0,29 2 0 0 0,-6-1 3 0 0,54 14 0 0 0,-32-5 0 0 0,103 27 0 0 0,-99-24 0 0 0,19 3 0 0 0,-22-5 0 0 0,23 9-193 0 0,1 0 25 0 0,-75-22 213 0 0,-10-2-23 0 0,1 0-1 0 0,-1 0 1 0 0,1 1 0 0 0,-1-1 0 0 0,1 2 0 0 0,-1-1 0 0 0,-1 0-1 0 0,8 3 1 0 0,-3-1 0 0 0,-2 0 0 0 0,3-1-1 0 0,-1 0 1 0 0,0 0-1 0 0,9 1 1 0 0,17 5-24 0 0,140 34-430 0 0,-62-19 408 0 0,-62-10 20 0 0,-22-5 120 0 0,-1-1 0 0 0,41 5 0 0 0,-38-10-78 0 0,-2 2-1 0 0,41 9 0 0 0,2 0-36 0 0,-46-10-7 0 0,36 10 1 0 0,60 17-377 0 0,-81-21 382 0 0,44 5 0 0 0,14 3 0 0 0,-10-4 19 0 0,48 12 294 0 0,-78-16-309 0 0,-1-3 50 0 0,19 4-49 0 0,119-4 0 0 0,-128-1-5 0 0,-47-3 0 0 0,-2-1 0 0 0,3-1 0 0 0,20-1 0 0 0,216-10 54 0 0,-225 10-2 0 0,44-8 1 0 0,-22 2 2 0 0,-26 5-9 0 0,102-15 122 0 0,0 1 26 0 0,-116 13-181 0 0,0 2-1 0 0,1 1 1 0 0,15 0 0 0 0,21-1 10 0 0,29-7 41 0 0,18 2 0 0 0,-86 5-64 0 0,-2 0 0 0 0,4-1 0 0 0,9-3 0 0 0,12-1 0 0 0,80-21 75 0 0,16-3 57 0 0,-119 28-98 0 0,1-1 0 0 0,0-1 0 0 0,-1 0 0 0 0,0 0 0 0 0,16-9 0 0 0,-10 5 15 0 0,29-10-1 0 0,17-6 24 0 0,-52 22-2 0 0,0-4-1 0 0,0 2 1 0 0,17-11-1 0 0,21-9 195 0 0,65-26-310 0 0,56-19 58 0 0,-92 35 107 0 0,-52 22-110 0 0,18-12-98 0 0,-35 18 41 0 0,3 0 0 0 0,-2 0 1 0 0,15-5-1 0 0,39-16 49 0 0,-30 10 166 0 0,112-57-361 0 0,-10 9 376 0 0,-84 44-250 0 0,-11 4 0 0 0,57-32 0 0 0,-76 37 112 0 0,28-10-1 0 0,-25 11 29 0 0,30-16 0 0 0,33-18 25 0 0,-33 23-97 0 0,-3 2 0 0 0,12-5 0 0 0,-48 20 0 0 0,1-1 0 0 0,-2-1 0 0 0,19-9 0 0 0,-25 11 0 0 0,2 0 0 0 0,19-7 0 0 0,18-6 0 0 0,-40 12 0 0 0,6-2 0 0 0,-2 2 0 0 0,2 1 0 0 0,27-11 0 0 0,-24 11 0 0 0,2-2 0 0 0,33-16 0 0 0,12-5 0 0 0,39-2-214 0 0,-61 17 138 0 0,66-28 278 0 0,38-18-202 0 0,-104 43 0 0 0,45-13 0 0 0,-44 16 0 0 0,159-47 72 0 0,-92 31-72 0 0,-76 19-23 0 0,19-9-152 0 0,91-39 85 0 0,-123 49 90 0 0,33-8 0 0 0,-4 1 0 0 0,145-47 182 0 0,-76 35-172 0 0,-96 21 8 0 0,2 1 0 0 0,-2 0 0 0 0,34-2 0 0 0,-19 4-18 0 0,59-15 0 0 0,-56 10 0 0 0,14-3-12 0 0,155-29-152 0 0,-177 35 109 0 0,-25 4 47 0 0,3 0 0 0 0,-2 0-1 0 0,13 1 1 0 0,-4 0 8 0 0,-2-1 0 0 0,2 0 0 0 0,19-6 0 0 0,19-3 0 0 0,-47 10 9 0 0,2-2-1 0 0,-3 1 1 0 0,11-3-1 0 0,20-7 33 0 0,115-12 130 0 0,-25 8-161 0 0,-71 14-12 0 0,-47 3 5 0 0,1-1 0 0 0,-1-1 1 0 0,22-3-1 0 0,2-1 11 0 0,-2 1 0 0 0,64 0 0 0 0,4 1-3 0 0,32 0-9 0 0,-71 5-14 0 0,125 8 126 0 0,-127-4-34 0 0,1 0-69 0 0,-1-2 41 0 0,-40-1-59 0 0,45-2 1 0 0,-44-1 2 0 0,0 1 0 0 0,1 1 0 0 0,30 5 0 0 0,-28-3 7 0 0,51 3 0 0 0,-57-7-3 0 0,0 0 0 0 0,-1 1 0 0 0,27 6 0 0 0,116 26 0 0 0,-141-29 0 0 0,31 1 0 0 0,-32-4 0 0 0,34 8 0 0 0,150 39 15 0 0,-105-27 58 0 0,42 7-73 0 0,-98-16 1 0 0,76 18 9 0 0,-26-11 43 0 0,-82-17-46 0 0,0 0 0 0 0,1 0 0 0 0,10 4 0 0 0,17 5 49 0 0,282 37 28 0 0,-180-31-100 0 0,-10 5 45 0 0,-61-9-4 0 0,37 13-14 0 0,-3-1-12 0 0,-34-5 57 0 0,-6-3 14 0 0,-24-10-60 0 0,-18-5-10 0 0,0 2 0 0 0,-1 1 0 0 0,32 11 0 0 0,15 6 0 0 0,-5-2 0 0 0,-29-9 0 0 0,47 10 0 0 0,16 5 0 0 0,-37-7 0 0 0,85 21 0 0 0,-50-14 0 0 0,-24-5 0 0 0,88 28 0 0 0,-44-9 11 0 0,-1 5 54 0 0,32 1-15 0 0,-69-23-16 0 0,-39-11 30 0 0,69 13 0 0 0,-87-21-39 0 0,0 1 0 0 0,31 14-1 0 0,-15-6 14 0 0,75 20 163 0 0,25 9-419 0 0,-118-36 434 0 0,1-2-1 0 0,29 7 1 0 0,-27-8-95 0 0,33 11 0 0 0,155 50-121 0 0,-170-47 0 0 0,-27-12 0 0 0,-1-1 0 0 0,1 0 0 0 0,20 7 0 0 0,63 17 0 0 0,-73-22 69 0 0,-1 0 1 0 0,24 10-1 0 0,30 10 19 0 0,-26-9-88 0 0,-39-13 0 0 0,0 0 0 0 0,0-1 0 0 0,13 3 0 0 0,265 70 0 0 0,-200-49 0 0 0,8-1 0 0 0,-38-9 56 0 0,-46-13-52 0 0,1 0 0 0 0,-1-2 0 0 0,22 5 0 0 0,-9-3 9 0 0,40 9 0 0 0,-45-8-3 0 0,-1 1-1 0 0,4-3 1 0 0,33 3-1 0 0,-35-5 1 0 0,1 0 0 0 0,27 9-1 0 0,-29-8 6 0 0,1 2 1 0 0,32 0-1 0 0,-28-3-1 0 0,0 2 1 0 0,0 1 0 0 0,22 5-1 0 0,22 4 45 0 0,134 17 5 0 0,-156-24-64 0 0,57-1 0 0 0,-7 1 64 0 0,-75-6-64 0 0,11 2 0 0 0,60-9 0 0 0,-59 5 11 0 0,-1 0-1 0 0,43 4 1 0 0,-13-1 11 0 0,-28-1 63 0 0,248-11 64 0 0,-190 7-152 0 0,-69 4 17 0 0,1 0 0 0 0,1-1 0 0 0,25-5 1 0 0,-34 3-12 0 0,2 2 0 0 0,-2-1 1 0 0,18 1-1 0 0,-18 1-4 0 0,0 0 0 0 0,0-1 1 0 0,21-3-1 0 0,50-11 1 0 0,10 0 0 0 0,-30 5-20 0 0,-2 3-13 0 0,150-28 238 0 0,-181 33-205 0 0,11-2 0 0 0,-20-1-52 0 0,39-3-1 0 0,11-3-47 0 0,10-2 89 0 0,-9-4 11 0 0,-12 8 0 0 0,0-3 0 0 0,96-30 0 0 0,-133 30-1 0 0,14-1 24 0 0,-11 7 128 0 0,26-13 1 0 0,-10 5-130 0 0,-2-3 29 0 0,-31 12-50 0 0,0 1 0 0 0,20-7-1 0 0,-15 7 0 0 0,31-13 0 0 0,14-3 0 0 0,-46 15 16 0 0,32-12 0 0 0,-31 9 0 0 0,33-7 0 0 0,60-22-16 0 0,-74 24 0 0 0,66-27 0 0 0,-84 34 13 0 0,-5-1 1 0 0,23-13-1 0 0,9-4 11 0 0,-33 17-24 0 0,-1 2 0 0 0,15-14 0 0 0,-19 14 0 0 0,1 0 0 0 0,0 0 0 0 0,0-1 0 0 0,0 2 0 0 0,16-5 0 0 0,11-4 0 0 0,1-1 0 0 0,54-31 0 0 0,0-1 0 0 0,-36 23 0 0 0,-10 4 0 0 0,46-27 0 0 0,-64 31 0 0 0,-3 1 0 0 0,30-14 0 0 0,-16 13 182 0 0,49-11 0 0 0,-36 11-121 0 0,-11 0-213 0 0,-33 11 103 0 0,4 0 0 0 0,-3 1 0 0 0,16-5 0 0 0,-5 4 40 0 0,0-2 0 0 0,24-10 0 0 0,7-4 102 0 0,41-22 276 0 0,55-22-369 0 0,-46 22 0 0 0,2 7 1 0 0,-57 20-15 0 0,121-34-211 0 0,7-4 7 0 0,-148 44 218 0 0,31-11 0 0 0,94-20 369 0 0,-121 32-484 0 0,55-20 0 0 0,-16 4 397 0 0,-24 10-328 0 0,109-29-329 0 0,-55 13 375 0 0,45-5 0 0 0,-120 29 0 0 0,217-47 0 0 0,-127 23 87 0 0,-91 26-1 0 0,-12 4-45 0 0,-3-1 1 0 0,3-2-1 0 0,-1 2 1 0 0,0-2-1 0 0,8-3 0 0 0,-9 3-70 0 0,0 1-1 0 0,0 0 0 0 0,0 0 1 0 0,-1 0-1 0 0,9 1 0 0 0,25-8-192 0 0,-26 5 214 0 0,-2 1-1 0 0,23-3 0 0 0,25-6 14 0 0,-45 9-5 0 0,-1 1 0 0 0,22-2 0 0 0,22-4 0 0 0,32-9 0 0 0,-13 0 0 0 0,-21 10 0 0 0,-45 5 3 0 0,-1 0 0 0 0,1 1 0 0 0,0 0 0 0 0,12 1 0 0 0,-3-3 182 0 0,19-3-32 0 0,20-4-402 0 0,-20 4 414 0 0,71-3 1 0 0,-97 7-238 0 0,1 1 1 0 0,16-4-1 0 0,5-1-20 0 0,25-5 92 0 0,-41 9 48 0 0,-2 1 0 0 0,1 0 0 0 0,-2-3 0 0 0,22-4 0 0 0,-30 7-48 0 0,2-1 0 0 0,-2 1 0 0 0,18 0 0 0 0,18-2 0 0 0,1-4 32 0 0,83-2 0 0 0,-59 3-32 0 0,87 6-96 0 0,-114-2 96 0 0,-23 1 0 0 0,39 2 0 0 0,-49-1 0 0 0,1 0 0 0 0,-1 0 0 0 0,-1-1 0 0 0,20-3 0 0 0,24-2 53 0 0,80-4 115 0 0,-101 7-108 0 0,-27 1-69 0 0,2 2 0 0 0,-2-1 1 0 0,1 1-1 0 0,0 0 0 0 0,8 0 0 0 0,-7 1-4 0 0,-1 1 0 0 0,-1-2 0 0 0,2 1 1 0 0,-1-1-1 0 0,1 0 0 0 0,-1 0 0 0 0,0-1 0 0 0,12-2 0 0 0,-2 2 36 0 0,-2-1 1 0 0,2 2-1 0 0,22 2 0 0 0,0-2 28 0 0,40 7 13 0 0,-52-7-64 0 0,57-7 0 0 0,-50 3 0 0 0,-9 1 0 0 0,25-2 0 0 0,98 0 0 0 0,-129 5 0 0 0,4 0 0 0 0,-2 0 0 0 0,26 3 0 0 0,-40-1-22 0 0,2-2 1 0 0,0 0-1 0 0,0 0 1 0 0,0-2-1 0 0,-2 1 0 0 0,13-3 1 0 0,21-1 140 0 0,-14 4-59 0 0,9 1-145 0 0,4 2 87 0 0,-5-3 106 0 0,35 1-97 0 0,7 0-11 0 0,-42-4 0 0 0,-11 0 0 0 0,-18 4 0 0 0,41 3 0 0 0,-29-3 0 0 0,3 0 0 0 0,-4 0 0 0 0,0-2 0 0 0,14-2 0 0 0,-26 4 0 0 0,19 0 0 0 0,-7-1 0 0 0,0-3 0 0 0,2 3 0 0 0,4 0-28 0 0,-21-1-39 0 0,-1 2 14 0 0,6-1 3 0 0,48 0 0 0 0,-42 1 39 0 0,-8 0-65 0 0,4-16-1046 0 0,-6 15 949 0 0,0-2 1 0 0,1 2-1 0 0,-1-1 0 0 0,-1 0 1 0 0,1 0-1 0 0,1 0 0 0 0,-2-1 1 0 0,0 2-1 0 0,1-2 0 0 0,-1 1 1 0 0,0 0-1 0 0,0 0 0 0 0,0 0 1 0 0,0 0-1 0 0,0-1 0 0 0,0 2 1 0 0,0-2-1 0 0,-1 1 0 0 0,-1-2 1 0 0,-4-20-1286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145DE5-EAB1-45EE-8582-586699F51DF7}" type="datetimeFigureOut">
              <a:rPr lang="en-US" smtClean="0"/>
              <a:t>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F1CC82-2BC3-4A07-9E17-1C502A6F4679}" type="slidenum">
              <a:rPr lang="en-US" smtClean="0"/>
              <a:t>‹#›</a:t>
            </a:fld>
            <a:endParaRPr lang="en-US"/>
          </a:p>
        </p:txBody>
      </p:sp>
    </p:spTree>
    <p:extLst>
      <p:ext uri="{BB962C8B-B14F-4D97-AF65-F5344CB8AC3E}">
        <p14:creationId xmlns:p14="http://schemas.microsoft.com/office/powerpoint/2010/main" val="3413375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C61E8A-44C5-472E-B8B4-122D3503CA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FAC6E9F-F937-4677-B7B8-363A89A9EC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FEE967F-2DE5-4091-A3BD-2CB01907821A}"/>
              </a:ext>
            </a:extLst>
          </p:cNvPr>
          <p:cNvSpPr>
            <a:spLocks noGrp="1"/>
          </p:cNvSpPr>
          <p:nvPr>
            <p:ph type="dt" sz="half" idx="10"/>
          </p:nvPr>
        </p:nvSpPr>
        <p:spPr/>
        <p:txBody>
          <a:bodyPr/>
          <a:lstStyle/>
          <a:p>
            <a:fld id="{14A797EE-ECDA-4DB2-9CE8-B9696B00FFDF}" type="datetimeFigureOut">
              <a:rPr lang="en-US" smtClean="0"/>
              <a:t>1/10/2025</a:t>
            </a:fld>
            <a:endParaRPr lang="en-US"/>
          </a:p>
        </p:txBody>
      </p:sp>
      <p:sp>
        <p:nvSpPr>
          <p:cNvPr id="5" name="Footer Placeholder 4">
            <a:extLst>
              <a:ext uri="{FF2B5EF4-FFF2-40B4-BE49-F238E27FC236}">
                <a16:creationId xmlns="" xmlns:a16="http://schemas.microsoft.com/office/drawing/2014/main" id="{0C755836-D05B-4EF7-BA44-CAAC29B555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8655253-244C-4334-9233-645E9480DC5C}"/>
              </a:ext>
            </a:extLst>
          </p:cNvPr>
          <p:cNvSpPr>
            <a:spLocks noGrp="1"/>
          </p:cNvSpPr>
          <p:nvPr>
            <p:ph type="sldNum" sz="quarter" idx="12"/>
          </p:nvPr>
        </p:nvSpPr>
        <p:spPr/>
        <p:txBody>
          <a:bodyPr/>
          <a:lstStyle/>
          <a:p>
            <a:fld id="{59ACED70-94AE-4DFC-93B4-0684B42FFC7E}" type="slidenum">
              <a:rPr lang="en-US" smtClean="0"/>
              <a:t>‹#›</a:t>
            </a:fld>
            <a:endParaRPr lang="en-US"/>
          </a:p>
        </p:txBody>
      </p:sp>
    </p:spTree>
    <p:extLst>
      <p:ext uri="{BB962C8B-B14F-4D97-AF65-F5344CB8AC3E}">
        <p14:creationId xmlns:p14="http://schemas.microsoft.com/office/powerpoint/2010/main" val="3105979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553F68-024C-489C-8176-E3663244EE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A86FF30-6EE2-4F74-BB4F-5B032144E8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F55186D-1861-43CD-AB02-4C5BD1B225D0}"/>
              </a:ext>
            </a:extLst>
          </p:cNvPr>
          <p:cNvSpPr>
            <a:spLocks noGrp="1"/>
          </p:cNvSpPr>
          <p:nvPr>
            <p:ph type="dt" sz="half" idx="10"/>
          </p:nvPr>
        </p:nvSpPr>
        <p:spPr/>
        <p:txBody>
          <a:bodyPr/>
          <a:lstStyle/>
          <a:p>
            <a:fld id="{14A797EE-ECDA-4DB2-9CE8-B9696B00FFDF}" type="datetimeFigureOut">
              <a:rPr lang="en-US" smtClean="0"/>
              <a:t>1/10/2025</a:t>
            </a:fld>
            <a:endParaRPr lang="en-US"/>
          </a:p>
        </p:txBody>
      </p:sp>
      <p:sp>
        <p:nvSpPr>
          <p:cNvPr id="5" name="Footer Placeholder 4">
            <a:extLst>
              <a:ext uri="{FF2B5EF4-FFF2-40B4-BE49-F238E27FC236}">
                <a16:creationId xmlns="" xmlns:a16="http://schemas.microsoft.com/office/drawing/2014/main" id="{C9EB8AE3-774C-4C7E-8749-2DE5136CBB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4079DCF-6526-45A2-AD02-8F99A8DFACF1}"/>
              </a:ext>
            </a:extLst>
          </p:cNvPr>
          <p:cNvSpPr>
            <a:spLocks noGrp="1"/>
          </p:cNvSpPr>
          <p:nvPr>
            <p:ph type="sldNum" sz="quarter" idx="12"/>
          </p:nvPr>
        </p:nvSpPr>
        <p:spPr/>
        <p:txBody>
          <a:bodyPr/>
          <a:lstStyle/>
          <a:p>
            <a:fld id="{59ACED70-94AE-4DFC-93B4-0684B42FFC7E}" type="slidenum">
              <a:rPr lang="en-US" smtClean="0"/>
              <a:t>‹#›</a:t>
            </a:fld>
            <a:endParaRPr lang="en-US"/>
          </a:p>
        </p:txBody>
      </p:sp>
    </p:spTree>
    <p:extLst>
      <p:ext uri="{BB962C8B-B14F-4D97-AF65-F5344CB8AC3E}">
        <p14:creationId xmlns:p14="http://schemas.microsoft.com/office/powerpoint/2010/main" val="1385060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0085A07-BE98-4C8A-BC9C-EB96E914FB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A95F4B6-EDB0-4FB4-AD3D-D5D902B3C5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C0792FD-159B-4BE4-9EBC-1A4070D4F5D8}"/>
              </a:ext>
            </a:extLst>
          </p:cNvPr>
          <p:cNvSpPr>
            <a:spLocks noGrp="1"/>
          </p:cNvSpPr>
          <p:nvPr>
            <p:ph type="dt" sz="half" idx="10"/>
          </p:nvPr>
        </p:nvSpPr>
        <p:spPr/>
        <p:txBody>
          <a:bodyPr/>
          <a:lstStyle/>
          <a:p>
            <a:fld id="{14A797EE-ECDA-4DB2-9CE8-B9696B00FFDF}" type="datetimeFigureOut">
              <a:rPr lang="en-US" smtClean="0"/>
              <a:t>1/10/2025</a:t>
            </a:fld>
            <a:endParaRPr lang="en-US"/>
          </a:p>
        </p:txBody>
      </p:sp>
      <p:sp>
        <p:nvSpPr>
          <p:cNvPr id="5" name="Footer Placeholder 4">
            <a:extLst>
              <a:ext uri="{FF2B5EF4-FFF2-40B4-BE49-F238E27FC236}">
                <a16:creationId xmlns="" xmlns:a16="http://schemas.microsoft.com/office/drawing/2014/main" id="{96AF432D-6512-439F-9464-BE45336C77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9E0A0C0-6B39-4DDD-9965-0538428A9AF8}"/>
              </a:ext>
            </a:extLst>
          </p:cNvPr>
          <p:cNvSpPr>
            <a:spLocks noGrp="1"/>
          </p:cNvSpPr>
          <p:nvPr>
            <p:ph type="sldNum" sz="quarter" idx="12"/>
          </p:nvPr>
        </p:nvSpPr>
        <p:spPr/>
        <p:txBody>
          <a:bodyPr/>
          <a:lstStyle/>
          <a:p>
            <a:fld id="{59ACED70-94AE-4DFC-93B4-0684B42FFC7E}" type="slidenum">
              <a:rPr lang="en-US" smtClean="0"/>
              <a:t>‹#›</a:t>
            </a:fld>
            <a:endParaRPr lang="en-US"/>
          </a:p>
        </p:txBody>
      </p:sp>
    </p:spTree>
    <p:extLst>
      <p:ext uri="{BB962C8B-B14F-4D97-AF65-F5344CB8AC3E}">
        <p14:creationId xmlns:p14="http://schemas.microsoft.com/office/powerpoint/2010/main" val="357721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2EADC8-72B7-47B0-8B44-38042032EA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6D214EA-D56A-4765-B214-F23C2630DD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DEDEA2-572E-4F51-AC1E-FB5D507D08E9}"/>
              </a:ext>
            </a:extLst>
          </p:cNvPr>
          <p:cNvSpPr>
            <a:spLocks noGrp="1"/>
          </p:cNvSpPr>
          <p:nvPr>
            <p:ph type="dt" sz="half" idx="10"/>
          </p:nvPr>
        </p:nvSpPr>
        <p:spPr/>
        <p:txBody>
          <a:bodyPr/>
          <a:lstStyle/>
          <a:p>
            <a:fld id="{14A797EE-ECDA-4DB2-9CE8-B9696B00FFDF}" type="datetimeFigureOut">
              <a:rPr lang="en-US" smtClean="0"/>
              <a:t>1/10/2025</a:t>
            </a:fld>
            <a:endParaRPr lang="en-US"/>
          </a:p>
        </p:txBody>
      </p:sp>
      <p:sp>
        <p:nvSpPr>
          <p:cNvPr id="5" name="Footer Placeholder 4">
            <a:extLst>
              <a:ext uri="{FF2B5EF4-FFF2-40B4-BE49-F238E27FC236}">
                <a16:creationId xmlns="" xmlns:a16="http://schemas.microsoft.com/office/drawing/2014/main" id="{024E7F90-4847-4780-A8B5-827F7C464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A9EB0FB-CB3A-491C-83FD-72ABAF4DDA71}"/>
              </a:ext>
            </a:extLst>
          </p:cNvPr>
          <p:cNvSpPr>
            <a:spLocks noGrp="1"/>
          </p:cNvSpPr>
          <p:nvPr>
            <p:ph type="sldNum" sz="quarter" idx="12"/>
          </p:nvPr>
        </p:nvSpPr>
        <p:spPr/>
        <p:txBody>
          <a:bodyPr/>
          <a:lstStyle/>
          <a:p>
            <a:fld id="{59ACED70-94AE-4DFC-93B4-0684B42FFC7E}" type="slidenum">
              <a:rPr lang="en-US" smtClean="0"/>
              <a:t>‹#›</a:t>
            </a:fld>
            <a:endParaRPr lang="en-US"/>
          </a:p>
        </p:txBody>
      </p:sp>
    </p:spTree>
    <p:extLst>
      <p:ext uri="{BB962C8B-B14F-4D97-AF65-F5344CB8AC3E}">
        <p14:creationId xmlns:p14="http://schemas.microsoft.com/office/powerpoint/2010/main" val="3165068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E8444A-F9E5-4868-B6D3-E59E8B434B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AF36501-0CEE-4A3D-8BA0-7EB7BE65A0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E2B451B-9965-4C8F-9DEB-1FAB4E8E9072}"/>
              </a:ext>
            </a:extLst>
          </p:cNvPr>
          <p:cNvSpPr>
            <a:spLocks noGrp="1"/>
          </p:cNvSpPr>
          <p:nvPr>
            <p:ph type="dt" sz="half" idx="10"/>
          </p:nvPr>
        </p:nvSpPr>
        <p:spPr/>
        <p:txBody>
          <a:bodyPr/>
          <a:lstStyle/>
          <a:p>
            <a:fld id="{14A797EE-ECDA-4DB2-9CE8-B9696B00FFDF}" type="datetimeFigureOut">
              <a:rPr lang="en-US" smtClean="0"/>
              <a:t>1/10/2025</a:t>
            </a:fld>
            <a:endParaRPr lang="en-US"/>
          </a:p>
        </p:txBody>
      </p:sp>
      <p:sp>
        <p:nvSpPr>
          <p:cNvPr id="5" name="Footer Placeholder 4">
            <a:extLst>
              <a:ext uri="{FF2B5EF4-FFF2-40B4-BE49-F238E27FC236}">
                <a16:creationId xmlns="" xmlns:a16="http://schemas.microsoft.com/office/drawing/2014/main" id="{37B80CDE-76E7-486D-8C9A-E3AAAC039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B404B81-39E3-471E-975A-D04A96B1C4F6}"/>
              </a:ext>
            </a:extLst>
          </p:cNvPr>
          <p:cNvSpPr>
            <a:spLocks noGrp="1"/>
          </p:cNvSpPr>
          <p:nvPr>
            <p:ph type="sldNum" sz="quarter" idx="12"/>
          </p:nvPr>
        </p:nvSpPr>
        <p:spPr/>
        <p:txBody>
          <a:bodyPr/>
          <a:lstStyle/>
          <a:p>
            <a:fld id="{59ACED70-94AE-4DFC-93B4-0684B42FFC7E}" type="slidenum">
              <a:rPr lang="en-US" smtClean="0"/>
              <a:t>‹#›</a:t>
            </a:fld>
            <a:endParaRPr lang="en-US"/>
          </a:p>
        </p:txBody>
      </p:sp>
    </p:spTree>
    <p:extLst>
      <p:ext uri="{BB962C8B-B14F-4D97-AF65-F5344CB8AC3E}">
        <p14:creationId xmlns:p14="http://schemas.microsoft.com/office/powerpoint/2010/main" val="316528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0BA19D-3BB2-4CB5-9E48-A74C0A6C3C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F943850-E348-4E49-9B55-3210E7CC31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FEEA48A-8E7B-42F7-BB33-51ACE9A187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0093058-CEAE-4AA8-9EDB-88BDA68C29F8}"/>
              </a:ext>
            </a:extLst>
          </p:cNvPr>
          <p:cNvSpPr>
            <a:spLocks noGrp="1"/>
          </p:cNvSpPr>
          <p:nvPr>
            <p:ph type="dt" sz="half" idx="10"/>
          </p:nvPr>
        </p:nvSpPr>
        <p:spPr/>
        <p:txBody>
          <a:bodyPr/>
          <a:lstStyle/>
          <a:p>
            <a:fld id="{14A797EE-ECDA-4DB2-9CE8-B9696B00FFDF}" type="datetimeFigureOut">
              <a:rPr lang="en-US" smtClean="0"/>
              <a:t>1/10/2025</a:t>
            </a:fld>
            <a:endParaRPr lang="en-US"/>
          </a:p>
        </p:txBody>
      </p:sp>
      <p:sp>
        <p:nvSpPr>
          <p:cNvPr id="6" name="Footer Placeholder 5">
            <a:extLst>
              <a:ext uri="{FF2B5EF4-FFF2-40B4-BE49-F238E27FC236}">
                <a16:creationId xmlns="" xmlns:a16="http://schemas.microsoft.com/office/drawing/2014/main" id="{9041EB3E-3060-4D69-89AF-99B98FFF5F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2D0BD49-8EEB-4C99-8291-21BFECB21725}"/>
              </a:ext>
            </a:extLst>
          </p:cNvPr>
          <p:cNvSpPr>
            <a:spLocks noGrp="1"/>
          </p:cNvSpPr>
          <p:nvPr>
            <p:ph type="sldNum" sz="quarter" idx="12"/>
          </p:nvPr>
        </p:nvSpPr>
        <p:spPr/>
        <p:txBody>
          <a:bodyPr/>
          <a:lstStyle/>
          <a:p>
            <a:fld id="{59ACED70-94AE-4DFC-93B4-0684B42FFC7E}" type="slidenum">
              <a:rPr lang="en-US" smtClean="0"/>
              <a:t>‹#›</a:t>
            </a:fld>
            <a:endParaRPr lang="en-US"/>
          </a:p>
        </p:txBody>
      </p:sp>
    </p:spTree>
    <p:extLst>
      <p:ext uri="{BB962C8B-B14F-4D97-AF65-F5344CB8AC3E}">
        <p14:creationId xmlns:p14="http://schemas.microsoft.com/office/powerpoint/2010/main" val="2895148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8ABA9E-24A3-45C4-A12B-144165BD95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6B685D5-6055-4E11-BA75-5A6944E503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56542DA-8838-42EB-8593-D8BD436332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59837E7-E4EB-46F0-806F-B1297240AE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DC9FF34-A577-402B-A418-53B59EDCF9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60594D9-5F19-4F90-853E-4D6D9E489519}"/>
              </a:ext>
            </a:extLst>
          </p:cNvPr>
          <p:cNvSpPr>
            <a:spLocks noGrp="1"/>
          </p:cNvSpPr>
          <p:nvPr>
            <p:ph type="dt" sz="half" idx="10"/>
          </p:nvPr>
        </p:nvSpPr>
        <p:spPr/>
        <p:txBody>
          <a:bodyPr/>
          <a:lstStyle/>
          <a:p>
            <a:fld id="{14A797EE-ECDA-4DB2-9CE8-B9696B00FFDF}" type="datetimeFigureOut">
              <a:rPr lang="en-US" smtClean="0"/>
              <a:t>1/10/2025</a:t>
            </a:fld>
            <a:endParaRPr lang="en-US"/>
          </a:p>
        </p:txBody>
      </p:sp>
      <p:sp>
        <p:nvSpPr>
          <p:cNvPr id="8" name="Footer Placeholder 7">
            <a:extLst>
              <a:ext uri="{FF2B5EF4-FFF2-40B4-BE49-F238E27FC236}">
                <a16:creationId xmlns="" xmlns:a16="http://schemas.microsoft.com/office/drawing/2014/main" id="{F913368D-DB06-4C9F-B5E6-17AA3F4B33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B389F7FB-9C95-4B2B-961D-657214452CD0}"/>
              </a:ext>
            </a:extLst>
          </p:cNvPr>
          <p:cNvSpPr>
            <a:spLocks noGrp="1"/>
          </p:cNvSpPr>
          <p:nvPr>
            <p:ph type="sldNum" sz="quarter" idx="12"/>
          </p:nvPr>
        </p:nvSpPr>
        <p:spPr/>
        <p:txBody>
          <a:bodyPr/>
          <a:lstStyle/>
          <a:p>
            <a:fld id="{59ACED70-94AE-4DFC-93B4-0684B42FFC7E}" type="slidenum">
              <a:rPr lang="en-US" smtClean="0"/>
              <a:t>‹#›</a:t>
            </a:fld>
            <a:endParaRPr lang="en-US"/>
          </a:p>
        </p:txBody>
      </p:sp>
    </p:spTree>
    <p:extLst>
      <p:ext uri="{BB962C8B-B14F-4D97-AF65-F5344CB8AC3E}">
        <p14:creationId xmlns:p14="http://schemas.microsoft.com/office/powerpoint/2010/main" val="1259561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4C0442-E64E-4867-9E38-11BD322758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7F71A20-EAB9-487A-AFC4-A0FEA0FD585D}"/>
              </a:ext>
            </a:extLst>
          </p:cNvPr>
          <p:cNvSpPr>
            <a:spLocks noGrp="1"/>
          </p:cNvSpPr>
          <p:nvPr>
            <p:ph type="dt" sz="half" idx="10"/>
          </p:nvPr>
        </p:nvSpPr>
        <p:spPr/>
        <p:txBody>
          <a:bodyPr/>
          <a:lstStyle/>
          <a:p>
            <a:fld id="{14A797EE-ECDA-4DB2-9CE8-B9696B00FFDF}" type="datetimeFigureOut">
              <a:rPr lang="en-US" smtClean="0"/>
              <a:t>1/10/2025</a:t>
            </a:fld>
            <a:endParaRPr lang="en-US"/>
          </a:p>
        </p:txBody>
      </p:sp>
      <p:sp>
        <p:nvSpPr>
          <p:cNvPr id="4" name="Footer Placeholder 3">
            <a:extLst>
              <a:ext uri="{FF2B5EF4-FFF2-40B4-BE49-F238E27FC236}">
                <a16:creationId xmlns="" xmlns:a16="http://schemas.microsoft.com/office/drawing/2014/main" id="{64141189-122D-44CB-843D-FAD4257EF2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C4473CF-8816-42DB-A938-414541E39A71}"/>
              </a:ext>
            </a:extLst>
          </p:cNvPr>
          <p:cNvSpPr>
            <a:spLocks noGrp="1"/>
          </p:cNvSpPr>
          <p:nvPr>
            <p:ph type="sldNum" sz="quarter" idx="12"/>
          </p:nvPr>
        </p:nvSpPr>
        <p:spPr/>
        <p:txBody>
          <a:bodyPr/>
          <a:lstStyle/>
          <a:p>
            <a:fld id="{59ACED70-94AE-4DFC-93B4-0684B42FFC7E}" type="slidenum">
              <a:rPr lang="en-US" smtClean="0"/>
              <a:t>‹#›</a:t>
            </a:fld>
            <a:endParaRPr lang="en-US"/>
          </a:p>
        </p:txBody>
      </p:sp>
    </p:spTree>
    <p:extLst>
      <p:ext uri="{BB962C8B-B14F-4D97-AF65-F5344CB8AC3E}">
        <p14:creationId xmlns:p14="http://schemas.microsoft.com/office/powerpoint/2010/main" val="2569617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8CA27CC-1625-424D-BB7A-CA26F22604C8}"/>
              </a:ext>
            </a:extLst>
          </p:cNvPr>
          <p:cNvSpPr>
            <a:spLocks noGrp="1"/>
          </p:cNvSpPr>
          <p:nvPr>
            <p:ph type="dt" sz="half" idx="10"/>
          </p:nvPr>
        </p:nvSpPr>
        <p:spPr/>
        <p:txBody>
          <a:bodyPr/>
          <a:lstStyle/>
          <a:p>
            <a:fld id="{14A797EE-ECDA-4DB2-9CE8-B9696B00FFDF}" type="datetimeFigureOut">
              <a:rPr lang="en-US" smtClean="0"/>
              <a:t>1/10/2025</a:t>
            </a:fld>
            <a:endParaRPr lang="en-US"/>
          </a:p>
        </p:txBody>
      </p:sp>
      <p:sp>
        <p:nvSpPr>
          <p:cNvPr id="3" name="Footer Placeholder 2">
            <a:extLst>
              <a:ext uri="{FF2B5EF4-FFF2-40B4-BE49-F238E27FC236}">
                <a16:creationId xmlns="" xmlns:a16="http://schemas.microsoft.com/office/drawing/2014/main" id="{9EA8F95F-37EA-45A6-85FD-7D6A25230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C59EB62-ED2E-47BA-9F76-53CBE9341B51}"/>
              </a:ext>
            </a:extLst>
          </p:cNvPr>
          <p:cNvSpPr>
            <a:spLocks noGrp="1"/>
          </p:cNvSpPr>
          <p:nvPr>
            <p:ph type="sldNum" sz="quarter" idx="12"/>
          </p:nvPr>
        </p:nvSpPr>
        <p:spPr/>
        <p:txBody>
          <a:bodyPr/>
          <a:lstStyle/>
          <a:p>
            <a:fld id="{59ACED70-94AE-4DFC-93B4-0684B42FFC7E}" type="slidenum">
              <a:rPr lang="en-US" smtClean="0"/>
              <a:t>‹#›</a:t>
            </a:fld>
            <a:endParaRPr lang="en-US"/>
          </a:p>
        </p:txBody>
      </p:sp>
    </p:spTree>
    <p:extLst>
      <p:ext uri="{BB962C8B-B14F-4D97-AF65-F5344CB8AC3E}">
        <p14:creationId xmlns:p14="http://schemas.microsoft.com/office/powerpoint/2010/main" val="2726389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079A2E-A284-4D7D-8AA8-F312F0D02D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A2703C9-7978-4BB8-9F31-43854FD0EE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ABA3FEC-863F-4DE4-BC0F-AC6262844C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4BB4788-42FF-47F6-B70C-632763293D2F}"/>
              </a:ext>
            </a:extLst>
          </p:cNvPr>
          <p:cNvSpPr>
            <a:spLocks noGrp="1"/>
          </p:cNvSpPr>
          <p:nvPr>
            <p:ph type="dt" sz="half" idx="10"/>
          </p:nvPr>
        </p:nvSpPr>
        <p:spPr/>
        <p:txBody>
          <a:bodyPr/>
          <a:lstStyle/>
          <a:p>
            <a:fld id="{14A797EE-ECDA-4DB2-9CE8-B9696B00FFDF}" type="datetimeFigureOut">
              <a:rPr lang="en-US" smtClean="0"/>
              <a:t>1/10/2025</a:t>
            </a:fld>
            <a:endParaRPr lang="en-US"/>
          </a:p>
        </p:txBody>
      </p:sp>
      <p:sp>
        <p:nvSpPr>
          <p:cNvPr id="6" name="Footer Placeholder 5">
            <a:extLst>
              <a:ext uri="{FF2B5EF4-FFF2-40B4-BE49-F238E27FC236}">
                <a16:creationId xmlns="" xmlns:a16="http://schemas.microsoft.com/office/drawing/2014/main" id="{DD33317D-2DA9-42E6-B8B5-7C202AA68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7E0DFA6-7511-43EF-91DA-F0168ADD8ADF}"/>
              </a:ext>
            </a:extLst>
          </p:cNvPr>
          <p:cNvSpPr>
            <a:spLocks noGrp="1"/>
          </p:cNvSpPr>
          <p:nvPr>
            <p:ph type="sldNum" sz="quarter" idx="12"/>
          </p:nvPr>
        </p:nvSpPr>
        <p:spPr/>
        <p:txBody>
          <a:bodyPr/>
          <a:lstStyle/>
          <a:p>
            <a:fld id="{59ACED70-94AE-4DFC-93B4-0684B42FFC7E}" type="slidenum">
              <a:rPr lang="en-US" smtClean="0"/>
              <a:t>‹#›</a:t>
            </a:fld>
            <a:endParaRPr lang="en-US"/>
          </a:p>
        </p:txBody>
      </p:sp>
    </p:spTree>
    <p:extLst>
      <p:ext uri="{BB962C8B-B14F-4D97-AF65-F5344CB8AC3E}">
        <p14:creationId xmlns:p14="http://schemas.microsoft.com/office/powerpoint/2010/main" val="3798862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9B3DA0-0EC8-44C6-8971-A6E65DEDA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006353E-6738-4F1B-AA67-2F68DE8FAA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37C072C-40C9-44CC-B19E-FCFF6A90D3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7A42D83-366B-4CBD-8DD3-E8F2E673FDFD}"/>
              </a:ext>
            </a:extLst>
          </p:cNvPr>
          <p:cNvSpPr>
            <a:spLocks noGrp="1"/>
          </p:cNvSpPr>
          <p:nvPr>
            <p:ph type="dt" sz="half" idx="10"/>
          </p:nvPr>
        </p:nvSpPr>
        <p:spPr/>
        <p:txBody>
          <a:bodyPr/>
          <a:lstStyle/>
          <a:p>
            <a:fld id="{14A797EE-ECDA-4DB2-9CE8-B9696B00FFDF}" type="datetimeFigureOut">
              <a:rPr lang="en-US" smtClean="0"/>
              <a:t>1/10/2025</a:t>
            </a:fld>
            <a:endParaRPr lang="en-US"/>
          </a:p>
        </p:txBody>
      </p:sp>
      <p:sp>
        <p:nvSpPr>
          <p:cNvPr id="6" name="Footer Placeholder 5">
            <a:extLst>
              <a:ext uri="{FF2B5EF4-FFF2-40B4-BE49-F238E27FC236}">
                <a16:creationId xmlns="" xmlns:a16="http://schemas.microsoft.com/office/drawing/2014/main" id="{23B7C153-636E-4A40-B042-108235C809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7509A1C-AC1C-46A4-B197-4DA0A631BB1D}"/>
              </a:ext>
            </a:extLst>
          </p:cNvPr>
          <p:cNvSpPr>
            <a:spLocks noGrp="1"/>
          </p:cNvSpPr>
          <p:nvPr>
            <p:ph type="sldNum" sz="quarter" idx="12"/>
          </p:nvPr>
        </p:nvSpPr>
        <p:spPr/>
        <p:txBody>
          <a:bodyPr/>
          <a:lstStyle/>
          <a:p>
            <a:fld id="{59ACED70-94AE-4DFC-93B4-0684B42FFC7E}" type="slidenum">
              <a:rPr lang="en-US" smtClean="0"/>
              <a:t>‹#›</a:t>
            </a:fld>
            <a:endParaRPr lang="en-US"/>
          </a:p>
        </p:txBody>
      </p:sp>
    </p:spTree>
    <p:extLst>
      <p:ext uri="{BB962C8B-B14F-4D97-AF65-F5344CB8AC3E}">
        <p14:creationId xmlns:p14="http://schemas.microsoft.com/office/powerpoint/2010/main" val="1741733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49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943BC5D-7B70-4705-9DC5-D0F5D6DFE1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7F5200B1-4BAD-4432-86F5-922D82F312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43A4F01-EDC5-48B8-90D6-5EB0263393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797EE-ECDA-4DB2-9CE8-B9696B00FFDF}" type="datetimeFigureOut">
              <a:rPr lang="en-US" smtClean="0"/>
              <a:t>1/10/2025</a:t>
            </a:fld>
            <a:endParaRPr lang="en-US"/>
          </a:p>
        </p:txBody>
      </p:sp>
      <p:sp>
        <p:nvSpPr>
          <p:cNvPr id="5" name="Footer Placeholder 4">
            <a:extLst>
              <a:ext uri="{FF2B5EF4-FFF2-40B4-BE49-F238E27FC236}">
                <a16:creationId xmlns="" xmlns:a16="http://schemas.microsoft.com/office/drawing/2014/main" id="{8E6DA47A-A7AB-4DFD-B50C-341FF22B48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B7737CD-46C7-408C-B508-6147CE805D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CED70-94AE-4DFC-93B4-0684B42FFC7E}" type="slidenum">
              <a:rPr lang="en-US" smtClean="0"/>
              <a:t>‹#›</a:t>
            </a:fld>
            <a:endParaRPr lang="en-US"/>
          </a:p>
        </p:txBody>
      </p:sp>
    </p:spTree>
    <p:extLst>
      <p:ext uri="{BB962C8B-B14F-4D97-AF65-F5344CB8AC3E}">
        <p14:creationId xmlns:p14="http://schemas.microsoft.com/office/powerpoint/2010/main" val="1143802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0.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21.pn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7.svg"/><Relationship Id="rId5" Type="http://schemas.openxmlformats.org/officeDocument/2006/relationships/image" Target="../media/image36.png"/><Relationship Id="rId4" Type="http://schemas.openxmlformats.org/officeDocument/2006/relationships/image" Target="../media/image35.wmf"/></Relationships>
</file>

<file path=ppt/slides/_rels/slide42.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7.sv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8.wmf"/><Relationship Id="rId11" Type="http://schemas.openxmlformats.org/officeDocument/2006/relationships/image" Target="../media/image36.png"/><Relationship Id="rId5" Type="http://schemas.openxmlformats.org/officeDocument/2006/relationships/oleObject" Target="../embeddings/oleObject3.bin"/><Relationship Id="rId10" Type="http://schemas.openxmlformats.org/officeDocument/2006/relationships/image" Target="../media/image40.wmf"/><Relationship Id="rId4" Type="http://schemas.openxmlformats.org/officeDocument/2006/relationships/image" Target="../media/image37.wmf"/><Relationship Id="rId9" Type="http://schemas.openxmlformats.org/officeDocument/2006/relationships/oleObject" Target="../embeddings/oleObject5.bin"/></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0.png"/><Relationship Id="rId1" Type="http://schemas.openxmlformats.org/officeDocument/2006/relationships/slideLayout" Target="../slideLayouts/slideLayout7.xml"/><Relationship Id="rId5" Type="http://schemas.openxmlformats.org/officeDocument/2006/relationships/image" Target="../media/image410.pn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26.png"/><Relationship Id="rId2" Type="http://schemas.openxmlformats.org/officeDocument/2006/relationships/customXml" Target="../ink/ink1.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 Type="http://schemas.openxmlformats.org/officeDocument/2006/relationships/image" Target="../media/image60.png"/><Relationship Id="rId21" Type="http://schemas.openxmlformats.org/officeDocument/2006/relationships/image" Target="../media/image78.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png"/><Relationship Id="rId2" Type="http://schemas.openxmlformats.org/officeDocument/2006/relationships/image" Target="../media/image59.png"/><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png"/><Relationship Id="rId24" Type="http://schemas.openxmlformats.org/officeDocument/2006/relationships/image" Target="../media/image81.pn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 xmlns:a16="http://schemas.microsoft.com/office/drawing/2014/main" id="{F57A786B-0D46-46BE-AD68-76A053A73FCD}"/>
              </a:ext>
            </a:extLst>
          </p:cNvPr>
          <p:cNvSpPr txBox="1"/>
          <p:nvPr/>
        </p:nvSpPr>
        <p:spPr>
          <a:xfrm>
            <a:off x="722731" y="3643604"/>
            <a:ext cx="10746536" cy="2862322"/>
          </a:xfrm>
          <a:prstGeom prst="rect">
            <a:avLst/>
          </a:prstGeom>
          <a:noFill/>
        </p:spPr>
        <p:txBody>
          <a:bodyPr wrap="square" rtlCol="0">
            <a:spAutoFit/>
          </a:bodyPr>
          <a:lstStyle/>
          <a:p>
            <a:pPr indent="457200" algn="just"/>
            <a:r>
              <a:rPr lang="vi-VN" sz="3600" b="1" dirty="0">
                <a:solidFill>
                  <a:srgbClr val="D83434"/>
                </a:solidFill>
                <a:latin typeface="+mj-lt"/>
                <a:ea typeface="Calibri" panose="020F0502020204030204" pitchFamily="34" charset="0"/>
                <a:cs typeface="Calibri" panose="020F0502020204030204" pitchFamily="34" charset="0"/>
              </a:rPr>
              <a:t>Nếu lần lượt thay điện trở trong sơ đồ mạch điện ở hĩnh bền bằng các điện trở khác nhau thì số chỉ của ampe kế có thay đổi không?</a:t>
            </a:r>
            <a:endParaRPr lang="en-US" sz="3600" b="1" dirty="0">
              <a:solidFill>
                <a:srgbClr val="D83434"/>
              </a:solidFill>
              <a:latin typeface="+mj-lt"/>
              <a:ea typeface="Calibri" panose="020F0502020204030204" pitchFamily="34" charset="0"/>
              <a:cs typeface="Calibri" panose="020F0502020204030204" pitchFamily="34" charset="0"/>
            </a:endParaRPr>
          </a:p>
          <a:p>
            <a:pPr indent="457200" algn="just"/>
            <a:r>
              <a:rPr lang="vi-VN" sz="3600" b="1" dirty="0">
                <a:solidFill>
                  <a:srgbClr val="D83434"/>
                </a:solidFill>
                <a:latin typeface="+mj-lt"/>
                <a:ea typeface="Calibri" panose="020F0502020204030204" pitchFamily="34" charset="0"/>
                <a:cs typeface="Calibri" panose="020F0502020204030204" pitchFamily="34" charset="0"/>
              </a:rPr>
              <a:t>Nếu thay đổi nguồn điện khác nhau thì cường độ dòng điện chạy qua điện trở có thay đổi không?</a:t>
            </a:r>
            <a:endParaRPr lang="en-US" sz="3600" b="1" dirty="0">
              <a:solidFill>
                <a:srgbClr val="D83434"/>
              </a:solidFill>
              <a:latin typeface="+mj-lt"/>
              <a:ea typeface="Calibri" panose="020F0502020204030204" pitchFamily="34" charset="0"/>
              <a:cs typeface="Calibri" panose="020F0502020204030204" pitchFamily="34" charset="0"/>
            </a:endParaRPr>
          </a:p>
        </p:txBody>
      </p:sp>
      <p:pic>
        <p:nvPicPr>
          <p:cNvPr id="3" name="Picture 2">
            <a:extLst>
              <a:ext uri="{FF2B5EF4-FFF2-40B4-BE49-F238E27FC236}">
                <a16:creationId xmlns="" xmlns:a16="http://schemas.microsoft.com/office/drawing/2014/main" id="{8A73E9BC-53C0-4DCC-9F9B-1208C194F4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0645" y="236654"/>
            <a:ext cx="4910707" cy="3406950"/>
          </a:xfrm>
          <a:prstGeom prst="rect">
            <a:avLst/>
          </a:prstGeom>
        </p:spPr>
      </p:pic>
    </p:spTree>
    <p:extLst>
      <p:ext uri="{BB962C8B-B14F-4D97-AF65-F5344CB8AC3E}">
        <p14:creationId xmlns:p14="http://schemas.microsoft.com/office/powerpoint/2010/main" val="37887294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50B5595E-48CD-56E9-7094-053E3885F3B1}"/>
              </a:ext>
            </a:extLst>
          </p:cNvPr>
          <p:cNvSpPr/>
          <p:nvPr/>
        </p:nvSpPr>
        <p:spPr>
          <a:xfrm>
            <a:off x="582706" y="2784834"/>
            <a:ext cx="11026588" cy="2165982"/>
          </a:xfrm>
          <a:prstGeom prst="roundRect">
            <a:avLst/>
          </a:prstGeom>
          <a:noFill/>
          <a:ln w="28575">
            <a:solidFill>
              <a:srgbClr val="D834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115E754D-88A4-6165-F25D-56FC3B7F4138}"/>
              </a:ext>
            </a:extLst>
          </p:cNvPr>
          <p:cNvSpPr txBox="1"/>
          <p:nvPr/>
        </p:nvSpPr>
        <p:spPr>
          <a:xfrm>
            <a:off x="4761236" y="2555685"/>
            <a:ext cx="2669528" cy="544830"/>
          </a:xfrm>
          <a:prstGeom prst="roundRect">
            <a:avLst/>
          </a:prstGeom>
          <a:solidFill>
            <a:srgbClr val="E05D5D"/>
          </a:solidFill>
        </p:spPr>
        <p:txBody>
          <a:bodyPr wrap="square" rtlCol="0">
            <a:spAutoFit/>
          </a:bodyPr>
          <a:lstStyle/>
          <a:p>
            <a:pPr algn="ctr"/>
            <a:r>
              <a:rPr lang="en-US" sz="2600" b="1" dirty="0" err="1">
                <a:solidFill>
                  <a:schemeClr val="bg1"/>
                </a:solidFill>
                <a:latin typeface="Times New Roman" panose="02020603050405020304" pitchFamily="18" charset="0"/>
                <a:cs typeface="Times New Roman" panose="02020603050405020304" pitchFamily="18" charset="0"/>
              </a:rPr>
              <a:t>Kết</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luận</a:t>
            </a:r>
            <a:endParaRPr lang="en-US" sz="2600" b="1" dirty="0">
              <a:solidFill>
                <a:schemeClr val="bg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7D0F6571-A97F-456C-A629-2824BBF23E47}"/>
              </a:ext>
            </a:extLst>
          </p:cNvPr>
          <p:cNvSpPr txBox="1"/>
          <p:nvPr/>
        </p:nvSpPr>
        <p:spPr>
          <a:xfrm>
            <a:off x="1778263" y="3317132"/>
            <a:ext cx="9647407" cy="1230722"/>
          </a:xfrm>
          <a:prstGeom prst="rect">
            <a:avLst/>
          </a:prstGeom>
          <a:noFill/>
        </p:spPr>
        <p:txBody>
          <a:bodyPr wrap="square">
            <a:spAutoFit/>
          </a:bodyPr>
          <a:lstStyle/>
          <a:p>
            <a:pPr marR="0" lvl="0">
              <a:lnSpc>
                <a:spcPct val="135000"/>
              </a:lnSpc>
              <a:spcBef>
                <a:spcPts val="0"/>
              </a:spcBef>
              <a:spcAft>
                <a:spcPts val="200"/>
              </a:spcAft>
              <a:buClr>
                <a:srgbClr val="000000"/>
              </a:buClr>
              <a:buSzPts val="1000"/>
              <a:tabLst>
                <a:tab pos="412750" algn="l"/>
              </a:tabLst>
            </a:pPr>
            <a:r>
              <a:rPr lang="vi-VN" sz="2800" u="none" strike="noStrike" spc="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Điện trở có tác dụng cản trở dòng điện.</a:t>
            </a:r>
            <a:endParaRPr lang="en-US" sz="2800" u="none" strike="noStrike" spc="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R="0" lvl="0">
              <a:lnSpc>
                <a:spcPct val="135000"/>
              </a:lnSpc>
              <a:spcBef>
                <a:spcPts val="0"/>
              </a:spcBef>
              <a:spcAft>
                <a:spcPts val="2900"/>
              </a:spcAft>
              <a:buClr>
                <a:srgbClr val="000000"/>
              </a:buClr>
              <a:buSzPts val="1000"/>
              <a:tabLst>
                <a:tab pos="412750" algn="l"/>
              </a:tabLst>
            </a:pPr>
            <a:r>
              <a:rPr lang="vi-VN" sz="2800" u="none" strike="noStrike" spc="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Điện trở khác nhau có tác dụng cản trở dòng điện khác nhau.</a:t>
            </a:r>
            <a:endParaRPr lang="en-US" sz="2800" u="none" strike="noStrike" spc="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81" name="Google Shape;3567;p70">
            <a:extLst>
              <a:ext uri="{FF2B5EF4-FFF2-40B4-BE49-F238E27FC236}">
                <a16:creationId xmlns="" xmlns:a16="http://schemas.microsoft.com/office/drawing/2014/main" id="{FA2FF66F-4BB8-45A7-88BC-3209746F182D}"/>
              </a:ext>
            </a:extLst>
          </p:cNvPr>
          <p:cNvGrpSpPr/>
          <p:nvPr/>
        </p:nvGrpSpPr>
        <p:grpSpPr>
          <a:xfrm>
            <a:off x="10174444" y="1626655"/>
            <a:ext cx="1901626" cy="4301620"/>
            <a:chOff x="6706495" y="1391275"/>
            <a:chExt cx="895619" cy="2025957"/>
          </a:xfrm>
        </p:grpSpPr>
        <p:sp>
          <p:nvSpPr>
            <p:cNvPr id="82" name="Google Shape;3568;p70">
              <a:extLst>
                <a:ext uri="{FF2B5EF4-FFF2-40B4-BE49-F238E27FC236}">
                  <a16:creationId xmlns="" xmlns:a16="http://schemas.microsoft.com/office/drawing/2014/main" id="{895A2FF7-7E7D-4EBF-9EC6-02876AA93111}"/>
                </a:ext>
              </a:extLst>
            </p:cNvPr>
            <p:cNvSpPr/>
            <p:nvPr/>
          </p:nvSpPr>
          <p:spPr>
            <a:xfrm>
              <a:off x="7178924" y="2842287"/>
              <a:ext cx="162357" cy="486261"/>
            </a:xfrm>
            <a:custGeom>
              <a:avLst/>
              <a:gdLst/>
              <a:ahLst/>
              <a:cxnLst/>
              <a:rect l="l" t="t" r="r" b="b"/>
              <a:pathLst>
                <a:path w="10822" h="32412" extrusionOk="0">
                  <a:moveTo>
                    <a:pt x="0" y="1"/>
                  </a:moveTo>
                  <a:lnTo>
                    <a:pt x="5806" y="31095"/>
                  </a:lnTo>
                  <a:cubicBezTo>
                    <a:pt x="5806" y="31095"/>
                    <a:pt x="8083" y="32411"/>
                    <a:pt x="9831" y="32411"/>
                  </a:cubicBezTo>
                  <a:cubicBezTo>
                    <a:pt x="10192" y="32411"/>
                    <a:pt x="10530" y="32355"/>
                    <a:pt x="10821" y="32220"/>
                  </a:cubicBezTo>
                  <a:lnTo>
                    <a:pt x="9636" y="609"/>
                  </a:lnTo>
                  <a:lnTo>
                    <a:pt x="0" y="1"/>
                  </a:lnTo>
                  <a:close/>
                </a:path>
              </a:pathLst>
            </a:custGeom>
            <a:solidFill>
              <a:srgbClr val="FBCE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83" name="Google Shape;3569;p70">
              <a:extLst>
                <a:ext uri="{FF2B5EF4-FFF2-40B4-BE49-F238E27FC236}">
                  <a16:creationId xmlns="" xmlns:a16="http://schemas.microsoft.com/office/drawing/2014/main" id="{CBE88663-D3CC-41BD-BC6B-6B0233D00070}"/>
                </a:ext>
              </a:extLst>
            </p:cNvPr>
            <p:cNvSpPr/>
            <p:nvPr/>
          </p:nvSpPr>
          <p:spPr>
            <a:xfrm>
              <a:off x="7166157" y="3304679"/>
              <a:ext cx="199743" cy="72072"/>
            </a:xfrm>
            <a:custGeom>
              <a:avLst/>
              <a:gdLst/>
              <a:ahLst/>
              <a:cxnLst/>
              <a:rect l="l" t="t" r="r" b="b"/>
              <a:pathLst>
                <a:path w="13314" h="4804" extrusionOk="0">
                  <a:moveTo>
                    <a:pt x="12979" y="1"/>
                  </a:moveTo>
                  <a:cubicBezTo>
                    <a:pt x="11893" y="553"/>
                    <a:pt x="10705" y="828"/>
                    <a:pt x="9517" y="828"/>
                  </a:cubicBezTo>
                  <a:cubicBezTo>
                    <a:pt x="8545" y="828"/>
                    <a:pt x="7573" y="644"/>
                    <a:pt x="6657" y="274"/>
                  </a:cubicBezTo>
                  <a:lnTo>
                    <a:pt x="6657" y="639"/>
                  </a:lnTo>
                  <a:cubicBezTo>
                    <a:pt x="6657" y="639"/>
                    <a:pt x="31" y="3527"/>
                    <a:pt x="0" y="4803"/>
                  </a:cubicBezTo>
                  <a:lnTo>
                    <a:pt x="13314" y="4408"/>
                  </a:lnTo>
                  <a:lnTo>
                    <a:pt x="12979" y="1"/>
                  </a:lnTo>
                  <a:close/>
                </a:path>
              </a:pathLst>
            </a:custGeom>
            <a:solidFill>
              <a:srgbClr val="B7D5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84" name="Google Shape;3570;p70">
              <a:extLst>
                <a:ext uri="{FF2B5EF4-FFF2-40B4-BE49-F238E27FC236}">
                  <a16:creationId xmlns="" xmlns:a16="http://schemas.microsoft.com/office/drawing/2014/main" id="{5FA5A3A5-2FAD-411E-A81F-8337AFAA75CF}"/>
                </a:ext>
              </a:extLst>
            </p:cNvPr>
            <p:cNvSpPr/>
            <p:nvPr/>
          </p:nvSpPr>
          <p:spPr>
            <a:xfrm>
              <a:off x="7331229" y="3326178"/>
              <a:ext cx="16428" cy="15513"/>
            </a:xfrm>
            <a:custGeom>
              <a:avLst/>
              <a:gdLst/>
              <a:ahLst/>
              <a:cxnLst/>
              <a:rect l="l" t="t" r="r" b="b"/>
              <a:pathLst>
                <a:path w="1095" h="1034" extrusionOk="0">
                  <a:moveTo>
                    <a:pt x="536" y="0"/>
                  </a:moveTo>
                  <a:cubicBezTo>
                    <a:pt x="314" y="0"/>
                    <a:pt x="104" y="142"/>
                    <a:pt x="31" y="361"/>
                  </a:cubicBezTo>
                  <a:cubicBezTo>
                    <a:pt x="1" y="665"/>
                    <a:pt x="153" y="939"/>
                    <a:pt x="457" y="1030"/>
                  </a:cubicBezTo>
                  <a:cubicBezTo>
                    <a:pt x="477" y="1032"/>
                    <a:pt x="496" y="1033"/>
                    <a:pt x="516" y="1033"/>
                  </a:cubicBezTo>
                  <a:cubicBezTo>
                    <a:pt x="765" y="1033"/>
                    <a:pt x="980" y="860"/>
                    <a:pt x="1064" y="635"/>
                  </a:cubicBezTo>
                  <a:cubicBezTo>
                    <a:pt x="1095" y="361"/>
                    <a:pt x="912" y="88"/>
                    <a:pt x="669" y="27"/>
                  </a:cubicBezTo>
                  <a:lnTo>
                    <a:pt x="700" y="27"/>
                  </a:lnTo>
                  <a:cubicBezTo>
                    <a:pt x="646" y="9"/>
                    <a:pt x="591" y="0"/>
                    <a:pt x="53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85" name="Google Shape;3571;p70">
              <a:extLst>
                <a:ext uri="{FF2B5EF4-FFF2-40B4-BE49-F238E27FC236}">
                  <a16:creationId xmlns="" xmlns:a16="http://schemas.microsoft.com/office/drawing/2014/main" id="{AF9E14A9-FF1E-42D9-8157-0B1EC474296A}"/>
                </a:ext>
              </a:extLst>
            </p:cNvPr>
            <p:cNvSpPr/>
            <p:nvPr/>
          </p:nvSpPr>
          <p:spPr>
            <a:xfrm>
              <a:off x="7164791" y="3354847"/>
              <a:ext cx="201109" cy="21439"/>
            </a:xfrm>
            <a:custGeom>
              <a:avLst/>
              <a:gdLst/>
              <a:ahLst/>
              <a:cxnLst/>
              <a:rect l="l" t="t" r="r" b="b"/>
              <a:pathLst>
                <a:path w="13405" h="1429" extrusionOk="0">
                  <a:moveTo>
                    <a:pt x="13313" y="0"/>
                  </a:moveTo>
                  <a:lnTo>
                    <a:pt x="608" y="760"/>
                  </a:lnTo>
                  <a:cubicBezTo>
                    <a:pt x="608" y="760"/>
                    <a:pt x="0" y="1034"/>
                    <a:pt x="91" y="1429"/>
                  </a:cubicBezTo>
                  <a:lnTo>
                    <a:pt x="13405" y="1064"/>
                  </a:lnTo>
                  <a:lnTo>
                    <a:pt x="1331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86" name="Google Shape;3572;p70">
              <a:extLst>
                <a:ext uri="{FF2B5EF4-FFF2-40B4-BE49-F238E27FC236}">
                  <a16:creationId xmlns="" xmlns:a16="http://schemas.microsoft.com/office/drawing/2014/main" id="{D24B79E0-EA70-4D2A-8BCC-E07BCBCED5B8}"/>
                </a:ext>
              </a:extLst>
            </p:cNvPr>
            <p:cNvSpPr/>
            <p:nvPr/>
          </p:nvSpPr>
          <p:spPr>
            <a:xfrm>
              <a:off x="7265338" y="3314146"/>
              <a:ext cx="19398" cy="12017"/>
            </a:xfrm>
            <a:custGeom>
              <a:avLst/>
              <a:gdLst/>
              <a:ahLst/>
              <a:cxnLst/>
              <a:rect l="l" t="t" r="r" b="b"/>
              <a:pathLst>
                <a:path w="1293" h="801" extrusionOk="0">
                  <a:moveTo>
                    <a:pt x="236" y="1"/>
                  </a:moveTo>
                  <a:cubicBezTo>
                    <a:pt x="92" y="1"/>
                    <a:pt x="0" y="39"/>
                    <a:pt x="16" y="69"/>
                  </a:cubicBezTo>
                  <a:cubicBezTo>
                    <a:pt x="16" y="130"/>
                    <a:pt x="350" y="160"/>
                    <a:pt x="654" y="342"/>
                  </a:cubicBezTo>
                  <a:cubicBezTo>
                    <a:pt x="971" y="544"/>
                    <a:pt x="1151" y="801"/>
                    <a:pt x="1221" y="801"/>
                  </a:cubicBezTo>
                  <a:cubicBezTo>
                    <a:pt x="1225" y="801"/>
                    <a:pt x="1228" y="800"/>
                    <a:pt x="1231" y="798"/>
                  </a:cubicBezTo>
                  <a:cubicBezTo>
                    <a:pt x="1292" y="768"/>
                    <a:pt x="1171" y="403"/>
                    <a:pt x="775" y="160"/>
                  </a:cubicBezTo>
                  <a:cubicBezTo>
                    <a:pt x="578" y="39"/>
                    <a:pt x="380" y="1"/>
                    <a:pt x="236"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87" name="Google Shape;3573;p70">
              <a:extLst>
                <a:ext uri="{FF2B5EF4-FFF2-40B4-BE49-F238E27FC236}">
                  <a16:creationId xmlns="" xmlns:a16="http://schemas.microsoft.com/office/drawing/2014/main" id="{9CAE2816-9701-4C20-8C56-5F26379B0B27}"/>
                </a:ext>
              </a:extLst>
            </p:cNvPr>
            <p:cNvSpPr/>
            <p:nvPr/>
          </p:nvSpPr>
          <p:spPr>
            <a:xfrm>
              <a:off x="7244590" y="3324077"/>
              <a:ext cx="15063" cy="15273"/>
            </a:xfrm>
            <a:custGeom>
              <a:avLst/>
              <a:gdLst/>
              <a:ahLst/>
              <a:cxnLst/>
              <a:rect l="l" t="t" r="r" b="b"/>
              <a:pathLst>
                <a:path w="1004" h="1018" extrusionOk="0">
                  <a:moveTo>
                    <a:pt x="97" y="1"/>
                  </a:moveTo>
                  <a:cubicBezTo>
                    <a:pt x="37" y="1"/>
                    <a:pt x="0" y="17"/>
                    <a:pt x="0" y="45"/>
                  </a:cubicBezTo>
                  <a:cubicBezTo>
                    <a:pt x="0" y="106"/>
                    <a:pt x="274" y="197"/>
                    <a:pt x="517" y="471"/>
                  </a:cubicBezTo>
                  <a:cubicBezTo>
                    <a:pt x="730" y="744"/>
                    <a:pt x="821" y="1018"/>
                    <a:pt x="882" y="1018"/>
                  </a:cubicBezTo>
                  <a:cubicBezTo>
                    <a:pt x="973" y="1018"/>
                    <a:pt x="1003" y="623"/>
                    <a:pt x="699" y="319"/>
                  </a:cubicBezTo>
                  <a:cubicBezTo>
                    <a:pt x="488" y="86"/>
                    <a:pt x="233" y="1"/>
                    <a:pt x="97"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88" name="Google Shape;3574;p70">
              <a:extLst>
                <a:ext uri="{FF2B5EF4-FFF2-40B4-BE49-F238E27FC236}">
                  <a16:creationId xmlns="" xmlns:a16="http://schemas.microsoft.com/office/drawing/2014/main" id="{417C0FC1-2E29-4A6C-A6B4-60D6302D2D79}"/>
                </a:ext>
              </a:extLst>
            </p:cNvPr>
            <p:cNvSpPr/>
            <p:nvPr/>
          </p:nvSpPr>
          <p:spPr>
            <a:xfrm>
              <a:off x="7224981" y="3333214"/>
              <a:ext cx="10952" cy="16623"/>
            </a:xfrm>
            <a:custGeom>
              <a:avLst/>
              <a:gdLst/>
              <a:ahLst/>
              <a:cxnLst/>
              <a:rect l="l" t="t" r="r" b="b"/>
              <a:pathLst>
                <a:path w="730" h="1108" extrusionOk="0">
                  <a:moveTo>
                    <a:pt x="60" y="1"/>
                  </a:moveTo>
                  <a:cubicBezTo>
                    <a:pt x="45" y="1"/>
                    <a:pt x="35" y="5"/>
                    <a:pt x="31" y="14"/>
                  </a:cubicBezTo>
                  <a:cubicBezTo>
                    <a:pt x="0" y="75"/>
                    <a:pt x="183" y="257"/>
                    <a:pt x="335" y="561"/>
                  </a:cubicBezTo>
                  <a:cubicBezTo>
                    <a:pt x="487" y="834"/>
                    <a:pt x="517" y="1108"/>
                    <a:pt x="578" y="1108"/>
                  </a:cubicBezTo>
                  <a:cubicBezTo>
                    <a:pt x="639" y="1108"/>
                    <a:pt x="730" y="804"/>
                    <a:pt x="547" y="439"/>
                  </a:cubicBezTo>
                  <a:cubicBezTo>
                    <a:pt x="391" y="153"/>
                    <a:pt x="146" y="1"/>
                    <a:pt x="60"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89" name="Google Shape;3575;p70">
              <a:extLst>
                <a:ext uri="{FF2B5EF4-FFF2-40B4-BE49-F238E27FC236}">
                  <a16:creationId xmlns="" xmlns:a16="http://schemas.microsoft.com/office/drawing/2014/main" id="{F0E7087E-05ED-4071-9CE2-1D2EE1D532F2}"/>
                </a:ext>
              </a:extLst>
            </p:cNvPr>
            <p:cNvSpPr/>
            <p:nvPr/>
          </p:nvSpPr>
          <p:spPr>
            <a:xfrm>
              <a:off x="7294743" y="2833166"/>
              <a:ext cx="176504" cy="528538"/>
            </a:xfrm>
            <a:custGeom>
              <a:avLst/>
              <a:gdLst/>
              <a:ahLst/>
              <a:cxnLst/>
              <a:rect l="l" t="t" r="r" b="b"/>
              <a:pathLst>
                <a:path w="11765" h="35230" extrusionOk="0">
                  <a:moveTo>
                    <a:pt x="10883" y="1"/>
                  </a:moveTo>
                  <a:lnTo>
                    <a:pt x="1" y="578"/>
                  </a:lnTo>
                  <a:lnTo>
                    <a:pt x="2980" y="35229"/>
                  </a:lnTo>
                  <a:lnTo>
                    <a:pt x="8117" y="35108"/>
                  </a:lnTo>
                  <a:cubicBezTo>
                    <a:pt x="8117" y="35108"/>
                    <a:pt x="11460" y="9363"/>
                    <a:pt x="11612" y="7448"/>
                  </a:cubicBezTo>
                  <a:cubicBezTo>
                    <a:pt x="11764" y="5533"/>
                    <a:pt x="11004" y="335"/>
                    <a:pt x="10883" y="1"/>
                  </a:cubicBezTo>
                  <a:close/>
                </a:path>
              </a:pathLst>
            </a:custGeom>
            <a:solidFill>
              <a:srgbClr val="FBCE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90" name="Google Shape;3576;p70">
              <a:extLst>
                <a:ext uri="{FF2B5EF4-FFF2-40B4-BE49-F238E27FC236}">
                  <a16:creationId xmlns="" xmlns:a16="http://schemas.microsoft.com/office/drawing/2014/main" id="{2F298750-9BC5-44F9-9F21-5F88E44DD5E5}"/>
                </a:ext>
              </a:extLst>
            </p:cNvPr>
            <p:cNvSpPr/>
            <p:nvPr/>
          </p:nvSpPr>
          <p:spPr>
            <a:xfrm>
              <a:off x="7297488" y="2873297"/>
              <a:ext cx="39232" cy="448275"/>
            </a:xfrm>
            <a:custGeom>
              <a:avLst/>
              <a:gdLst/>
              <a:ahLst/>
              <a:cxnLst/>
              <a:rect l="l" t="t" r="r" b="b"/>
              <a:pathLst>
                <a:path w="2615" h="29880" extrusionOk="0">
                  <a:moveTo>
                    <a:pt x="31" y="1"/>
                  </a:moveTo>
                  <a:cubicBezTo>
                    <a:pt x="0" y="92"/>
                    <a:pt x="31" y="213"/>
                    <a:pt x="31" y="305"/>
                  </a:cubicBezTo>
                  <a:cubicBezTo>
                    <a:pt x="61" y="517"/>
                    <a:pt x="91" y="791"/>
                    <a:pt x="122" y="1186"/>
                  </a:cubicBezTo>
                  <a:cubicBezTo>
                    <a:pt x="183" y="1946"/>
                    <a:pt x="304" y="3040"/>
                    <a:pt x="426" y="4378"/>
                  </a:cubicBezTo>
                  <a:cubicBezTo>
                    <a:pt x="669" y="7083"/>
                    <a:pt x="1034" y="10821"/>
                    <a:pt x="1398" y="14925"/>
                  </a:cubicBezTo>
                  <a:cubicBezTo>
                    <a:pt x="1763" y="19028"/>
                    <a:pt x="2037" y="22797"/>
                    <a:pt x="2250" y="25502"/>
                  </a:cubicBezTo>
                  <a:cubicBezTo>
                    <a:pt x="2371" y="26840"/>
                    <a:pt x="2432" y="27934"/>
                    <a:pt x="2493" y="28694"/>
                  </a:cubicBezTo>
                  <a:cubicBezTo>
                    <a:pt x="2523" y="29059"/>
                    <a:pt x="2584" y="29363"/>
                    <a:pt x="2584" y="29576"/>
                  </a:cubicBezTo>
                  <a:cubicBezTo>
                    <a:pt x="2584" y="29667"/>
                    <a:pt x="2584" y="29788"/>
                    <a:pt x="2614" y="29879"/>
                  </a:cubicBezTo>
                  <a:cubicBezTo>
                    <a:pt x="2614" y="29788"/>
                    <a:pt x="2614" y="29667"/>
                    <a:pt x="2614" y="29576"/>
                  </a:cubicBezTo>
                  <a:cubicBezTo>
                    <a:pt x="2614" y="29363"/>
                    <a:pt x="2614" y="29089"/>
                    <a:pt x="2584" y="28694"/>
                  </a:cubicBezTo>
                  <a:cubicBezTo>
                    <a:pt x="2554" y="27934"/>
                    <a:pt x="2462" y="26840"/>
                    <a:pt x="2402" y="25502"/>
                  </a:cubicBezTo>
                  <a:cubicBezTo>
                    <a:pt x="2219" y="22797"/>
                    <a:pt x="1946" y="19028"/>
                    <a:pt x="1581" y="14925"/>
                  </a:cubicBezTo>
                  <a:cubicBezTo>
                    <a:pt x="1216" y="10791"/>
                    <a:pt x="851" y="7052"/>
                    <a:pt x="547" y="4347"/>
                  </a:cubicBezTo>
                  <a:cubicBezTo>
                    <a:pt x="395" y="3010"/>
                    <a:pt x="274" y="1916"/>
                    <a:pt x="183" y="1156"/>
                  </a:cubicBezTo>
                  <a:cubicBezTo>
                    <a:pt x="122" y="791"/>
                    <a:pt x="91" y="517"/>
                    <a:pt x="61" y="305"/>
                  </a:cubicBezTo>
                  <a:cubicBezTo>
                    <a:pt x="61" y="183"/>
                    <a:pt x="31" y="92"/>
                    <a:pt x="31" y="1"/>
                  </a:cubicBezTo>
                  <a:close/>
                </a:path>
              </a:pathLst>
            </a:custGeom>
            <a:solidFill>
              <a:srgbClr val="8751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91" name="Google Shape;3577;p70">
              <a:extLst>
                <a:ext uri="{FF2B5EF4-FFF2-40B4-BE49-F238E27FC236}">
                  <a16:creationId xmlns="" xmlns:a16="http://schemas.microsoft.com/office/drawing/2014/main" id="{FF963C3C-6AFE-45AF-9770-3612F232EF08}"/>
                </a:ext>
              </a:extLst>
            </p:cNvPr>
            <p:cNvSpPr/>
            <p:nvPr/>
          </p:nvSpPr>
          <p:spPr>
            <a:xfrm>
              <a:off x="7410127" y="3337625"/>
              <a:ext cx="18243" cy="16653"/>
            </a:xfrm>
            <a:custGeom>
              <a:avLst/>
              <a:gdLst/>
              <a:ahLst/>
              <a:cxnLst/>
              <a:rect l="l" t="t" r="r" b="b"/>
              <a:pathLst>
                <a:path w="1216" h="1110" extrusionOk="0">
                  <a:moveTo>
                    <a:pt x="603" y="0"/>
                  </a:moveTo>
                  <a:cubicBezTo>
                    <a:pt x="465" y="0"/>
                    <a:pt x="326" y="46"/>
                    <a:pt x="213" y="145"/>
                  </a:cubicBezTo>
                  <a:lnTo>
                    <a:pt x="274" y="115"/>
                  </a:lnTo>
                  <a:lnTo>
                    <a:pt x="274" y="115"/>
                  </a:lnTo>
                  <a:cubicBezTo>
                    <a:pt x="61" y="328"/>
                    <a:pt x="0" y="632"/>
                    <a:pt x="152" y="875"/>
                  </a:cubicBezTo>
                  <a:cubicBezTo>
                    <a:pt x="267" y="1029"/>
                    <a:pt x="444" y="1110"/>
                    <a:pt x="620" y="1110"/>
                  </a:cubicBezTo>
                  <a:cubicBezTo>
                    <a:pt x="721" y="1110"/>
                    <a:pt x="823" y="1082"/>
                    <a:pt x="912" y="1027"/>
                  </a:cubicBezTo>
                  <a:cubicBezTo>
                    <a:pt x="1155" y="814"/>
                    <a:pt x="1216" y="449"/>
                    <a:pt x="1033" y="176"/>
                  </a:cubicBezTo>
                  <a:cubicBezTo>
                    <a:pt x="920" y="62"/>
                    <a:pt x="762" y="0"/>
                    <a:pt x="60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92" name="Google Shape;3578;p70">
              <a:extLst>
                <a:ext uri="{FF2B5EF4-FFF2-40B4-BE49-F238E27FC236}">
                  <a16:creationId xmlns="" xmlns:a16="http://schemas.microsoft.com/office/drawing/2014/main" id="{22D38C0C-9DFD-4AC5-A8C2-ECB720927955}"/>
                </a:ext>
              </a:extLst>
            </p:cNvPr>
            <p:cNvSpPr/>
            <p:nvPr/>
          </p:nvSpPr>
          <p:spPr>
            <a:xfrm>
              <a:off x="7102771" y="1561809"/>
              <a:ext cx="338831" cy="339747"/>
            </a:xfrm>
            <a:custGeom>
              <a:avLst/>
              <a:gdLst/>
              <a:ahLst/>
              <a:cxnLst/>
              <a:rect l="l" t="t" r="r" b="b"/>
              <a:pathLst>
                <a:path w="22585" h="22646" extrusionOk="0">
                  <a:moveTo>
                    <a:pt x="20882" y="1"/>
                  </a:moveTo>
                  <a:lnTo>
                    <a:pt x="2949" y="214"/>
                  </a:lnTo>
                  <a:cubicBezTo>
                    <a:pt x="3161" y="5776"/>
                    <a:pt x="3678" y="10518"/>
                    <a:pt x="1824" y="15260"/>
                  </a:cubicBezTo>
                  <a:cubicBezTo>
                    <a:pt x="1338" y="16475"/>
                    <a:pt x="730" y="17630"/>
                    <a:pt x="365" y="18877"/>
                  </a:cubicBezTo>
                  <a:cubicBezTo>
                    <a:pt x="31" y="20123"/>
                    <a:pt x="0" y="21521"/>
                    <a:pt x="669" y="22646"/>
                  </a:cubicBezTo>
                  <a:lnTo>
                    <a:pt x="4286" y="21612"/>
                  </a:lnTo>
                  <a:cubicBezTo>
                    <a:pt x="4286" y="21217"/>
                    <a:pt x="4286" y="20852"/>
                    <a:pt x="4256" y="20457"/>
                  </a:cubicBezTo>
                  <a:lnTo>
                    <a:pt x="4256" y="20457"/>
                  </a:lnTo>
                  <a:cubicBezTo>
                    <a:pt x="4408" y="20974"/>
                    <a:pt x="4772" y="21369"/>
                    <a:pt x="5259" y="21582"/>
                  </a:cubicBezTo>
                  <a:cubicBezTo>
                    <a:pt x="5678" y="21708"/>
                    <a:pt x="6127" y="21776"/>
                    <a:pt x="6585" y="21776"/>
                  </a:cubicBezTo>
                  <a:cubicBezTo>
                    <a:pt x="6790" y="21776"/>
                    <a:pt x="6997" y="21762"/>
                    <a:pt x="7204" y="21734"/>
                  </a:cubicBezTo>
                  <a:cubicBezTo>
                    <a:pt x="11034" y="21399"/>
                    <a:pt x="14803" y="20700"/>
                    <a:pt x="18451" y="19606"/>
                  </a:cubicBezTo>
                  <a:cubicBezTo>
                    <a:pt x="18594" y="19561"/>
                    <a:pt x="18897" y="19546"/>
                    <a:pt x="19254" y="19546"/>
                  </a:cubicBezTo>
                  <a:cubicBezTo>
                    <a:pt x="20111" y="19546"/>
                    <a:pt x="21277" y="19636"/>
                    <a:pt x="21277" y="19636"/>
                  </a:cubicBezTo>
                  <a:cubicBezTo>
                    <a:pt x="22584" y="13922"/>
                    <a:pt x="22128" y="5776"/>
                    <a:pt x="20882"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93" name="Google Shape;3579;p70">
              <a:extLst>
                <a:ext uri="{FF2B5EF4-FFF2-40B4-BE49-F238E27FC236}">
                  <a16:creationId xmlns="" xmlns:a16="http://schemas.microsoft.com/office/drawing/2014/main" id="{721893C7-17F6-4223-978F-B7B2536FF755}"/>
                </a:ext>
              </a:extLst>
            </p:cNvPr>
            <p:cNvSpPr/>
            <p:nvPr/>
          </p:nvSpPr>
          <p:spPr>
            <a:xfrm>
              <a:off x="6706495" y="1984894"/>
              <a:ext cx="227558" cy="78088"/>
            </a:xfrm>
            <a:custGeom>
              <a:avLst/>
              <a:gdLst/>
              <a:ahLst/>
              <a:cxnLst/>
              <a:rect l="l" t="t" r="r" b="b"/>
              <a:pathLst>
                <a:path w="15168" h="5205" extrusionOk="0">
                  <a:moveTo>
                    <a:pt x="6530" y="0"/>
                  </a:moveTo>
                  <a:cubicBezTo>
                    <a:pt x="6111" y="0"/>
                    <a:pt x="5713" y="73"/>
                    <a:pt x="5441" y="311"/>
                  </a:cubicBezTo>
                  <a:cubicBezTo>
                    <a:pt x="5380" y="585"/>
                    <a:pt x="5532" y="858"/>
                    <a:pt x="5776" y="919"/>
                  </a:cubicBezTo>
                  <a:lnTo>
                    <a:pt x="5867" y="919"/>
                  </a:lnTo>
                  <a:cubicBezTo>
                    <a:pt x="6748" y="1040"/>
                    <a:pt x="8390" y="1314"/>
                    <a:pt x="8329" y="1436"/>
                  </a:cubicBezTo>
                  <a:cubicBezTo>
                    <a:pt x="8268" y="1557"/>
                    <a:pt x="5441" y="1405"/>
                    <a:pt x="4894" y="1618"/>
                  </a:cubicBezTo>
                  <a:lnTo>
                    <a:pt x="700" y="1740"/>
                  </a:lnTo>
                  <a:cubicBezTo>
                    <a:pt x="700" y="1740"/>
                    <a:pt x="0" y="2469"/>
                    <a:pt x="700" y="2682"/>
                  </a:cubicBezTo>
                  <a:lnTo>
                    <a:pt x="730" y="3229"/>
                  </a:lnTo>
                  <a:cubicBezTo>
                    <a:pt x="943" y="3381"/>
                    <a:pt x="1216" y="3472"/>
                    <a:pt x="1459" y="3533"/>
                  </a:cubicBezTo>
                  <a:cubicBezTo>
                    <a:pt x="2037" y="3654"/>
                    <a:pt x="1459" y="4019"/>
                    <a:pt x="2189" y="4141"/>
                  </a:cubicBezTo>
                  <a:cubicBezTo>
                    <a:pt x="2545" y="4185"/>
                    <a:pt x="2901" y="4214"/>
                    <a:pt x="3257" y="4214"/>
                  </a:cubicBezTo>
                  <a:cubicBezTo>
                    <a:pt x="3387" y="4214"/>
                    <a:pt x="3518" y="4210"/>
                    <a:pt x="3648" y="4202"/>
                  </a:cubicBezTo>
                  <a:lnTo>
                    <a:pt x="3739" y="4506"/>
                  </a:lnTo>
                  <a:cubicBezTo>
                    <a:pt x="3982" y="4627"/>
                    <a:pt x="4225" y="4688"/>
                    <a:pt x="4469" y="4688"/>
                  </a:cubicBezTo>
                  <a:cubicBezTo>
                    <a:pt x="4533" y="4701"/>
                    <a:pt x="4670" y="4707"/>
                    <a:pt x="4863" y="4707"/>
                  </a:cubicBezTo>
                  <a:cubicBezTo>
                    <a:pt x="6405" y="4707"/>
                    <a:pt x="11520" y="4323"/>
                    <a:pt x="11520" y="4323"/>
                  </a:cubicBezTo>
                  <a:lnTo>
                    <a:pt x="14864" y="5205"/>
                  </a:lnTo>
                  <a:lnTo>
                    <a:pt x="15168" y="1922"/>
                  </a:lnTo>
                  <a:lnTo>
                    <a:pt x="12675" y="1284"/>
                  </a:lnTo>
                  <a:cubicBezTo>
                    <a:pt x="12493" y="828"/>
                    <a:pt x="12220" y="433"/>
                    <a:pt x="11824" y="189"/>
                  </a:cubicBezTo>
                  <a:cubicBezTo>
                    <a:pt x="11609" y="88"/>
                    <a:pt x="11142" y="53"/>
                    <a:pt x="10613" y="53"/>
                  </a:cubicBezTo>
                  <a:cubicBezTo>
                    <a:pt x="9721" y="53"/>
                    <a:pt x="8653" y="151"/>
                    <a:pt x="8329" y="189"/>
                  </a:cubicBezTo>
                  <a:cubicBezTo>
                    <a:pt x="8315" y="190"/>
                    <a:pt x="8300" y="191"/>
                    <a:pt x="8284" y="191"/>
                  </a:cubicBezTo>
                  <a:cubicBezTo>
                    <a:pt x="7937" y="191"/>
                    <a:pt x="7206" y="0"/>
                    <a:pt x="6530" y="0"/>
                  </a:cubicBezTo>
                  <a:close/>
                </a:path>
              </a:pathLst>
            </a:custGeom>
            <a:solidFill>
              <a:srgbClr val="FBCE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94" name="Google Shape;3580;p70">
              <a:extLst>
                <a:ext uri="{FF2B5EF4-FFF2-40B4-BE49-F238E27FC236}">
                  <a16:creationId xmlns="" xmlns:a16="http://schemas.microsoft.com/office/drawing/2014/main" id="{ECE022A0-4BA5-4A71-9029-A5D66E276997}"/>
                </a:ext>
              </a:extLst>
            </p:cNvPr>
            <p:cNvSpPr/>
            <p:nvPr/>
          </p:nvSpPr>
          <p:spPr>
            <a:xfrm>
              <a:off x="6835997" y="2002327"/>
              <a:ext cx="40147" cy="29645"/>
            </a:xfrm>
            <a:custGeom>
              <a:avLst/>
              <a:gdLst/>
              <a:ahLst/>
              <a:cxnLst/>
              <a:rect l="l" t="t" r="r" b="b"/>
              <a:pathLst>
                <a:path w="2676" h="1976" extrusionOk="0">
                  <a:moveTo>
                    <a:pt x="2676" y="0"/>
                  </a:moveTo>
                  <a:cubicBezTo>
                    <a:pt x="2524" y="0"/>
                    <a:pt x="2341" y="0"/>
                    <a:pt x="2159" y="61"/>
                  </a:cubicBezTo>
                  <a:cubicBezTo>
                    <a:pt x="1764" y="152"/>
                    <a:pt x="1369" y="334"/>
                    <a:pt x="1034" y="547"/>
                  </a:cubicBezTo>
                  <a:cubicBezTo>
                    <a:pt x="670" y="790"/>
                    <a:pt x="366" y="1094"/>
                    <a:pt x="153" y="1459"/>
                  </a:cubicBezTo>
                  <a:cubicBezTo>
                    <a:pt x="62" y="1611"/>
                    <a:pt x="1" y="1793"/>
                    <a:pt x="1" y="1976"/>
                  </a:cubicBezTo>
                  <a:cubicBezTo>
                    <a:pt x="1" y="1976"/>
                    <a:pt x="92" y="1793"/>
                    <a:pt x="244" y="1520"/>
                  </a:cubicBezTo>
                  <a:cubicBezTo>
                    <a:pt x="487" y="1185"/>
                    <a:pt x="761" y="912"/>
                    <a:pt x="1125" y="699"/>
                  </a:cubicBezTo>
                  <a:cubicBezTo>
                    <a:pt x="1612" y="426"/>
                    <a:pt x="2129" y="182"/>
                    <a:pt x="2676" y="0"/>
                  </a:cubicBezTo>
                  <a:close/>
                </a:path>
              </a:pathLst>
            </a:custGeom>
            <a:solidFill>
              <a:srgbClr val="8751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95" name="Google Shape;3581;p70">
              <a:extLst>
                <a:ext uri="{FF2B5EF4-FFF2-40B4-BE49-F238E27FC236}">
                  <a16:creationId xmlns="" xmlns:a16="http://schemas.microsoft.com/office/drawing/2014/main" id="{FAA2C2A9-7A4B-4E5F-B19D-DCB9C12A9253}"/>
                </a:ext>
              </a:extLst>
            </p:cNvPr>
            <p:cNvSpPr/>
            <p:nvPr/>
          </p:nvSpPr>
          <p:spPr>
            <a:xfrm>
              <a:off x="6762124" y="2039863"/>
              <a:ext cx="41512" cy="8986"/>
            </a:xfrm>
            <a:custGeom>
              <a:avLst/>
              <a:gdLst/>
              <a:ahLst/>
              <a:cxnLst/>
              <a:rect l="l" t="t" r="r" b="b"/>
              <a:pathLst>
                <a:path w="2767" h="599" extrusionOk="0">
                  <a:moveTo>
                    <a:pt x="1912" y="1"/>
                  </a:moveTo>
                  <a:cubicBezTo>
                    <a:pt x="1711" y="1"/>
                    <a:pt x="1509" y="8"/>
                    <a:pt x="1308" y="21"/>
                  </a:cubicBezTo>
                  <a:cubicBezTo>
                    <a:pt x="973" y="21"/>
                    <a:pt x="609" y="82"/>
                    <a:pt x="274" y="203"/>
                  </a:cubicBezTo>
                  <a:cubicBezTo>
                    <a:pt x="31" y="386"/>
                    <a:pt x="1" y="598"/>
                    <a:pt x="31" y="598"/>
                  </a:cubicBezTo>
                  <a:cubicBezTo>
                    <a:pt x="122" y="477"/>
                    <a:pt x="214" y="386"/>
                    <a:pt x="335" y="325"/>
                  </a:cubicBezTo>
                  <a:cubicBezTo>
                    <a:pt x="669" y="234"/>
                    <a:pt x="1004" y="203"/>
                    <a:pt x="1338" y="203"/>
                  </a:cubicBezTo>
                  <a:cubicBezTo>
                    <a:pt x="1824" y="203"/>
                    <a:pt x="2311" y="142"/>
                    <a:pt x="2767" y="51"/>
                  </a:cubicBezTo>
                  <a:cubicBezTo>
                    <a:pt x="2482" y="16"/>
                    <a:pt x="2197" y="1"/>
                    <a:pt x="1912" y="1"/>
                  </a:cubicBezTo>
                  <a:close/>
                </a:path>
              </a:pathLst>
            </a:custGeom>
            <a:solidFill>
              <a:srgbClr val="8751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96" name="Google Shape;3582;p70">
              <a:extLst>
                <a:ext uri="{FF2B5EF4-FFF2-40B4-BE49-F238E27FC236}">
                  <a16:creationId xmlns="" xmlns:a16="http://schemas.microsoft.com/office/drawing/2014/main" id="{5A39645F-100A-4190-9AFA-C5D95B9A1280}"/>
                </a:ext>
              </a:extLst>
            </p:cNvPr>
            <p:cNvSpPr/>
            <p:nvPr/>
          </p:nvSpPr>
          <p:spPr>
            <a:xfrm>
              <a:off x="6732944" y="2026751"/>
              <a:ext cx="67046" cy="13427"/>
            </a:xfrm>
            <a:custGeom>
              <a:avLst/>
              <a:gdLst/>
              <a:ahLst/>
              <a:cxnLst/>
              <a:rect l="l" t="t" r="r" b="b"/>
              <a:pathLst>
                <a:path w="4469" h="895" extrusionOk="0">
                  <a:moveTo>
                    <a:pt x="4261" y="1"/>
                  </a:moveTo>
                  <a:cubicBezTo>
                    <a:pt x="4098" y="1"/>
                    <a:pt x="3941" y="22"/>
                    <a:pt x="3769" y="44"/>
                  </a:cubicBezTo>
                  <a:cubicBezTo>
                    <a:pt x="3222" y="135"/>
                    <a:pt x="2706" y="165"/>
                    <a:pt x="2159" y="165"/>
                  </a:cubicBezTo>
                  <a:cubicBezTo>
                    <a:pt x="1855" y="165"/>
                    <a:pt x="1551" y="165"/>
                    <a:pt x="1247" y="196"/>
                  </a:cubicBezTo>
                  <a:cubicBezTo>
                    <a:pt x="973" y="226"/>
                    <a:pt x="730" y="287"/>
                    <a:pt x="487" y="378"/>
                  </a:cubicBezTo>
                  <a:cubicBezTo>
                    <a:pt x="335" y="439"/>
                    <a:pt x="183" y="561"/>
                    <a:pt x="92" y="682"/>
                  </a:cubicBezTo>
                  <a:cubicBezTo>
                    <a:pt x="0" y="804"/>
                    <a:pt x="31" y="895"/>
                    <a:pt x="61" y="895"/>
                  </a:cubicBezTo>
                  <a:cubicBezTo>
                    <a:pt x="61" y="895"/>
                    <a:pt x="61" y="804"/>
                    <a:pt x="122" y="743"/>
                  </a:cubicBezTo>
                  <a:cubicBezTo>
                    <a:pt x="244" y="621"/>
                    <a:pt x="396" y="530"/>
                    <a:pt x="548" y="500"/>
                  </a:cubicBezTo>
                  <a:cubicBezTo>
                    <a:pt x="931" y="387"/>
                    <a:pt x="1331" y="324"/>
                    <a:pt x="1735" y="324"/>
                  </a:cubicBezTo>
                  <a:cubicBezTo>
                    <a:pt x="1876" y="324"/>
                    <a:pt x="2017" y="332"/>
                    <a:pt x="2159" y="348"/>
                  </a:cubicBezTo>
                  <a:cubicBezTo>
                    <a:pt x="2706" y="348"/>
                    <a:pt x="3253" y="287"/>
                    <a:pt x="3800" y="165"/>
                  </a:cubicBezTo>
                  <a:cubicBezTo>
                    <a:pt x="4013" y="135"/>
                    <a:pt x="4256" y="74"/>
                    <a:pt x="4469" y="13"/>
                  </a:cubicBezTo>
                  <a:cubicBezTo>
                    <a:pt x="4397" y="5"/>
                    <a:pt x="4329" y="1"/>
                    <a:pt x="4261" y="1"/>
                  </a:cubicBezTo>
                  <a:close/>
                </a:path>
              </a:pathLst>
            </a:custGeom>
            <a:solidFill>
              <a:srgbClr val="8751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97" name="Google Shape;3583;p70">
              <a:extLst>
                <a:ext uri="{FF2B5EF4-FFF2-40B4-BE49-F238E27FC236}">
                  <a16:creationId xmlns="" xmlns:a16="http://schemas.microsoft.com/office/drawing/2014/main" id="{BA18D516-A30A-4D16-93EC-EA230444741A}"/>
                </a:ext>
              </a:extLst>
            </p:cNvPr>
            <p:cNvSpPr/>
            <p:nvPr/>
          </p:nvSpPr>
          <p:spPr>
            <a:xfrm>
              <a:off x="6718347" y="2016114"/>
              <a:ext cx="72072" cy="9932"/>
            </a:xfrm>
            <a:custGeom>
              <a:avLst/>
              <a:gdLst/>
              <a:ahLst/>
              <a:cxnLst/>
              <a:rect l="l" t="t" r="r" b="b"/>
              <a:pathLst>
                <a:path w="4804" h="662" extrusionOk="0">
                  <a:moveTo>
                    <a:pt x="4465" y="1"/>
                  </a:moveTo>
                  <a:cubicBezTo>
                    <a:pt x="4347" y="1"/>
                    <a:pt x="4226" y="8"/>
                    <a:pt x="4104" y="23"/>
                  </a:cubicBezTo>
                  <a:cubicBezTo>
                    <a:pt x="3648" y="23"/>
                    <a:pt x="3040" y="54"/>
                    <a:pt x="2341" y="84"/>
                  </a:cubicBezTo>
                  <a:cubicBezTo>
                    <a:pt x="2174" y="99"/>
                    <a:pt x="2014" y="99"/>
                    <a:pt x="1859" y="99"/>
                  </a:cubicBezTo>
                  <a:cubicBezTo>
                    <a:pt x="1703" y="99"/>
                    <a:pt x="1551" y="99"/>
                    <a:pt x="1399" y="115"/>
                  </a:cubicBezTo>
                  <a:cubicBezTo>
                    <a:pt x="1125" y="145"/>
                    <a:pt x="852" y="175"/>
                    <a:pt x="609" y="236"/>
                  </a:cubicBezTo>
                  <a:cubicBezTo>
                    <a:pt x="426" y="297"/>
                    <a:pt x="244" y="358"/>
                    <a:pt x="122" y="479"/>
                  </a:cubicBezTo>
                  <a:cubicBezTo>
                    <a:pt x="31" y="570"/>
                    <a:pt x="1" y="662"/>
                    <a:pt x="31" y="662"/>
                  </a:cubicBezTo>
                  <a:cubicBezTo>
                    <a:pt x="31" y="662"/>
                    <a:pt x="62" y="601"/>
                    <a:pt x="153" y="540"/>
                  </a:cubicBezTo>
                  <a:cubicBezTo>
                    <a:pt x="305" y="449"/>
                    <a:pt x="457" y="388"/>
                    <a:pt x="639" y="358"/>
                  </a:cubicBezTo>
                  <a:cubicBezTo>
                    <a:pt x="882" y="297"/>
                    <a:pt x="1125" y="266"/>
                    <a:pt x="1399" y="266"/>
                  </a:cubicBezTo>
                  <a:cubicBezTo>
                    <a:pt x="1536" y="251"/>
                    <a:pt x="1688" y="251"/>
                    <a:pt x="1847" y="251"/>
                  </a:cubicBezTo>
                  <a:cubicBezTo>
                    <a:pt x="2007" y="251"/>
                    <a:pt x="2174" y="251"/>
                    <a:pt x="2341" y="236"/>
                  </a:cubicBezTo>
                  <a:cubicBezTo>
                    <a:pt x="3040" y="206"/>
                    <a:pt x="3648" y="175"/>
                    <a:pt x="4104" y="115"/>
                  </a:cubicBezTo>
                  <a:cubicBezTo>
                    <a:pt x="4347" y="115"/>
                    <a:pt x="4590" y="84"/>
                    <a:pt x="4803" y="23"/>
                  </a:cubicBezTo>
                  <a:cubicBezTo>
                    <a:pt x="4697" y="8"/>
                    <a:pt x="4583" y="1"/>
                    <a:pt x="4465" y="1"/>
                  </a:cubicBezTo>
                  <a:close/>
                </a:path>
              </a:pathLst>
            </a:custGeom>
            <a:solidFill>
              <a:srgbClr val="8751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98" name="Google Shape;3584;p70">
              <a:extLst>
                <a:ext uri="{FF2B5EF4-FFF2-40B4-BE49-F238E27FC236}">
                  <a16:creationId xmlns="" xmlns:a16="http://schemas.microsoft.com/office/drawing/2014/main" id="{35A10144-D3DE-4BFB-B2E4-FBCD1189FD4B}"/>
                </a:ext>
              </a:extLst>
            </p:cNvPr>
            <p:cNvSpPr/>
            <p:nvPr/>
          </p:nvSpPr>
          <p:spPr>
            <a:xfrm>
              <a:off x="7192606" y="1746955"/>
              <a:ext cx="174659" cy="120860"/>
            </a:xfrm>
            <a:custGeom>
              <a:avLst/>
              <a:gdLst/>
              <a:ahLst/>
              <a:cxnLst/>
              <a:rect l="l" t="t" r="r" b="b"/>
              <a:pathLst>
                <a:path w="11642" h="8056" extrusionOk="0">
                  <a:moveTo>
                    <a:pt x="11064" y="1"/>
                  </a:moveTo>
                  <a:lnTo>
                    <a:pt x="9575" y="153"/>
                  </a:lnTo>
                  <a:lnTo>
                    <a:pt x="2979" y="2371"/>
                  </a:lnTo>
                  <a:lnTo>
                    <a:pt x="0" y="6414"/>
                  </a:lnTo>
                  <a:lnTo>
                    <a:pt x="821" y="7964"/>
                  </a:lnTo>
                  <a:lnTo>
                    <a:pt x="4560" y="8055"/>
                  </a:lnTo>
                  <a:lnTo>
                    <a:pt x="8359" y="7204"/>
                  </a:lnTo>
                  <a:lnTo>
                    <a:pt x="10456" y="6353"/>
                  </a:lnTo>
                  <a:lnTo>
                    <a:pt x="11642" y="2736"/>
                  </a:lnTo>
                  <a:lnTo>
                    <a:pt x="11064" y="1"/>
                  </a:lnTo>
                  <a:close/>
                </a:path>
              </a:pathLst>
            </a:custGeom>
            <a:solidFill>
              <a:srgbClr val="FBCE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99" name="Google Shape;3585;p70">
              <a:extLst>
                <a:ext uri="{FF2B5EF4-FFF2-40B4-BE49-F238E27FC236}">
                  <a16:creationId xmlns="" xmlns:a16="http://schemas.microsoft.com/office/drawing/2014/main" id="{B133EEB2-1A6B-4612-A6A8-88ABEAB4EA75}"/>
                </a:ext>
              </a:extLst>
            </p:cNvPr>
            <p:cNvSpPr/>
            <p:nvPr/>
          </p:nvSpPr>
          <p:spPr>
            <a:xfrm>
              <a:off x="7082698" y="1830863"/>
              <a:ext cx="336551" cy="516221"/>
            </a:xfrm>
            <a:custGeom>
              <a:avLst/>
              <a:gdLst/>
              <a:ahLst/>
              <a:cxnLst/>
              <a:rect l="l" t="t" r="r" b="b"/>
              <a:pathLst>
                <a:path w="22433" h="34409" extrusionOk="0">
                  <a:moveTo>
                    <a:pt x="17174" y="0"/>
                  </a:moveTo>
                  <a:cubicBezTo>
                    <a:pt x="17174" y="0"/>
                    <a:pt x="11369" y="1702"/>
                    <a:pt x="9089" y="1733"/>
                  </a:cubicBezTo>
                  <a:cubicBezTo>
                    <a:pt x="9036" y="1734"/>
                    <a:pt x="8983" y="1735"/>
                    <a:pt x="8932" y="1735"/>
                  </a:cubicBezTo>
                  <a:cubicBezTo>
                    <a:pt x="6789" y="1735"/>
                    <a:pt x="6992" y="517"/>
                    <a:pt x="6992" y="517"/>
                  </a:cubicBezTo>
                  <a:lnTo>
                    <a:pt x="6992" y="517"/>
                  </a:lnTo>
                  <a:lnTo>
                    <a:pt x="639" y="8420"/>
                  </a:lnTo>
                  <a:cubicBezTo>
                    <a:pt x="153" y="10031"/>
                    <a:pt x="1" y="11703"/>
                    <a:pt x="183" y="13405"/>
                  </a:cubicBezTo>
                  <a:cubicBezTo>
                    <a:pt x="487" y="16292"/>
                    <a:pt x="1916" y="17174"/>
                    <a:pt x="1916" y="17174"/>
                  </a:cubicBezTo>
                  <a:lnTo>
                    <a:pt x="1186" y="34408"/>
                  </a:lnTo>
                  <a:lnTo>
                    <a:pt x="1186" y="34408"/>
                  </a:lnTo>
                  <a:lnTo>
                    <a:pt x="20123" y="31247"/>
                  </a:lnTo>
                  <a:lnTo>
                    <a:pt x="22433" y="8177"/>
                  </a:lnTo>
                  <a:lnTo>
                    <a:pt x="1717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0" name="Google Shape;3586;p70">
              <a:extLst>
                <a:ext uri="{FF2B5EF4-FFF2-40B4-BE49-F238E27FC236}">
                  <a16:creationId xmlns="" xmlns:a16="http://schemas.microsoft.com/office/drawing/2014/main" id="{AC54EF24-A85C-4430-A71E-58FEE0E0DF86}"/>
                </a:ext>
              </a:extLst>
            </p:cNvPr>
            <p:cNvSpPr/>
            <p:nvPr/>
          </p:nvSpPr>
          <p:spPr>
            <a:xfrm>
              <a:off x="7092734" y="2228040"/>
              <a:ext cx="437788" cy="643907"/>
            </a:xfrm>
            <a:custGeom>
              <a:avLst/>
              <a:gdLst/>
              <a:ahLst/>
              <a:cxnLst/>
              <a:rect l="l" t="t" r="r" b="b"/>
              <a:pathLst>
                <a:path w="29181" h="42920" extrusionOk="0">
                  <a:moveTo>
                    <a:pt x="25168" y="1"/>
                  </a:moveTo>
                  <a:lnTo>
                    <a:pt x="1" y="4469"/>
                  </a:lnTo>
                  <a:cubicBezTo>
                    <a:pt x="1" y="4469"/>
                    <a:pt x="517" y="7934"/>
                    <a:pt x="700" y="12706"/>
                  </a:cubicBezTo>
                  <a:cubicBezTo>
                    <a:pt x="882" y="17478"/>
                    <a:pt x="6141" y="42919"/>
                    <a:pt x="6141" y="42919"/>
                  </a:cubicBezTo>
                  <a:lnTo>
                    <a:pt x="24712" y="41916"/>
                  </a:lnTo>
                  <a:cubicBezTo>
                    <a:pt x="24712" y="41916"/>
                    <a:pt x="27205" y="21703"/>
                    <a:pt x="28177" y="15259"/>
                  </a:cubicBezTo>
                  <a:cubicBezTo>
                    <a:pt x="29180" y="8816"/>
                    <a:pt x="25168" y="1"/>
                    <a:pt x="25168" y="1"/>
                  </a:cubicBezTo>
                  <a:close/>
                </a:path>
              </a:pathLst>
            </a:custGeom>
            <a:solidFill>
              <a:srgbClr val="F5AA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1" name="Google Shape;3587;p70">
              <a:extLst>
                <a:ext uri="{FF2B5EF4-FFF2-40B4-BE49-F238E27FC236}">
                  <a16:creationId xmlns="" xmlns:a16="http://schemas.microsoft.com/office/drawing/2014/main" id="{B24DAAF4-829A-4369-AF6B-BC3720EAE565}"/>
                </a:ext>
              </a:extLst>
            </p:cNvPr>
            <p:cNvSpPr/>
            <p:nvPr/>
          </p:nvSpPr>
          <p:spPr>
            <a:xfrm>
              <a:off x="7272404" y="2461524"/>
              <a:ext cx="34671" cy="304176"/>
            </a:xfrm>
            <a:custGeom>
              <a:avLst/>
              <a:gdLst/>
              <a:ahLst/>
              <a:cxnLst/>
              <a:rect l="l" t="t" r="r" b="b"/>
              <a:pathLst>
                <a:path w="2311" h="20275" extrusionOk="0">
                  <a:moveTo>
                    <a:pt x="2249" y="0"/>
                  </a:moveTo>
                  <a:cubicBezTo>
                    <a:pt x="2186" y="0"/>
                    <a:pt x="1670" y="4548"/>
                    <a:pt x="1064" y="10122"/>
                  </a:cubicBezTo>
                  <a:cubicBezTo>
                    <a:pt x="456" y="15715"/>
                    <a:pt x="1" y="20274"/>
                    <a:pt x="61" y="20274"/>
                  </a:cubicBezTo>
                  <a:cubicBezTo>
                    <a:pt x="153" y="20274"/>
                    <a:pt x="639" y="15745"/>
                    <a:pt x="1247" y="10153"/>
                  </a:cubicBezTo>
                  <a:cubicBezTo>
                    <a:pt x="1855" y="4560"/>
                    <a:pt x="2311" y="0"/>
                    <a:pt x="2250" y="0"/>
                  </a:cubicBezTo>
                  <a:cubicBezTo>
                    <a:pt x="2250" y="0"/>
                    <a:pt x="2249" y="0"/>
                    <a:pt x="2249" y="0"/>
                  </a:cubicBezTo>
                  <a:close/>
                </a:path>
              </a:pathLst>
            </a:custGeom>
            <a:solidFill>
              <a:srgbClr val="455A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2" name="Google Shape;3588;p70">
              <a:extLst>
                <a:ext uri="{FF2B5EF4-FFF2-40B4-BE49-F238E27FC236}">
                  <a16:creationId xmlns="" xmlns:a16="http://schemas.microsoft.com/office/drawing/2014/main" id="{57BF6950-D6EE-4B45-A85E-AAA9684BCA0E}"/>
                </a:ext>
              </a:extLst>
            </p:cNvPr>
            <p:cNvSpPr/>
            <p:nvPr/>
          </p:nvSpPr>
          <p:spPr>
            <a:xfrm>
              <a:off x="7259712" y="2158278"/>
              <a:ext cx="28205" cy="28820"/>
            </a:xfrm>
            <a:custGeom>
              <a:avLst/>
              <a:gdLst/>
              <a:ahLst/>
              <a:cxnLst/>
              <a:rect l="l" t="t" r="r" b="b"/>
              <a:pathLst>
                <a:path w="1880" h="1921" extrusionOk="0">
                  <a:moveTo>
                    <a:pt x="1114" y="0"/>
                  </a:moveTo>
                  <a:cubicBezTo>
                    <a:pt x="982" y="0"/>
                    <a:pt x="855" y="45"/>
                    <a:pt x="739" y="120"/>
                  </a:cubicBezTo>
                  <a:lnTo>
                    <a:pt x="739" y="120"/>
                  </a:lnTo>
                  <a:cubicBezTo>
                    <a:pt x="810" y="102"/>
                    <a:pt x="884" y="92"/>
                    <a:pt x="959" y="92"/>
                  </a:cubicBezTo>
                  <a:cubicBezTo>
                    <a:pt x="1118" y="92"/>
                    <a:pt x="1282" y="137"/>
                    <a:pt x="1424" y="244"/>
                  </a:cubicBezTo>
                  <a:cubicBezTo>
                    <a:pt x="1606" y="335"/>
                    <a:pt x="1728" y="487"/>
                    <a:pt x="1819" y="669"/>
                  </a:cubicBezTo>
                  <a:cubicBezTo>
                    <a:pt x="1789" y="456"/>
                    <a:pt x="1667" y="244"/>
                    <a:pt x="1485" y="122"/>
                  </a:cubicBezTo>
                  <a:cubicBezTo>
                    <a:pt x="1360" y="37"/>
                    <a:pt x="1235" y="0"/>
                    <a:pt x="1114" y="0"/>
                  </a:cubicBezTo>
                  <a:close/>
                  <a:moveTo>
                    <a:pt x="1819" y="669"/>
                  </a:moveTo>
                  <a:lnTo>
                    <a:pt x="1819" y="669"/>
                  </a:lnTo>
                  <a:cubicBezTo>
                    <a:pt x="1850" y="791"/>
                    <a:pt x="1880" y="882"/>
                    <a:pt x="1880" y="882"/>
                  </a:cubicBezTo>
                  <a:cubicBezTo>
                    <a:pt x="1880" y="791"/>
                    <a:pt x="1880" y="730"/>
                    <a:pt x="1819" y="669"/>
                  </a:cubicBezTo>
                  <a:close/>
                  <a:moveTo>
                    <a:pt x="739" y="120"/>
                  </a:moveTo>
                  <a:cubicBezTo>
                    <a:pt x="703" y="129"/>
                    <a:pt x="668" y="140"/>
                    <a:pt x="634" y="152"/>
                  </a:cubicBezTo>
                  <a:cubicBezTo>
                    <a:pt x="213" y="333"/>
                    <a:pt x="1" y="839"/>
                    <a:pt x="171" y="1262"/>
                  </a:cubicBezTo>
                  <a:lnTo>
                    <a:pt x="171" y="1262"/>
                  </a:lnTo>
                  <a:cubicBezTo>
                    <a:pt x="149" y="844"/>
                    <a:pt x="393" y="344"/>
                    <a:pt x="739" y="120"/>
                  </a:cubicBezTo>
                  <a:close/>
                  <a:moveTo>
                    <a:pt x="1850" y="882"/>
                  </a:moveTo>
                  <a:cubicBezTo>
                    <a:pt x="1850" y="882"/>
                    <a:pt x="1850" y="973"/>
                    <a:pt x="1819" y="1095"/>
                  </a:cubicBezTo>
                  <a:cubicBezTo>
                    <a:pt x="1758" y="1307"/>
                    <a:pt x="1637" y="1459"/>
                    <a:pt x="1485" y="1581"/>
                  </a:cubicBezTo>
                  <a:cubicBezTo>
                    <a:pt x="1338" y="1707"/>
                    <a:pt x="1148" y="1775"/>
                    <a:pt x="954" y="1775"/>
                  </a:cubicBezTo>
                  <a:cubicBezTo>
                    <a:pt x="867" y="1775"/>
                    <a:pt x="779" y="1761"/>
                    <a:pt x="695" y="1733"/>
                  </a:cubicBezTo>
                  <a:cubicBezTo>
                    <a:pt x="482" y="1672"/>
                    <a:pt x="269" y="1490"/>
                    <a:pt x="178" y="1277"/>
                  </a:cubicBezTo>
                  <a:cubicBezTo>
                    <a:pt x="176" y="1272"/>
                    <a:pt x="173" y="1267"/>
                    <a:pt x="171" y="1262"/>
                  </a:cubicBezTo>
                  <a:lnTo>
                    <a:pt x="171" y="1262"/>
                  </a:lnTo>
                  <a:cubicBezTo>
                    <a:pt x="187" y="1543"/>
                    <a:pt x="324" y="1788"/>
                    <a:pt x="634" y="1885"/>
                  </a:cubicBezTo>
                  <a:cubicBezTo>
                    <a:pt x="721" y="1909"/>
                    <a:pt x="809" y="1920"/>
                    <a:pt x="894" y="1920"/>
                  </a:cubicBezTo>
                  <a:cubicBezTo>
                    <a:pt x="1137" y="1920"/>
                    <a:pt x="1366" y="1829"/>
                    <a:pt x="1546" y="1672"/>
                  </a:cubicBezTo>
                  <a:cubicBezTo>
                    <a:pt x="1728" y="1520"/>
                    <a:pt x="1819" y="1338"/>
                    <a:pt x="1850" y="1125"/>
                  </a:cubicBezTo>
                  <a:cubicBezTo>
                    <a:pt x="1880" y="1034"/>
                    <a:pt x="1880" y="943"/>
                    <a:pt x="1850" y="882"/>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3" name="Google Shape;3589;p70">
              <a:extLst>
                <a:ext uri="{FF2B5EF4-FFF2-40B4-BE49-F238E27FC236}">
                  <a16:creationId xmlns="" xmlns:a16="http://schemas.microsoft.com/office/drawing/2014/main" id="{AF7C3923-6378-465D-B16D-C02D27BCCF27}"/>
                </a:ext>
              </a:extLst>
            </p:cNvPr>
            <p:cNvSpPr/>
            <p:nvPr/>
          </p:nvSpPr>
          <p:spPr>
            <a:xfrm>
              <a:off x="6884335" y="1755161"/>
              <a:ext cx="348868" cy="689050"/>
            </a:xfrm>
            <a:custGeom>
              <a:avLst/>
              <a:gdLst/>
              <a:ahLst/>
              <a:cxnLst/>
              <a:rect l="l" t="t" r="r" b="b"/>
              <a:pathLst>
                <a:path w="23254" h="45929" extrusionOk="0">
                  <a:moveTo>
                    <a:pt x="23162" y="1"/>
                  </a:moveTo>
                  <a:lnTo>
                    <a:pt x="22342" y="1065"/>
                  </a:lnTo>
                  <a:cubicBezTo>
                    <a:pt x="22342" y="1065"/>
                    <a:pt x="17995" y="2037"/>
                    <a:pt x="17478" y="2341"/>
                  </a:cubicBezTo>
                  <a:cubicBezTo>
                    <a:pt x="16931" y="2645"/>
                    <a:pt x="14895" y="5229"/>
                    <a:pt x="14287" y="6961"/>
                  </a:cubicBezTo>
                  <a:cubicBezTo>
                    <a:pt x="13709" y="8724"/>
                    <a:pt x="13314" y="12919"/>
                    <a:pt x="13314" y="12919"/>
                  </a:cubicBezTo>
                  <a:cubicBezTo>
                    <a:pt x="13314" y="12919"/>
                    <a:pt x="11734" y="15472"/>
                    <a:pt x="11764" y="15867"/>
                  </a:cubicBezTo>
                  <a:lnTo>
                    <a:pt x="11825" y="16961"/>
                  </a:lnTo>
                  <a:cubicBezTo>
                    <a:pt x="11825" y="16961"/>
                    <a:pt x="10609" y="19028"/>
                    <a:pt x="10639" y="19211"/>
                  </a:cubicBezTo>
                  <a:lnTo>
                    <a:pt x="10639" y="19423"/>
                  </a:lnTo>
                  <a:lnTo>
                    <a:pt x="2280" y="15715"/>
                  </a:lnTo>
                  <a:lnTo>
                    <a:pt x="1" y="20031"/>
                  </a:lnTo>
                  <a:cubicBezTo>
                    <a:pt x="1" y="20031"/>
                    <a:pt x="6749" y="25898"/>
                    <a:pt x="10396" y="27873"/>
                  </a:cubicBezTo>
                  <a:cubicBezTo>
                    <a:pt x="10706" y="28043"/>
                    <a:pt x="11039" y="28124"/>
                    <a:pt x="11368" y="28124"/>
                  </a:cubicBezTo>
                  <a:cubicBezTo>
                    <a:pt x="12039" y="28124"/>
                    <a:pt x="12693" y="27786"/>
                    <a:pt x="13101" y="27174"/>
                  </a:cubicBezTo>
                  <a:lnTo>
                    <a:pt x="13101" y="27174"/>
                  </a:lnTo>
                  <a:lnTo>
                    <a:pt x="12189" y="44773"/>
                  </a:lnTo>
                  <a:lnTo>
                    <a:pt x="16475" y="45928"/>
                  </a:lnTo>
                  <a:lnTo>
                    <a:pt x="15837" y="24925"/>
                  </a:lnTo>
                  <a:lnTo>
                    <a:pt x="15685" y="22159"/>
                  </a:lnTo>
                  <a:cubicBezTo>
                    <a:pt x="15685" y="22159"/>
                    <a:pt x="12706" y="19393"/>
                    <a:pt x="14864" y="15350"/>
                  </a:cubicBezTo>
                  <a:cubicBezTo>
                    <a:pt x="15624" y="13952"/>
                    <a:pt x="17813" y="10122"/>
                    <a:pt x="18998" y="8207"/>
                  </a:cubicBezTo>
                  <a:cubicBezTo>
                    <a:pt x="20214" y="6293"/>
                    <a:pt x="23253" y="2128"/>
                    <a:pt x="23253" y="2128"/>
                  </a:cubicBezTo>
                  <a:lnTo>
                    <a:pt x="23162" y="1"/>
                  </a:lnTo>
                  <a:close/>
                </a:path>
              </a:pathLst>
            </a:custGeom>
            <a:solidFill>
              <a:srgbClr val="B7D5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4" name="Google Shape;3590;p70">
              <a:extLst>
                <a:ext uri="{FF2B5EF4-FFF2-40B4-BE49-F238E27FC236}">
                  <a16:creationId xmlns="" xmlns:a16="http://schemas.microsoft.com/office/drawing/2014/main" id="{F67426A3-9641-4BEC-B83A-AA92B2967058}"/>
                </a:ext>
              </a:extLst>
            </p:cNvPr>
            <p:cNvSpPr/>
            <p:nvPr/>
          </p:nvSpPr>
          <p:spPr>
            <a:xfrm>
              <a:off x="7042581" y="2047470"/>
              <a:ext cx="28280" cy="86654"/>
            </a:xfrm>
            <a:custGeom>
              <a:avLst/>
              <a:gdLst/>
              <a:ahLst/>
              <a:cxnLst/>
              <a:rect l="l" t="t" r="r" b="b"/>
              <a:pathLst>
                <a:path w="1885" h="5776" extrusionOk="0">
                  <a:moveTo>
                    <a:pt x="0" y="0"/>
                  </a:moveTo>
                  <a:cubicBezTo>
                    <a:pt x="243" y="152"/>
                    <a:pt x="486" y="365"/>
                    <a:pt x="669" y="608"/>
                  </a:cubicBezTo>
                  <a:cubicBezTo>
                    <a:pt x="1064" y="1216"/>
                    <a:pt x="1338" y="1915"/>
                    <a:pt x="1489" y="2645"/>
                  </a:cubicBezTo>
                  <a:cubicBezTo>
                    <a:pt x="1641" y="3374"/>
                    <a:pt x="1733" y="4104"/>
                    <a:pt x="1733" y="4864"/>
                  </a:cubicBezTo>
                  <a:cubicBezTo>
                    <a:pt x="1733" y="5167"/>
                    <a:pt x="1733" y="5471"/>
                    <a:pt x="1733" y="5775"/>
                  </a:cubicBezTo>
                  <a:cubicBezTo>
                    <a:pt x="1824" y="5471"/>
                    <a:pt x="1854" y="5167"/>
                    <a:pt x="1854" y="4864"/>
                  </a:cubicBezTo>
                  <a:cubicBezTo>
                    <a:pt x="1885" y="4104"/>
                    <a:pt x="1824" y="3344"/>
                    <a:pt x="1641" y="2614"/>
                  </a:cubicBezTo>
                  <a:cubicBezTo>
                    <a:pt x="1520" y="1854"/>
                    <a:pt x="1216" y="1155"/>
                    <a:pt x="760" y="547"/>
                  </a:cubicBezTo>
                  <a:cubicBezTo>
                    <a:pt x="608" y="365"/>
                    <a:pt x="456" y="213"/>
                    <a:pt x="243" y="91"/>
                  </a:cubicBezTo>
                  <a:cubicBezTo>
                    <a:pt x="182" y="31"/>
                    <a:pt x="91" y="0"/>
                    <a:pt x="0"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5" name="Google Shape;3591;p70">
              <a:extLst>
                <a:ext uri="{FF2B5EF4-FFF2-40B4-BE49-F238E27FC236}">
                  <a16:creationId xmlns="" xmlns:a16="http://schemas.microsoft.com/office/drawing/2014/main" id="{C963A902-3EE7-48BD-B4CD-69B1E688EBBC}"/>
                </a:ext>
              </a:extLst>
            </p:cNvPr>
            <p:cNvSpPr/>
            <p:nvPr/>
          </p:nvSpPr>
          <p:spPr>
            <a:xfrm>
              <a:off x="7085443" y="1770673"/>
              <a:ext cx="134542" cy="290943"/>
            </a:xfrm>
            <a:custGeom>
              <a:avLst/>
              <a:gdLst/>
              <a:ahLst/>
              <a:cxnLst/>
              <a:rect l="l" t="t" r="r" b="b"/>
              <a:pathLst>
                <a:path w="8968" h="19393" extrusionOk="0">
                  <a:moveTo>
                    <a:pt x="8967" y="0"/>
                  </a:moveTo>
                  <a:lnTo>
                    <a:pt x="8967" y="0"/>
                  </a:lnTo>
                  <a:cubicBezTo>
                    <a:pt x="8906" y="61"/>
                    <a:pt x="8845" y="122"/>
                    <a:pt x="8815" y="182"/>
                  </a:cubicBezTo>
                  <a:cubicBezTo>
                    <a:pt x="8724" y="274"/>
                    <a:pt x="8602" y="456"/>
                    <a:pt x="8420" y="669"/>
                  </a:cubicBezTo>
                  <a:cubicBezTo>
                    <a:pt x="8086" y="1125"/>
                    <a:pt x="7630" y="1763"/>
                    <a:pt x="7082" y="2614"/>
                  </a:cubicBezTo>
                  <a:cubicBezTo>
                    <a:pt x="6535" y="3617"/>
                    <a:pt x="5867" y="4590"/>
                    <a:pt x="5137" y="5471"/>
                  </a:cubicBezTo>
                  <a:cubicBezTo>
                    <a:pt x="4651" y="5988"/>
                    <a:pt x="4225" y="6505"/>
                    <a:pt x="3800" y="7052"/>
                  </a:cubicBezTo>
                  <a:cubicBezTo>
                    <a:pt x="3374" y="7660"/>
                    <a:pt x="3009" y="8328"/>
                    <a:pt x="2706" y="8997"/>
                  </a:cubicBezTo>
                  <a:cubicBezTo>
                    <a:pt x="2067" y="10365"/>
                    <a:pt x="1581" y="11733"/>
                    <a:pt x="1095" y="12949"/>
                  </a:cubicBezTo>
                  <a:cubicBezTo>
                    <a:pt x="608" y="14012"/>
                    <a:pt x="274" y="15137"/>
                    <a:pt x="91" y="16292"/>
                  </a:cubicBezTo>
                  <a:cubicBezTo>
                    <a:pt x="0" y="17082"/>
                    <a:pt x="91" y="17903"/>
                    <a:pt x="395" y="18633"/>
                  </a:cubicBezTo>
                  <a:cubicBezTo>
                    <a:pt x="456" y="18845"/>
                    <a:pt x="578" y="19028"/>
                    <a:pt x="699" y="19210"/>
                  </a:cubicBezTo>
                  <a:cubicBezTo>
                    <a:pt x="730" y="19271"/>
                    <a:pt x="760" y="19332"/>
                    <a:pt x="821" y="19392"/>
                  </a:cubicBezTo>
                  <a:cubicBezTo>
                    <a:pt x="669" y="19119"/>
                    <a:pt x="547" y="18876"/>
                    <a:pt x="426" y="18572"/>
                  </a:cubicBezTo>
                  <a:cubicBezTo>
                    <a:pt x="152" y="17842"/>
                    <a:pt x="91" y="17082"/>
                    <a:pt x="183" y="16292"/>
                  </a:cubicBezTo>
                  <a:cubicBezTo>
                    <a:pt x="395" y="15167"/>
                    <a:pt x="730" y="14043"/>
                    <a:pt x="1186" y="13009"/>
                  </a:cubicBezTo>
                  <a:cubicBezTo>
                    <a:pt x="1702" y="11794"/>
                    <a:pt x="2189" y="10426"/>
                    <a:pt x="2827" y="9058"/>
                  </a:cubicBezTo>
                  <a:cubicBezTo>
                    <a:pt x="3131" y="8389"/>
                    <a:pt x="3496" y="7751"/>
                    <a:pt x="3921" y="7143"/>
                  </a:cubicBezTo>
                  <a:cubicBezTo>
                    <a:pt x="4316" y="6566"/>
                    <a:pt x="4803" y="6079"/>
                    <a:pt x="5228" y="5562"/>
                  </a:cubicBezTo>
                  <a:cubicBezTo>
                    <a:pt x="5958" y="4681"/>
                    <a:pt x="6627" y="3708"/>
                    <a:pt x="7174" y="2675"/>
                  </a:cubicBezTo>
                  <a:cubicBezTo>
                    <a:pt x="7690" y="1824"/>
                    <a:pt x="8146" y="1155"/>
                    <a:pt x="8450" y="699"/>
                  </a:cubicBezTo>
                  <a:lnTo>
                    <a:pt x="8845" y="182"/>
                  </a:lnTo>
                  <a:cubicBezTo>
                    <a:pt x="8876" y="122"/>
                    <a:pt x="8937" y="61"/>
                    <a:pt x="8967"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6" name="Google Shape;3592;p70">
              <a:extLst>
                <a:ext uri="{FF2B5EF4-FFF2-40B4-BE49-F238E27FC236}">
                  <a16:creationId xmlns="" xmlns:a16="http://schemas.microsoft.com/office/drawing/2014/main" id="{F0F09D61-476F-4984-8D12-742CFBDA15DD}"/>
                </a:ext>
              </a:extLst>
            </p:cNvPr>
            <p:cNvSpPr/>
            <p:nvPr/>
          </p:nvSpPr>
          <p:spPr>
            <a:xfrm>
              <a:off x="7076772" y="2062052"/>
              <a:ext cx="15528" cy="138188"/>
            </a:xfrm>
            <a:custGeom>
              <a:avLst/>
              <a:gdLst/>
              <a:ahLst/>
              <a:cxnLst/>
              <a:rect l="l" t="t" r="r" b="b"/>
              <a:pathLst>
                <a:path w="1035" h="9211" extrusionOk="0">
                  <a:moveTo>
                    <a:pt x="852" y="1"/>
                  </a:moveTo>
                  <a:lnTo>
                    <a:pt x="852" y="1"/>
                  </a:lnTo>
                  <a:cubicBezTo>
                    <a:pt x="821" y="1"/>
                    <a:pt x="882" y="518"/>
                    <a:pt x="882" y="1338"/>
                  </a:cubicBezTo>
                  <a:cubicBezTo>
                    <a:pt x="882" y="2433"/>
                    <a:pt x="791" y="3527"/>
                    <a:pt x="639" y="4591"/>
                  </a:cubicBezTo>
                  <a:cubicBezTo>
                    <a:pt x="457" y="5837"/>
                    <a:pt x="274" y="6961"/>
                    <a:pt x="122" y="7843"/>
                  </a:cubicBezTo>
                  <a:cubicBezTo>
                    <a:pt x="92" y="8268"/>
                    <a:pt x="31" y="8603"/>
                    <a:pt x="1" y="8816"/>
                  </a:cubicBezTo>
                  <a:cubicBezTo>
                    <a:pt x="1" y="8968"/>
                    <a:pt x="1" y="9089"/>
                    <a:pt x="1" y="9211"/>
                  </a:cubicBezTo>
                  <a:cubicBezTo>
                    <a:pt x="31" y="9089"/>
                    <a:pt x="62" y="8968"/>
                    <a:pt x="62" y="8846"/>
                  </a:cubicBezTo>
                  <a:cubicBezTo>
                    <a:pt x="122" y="8603"/>
                    <a:pt x="183" y="8268"/>
                    <a:pt x="244" y="7873"/>
                  </a:cubicBezTo>
                  <a:cubicBezTo>
                    <a:pt x="426" y="7053"/>
                    <a:pt x="609" y="5928"/>
                    <a:pt x="791" y="4651"/>
                  </a:cubicBezTo>
                  <a:cubicBezTo>
                    <a:pt x="973" y="3557"/>
                    <a:pt x="1034" y="2463"/>
                    <a:pt x="1004" y="1369"/>
                  </a:cubicBezTo>
                  <a:cubicBezTo>
                    <a:pt x="1004" y="1156"/>
                    <a:pt x="973" y="974"/>
                    <a:pt x="973" y="791"/>
                  </a:cubicBezTo>
                  <a:cubicBezTo>
                    <a:pt x="943" y="639"/>
                    <a:pt x="913" y="487"/>
                    <a:pt x="913" y="366"/>
                  </a:cubicBezTo>
                  <a:cubicBezTo>
                    <a:pt x="913" y="244"/>
                    <a:pt x="882" y="122"/>
                    <a:pt x="852"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7" name="Google Shape;3593;p70">
              <a:extLst>
                <a:ext uri="{FF2B5EF4-FFF2-40B4-BE49-F238E27FC236}">
                  <a16:creationId xmlns="" xmlns:a16="http://schemas.microsoft.com/office/drawing/2014/main" id="{A9A899A5-B0E4-499E-A364-465ADAF744CC}"/>
                </a:ext>
              </a:extLst>
            </p:cNvPr>
            <p:cNvSpPr/>
            <p:nvPr/>
          </p:nvSpPr>
          <p:spPr>
            <a:xfrm>
              <a:off x="7043481" y="2046554"/>
              <a:ext cx="38781" cy="76183"/>
            </a:xfrm>
            <a:custGeom>
              <a:avLst/>
              <a:gdLst/>
              <a:ahLst/>
              <a:cxnLst/>
              <a:rect l="l" t="t" r="r" b="b"/>
              <a:pathLst>
                <a:path w="2585" h="5078" extrusionOk="0">
                  <a:moveTo>
                    <a:pt x="1" y="0"/>
                  </a:moveTo>
                  <a:cubicBezTo>
                    <a:pt x="730" y="578"/>
                    <a:pt x="974" y="1277"/>
                    <a:pt x="1217" y="2159"/>
                  </a:cubicBezTo>
                  <a:cubicBezTo>
                    <a:pt x="1460" y="3040"/>
                    <a:pt x="1551" y="3952"/>
                    <a:pt x="1764" y="4833"/>
                  </a:cubicBezTo>
                  <a:cubicBezTo>
                    <a:pt x="1764" y="4894"/>
                    <a:pt x="1794" y="4955"/>
                    <a:pt x="1825" y="5016"/>
                  </a:cubicBezTo>
                  <a:cubicBezTo>
                    <a:pt x="1868" y="5059"/>
                    <a:pt x="1922" y="5078"/>
                    <a:pt x="1979" y="5078"/>
                  </a:cubicBezTo>
                  <a:cubicBezTo>
                    <a:pt x="2121" y="5078"/>
                    <a:pt x="2285" y="4963"/>
                    <a:pt x="2372" y="4833"/>
                  </a:cubicBezTo>
                  <a:cubicBezTo>
                    <a:pt x="2554" y="4408"/>
                    <a:pt x="2585" y="3921"/>
                    <a:pt x="2433" y="3496"/>
                  </a:cubicBezTo>
                  <a:cubicBezTo>
                    <a:pt x="2341" y="2736"/>
                    <a:pt x="2098" y="2007"/>
                    <a:pt x="1733" y="1307"/>
                  </a:cubicBezTo>
                  <a:cubicBezTo>
                    <a:pt x="1369" y="669"/>
                    <a:pt x="761" y="183"/>
                    <a:pt x="3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8" name="Google Shape;3594;p70">
              <a:extLst>
                <a:ext uri="{FF2B5EF4-FFF2-40B4-BE49-F238E27FC236}">
                  <a16:creationId xmlns="" xmlns:a16="http://schemas.microsoft.com/office/drawing/2014/main" id="{CE1531D7-576D-4BF7-82D9-67436B6E334C}"/>
                </a:ext>
              </a:extLst>
            </p:cNvPr>
            <p:cNvSpPr/>
            <p:nvPr/>
          </p:nvSpPr>
          <p:spPr>
            <a:xfrm>
              <a:off x="7240479" y="1737383"/>
              <a:ext cx="276826" cy="694511"/>
            </a:xfrm>
            <a:custGeom>
              <a:avLst/>
              <a:gdLst/>
              <a:ahLst/>
              <a:cxnLst/>
              <a:rect l="l" t="t" r="r" b="b"/>
              <a:pathLst>
                <a:path w="18452" h="46293" extrusionOk="0">
                  <a:moveTo>
                    <a:pt x="7509" y="0"/>
                  </a:moveTo>
                  <a:cubicBezTo>
                    <a:pt x="7509" y="0"/>
                    <a:pt x="7782" y="2341"/>
                    <a:pt x="7782" y="2584"/>
                  </a:cubicBezTo>
                  <a:cubicBezTo>
                    <a:pt x="7813" y="2797"/>
                    <a:pt x="4712" y="9818"/>
                    <a:pt x="3527" y="13040"/>
                  </a:cubicBezTo>
                  <a:cubicBezTo>
                    <a:pt x="2311" y="16292"/>
                    <a:pt x="730" y="23952"/>
                    <a:pt x="366" y="26931"/>
                  </a:cubicBezTo>
                  <a:cubicBezTo>
                    <a:pt x="1" y="29940"/>
                    <a:pt x="1399" y="46293"/>
                    <a:pt x="1399" y="46293"/>
                  </a:cubicBezTo>
                  <a:lnTo>
                    <a:pt x="17873" y="40639"/>
                  </a:lnTo>
                  <a:cubicBezTo>
                    <a:pt x="17357" y="35897"/>
                    <a:pt x="12889" y="26414"/>
                    <a:pt x="12889" y="26414"/>
                  </a:cubicBezTo>
                  <a:lnTo>
                    <a:pt x="14652" y="16596"/>
                  </a:lnTo>
                  <a:cubicBezTo>
                    <a:pt x="14652" y="16596"/>
                    <a:pt x="18451" y="4408"/>
                    <a:pt x="17691" y="3526"/>
                  </a:cubicBezTo>
                  <a:cubicBezTo>
                    <a:pt x="16931" y="2614"/>
                    <a:pt x="10761" y="1398"/>
                    <a:pt x="10761" y="1398"/>
                  </a:cubicBezTo>
                  <a:lnTo>
                    <a:pt x="9667" y="243"/>
                  </a:lnTo>
                  <a:lnTo>
                    <a:pt x="7509" y="0"/>
                  </a:lnTo>
                  <a:close/>
                </a:path>
              </a:pathLst>
            </a:custGeom>
            <a:solidFill>
              <a:srgbClr val="B7D5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9" name="Google Shape;3595;p70">
              <a:extLst>
                <a:ext uri="{FF2B5EF4-FFF2-40B4-BE49-F238E27FC236}">
                  <a16:creationId xmlns="" xmlns:a16="http://schemas.microsoft.com/office/drawing/2014/main" id="{733AC4D2-9409-4193-857B-32546672B9BA}"/>
                </a:ext>
              </a:extLst>
            </p:cNvPr>
            <p:cNvSpPr/>
            <p:nvPr/>
          </p:nvSpPr>
          <p:spPr>
            <a:xfrm>
              <a:off x="7249150" y="2104209"/>
              <a:ext cx="190622" cy="65786"/>
            </a:xfrm>
            <a:custGeom>
              <a:avLst/>
              <a:gdLst/>
              <a:ahLst/>
              <a:cxnLst/>
              <a:rect l="l" t="t" r="r" b="b"/>
              <a:pathLst>
                <a:path w="12706" h="4385" extrusionOk="0">
                  <a:moveTo>
                    <a:pt x="2486" y="0"/>
                  </a:moveTo>
                  <a:cubicBezTo>
                    <a:pt x="2236" y="0"/>
                    <a:pt x="1985" y="24"/>
                    <a:pt x="1733" y="78"/>
                  </a:cubicBezTo>
                  <a:cubicBezTo>
                    <a:pt x="1064" y="230"/>
                    <a:pt x="760" y="230"/>
                    <a:pt x="92" y="413"/>
                  </a:cubicBezTo>
                  <a:lnTo>
                    <a:pt x="0" y="960"/>
                  </a:lnTo>
                  <a:cubicBezTo>
                    <a:pt x="372" y="1130"/>
                    <a:pt x="825" y="1166"/>
                    <a:pt x="1302" y="1166"/>
                  </a:cubicBezTo>
                  <a:cubicBezTo>
                    <a:pt x="1658" y="1166"/>
                    <a:pt x="2028" y="1146"/>
                    <a:pt x="2386" y="1146"/>
                  </a:cubicBezTo>
                  <a:cubicBezTo>
                    <a:pt x="2919" y="1146"/>
                    <a:pt x="3428" y="1191"/>
                    <a:pt x="3830" y="1416"/>
                  </a:cubicBezTo>
                  <a:cubicBezTo>
                    <a:pt x="4165" y="1659"/>
                    <a:pt x="4469" y="1902"/>
                    <a:pt x="4772" y="2176"/>
                  </a:cubicBezTo>
                  <a:cubicBezTo>
                    <a:pt x="5168" y="2480"/>
                    <a:pt x="5624" y="2692"/>
                    <a:pt x="6079" y="2875"/>
                  </a:cubicBezTo>
                  <a:cubicBezTo>
                    <a:pt x="7022" y="3240"/>
                    <a:pt x="7994" y="3604"/>
                    <a:pt x="8937" y="3939"/>
                  </a:cubicBezTo>
                  <a:cubicBezTo>
                    <a:pt x="9609" y="4177"/>
                    <a:pt x="10281" y="4385"/>
                    <a:pt x="10943" y="4385"/>
                  </a:cubicBezTo>
                  <a:cubicBezTo>
                    <a:pt x="11208" y="4385"/>
                    <a:pt x="11472" y="4351"/>
                    <a:pt x="11733" y="4273"/>
                  </a:cubicBezTo>
                  <a:cubicBezTo>
                    <a:pt x="12037" y="4212"/>
                    <a:pt x="12311" y="4030"/>
                    <a:pt x="12493" y="3787"/>
                  </a:cubicBezTo>
                  <a:cubicBezTo>
                    <a:pt x="12675" y="3544"/>
                    <a:pt x="12706" y="3209"/>
                    <a:pt x="12584" y="2936"/>
                  </a:cubicBezTo>
                  <a:cubicBezTo>
                    <a:pt x="12463" y="2753"/>
                    <a:pt x="12250" y="2601"/>
                    <a:pt x="12037" y="2510"/>
                  </a:cubicBezTo>
                  <a:cubicBezTo>
                    <a:pt x="10365" y="1750"/>
                    <a:pt x="8481" y="1750"/>
                    <a:pt x="6718" y="1233"/>
                  </a:cubicBezTo>
                  <a:cubicBezTo>
                    <a:pt x="5320" y="793"/>
                    <a:pt x="3922" y="0"/>
                    <a:pt x="248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0" name="Google Shape;3596;p70">
              <a:extLst>
                <a:ext uri="{FF2B5EF4-FFF2-40B4-BE49-F238E27FC236}">
                  <a16:creationId xmlns="" xmlns:a16="http://schemas.microsoft.com/office/drawing/2014/main" id="{7A9E32BB-2ADB-4365-8493-9C654BD7B548}"/>
                </a:ext>
              </a:extLst>
            </p:cNvPr>
            <p:cNvSpPr/>
            <p:nvPr/>
          </p:nvSpPr>
          <p:spPr>
            <a:xfrm>
              <a:off x="7320292" y="1775789"/>
              <a:ext cx="281822" cy="393216"/>
            </a:xfrm>
            <a:custGeom>
              <a:avLst/>
              <a:gdLst/>
              <a:ahLst/>
              <a:cxnLst/>
              <a:rect l="l" t="t" r="r" b="b"/>
              <a:pathLst>
                <a:path w="18785" h="26210" extrusionOk="0">
                  <a:moveTo>
                    <a:pt x="10397" y="0"/>
                  </a:moveTo>
                  <a:cubicBezTo>
                    <a:pt x="10293" y="0"/>
                    <a:pt x="10200" y="18"/>
                    <a:pt x="10122" y="54"/>
                  </a:cubicBezTo>
                  <a:cubicBezTo>
                    <a:pt x="9879" y="145"/>
                    <a:pt x="7447" y="5373"/>
                    <a:pt x="6961" y="7957"/>
                  </a:cubicBezTo>
                  <a:cubicBezTo>
                    <a:pt x="6474" y="10571"/>
                    <a:pt x="9879" y="18140"/>
                    <a:pt x="9879" y="18140"/>
                  </a:cubicBezTo>
                  <a:lnTo>
                    <a:pt x="638" y="18018"/>
                  </a:lnTo>
                  <a:lnTo>
                    <a:pt x="0" y="22608"/>
                  </a:lnTo>
                  <a:cubicBezTo>
                    <a:pt x="0" y="22608"/>
                    <a:pt x="8632" y="25191"/>
                    <a:pt x="11490" y="25739"/>
                  </a:cubicBezTo>
                  <a:cubicBezTo>
                    <a:pt x="12878" y="26007"/>
                    <a:pt x="14266" y="26210"/>
                    <a:pt x="15409" y="26210"/>
                  </a:cubicBezTo>
                  <a:cubicBezTo>
                    <a:pt x="16594" y="26210"/>
                    <a:pt x="17516" y="25992"/>
                    <a:pt x="17903" y="25404"/>
                  </a:cubicBezTo>
                  <a:cubicBezTo>
                    <a:pt x="18359" y="24675"/>
                    <a:pt x="18663" y="23884"/>
                    <a:pt x="18785" y="23033"/>
                  </a:cubicBezTo>
                  <a:lnTo>
                    <a:pt x="17022" y="13519"/>
                  </a:lnTo>
                  <a:lnTo>
                    <a:pt x="15502" y="7562"/>
                  </a:lnTo>
                  <a:cubicBezTo>
                    <a:pt x="15502" y="7562"/>
                    <a:pt x="15228" y="4887"/>
                    <a:pt x="14529" y="3337"/>
                  </a:cubicBezTo>
                  <a:cubicBezTo>
                    <a:pt x="13890" y="1948"/>
                    <a:pt x="11499" y="0"/>
                    <a:pt x="10397" y="0"/>
                  </a:cubicBezTo>
                  <a:close/>
                </a:path>
              </a:pathLst>
            </a:custGeom>
            <a:solidFill>
              <a:srgbClr val="B7D5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1" name="Google Shape;3597;p70">
              <a:extLst>
                <a:ext uri="{FF2B5EF4-FFF2-40B4-BE49-F238E27FC236}">
                  <a16:creationId xmlns="" xmlns:a16="http://schemas.microsoft.com/office/drawing/2014/main" id="{F606EF76-A773-4CBB-AD08-26F08249BE4F}"/>
                </a:ext>
              </a:extLst>
            </p:cNvPr>
            <p:cNvSpPr/>
            <p:nvPr/>
          </p:nvSpPr>
          <p:spPr>
            <a:xfrm>
              <a:off x="7273319" y="1764282"/>
              <a:ext cx="125421" cy="286383"/>
            </a:xfrm>
            <a:custGeom>
              <a:avLst/>
              <a:gdLst/>
              <a:ahLst/>
              <a:cxnLst/>
              <a:rect l="l" t="t" r="r" b="b"/>
              <a:pathLst>
                <a:path w="8360" h="19089" extrusionOk="0">
                  <a:moveTo>
                    <a:pt x="8359" y="1"/>
                  </a:moveTo>
                  <a:lnTo>
                    <a:pt x="8359" y="1"/>
                  </a:lnTo>
                  <a:cubicBezTo>
                    <a:pt x="8359" y="183"/>
                    <a:pt x="8329" y="396"/>
                    <a:pt x="8298" y="700"/>
                  </a:cubicBezTo>
                  <a:cubicBezTo>
                    <a:pt x="8268" y="1277"/>
                    <a:pt x="8177" y="2128"/>
                    <a:pt x="7964" y="3162"/>
                  </a:cubicBezTo>
                  <a:cubicBezTo>
                    <a:pt x="7751" y="4408"/>
                    <a:pt x="7447" y="5593"/>
                    <a:pt x="7022" y="6779"/>
                  </a:cubicBezTo>
                  <a:cubicBezTo>
                    <a:pt x="6809" y="7447"/>
                    <a:pt x="6535" y="8116"/>
                    <a:pt x="6231" y="8815"/>
                  </a:cubicBezTo>
                  <a:cubicBezTo>
                    <a:pt x="6171" y="8998"/>
                    <a:pt x="6079" y="9180"/>
                    <a:pt x="5988" y="9332"/>
                  </a:cubicBezTo>
                  <a:cubicBezTo>
                    <a:pt x="5867" y="9484"/>
                    <a:pt x="5715" y="9575"/>
                    <a:pt x="5532" y="9606"/>
                  </a:cubicBezTo>
                  <a:lnTo>
                    <a:pt x="4408" y="9970"/>
                  </a:lnTo>
                  <a:lnTo>
                    <a:pt x="4013" y="10062"/>
                  </a:lnTo>
                  <a:lnTo>
                    <a:pt x="3861" y="10122"/>
                  </a:lnTo>
                  <a:lnTo>
                    <a:pt x="4013" y="10213"/>
                  </a:lnTo>
                  <a:lnTo>
                    <a:pt x="4043" y="10234"/>
                  </a:lnTo>
                  <a:lnTo>
                    <a:pt x="4043" y="10234"/>
                  </a:lnTo>
                  <a:lnTo>
                    <a:pt x="4043" y="10244"/>
                  </a:lnTo>
                  <a:lnTo>
                    <a:pt x="4053" y="10241"/>
                  </a:lnTo>
                  <a:lnTo>
                    <a:pt x="4053" y="10241"/>
                  </a:lnTo>
                  <a:lnTo>
                    <a:pt x="5354" y="11118"/>
                  </a:lnTo>
                  <a:lnTo>
                    <a:pt x="5354" y="11118"/>
                  </a:lnTo>
                  <a:lnTo>
                    <a:pt x="1520" y="16779"/>
                  </a:lnTo>
                  <a:lnTo>
                    <a:pt x="395" y="18451"/>
                  </a:lnTo>
                  <a:lnTo>
                    <a:pt x="92" y="18937"/>
                  </a:lnTo>
                  <a:cubicBezTo>
                    <a:pt x="61" y="18967"/>
                    <a:pt x="31" y="19028"/>
                    <a:pt x="0" y="19089"/>
                  </a:cubicBezTo>
                  <a:cubicBezTo>
                    <a:pt x="31" y="19059"/>
                    <a:pt x="92" y="18998"/>
                    <a:pt x="122" y="18937"/>
                  </a:cubicBezTo>
                  <a:lnTo>
                    <a:pt x="426" y="18511"/>
                  </a:lnTo>
                  <a:lnTo>
                    <a:pt x="1611" y="16840"/>
                  </a:lnTo>
                  <a:lnTo>
                    <a:pt x="5502" y="11125"/>
                  </a:lnTo>
                  <a:lnTo>
                    <a:pt x="5532" y="11065"/>
                  </a:lnTo>
                  <a:lnTo>
                    <a:pt x="5472" y="11004"/>
                  </a:lnTo>
                  <a:lnTo>
                    <a:pt x="4199" y="10192"/>
                  </a:lnTo>
                  <a:lnTo>
                    <a:pt x="4199" y="10192"/>
                  </a:lnTo>
                  <a:lnTo>
                    <a:pt x="4408" y="10122"/>
                  </a:lnTo>
                  <a:lnTo>
                    <a:pt x="5563" y="9758"/>
                  </a:lnTo>
                  <a:cubicBezTo>
                    <a:pt x="5745" y="9727"/>
                    <a:pt x="5958" y="9606"/>
                    <a:pt x="6079" y="9423"/>
                  </a:cubicBezTo>
                  <a:cubicBezTo>
                    <a:pt x="6171" y="9241"/>
                    <a:pt x="6262" y="9058"/>
                    <a:pt x="6353" y="8876"/>
                  </a:cubicBezTo>
                  <a:cubicBezTo>
                    <a:pt x="6657" y="8177"/>
                    <a:pt x="6900" y="7478"/>
                    <a:pt x="7143" y="6840"/>
                  </a:cubicBezTo>
                  <a:cubicBezTo>
                    <a:pt x="7538" y="5654"/>
                    <a:pt x="7842" y="4438"/>
                    <a:pt x="8055" y="3192"/>
                  </a:cubicBezTo>
                  <a:cubicBezTo>
                    <a:pt x="8177" y="2371"/>
                    <a:pt x="8298" y="1520"/>
                    <a:pt x="8329" y="700"/>
                  </a:cubicBezTo>
                  <a:cubicBezTo>
                    <a:pt x="8359" y="365"/>
                    <a:pt x="8359" y="153"/>
                    <a:pt x="8359"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2" name="Google Shape;3598;p70">
              <a:extLst>
                <a:ext uri="{FF2B5EF4-FFF2-40B4-BE49-F238E27FC236}">
                  <a16:creationId xmlns="" xmlns:a16="http://schemas.microsoft.com/office/drawing/2014/main" id="{F7F7BDDC-404F-4510-BDAE-438A26B68276}"/>
                </a:ext>
              </a:extLst>
            </p:cNvPr>
            <p:cNvSpPr/>
            <p:nvPr/>
          </p:nvSpPr>
          <p:spPr>
            <a:xfrm>
              <a:off x="7419699" y="1777965"/>
              <a:ext cx="58840" cy="247166"/>
            </a:xfrm>
            <a:custGeom>
              <a:avLst/>
              <a:gdLst/>
              <a:ahLst/>
              <a:cxnLst/>
              <a:rect l="l" t="t" r="r" b="b"/>
              <a:pathLst>
                <a:path w="3922" h="16475" extrusionOk="0">
                  <a:moveTo>
                    <a:pt x="3709" y="0"/>
                  </a:moveTo>
                  <a:cubicBezTo>
                    <a:pt x="3526" y="0"/>
                    <a:pt x="3344" y="31"/>
                    <a:pt x="3192" y="92"/>
                  </a:cubicBezTo>
                  <a:cubicBezTo>
                    <a:pt x="2554" y="335"/>
                    <a:pt x="2037" y="791"/>
                    <a:pt x="1672" y="1338"/>
                  </a:cubicBezTo>
                  <a:cubicBezTo>
                    <a:pt x="1399" y="1733"/>
                    <a:pt x="1186" y="2128"/>
                    <a:pt x="1003" y="2554"/>
                  </a:cubicBezTo>
                  <a:cubicBezTo>
                    <a:pt x="791" y="3040"/>
                    <a:pt x="608" y="3526"/>
                    <a:pt x="456" y="4043"/>
                  </a:cubicBezTo>
                  <a:cubicBezTo>
                    <a:pt x="122" y="5198"/>
                    <a:pt x="0" y="6414"/>
                    <a:pt x="31" y="7599"/>
                  </a:cubicBezTo>
                  <a:cubicBezTo>
                    <a:pt x="61" y="8238"/>
                    <a:pt x="152" y="8846"/>
                    <a:pt x="335" y="9453"/>
                  </a:cubicBezTo>
                  <a:cubicBezTo>
                    <a:pt x="487" y="10031"/>
                    <a:pt x="639" y="10608"/>
                    <a:pt x="791" y="11125"/>
                  </a:cubicBezTo>
                  <a:cubicBezTo>
                    <a:pt x="1095" y="12189"/>
                    <a:pt x="1368" y="13162"/>
                    <a:pt x="1611" y="13952"/>
                  </a:cubicBezTo>
                  <a:cubicBezTo>
                    <a:pt x="1885" y="14742"/>
                    <a:pt x="2098" y="15381"/>
                    <a:pt x="2280" y="15806"/>
                  </a:cubicBezTo>
                  <a:cubicBezTo>
                    <a:pt x="2402" y="16019"/>
                    <a:pt x="2462" y="16201"/>
                    <a:pt x="2523" y="16292"/>
                  </a:cubicBezTo>
                  <a:cubicBezTo>
                    <a:pt x="2554" y="16353"/>
                    <a:pt x="2584" y="16414"/>
                    <a:pt x="2614" y="16475"/>
                  </a:cubicBezTo>
                  <a:cubicBezTo>
                    <a:pt x="2584" y="16414"/>
                    <a:pt x="2584" y="16353"/>
                    <a:pt x="2554" y="16292"/>
                  </a:cubicBezTo>
                  <a:cubicBezTo>
                    <a:pt x="2493" y="16171"/>
                    <a:pt x="2432" y="16019"/>
                    <a:pt x="2341" y="15806"/>
                  </a:cubicBezTo>
                  <a:cubicBezTo>
                    <a:pt x="2189" y="15350"/>
                    <a:pt x="1976" y="14712"/>
                    <a:pt x="1733" y="13922"/>
                  </a:cubicBezTo>
                  <a:cubicBezTo>
                    <a:pt x="1490" y="13101"/>
                    <a:pt x="1186" y="12159"/>
                    <a:pt x="943" y="11095"/>
                  </a:cubicBezTo>
                  <a:cubicBezTo>
                    <a:pt x="669" y="10031"/>
                    <a:pt x="244" y="8876"/>
                    <a:pt x="213" y="7599"/>
                  </a:cubicBezTo>
                  <a:cubicBezTo>
                    <a:pt x="152" y="6414"/>
                    <a:pt x="304" y="5228"/>
                    <a:pt x="608" y="4073"/>
                  </a:cubicBezTo>
                  <a:cubicBezTo>
                    <a:pt x="760" y="3587"/>
                    <a:pt x="912" y="3070"/>
                    <a:pt x="1125" y="2614"/>
                  </a:cubicBezTo>
                  <a:cubicBezTo>
                    <a:pt x="1307" y="2189"/>
                    <a:pt x="1520" y="1794"/>
                    <a:pt x="1763" y="1399"/>
                  </a:cubicBezTo>
                  <a:cubicBezTo>
                    <a:pt x="2098" y="852"/>
                    <a:pt x="2614" y="426"/>
                    <a:pt x="3222" y="152"/>
                  </a:cubicBezTo>
                  <a:cubicBezTo>
                    <a:pt x="3435" y="61"/>
                    <a:pt x="3678" y="31"/>
                    <a:pt x="3921"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3" name="Google Shape;3599;p70">
              <a:extLst>
                <a:ext uri="{FF2B5EF4-FFF2-40B4-BE49-F238E27FC236}">
                  <a16:creationId xmlns="" xmlns:a16="http://schemas.microsoft.com/office/drawing/2014/main" id="{EDC9BC9E-F414-4FD6-8216-E165BA3D9C86}"/>
                </a:ext>
              </a:extLst>
            </p:cNvPr>
            <p:cNvSpPr/>
            <p:nvPr/>
          </p:nvSpPr>
          <p:spPr>
            <a:xfrm>
              <a:off x="7318912" y="2043764"/>
              <a:ext cx="205684" cy="105858"/>
            </a:xfrm>
            <a:custGeom>
              <a:avLst/>
              <a:gdLst/>
              <a:ahLst/>
              <a:cxnLst/>
              <a:rect l="l" t="t" r="r" b="b"/>
              <a:pathLst>
                <a:path w="13710" h="7056" extrusionOk="0">
                  <a:moveTo>
                    <a:pt x="4546" y="0"/>
                  </a:moveTo>
                  <a:cubicBezTo>
                    <a:pt x="3348" y="0"/>
                    <a:pt x="2077" y="20"/>
                    <a:pt x="761" y="65"/>
                  </a:cubicBezTo>
                  <a:lnTo>
                    <a:pt x="700" y="65"/>
                  </a:lnTo>
                  <a:lnTo>
                    <a:pt x="700" y="186"/>
                  </a:lnTo>
                  <a:lnTo>
                    <a:pt x="1" y="4746"/>
                  </a:lnTo>
                  <a:lnTo>
                    <a:pt x="1" y="4807"/>
                  </a:lnTo>
                  <a:lnTo>
                    <a:pt x="92" y="4807"/>
                  </a:lnTo>
                  <a:lnTo>
                    <a:pt x="5898" y="6478"/>
                  </a:lnTo>
                  <a:lnTo>
                    <a:pt x="7569" y="6904"/>
                  </a:lnTo>
                  <a:lnTo>
                    <a:pt x="8025" y="7025"/>
                  </a:lnTo>
                  <a:lnTo>
                    <a:pt x="8025" y="7025"/>
                  </a:lnTo>
                  <a:lnTo>
                    <a:pt x="7600" y="6904"/>
                  </a:lnTo>
                  <a:lnTo>
                    <a:pt x="5928" y="6387"/>
                  </a:lnTo>
                  <a:lnTo>
                    <a:pt x="163" y="4706"/>
                  </a:lnTo>
                  <a:lnTo>
                    <a:pt x="163" y="4706"/>
                  </a:lnTo>
                  <a:cubicBezTo>
                    <a:pt x="374" y="3298"/>
                    <a:pt x="613" y="1801"/>
                    <a:pt x="852" y="217"/>
                  </a:cubicBezTo>
                  <a:lnTo>
                    <a:pt x="852" y="214"/>
                  </a:lnTo>
                  <a:lnTo>
                    <a:pt x="852" y="214"/>
                  </a:lnTo>
                  <a:cubicBezTo>
                    <a:pt x="2058" y="174"/>
                    <a:pt x="3226" y="158"/>
                    <a:pt x="4333" y="158"/>
                  </a:cubicBezTo>
                  <a:cubicBezTo>
                    <a:pt x="6485" y="158"/>
                    <a:pt x="8408" y="218"/>
                    <a:pt x="9940" y="278"/>
                  </a:cubicBezTo>
                  <a:cubicBezTo>
                    <a:pt x="11095" y="338"/>
                    <a:pt x="12038" y="399"/>
                    <a:pt x="12706" y="430"/>
                  </a:cubicBezTo>
                  <a:lnTo>
                    <a:pt x="13466" y="490"/>
                  </a:lnTo>
                  <a:lnTo>
                    <a:pt x="13709" y="490"/>
                  </a:lnTo>
                  <a:cubicBezTo>
                    <a:pt x="13649" y="460"/>
                    <a:pt x="13557" y="460"/>
                    <a:pt x="13466" y="460"/>
                  </a:cubicBezTo>
                  <a:lnTo>
                    <a:pt x="12706" y="369"/>
                  </a:lnTo>
                  <a:cubicBezTo>
                    <a:pt x="12038" y="308"/>
                    <a:pt x="11095" y="247"/>
                    <a:pt x="9940" y="156"/>
                  </a:cubicBezTo>
                  <a:cubicBezTo>
                    <a:pt x="8459" y="60"/>
                    <a:pt x="6612" y="0"/>
                    <a:pt x="4546" y="0"/>
                  </a:cubicBezTo>
                  <a:close/>
                  <a:moveTo>
                    <a:pt x="8025" y="7025"/>
                  </a:moveTo>
                  <a:cubicBezTo>
                    <a:pt x="8086" y="7056"/>
                    <a:pt x="8117" y="7056"/>
                    <a:pt x="8177" y="7056"/>
                  </a:cubicBezTo>
                  <a:cubicBezTo>
                    <a:pt x="8147" y="7025"/>
                    <a:pt x="8086" y="7025"/>
                    <a:pt x="8025" y="7025"/>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4" name="Google Shape;3600;p70">
              <a:extLst>
                <a:ext uri="{FF2B5EF4-FFF2-40B4-BE49-F238E27FC236}">
                  <a16:creationId xmlns="" xmlns:a16="http://schemas.microsoft.com/office/drawing/2014/main" id="{8417D26A-6170-439E-95B4-CDC0EA38653C}"/>
                </a:ext>
              </a:extLst>
            </p:cNvPr>
            <p:cNvSpPr/>
            <p:nvPr/>
          </p:nvSpPr>
          <p:spPr>
            <a:xfrm>
              <a:off x="7466207" y="2037313"/>
              <a:ext cx="54744" cy="11117"/>
            </a:xfrm>
            <a:custGeom>
              <a:avLst/>
              <a:gdLst/>
              <a:ahLst/>
              <a:cxnLst/>
              <a:rect l="l" t="t" r="r" b="b"/>
              <a:pathLst>
                <a:path w="3649" h="741" extrusionOk="0">
                  <a:moveTo>
                    <a:pt x="3329" y="1"/>
                  </a:moveTo>
                  <a:cubicBezTo>
                    <a:pt x="2798" y="1"/>
                    <a:pt x="2270" y="64"/>
                    <a:pt x="1764" y="191"/>
                  </a:cubicBezTo>
                  <a:cubicBezTo>
                    <a:pt x="1156" y="312"/>
                    <a:pt x="548" y="495"/>
                    <a:pt x="1" y="738"/>
                  </a:cubicBezTo>
                  <a:cubicBezTo>
                    <a:pt x="1" y="740"/>
                    <a:pt x="4" y="741"/>
                    <a:pt x="11" y="741"/>
                  </a:cubicBezTo>
                  <a:cubicBezTo>
                    <a:pt x="108" y="741"/>
                    <a:pt x="884" y="544"/>
                    <a:pt x="1794" y="373"/>
                  </a:cubicBezTo>
                  <a:cubicBezTo>
                    <a:pt x="2797" y="160"/>
                    <a:pt x="3648" y="69"/>
                    <a:pt x="3648" y="9"/>
                  </a:cubicBezTo>
                  <a:cubicBezTo>
                    <a:pt x="3542" y="3"/>
                    <a:pt x="3435" y="1"/>
                    <a:pt x="3329"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5" name="Google Shape;3601;p70">
              <a:extLst>
                <a:ext uri="{FF2B5EF4-FFF2-40B4-BE49-F238E27FC236}">
                  <a16:creationId xmlns="" xmlns:a16="http://schemas.microsoft.com/office/drawing/2014/main" id="{8CBC3281-ABEF-4725-BBF3-12B19A6292E7}"/>
                </a:ext>
              </a:extLst>
            </p:cNvPr>
            <p:cNvSpPr/>
            <p:nvPr/>
          </p:nvSpPr>
          <p:spPr>
            <a:xfrm>
              <a:off x="7266928" y="2283069"/>
              <a:ext cx="30575" cy="29495"/>
            </a:xfrm>
            <a:custGeom>
              <a:avLst/>
              <a:gdLst/>
              <a:ahLst/>
              <a:cxnLst/>
              <a:rect l="l" t="t" r="r" b="b"/>
              <a:pathLst>
                <a:path w="2038" h="1966" extrusionOk="0">
                  <a:moveTo>
                    <a:pt x="1083" y="0"/>
                  </a:moveTo>
                  <a:cubicBezTo>
                    <a:pt x="957" y="0"/>
                    <a:pt x="829" y="25"/>
                    <a:pt x="700" y="72"/>
                  </a:cubicBezTo>
                  <a:cubicBezTo>
                    <a:pt x="426" y="193"/>
                    <a:pt x="244" y="406"/>
                    <a:pt x="153" y="710"/>
                  </a:cubicBezTo>
                  <a:cubicBezTo>
                    <a:pt x="1" y="1227"/>
                    <a:pt x="274" y="1774"/>
                    <a:pt x="821" y="1926"/>
                  </a:cubicBezTo>
                  <a:cubicBezTo>
                    <a:pt x="910" y="1952"/>
                    <a:pt x="1004" y="1966"/>
                    <a:pt x="1098" y="1966"/>
                  </a:cubicBezTo>
                  <a:cubicBezTo>
                    <a:pt x="1328" y="1966"/>
                    <a:pt x="1561" y="1885"/>
                    <a:pt x="1733" y="1713"/>
                  </a:cubicBezTo>
                  <a:cubicBezTo>
                    <a:pt x="1885" y="1591"/>
                    <a:pt x="2007" y="1379"/>
                    <a:pt x="2037" y="1166"/>
                  </a:cubicBezTo>
                  <a:cubicBezTo>
                    <a:pt x="2037" y="1105"/>
                    <a:pt x="2037" y="1014"/>
                    <a:pt x="2037" y="923"/>
                  </a:cubicBezTo>
                  <a:cubicBezTo>
                    <a:pt x="2007" y="923"/>
                    <a:pt x="2007" y="1014"/>
                    <a:pt x="1976" y="1166"/>
                  </a:cubicBezTo>
                  <a:cubicBezTo>
                    <a:pt x="1916" y="1348"/>
                    <a:pt x="1825" y="1500"/>
                    <a:pt x="1673" y="1622"/>
                  </a:cubicBezTo>
                  <a:cubicBezTo>
                    <a:pt x="1505" y="1748"/>
                    <a:pt x="1322" y="1816"/>
                    <a:pt x="1135" y="1816"/>
                  </a:cubicBezTo>
                  <a:cubicBezTo>
                    <a:pt x="1052" y="1816"/>
                    <a:pt x="967" y="1802"/>
                    <a:pt x="882" y="1774"/>
                  </a:cubicBezTo>
                  <a:cubicBezTo>
                    <a:pt x="639" y="1713"/>
                    <a:pt x="457" y="1531"/>
                    <a:pt x="366" y="1318"/>
                  </a:cubicBezTo>
                  <a:cubicBezTo>
                    <a:pt x="183" y="892"/>
                    <a:pt x="366" y="406"/>
                    <a:pt x="791" y="224"/>
                  </a:cubicBezTo>
                  <a:cubicBezTo>
                    <a:pt x="905" y="173"/>
                    <a:pt x="1019" y="148"/>
                    <a:pt x="1131" y="148"/>
                  </a:cubicBezTo>
                  <a:cubicBezTo>
                    <a:pt x="1288" y="148"/>
                    <a:pt x="1440" y="196"/>
                    <a:pt x="1581" y="284"/>
                  </a:cubicBezTo>
                  <a:cubicBezTo>
                    <a:pt x="1764" y="375"/>
                    <a:pt x="1885" y="527"/>
                    <a:pt x="1946" y="710"/>
                  </a:cubicBezTo>
                  <a:cubicBezTo>
                    <a:pt x="2007" y="862"/>
                    <a:pt x="2037" y="923"/>
                    <a:pt x="2037" y="923"/>
                  </a:cubicBezTo>
                  <a:cubicBezTo>
                    <a:pt x="2037" y="862"/>
                    <a:pt x="2037" y="771"/>
                    <a:pt x="2007" y="710"/>
                  </a:cubicBezTo>
                  <a:cubicBezTo>
                    <a:pt x="1946" y="497"/>
                    <a:pt x="1825" y="315"/>
                    <a:pt x="1642" y="193"/>
                  </a:cubicBezTo>
                  <a:cubicBezTo>
                    <a:pt x="1474" y="62"/>
                    <a:pt x="1283" y="0"/>
                    <a:pt x="1083"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6" name="Google Shape;3602;p70">
              <a:extLst>
                <a:ext uri="{FF2B5EF4-FFF2-40B4-BE49-F238E27FC236}">
                  <a16:creationId xmlns="" xmlns:a16="http://schemas.microsoft.com/office/drawing/2014/main" id="{D7FD6547-9284-435D-903C-5B0445FA5C26}"/>
                </a:ext>
              </a:extLst>
            </p:cNvPr>
            <p:cNvSpPr/>
            <p:nvPr/>
          </p:nvSpPr>
          <p:spPr>
            <a:xfrm>
              <a:off x="7274235" y="1847726"/>
              <a:ext cx="112189" cy="200673"/>
            </a:xfrm>
            <a:custGeom>
              <a:avLst/>
              <a:gdLst/>
              <a:ahLst/>
              <a:cxnLst/>
              <a:rect l="l" t="t" r="r" b="b"/>
              <a:pathLst>
                <a:path w="7478" h="13376" extrusionOk="0">
                  <a:moveTo>
                    <a:pt x="7477" y="1"/>
                  </a:moveTo>
                  <a:lnTo>
                    <a:pt x="7477" y="1"/>
                  </a:lnTo>
                  <a:cubicBezTo>
                    <a:pt x="7265" y="700"/>
                    <a:pt x="6748" y="1825"/>
                    <a:pt x="6535" y="2524"/>
                  </a:cubicBezTo>
                  <a:cubicBezTo>
                    <a:pt x="6414" y="3041"/>
                    <a:pt x="6201" y="3527"/>
                    <a:pt x="5866" y="3922"/>
                  </a:cubicBezTo>
                  <a:cubicBezTo>
                    <a:pt x="5289" y="4469"/>
                    <a:pt x="4651" y="4317"/>
                    <a:pt x="3982" y="4591"/>
                  </a:cubicBezTo>
                  <a:cubicBezTo>
                    <a:pt x="4438" y="4682"/>
                    <a:pt x="5015" y="5199"/>
                    <a:pt x="5380" y="5503"/>
                  </a:cubicBezTo>
                  <a:cubicBezTo>
                    <a:pt x="3801" y="8046"/>
                    <a:pt x="311" y="12980"/>
                    <a:pt x="46" y="13353"/>
                  </a:cubicBezTo>
                  <a:lnTo>
                    <a:pt x="46" y="13353"/>
                  </a:lnTo>
                  <a:cubicBezTo>
                    <a:pt x="2302" y="12250"/>
                    <a:pt x="3930" y="10016"/>
                    <a:pt x="5198" y="7813"/>
                  </a:cubicBezTo>
                  <a:cubicBezTo>
                    <a:pt x="5471" y="7326"/>
                    <a:pt x="5745" y="6840"/>
                    <a:pt x="5988" y="6354"/>
                  </a:cubicBezTo>
                  <a:cubicBezTo>
                    <a:pt x="6170" y="6110"/>
                    <a:pt x="6262" y="5807"/>
                    <a:pt x="6292" y="5503"/>
                  </a:cubicBezTo>
                  <a:cubicBezTo>
                    <a:pt x="6322" y="5205"/>
                    <a:pt x="6119" y="4908"/>
                    <a:pt x="5826" y="4838"/>
                  </a:cubicBezTo>
                  <a:lnTo>
                    <a:pt x="5826" y="4838"/>
                  </a:lnTo>
                  <a:cubicBezTo>
                    <a:pt x="5887" y="4851"/>
                    <a:pt x="5948" y="4857"/>
                    <a:pt x="6008" y="4857"/>
                  </a:cubicBezTo>
                  <a:cubicBezTo>
                    <a:pt x="6331" y="4857"/>
                    <a:pt x="6632" y="4680"/>
                    <a:pt x="6809" y="4378"/>
                  </a:cubicBezTo>
                  <a:cubicBezTo>
                    <a:pt x="6991" y="4044"/>
                    <a:pt x="7082" y="3648"/>
                    <a:pt x="7113" y="3284"/>
                  </a:cubicBezTo>
                  <a:cubicBezTo>
                    <a:pt x="7204" y="2341"/>
                    <a:pt x="7356" y="943"/>
                    <a:pt x="7477" y="1"/>
                  </a:cubicBezTo>
                  <a:close/>
                  <a:moveTo>
                    <a:pt x="46" y="13353"/>
                  </a:moveTo>
                  <a:cubicBezTo>
                    <a:pt x="31" y="13360"/>
                    <a:pt x="16" y="13368"/>
                    <a:pt x="0" y="13375"/>
                  </a:cubicBezTo>
                  <a:lnTo>
                    <a:pt x="31" y="13375"/>
                  </a:lnTo>
                  <a:cubicBezTo>
                    <a:pt x="31" y="13375"/>
                    <a:pt x="36" y="13367"/>
                    <a:pt x="46" y="13353"/>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7" name="Google Shape;3603;p70">
              <a:extLst>
                <a:ext uri="{FF2B5EF4-FFF2-40B4-BE49-F238E27FC236}">
                  <a16:creationId xmlns="" xmlns:a16="http://schemas.microsoft.com/office/drawing/2014/main" id="{55DCCBC6-0003-45AC-B55A-8CB39B26B536}"/>
                </a:ext>
              </a:extLst>
            </p:cNvPr>
            <p:cNvSpPr/>
            <p:nvPr/>
          </p:nvSpPr>
          <p:spPr>
            <a:xfrm>
              <a:off x="6969609" y="1953989"/>
              <a:ext cx="356639" cy="370292"/>
            </a:xfrm>
            <a:custGeom>
              <a:avLst/>
              <a:gdLst/>
              <a:ahLst/>
              <a:cxnLst/>
              <a:rect l="l" t="t" r="r" b="b"/>
              <a:pathLst>
                <a:path w="23772" h="24682" extrusionOk="0">
                  <a:moveTo>
                    <a:pt x="9849" y="0"/>
                  </a:moveTo>
                  <a:lnTo>
                    <a:pt x="1" y="9332"/>
                  </a:lnTo>
                  <a:lnTo>
                    <a:pt x="13466" y="24681"/>
                  </a:lnTo>
                  <a:cubicBezTo>
                    <a:pt x="13466" y="24681"/>
                    <a:pt x="23772" y="14134"/>
                    <a:pt x="23349" y="14134"/>
                  </a:cubicBezTo>
                  <a:cubicBezTo>
                    <a:pt x="23347" y="14134"/>
                    <a:pt x="23346" y="14134"/>
                    <a:pt x="23345" y="14134"/>
                  </a:cubicBezTo>
                  <a:cubicBezTo>
                    <a:pt x="23344" y="14134"/>
                    <a:pt x="23344" y="14134"/>
                    <a:pt x="23344" y="14134"/>
                  </a:cubicBezTo>
                  <a:cubicBezTo>
                    <a:pt x="23103" y="14134"/>
                    <a:pt x="9849" y="0"/>
                    <a:pt x="9849" y="0"/>
                  </a:cubicBezTo>
                  <a:close/>
                </a:path>
              </a:pathLst>
            </a:custGeom>
            <a:solidFill>
              <a:srgbClr val="455A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8" name="Google Shape;3604;p70">
              <a:extLst>
                <a:ext uri="{FF2B5EF4-FFF2-40B4-BE49-F238E27FC236}">
                  <a16:creationId xmlns="" xmlns:a16="http://schemas.microsoft.com/office/drawing/2014/main" id="{3D5B4D70-0CAF-45D5-94EF-3386A3F74A5A}"/>
                </a:ext>
              </a:extLst>
            </p:cNvPr>
            <p:cNvSpPr/>
            <p:nvPr/>
          </p:nvSpPr>
          <p:spPr>
            <a:xfrm>
              <a:off x="7121914" y="2023751"/>
              <a:ext cx="206134" cy="98056"/>
            </a:xfrm>
            <a:custGeom>
              <a:avLst/>
              <a:gdLst/>
              <a:ahLst/>
              <a:cxnLst/>
              <a:rect l="l" t="t" r="r" b="b"/>
              <a:pathLst>
                <a:path w="13740" h="6536" extrusionOk="0">
                  <a:moveTo>
                    <a:pt x="5199" y="1"/>
                  </a:moveTo>
                  <a:lnTo>
                    <a:pt x="1582" y="548"/>
                  </a:lnTo>
                  <a:lnTo>
                    <a:pt x="1" y="2675"/>
                  </a:lnTo>
                  <a:cubicBezTo>
                    <a:pt x="1" y="2675"/>
                    <a:pt x="27" y="3172"/>
                    <a:pt x="321" y="3172"/>
                  </a:cubicBezTo>
                  <a:cubicBezTo>
                    <a:pt x="344" y="3172"/>
                    <a:pt x="369" y="3168"/>
                    <a:pt x="396" y="3162"/>
                  </a:cubicBezTo>
                  <a:cubicBezTo>
                    <a:pt x="670" y="3040"/>
                    <a:pt x="913" y="2858"/>
                    <a:pt x="1156" y="2645"/>
                  </a:cubicBezTo>
                  <a:lnTo>
                    <a:pt x="1278" y="4165"/>
                  </a:lnTo>
                  <a:cubicBezTo>
                    <a:pt x="1278" y="4165"/>
                    <a:pt x="1526" y="4426"/>
                    <a:pt x="1791" y="4426"/>
                  </a:cubicBezTo>
                  <a:cubicBezTo>
                    <a:pt x="1930" y="4426"/>
                    <a:pt x="2074" y="4354"/>
                    <a:pt x="2189" y="4134"/>
                  </a:cubicBezTo>
                  <a:lnTo>
                    <a:pt x="2615" y="5259"/>
                  </a:lnTo>
                  <a:cubicBezTo>
                    <a:pt x="2615" y="5259"/>
                    <a:pt x="2809" y="5466"/>
                    <a:pt x="3021" y="5466"/>
                  </a:cubicBezTo>
                  <a:cubicBezTo>
                    <a:pt x="3133" y="5466"/>
                    <a:pt x="3250" y="5408"/>
                    <a:pt x="3344" y="5229"/>
                  </a:cubicBezTo>
                  <a:lnTo>
                    <a:pt x="3983" y="6536"/>
                  </a:lnTo>
                  <a:cubicBezTo>
                    <a:pt x="4226" y="6445"/>
                    <a:pt x="4469" y="6262"/>
                    <a:pt x="4591" y="6019"/>
                  </a:cubicBezTo>
                  <a:cubicBezTo>
                    <a:pt x="4682" y="5806"/>
                    <a:pt x="4712" y="5563"/>
                    <a:pt x="4651" y="5350"/>
                  </a:cubicBezTo>
                  <a:lnTo>
                    <a:pt x="4651" y="5350"/>
                  </a:lnTo>
                  <a:cubicBezTo>
                    <a:pt x="4652" y="5350"/>
                    <a:pt x="6445" y="5563"/>
                    <a:pt x="7205" y="5745"/>
                  </a:cubicBezTo>
                  <a:cubicBezTo>
                    <a:pt x="7395" y="5791"/>
                    <a:pt x="7763" y="5808"/>
                    <a:pt x="8209" y="5808"/>
                  </a:cubicBezTo>
                  <a:cubicBezTo>
                    <a:pt x="9547" y="5808"/>
                    <a:pt x="11582" y="5654"/>
                    <a:pt x="11582" y="5654"/>
                  </a:cubicBezTo>
                  <a:lnTo>
                    <a:pt x="13101" y="6019"/>
                  </a:lnTo>
                  <a:lnTo>
                    <a:pt x="13740" y="2037"/>
                  </a:lnTo>
                  <a:lnTo>
                    <a:pt x="10579" y="2098"/>
                  </a:lnTo>
                  <a:lnTo>
                    <a:pt x="5199" y="1"/>
                  </a:lnTo>
                  <a:close/>
                </a:path>
              </a:pathLst>
            </a:custGeom>
            <a:solidFill>
              <a:srgbClr val="FBCE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9" name="Google Shape;3605;p70">
              <a:extLst>
                <a:ext uri="{FF2B5EF4-FFF2-40B4-BE49-F238E27FC236}">
                  <a16:creationId xmlns="" xmlns:a16="http://schemas.microsoft.com/office/drawing/2014/main" id="{E89462CE-0FDD-4F7C-896E-40C1E68343EE}"/>
                </a:ext>
              </a:extLst>
            </p:cNvPr>
            <p:cNvSpPr/>
            <p:nvPr/>
          </p:nvSpPr>
          <p:spPr>
            <a:xfrm>
              <a:off x="7138792" y="2030712"/>
              <a:ext cx="50183" cy="35466"/>
            </a:xfrm>
            <a:custGeom>
              <a:avLst/>
              <a:gdLst/>
              <a:ahLst/>
              <a:cxnLst/>
              <a:rect l="l" t="t" r="r" b="b"/>
              <a:pathLst>
                <a:path w="3345" h="2364" extrusionOk="0">
                  <a:moveTo>
                    <a:pt x="2938" y="0"/>
                  </a:moveTo>
                  <a:cubicBezTo>
                    <a:pt x="2848" y="0"/>
                    <a:pt x="2759" y="17"/>
                    <a:pt x="2675" y="53"/>
                  </a:cubicBezTo>
                  <a:cubicBezTo>
                    <a:pt x="2432" y="84"/>
                    <a:pt x="2189" y="145"/>
                    <a:pt x="1976" y="236"/>
                  </a:cubicBezTo>
                  <a:cubicBezTo>
                    <a:pt x="1672" y="327"/>
                    <a:pt x="1399" y="449"/>
                    <a:pt x="1125" y="540"/>
                  </a:cubicBezTo>
                  <a:cubicBezTo>
                    <a:pt x="852" y="661"/>
                    <a:pt x="578" y="813"/>
                    <a:pt x="335" y="996"/>
                  </a:cubicBezTo>
                  <a:cubicBezTo>
                    <a:pt x="213" y="1087"/>
                    <a:pt x="122" y="1208"/>
                    <a:pt x="92" y="1360"/>
                  </a:cubicBezTo>
                  <a:cubicBezTo>
                    <a:pt x="61" y="1452"/>
                    <a:pt x="61" y="1573"/>
                    <a:pt x="61" y="1695"/>
                  </a:cubicBezTo>
                  <a:cubicBezTo>
                    <a:pt x="1" y="1908"/>
                    <a:pt x="31" y="2151"/>
                    <a:pt x="92" y="2363"/>
                  </a:cubicBezTo>
                  <a:cubicBezTo>
                    <a:pt x="92" y="2363"/>
                    <a:pt x="122" y="2120"/>
                    <a:pt x="183" y="1695"/>
                  </a:cubicBezTo>
                  <a:cubicBezTo>
                    <a:pt x="183" y="1604"/>
                    <a:pt x="213" y="1482"/>
                    <a:pt x="244" y="1391"/>
                  </a:cubicBezTo>
                  <a:cubicBezTo>
                    <a:pt x="274" y="1269"/>
                    <a:pt x="335" y="1178"/>
                    <a:pt x="426" y="1117"/>
                  </a:cubicBezTo>
                  <a:cubicBezTo>
                    <a:pt x="669" y="965"/>
                    <a:pt x="912" y="813"/>
                    <a:pt x="1186" y="692"/>
                  </a:cubicBezTo>
                  <a:cubicBezTo>
                    <a:pt x="1490" y="570"/>
                    <a:pt x="1764" y="479"/>
                    <a:pt x="2007" y="388"/>
                  </a:cubicBezTo>
                  <a:cubicBezTo>
                    <a:pt x="2280" y="297"/>
                    <a:pt x="2493" y="205"/>
                    <a:pt x="2706" y="145"/>
                  </a:cubicBezTo>
                  <a:cubicBezTo>
                    <a:pt x="2856" y="123"/>
                    <a:pt x="3007" y="102"/>
                    <a:pt x="3157" y="102"/>
                  </a:cubicBezTo>
                  <a:cubicBezTo>
                    <a:pt x="3219" y="102"/>
                    <a:pt x="3282" y="105"/>
                    <a:pt x="3344" y="114"/>
                  </a:cubicBezTo>
                  <a:cubicBezTo>
                    <a:pt x="3215" y="41"/>
                    <a:pt x="3075" y="0"/>
                    <a:pt x="2938" y="0"/>
                  </a:cubicBezTo>
                  <a:close/>
                </a:path>
              </a:pathLst>
            </a:custGeom>
            <a:solidFill>
              <a:srgbClr val="8751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0" name="Google Shape;3606;p70">
              <a:extLst>
                <a:ext uri="{FF2B5EF4-FFF2-40B4-BE49-F238E27FC236}">
                  <a16:creationId xmlns="" xmlns:a16="http://schemas.microsoft.com/office/drawing/2014/main" id="{5D957D04-14A2-484D-88F1-C2E5B28B7EF1}"/>
                </a:ext>
              </a:extLst>
            </p:cNvPr>
            <p:cNvSpPr/>
            <p:nvPr/>
          </p:nvSpPr>
          <p:spPr>
            <a:xfrm>
              <a:off x="7151559" y="2048385"/>
              <a:ext cx="42427" cy="37401"/>
            </a:xfrm>
            <a:custGeom>
              <a:avLst/>
              <a:gdLst/>
              <a:ahLst/>
              <a:cxnLst/>
              <a:rect l="l" t="t" r="r" b="b"/>
              <a:pathLst>
                <a:path w="2828" h="2493" extrusionOk="0">
                  <a:moveTo>
                    <a:pt x="2827" y="0"/>
                  </a:moveTo>
                  <a:lnTo>
                    <a:pt x="2827" y="0"/>
                  </a:lnTo>
                  <a:cubicBezTo>
                    <a:pt x="2645" y="30"/>
                    <a:pt x="2432" y="91"/>
                    <a:pt x="2220" y="182"/>
                  </a:cubicBezTo>
                  <a:cubicBezTo>
                    <a:pt x="1855" y="274"/>
                    <a:pt x="1308" y="365"/>
                    <a:pt x="730" y="578"/>
                  </a:cubicBezTo>
                  <a:cubicBezTo>
                    <a:pt x="578" y="608"/>
                    <a:pt x="457" y="699"/>
                    <a:pt x="335" y="790"/>
                  </a:cubicBezTo>
                  <a:cubicBezTo>
                    <a:pt x="244" y="912"/>
                    <a:pt x="183" y="1033"/>
                    <a:pt x="153" y="1185"/>
                  </a:cubicBezTo>
                  <a:cubicBezTo>
                    <a:pt x="31" y="1398"/>
                    <a:pt x="1" y="1641"/>
                    <a:pt x="31" y="1885"/>
                  </a:cubicBezTo>
                  <a:cubicBezTo>
                    <a:pt x="61" y="2037"/>
                    <a:pt x="122" y="2188"/>
                    <a:pt x="183" y="2340"/>
                  </a:cubicBezTo>
                  <a:cubicBezTo>
                    <a:pt x="183" y="2371"/>
                    <a:pt x="213" y="2432"/>
                    <a:pt x="244" y="2492"/>
                  </a:cubicBezTo>
                  <a:cubicBezTo>
                    <a:pt x="244" y="2432"/>
                    <a:pt x="244" y="2371"/>
                    <a:pt x="244" y="2310"/>
                  </a:cubicBezTo>
                  <a:cubicBezTo>
                    <a:pt x="183" y="2158"/>
                    <a:pt x="153" y="2006"/>
                    <a:pt x="153" y="1854"/>
                  </a:cubicBezTo>
                  <a:cubicBezTo>
                    <a:pt x="183" y="1520"/>
                    <a:pt x="274" y="1185"/>
                    <a:pt x="457" y="881"/>
                  </a:cubicBezTo>
                  <a:cubicBezTo>
                    <a:pt x="548" y="821"/>
                    <a:pt x="669" y="760"/>
                    <a:pt x="821" y="730"/>
                  </a:cubicBezTo>
                  <a:cubicBezTo>
                    <a:pt x="1368" y="517"/>
                    <a:pt x="1885" y="395"/>
                    <a:pt x="2280" y="274"/>
                  </a:cubicBezTo>
                  <a:cubicBezTo>
                    <a:pt x="2463" y="213"/>
                    <a:pt x="2675" y="122"/>
                    <a:pt x="2827" y="0"/>
                  </a:cubicBezTo>
                  <a:close/>
                </a:path>
              </a:pathLst>
            </a:custGeom>
            <a:solidFill>
              <a:srgbClr val="8751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1" name="Google Shape;3607;p70">
              <a:extLst>
                <a:ext uri="{FF2B5EF4-FFF2-40B4-BE49-F238E27FC236}">
                  <a16:creationId xmlns="" xmlns:a16="http://schemas.microsoft.com/office/drawing/2014/main" id="{4F48A7A3-6EDC-4D9C-ACDE-DAD5E5B11296}"/>
                </a:ext>
              </a:extLst>
            </p:cNvPr>
            <p:cNvSpPr/>
            <p:nvPr/>
          </p:nvSpPr>
          <p:spPr>
            <a:xfrm>
              <a:off x="7167072" y="2079950"/>
              <a:ext cx="31025" cy="23164"/>
            </a:xfrm>
            <a:custGeom>
              <a:avLst/>
              <a:gdLst/>
              <a:ahLst/>
              <a:cxnLst/>
              <a:rect l="l" t="t" r="r" b="b"/>
              <a:pathLst>
                <a:path w="2068" h="1544" extrusionOk="0">
                  <a:moveTo>
                    <a:pt x="1778" y="1"/>
                  </a:moveTo>
                  <a:cubicBezTo>
                    <a:pt x="1725" y="1"/>
                    <a:pt x="1672" y="9"/>
                    <a:pt x="1611" y="24"/>
                  </a:cubicBezTo>
                  <a:lnTo>
                    <a:pt x="1094" y="24"/>
                  </a:lnTo>
                  <a:cubicBezTo>
                    <a:pt x="882" y="24"/>
                    <a:pt x="669" y="54"/>
                    <a:pt x="456" y="115"/>
                  </a:cubicBezTo>
                  <a:cubicBezTo>
                    <a:pt x="243" y="206"/>
                    <a:pt x="61" y="388"/>
                    <a:pt x="31" y="632"/>
                  </a:cubicBezTo>
                  <a:cubicBezTo>
                    <a:pt x="0" y="814"/>
                    <a:pt x="31" y="996"/>
                    <a:pt x="122" y="1179"/>
                  </a:cubicBezTo>
                  <a:cubicBezTo>
                    <a:pt x="182" y="1300"/>
                    <a:pt x="274" y="1452"/>
                    <a:pt x="395" y="1543"/>
                  </a:cubicBezTo>
                  <a:cubicBezTo>
                    <a:pt x="365" y="1392"/>
                    <a:pt x="304" y="1270"/>
                    <a:pt x="213" y="1118"/>
                  </a:cubicBezTo>
                  <a:cubicBezTo>
                    <a:pt x="152" y="966"/>
                    <a:pt x="152" y="814"/>
                    <a:pt x="182" y="662"/>
                  </a:cubicBezTo>
                  <a:cubicBezTo>
                    <a:pt x="213" y="480"/>
                    <a:pt x="365" y="358"/>
                    <a:pt x="517" y="297"/>
                  </a:cubicBezTo>
                  <a:cubicBezTo>
                    <a:pt x="699" y="236"/>
                    <a:pt x="912" y="176"/>
                    <a:pt x="1094" y="176"/>
                  </a:cubicBezTo>
                  <a:lnTo>
                    <a:pt x="1611" y="145"/>
                  </a:lnTo>
                  <a:cubicBezTo>
                    <a:pt x="1763" y="115"/>
                    <a:pt x="1885" y="84"/>
                    <a:pt x="1945" y="84"/>
                  </a:cubicBezTo>
                  <a:lnTo>
                    <a:pt x="2067" y="84"/>
                  </a:lnTo>
                  <a:cubicBezTo>
                    <a:pt x="2067" y="84"/>
                    <a:pt x="2037" y="24"/>
                    <a:pt x="1945" y="24"/>
                  </a:cubicBezTo>
                  <a:cubicBezTo>
                    <a:pt x="1885" y="9"/>
                    <a:pt x="1831" y="1"/>
                    <a:pt x="1778" y="1"/>
                  </a:cubicBezTo>
                  <a:close/>
                </a:path>
              </a:pathLst>
            </a:custGeom>
            <a:solidFill>
              <a:srgbClr val="8751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2" name="Google Shape;3608;p70">
              <a:extLst>
                <a:ext uri="{FF2B5EF4-FFF2-40B4-BE49-F238E27FC236}">
                  <a16:creationId xmlns="" xmlns:a16="http://schemas.microsoft.com/office/drawing/2014/main" id="{04BE7724-F6C4-4D35-AEEA-A8261CC5F0D6}"/>
                </a:ext>
              </a:extLst>
            </p:cNvPr>
            <p:cNvSpPr/>
            <p:nvPr/>
          </p:nvSpPr>
          <p:spPr>
            <a:xfrm>
              <a:off x="7135146" y="1391275"/>
              <a:ext cx="291859" cy="302795"/>
            </a:xfrm>
            <a:custGeom>
              <a:avLst/>
              <a:gdLst/>
              <a:ahLst/>
              <a:cxnLst/>
              <a:rect l="l" t="t" r="r" b="b"/>
              <a:pathLst>
                <a:path w="19454" h="20183" extrusionOk="0">
                  <a:moveTo>
                    <a:pt x="9107" y="1"/>
                  </a:moveTo>
                  <a:cubicBezTo>
                    <a:pt x="8496" y="1"/>
                    <a:pt x="7872" y="45"/>
                    <a:pt x="7235" y="122"/>
                  </a:cubicBezTo>
                  <a:cubicBezTo>
                    <a:pt x="5928" y="365"/>
                    <a:pt x="4712" y="912"/>
                    <a:pt x="3648" y="1672"/>
                  </a:cubicBezTo>
                  <a:cubicBezTo>
                    <a:pt x="2219" y="2644"/>
                    <a:pt x="1733" y="4407"/>
                    <a:pt x="1155" y="6018"/>
                  </a:cubicBezTo>
                  <a:cubicBezTo>
                    <a:pt x="0" y="9240"/>
                    <a:pt x="548" y="13404"/>
                    <a:pt x="1611" y="14468"/>
                  </a:cubicBezTo>
                  <a:lnTo>
                    <a:pt x="15137" y="20183"/>
                  </a:lnTo>
                  <a:cubicBezTo>
                    <a:pt x="17326" y="18784"/>
                    <a:pt x="18785" y="18116"/>
                    <a:pt x="19180" y="15532"/>
                  </a:cubicBezTo>
                  <a:cubicBezTo>
                    <a:pt x="19454" y="13830"/>
                    <a:pt x="18663" y="10243"/>
                    <a:pt x="18177" y="8541"/>
                  </a:cubicBezTo>
                  <a:cubicBezTo>
                    <a:pt x="17356" y="5806"/>
                    <a:pt x="16536" y="2979"/>
                    <a:pt x="14165" y="1429"/>
                  </a:cubicBezTo>
                  <a:cubicBezTo>
                    <a:pt x="12598" y="384"/>
                    <a:pt x="10912" y="1"/>
                    <a:pt x="9107"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3" name="Google Shape;3609;p70">
              <a:extLst>
                <a:ext uri="{FF2B5EF4-FFF2-40B4-BE49-F238E27FC236}">
                  <a16:creationId xmlns="" xmlns:a16="http://schemas.microsoft.com/office/drawing/2014/main" id="{506A5A10-F00F-4520-80C9-A41BEC0B56B0}"/>
                </a:ext>
              </a:extLst>
            </p:cNvPr>
            <p:cNvSpPr/>
            <p:nvPr/>
          </p:nvSpPr>
          <p:spPr>
            <a:xfrm>
              <a:off x="7156120" y="1425856"/>
              <a:ext cx="216171" cy="393336"/>
            </a:xfrm>
            <a:custGeom>
              <a:avLst/>
              <a:gdLst/>
              <a:ahLst/>
              <a:cxnLst/>
              <a:rect l="l" t="t" r="r" b="b"/>
              <a:pathLst>
                <a:path w="14409" h="26218" extrusionOk="0">
                  <a:moveTo>
                    <a:pt x="4174" y="0"/>
                  </a:moveTo>
                  <a:cubicBezTo>
                    <a:pt x="1633" y="0"/>
                    <a:pt x="91" y="3255"/>
                    <a:pt x="61" y="5841"/>
                  </a:cubicBezTo>
                  <a:cubicBezTo>
                    <a:pt x="1" y="8789"/>
                    <a:pt x="61" y="12406"/>
                    <a:pt x="517" y="14565"/>
                  </a:cubicBezTo>
                  <a:cubicBezTo>
                    <a:pt x="1429" y="18972"/>
                    <a:pt x="4864" y="19397"/>
                    <a:pt x="4864" y="19397"/>
                  </a:cubicBezTo>
                  <a:cubicBezTo>
                    <a:pt x="4864" y="19397"/>
                    <a:pt x="4864" y="19458"/>
                    <a:pt x="4955" y="20765"/>
                  </a:cubicBezTo>
                  <a:lnTo>
                    <a:pt x="5077" y="23714"/>
                  </a:lnTo>
                  <a:cubicBezTo>
                    <a:pt x="5724" y="25500"/>
                    <a:pt x="6972" y="26218"/>
                    <a:pt x="8623" y="26218"/>
                  </a:cubicBezTo>
                  <a:cubicBezTo>
                    <a:pt x="10230" y="26218"/>
                    <a:pt x="12219" y="25538"/>
                    <a:pt x="14408" y="24504"/>
                  </a:cubicBezTo>
                  <a:lnTo>
                    <a:pt x="14165" y="3227"/>
                  </a:lnTo>
                  <a:cubicBezTo>
                    <a:pt x="14165" y="2437"/>
                    <a:pt x="13527" y="1768"/>
                    <a:pt x="12706" y="1707"/>
                  </a:cubicBezTo>
                  <a:lnTo>
                    <a:pt x="4347" y="5"/>
                  </a:lnTo>
                  <a:cubicBezTo>
                    <a:pt x="4289" y="2"/>
                    <a:pt x="4231" y="0"/>
                    <a:pt x="4174" y="0"/>
                  </a:cubicBezTo>
                  <a:close/>
                </a:path>
              </a:pathLst>
            </a:custGeom>
            <a:solidFill>
              <a:srgbClr val="FBCE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4" name="Google Shape;3610;p70">
              <a:extLst>
                <a:ext uri="{FF2B5EF4-FFF2-40B4-BE49-F238E27FC236}">
                  <a16:creationId xmlns="" xmlns:a16="http://schemas.microsoft.com/office/drawing/2014/main" id="{61123856-A338-4B7D-A461-462C985147E0}"/>
                </a:ext>
              </a:extLst>
            </p:cNvPr>
            <p:cNvSpPr/>
            <p:nvPr/>
          </p:nvSpPr>
          <p:spPr>
            <a:xfrm>
              <a:off x="7177558" y="1556348"/>
              <a:ext cx="17343" cy="16428"/>
            </a:xfrm>
            <a:custGeom>
              <a:avLst/>
              <a:gdLst/>
              <a:ahLst/>
              <a:cxnLst/>
              <a:rect l="l" t="t" r="r" b="b"/>
              <a:pathLst>
                <a:path w="1156" h="1095" extrusionOk="0">
                  <a:moveTo>
                    <a:pt x="578" y="0"/>
                  </a:moveTo>
                  <a:cubicBezTo>
                    <a:pt x="274" y="0"/>
                    <a:pt x="31" y="243"/>
                    <a:pt x="0" y="547"/>
                  </a:cubicBezTo>
                  <a:lnTo>
                    <a:pt x="31" y="547"/>
                  </a:lnTo>
                  <a:cubicBezTo>
                    <a:pt x="31" y="851"/>
                    <a:pt x="274" y="1094"/>
                    <a:pt x="578" y="1094"/>
                  </a:cubicBezTo>
                  <a:cubicBezTo>
                    <a:pt x="882" y="1094"/>
                    <a:pt x="1125" y="882"/>
                    <a:pt x="1155" y="578"/>
                  </a:cubicBezTo>
                  <a:lnTo>
                    <a:pt x="1155" y="547"/>
                  </a:lnTo>
                  <a:cubicBezTo>
                    <a:pt x="1125" y="243"/>
                    <a:pt x="882" y="0"/>
                    <a:pt x="578"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5" name="Google Shape;3611;p70">
              <a:extLst>
                <a:ext uri="{FF2B5EF4-FFF2-40B4-BE49-F238E27FC236}">
                  <a16:creationId xmlns="" xmlns:a16="http://schemas.microsoft.com/office/drawing/2014/main" id="{EA19312C-1EF8-41E7-BF25-77F008910C34}"/>
                </a:ext>
              </a:extLst>
            </p:cNvPr>
            <p:cNvSpPr/>
            <p:nvPr/>
          </p:nvSpPr>
          <p:spPr>
            <a:xfrm>
              <a:off x="7169802" y="1538105"/>
              <a:ext cx="35586" cy="10157"/>
            </a:xfrm>
            <a:custGeom>
              <a:avLst/>
              <a:gdLst/>
              <a:ahLst/>
              <a:cxnLst/>
              <a:rect l="l" t="t" r="r" b="b"/>
              <a:pathLst>
                <a:path w="2372" h="677" extrusionOk="0">
                  <a:moveTo>
                    <a:pt x="1125" y="0"/>
                  </a:moveTo>
                  <a:cubicBezTo>
                    <a:pt x="821" y="31"/>
                    <a:pt x="517" y="152"/>
                    <a:pt x="274" y="335"/>
                  </a:cubicBezTo>
                  <a:cubicBezTo>
                    <a:pt x="61" y="517"/>
                    <a:pt x="0" y="608"/>
                    <a:pt x="61" y="669"/>
                  </a:cubicBezTo>
                  <a:cubicBezTo>
                    <a:pt x="66" y="674"/>
                    <a:pt x="74" y="676"/>
                    <a:pt x="84" y="676"/>
                  </a:cubicBezTo>
                  <a:cubicBezTo>
                    <a:pt x="194" y="676"/>
                    <a:pt x="598" y="393"/>
                    <a:pt x="1156" y="365"/>
                  </a:cubicBezTo>
                  <a:cubicBezTo>
                    <a:pt x="1188" y="364"/>
                    <a:pt x="1219" y="363"/>
                    <a:pt x="1251" y="363"/>
                  </a:cubicBezTo>
                  <a:cubicBezTo>
                    <a:pt x="1751" y="363"/>
                    <a:pt x="2133" y="556"/>
                    <a:pt x="2250" y="556"/>
                  </a:cubicBezTo>
                  <a:cubicBezTo>
                    <a:pt x="2264" y="556"/>
                    <a:pt x="2274" y="554"/>
                    <a:pt x="2280" y="547"/>
                  </a:cubicBezTo>
                  <a:cubicBezTo>
                    <a:pt x="2371" y="456"/>
                    <a:pt x="2250" y="365"/>
                    <a:pt x="2037" y="244"/>
                  </a:cubicBezTo>
                  <a:cubicBezTo>
                    <a:pt x="1763" y="61"/>
                    <a:pt x="1459" y="0"/>
                    <a:pt x="1125"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6" name="Google Shape;3612;p70">
              <a:extLst>
                <a:ext uri="{FF2B5EF4-FFF2-40B4-BE49-F238E27FC236}">
                  <a16:creationId xmlns="" xmlns:a16="http://schemas.microsoft.com/office/drawing/2014/main" id="{7D44144D-0393-413D-9D0B-7B0D13CAC340}"/>
                </a:ext>
              </a:extLst>
            </p:cNvPr>
            <p:cNvSpPr/>
            <p:nvPr/>
          </p:nvSpPr>
          <p:spPr>
            <a:xfrm>
              <a:off x="7260552" y="1552207"/>
              <a:ext cx="16878" cy="16053"/>
            </a:xfrm>
            <a:custGeom>
              <a:avLst/>
              <a:gdLst/>
              <a:ahLst/>
              <a:cxnLst/>
              <a:rect l="l" t="t" r="r" b="b"/>
              <a:pathLst>
                <a:path w="1125" h="1070" extrusionOk="0">
                  <a:moveTo>
                    <a:pt x="501" y="0"/>
                  </a:moveTo>
                  <a:cubicBezTo>
                    <a:pt x="244" y="0"/>
                    <a:pt x="0" y="233"/>
                    <a:pt x="0" y="519"/>
                  </a:cubicBezTo>
                  <a:cubicBezTo>
                    <a:pt x="0" y="823"/>
                    <a:pt x="274" y="1066"/>
                    <a:pt x="578" y="1066"/>
                  </a:cubicBezTo>
                  <a:cubicBezTo>
                    <a:pt x="595" y="1068"/>
                    <a:pt x="612" y="1069"/>
                    <a:pt x="629" y="1069"/>
                  </a:cubicBezTo>
                  <a:cubicBezTo>
                    <a:pt x="909" y="1069"/>
                    <a:pt x="1125" y="836"/>
                    <a:pt x="1125" y="550"/>
                  </a:cubicBezTo>
                  <a:cubicBezTo>
                    <a:pt x="1125" y="246"/>
                    <a:pt x="851" y="3"/>
                    <a:pt x="547" y="3"/>
                  </a:cubicBezTo>
                  <a:cubicBezTo>
                    <a:pt x="532" y="1"/>
                    <a:pt x="516" y="0"/>
                    <a:pt x="501"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7" name="Google Shape;3613;p70">
              <a:extLst>
                <a:ext uri="{FF2B5EF4-FFF2-40B4-BE49-F238E27FC236}">
                  <a16:creationId xmlns="" xmlns:a16="http://schemas.microsoft.com/office/drawing/2014/main" id="{9B6457AF-6415-44DA-9988-816150107536}"/>
                </a:ext>
              </a:extLst>
            </p:cNvPr>
            <p:cNvSpPr/>
            <p:nvPr/>
          </p:nvSpPr>
          <p:spPr>
            <a:xfrm>
              <a:off x="7259187" y="1531639"/>
              <a:ext cx="35121" cy="9782"/>
            </a:xfrm>
            <a:custGeom>
              <a:avLst/>
              <a:gdLst/>
              <a:ahLst/>
              <a:cxnLst/>
              <a:rect l="l" t="t" r="r" b="b"/>
              <a:pathLst>
                <a:path w="2341" h="652" extrusionOk="0">
                  <a:moveTo>
                    <a:pt x="1222" y="0"/>
                  </a:moveTo>
                  <a:cubicBezTo>
                    <a:pt x="1179" y="0"/>
                    <a:pt x="1137" y="2"/>
                    <a:pt x="1094" y="6"/>
                  </a:cubicBezTo>
                  <a:cubicBezTo>
                    <a:pt x="790" y="6"/>
                    <a:pt x="517" y="127"/>
                    <a:pt x="274" y="340"/>
                  </a:cubicBezTo>
                  <a:cubicBezTo>
                    <a:pt x="61" y="492"/>
                    <a:pt x="0" y="614"/>
                    <a:pt x="30" y="644"/>
                  </a:cubicBezTo>
                  <a:cubicBezTo>
                    <a:pt x="38" y="649"/>
                    <a:pt x="48" y="652"/>
                    <a:pt x="59" y="652"/>
                  </a:cubicBezTo>
                  <a:cubicBezTo>
                    <a:pt x="189" y="652"/>
                    <a:pt x="567" y="368"/>
                    <a:pt x="1125" y="340"/>
                  </a:cubicBezTo>
                  <a:cubicBezTo>
                    <a:pt x="1646" y="340"/>
                    <a:pt x="2078" y="541"/>
                    <a:pt x="2229" y="541"/>
                  </a:cubicBezTo>
                  <a:cubicBezTo>
                    <a:pt x="2254" y="541"/>
                    <a:pt x="2271" y="536"/>
                    <a:pt x="2280" y="523"/>
                  </a:cubicBezTo>
                  <a:cubicBezTo>
                    <a:pt x="2341" y="462"/>
                    <a:pt x="2219" y="371"/>
                    <a:pt x="2006" y="249"/>
                  </a:cubicBezTo>
                  <a:cubicBezTo>
                    <a:pt x="1794" y="90"/>
                    <a:pt x="1512" y="0"/>
                    <a:pt x="1222"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8" name="Google Shape;3614;p70">
              <a:extLst>
                <a:ext uri="{FF2B5EF4-FFF2-40B4-BE49-F238E27FC236}">
                  <a16:creationId xmlns="" xmlns:a16="http://schemas.microsoft.com/office/drawing/2014/main" id="{C50E75B4-2BFC-44C7-9AA3-B3E4E46EB452}"/>
                </a:ext>
              </a:extLst>
            </p:cNvPr>
            <p:cNvSpPr/>
            <p:nvPr/>
          </p:nvSpPr>
          <p:spPr>
            <a:xfrm>
              <a:off x="7206288" y="1531714"/>
              <a:ext cx="25549" cy="77263"/>
            </a:xfrm>
            <a:custGeom>
              <a:avLst/>
              <a:gdLst/>
              <a:ahLst/>
              <a:cxnLst/>
              <a:rect l="l" t="t" r="r" b="b"/>
              <a:pathLst>
                <a:path w="1703" h="5150" extrusionOk="0">
                  <a:moveTo>
                    <a:pt x="1638" y="0"/>
                  </a:moveTo>
                  <a:cubicBezTo>
                    <a:pt x="1540" y="0"/>
                    <a:pt x="1058" y="1357"/>
                    <a:pt x="486" y="3071"/>
                  </a:cubicBezTo>
                  <a:cubicBezTo>
                    <a:pt x="365" y="3496"/>
                    <a:pt x="243" y="3891"/>
                    <a:pt x="122" y="4287"/>
                  </a:cubicBezTo>
                  <a:cubicBezTo>
                    <a:pt x="31" y="4469"/>
                    <a:pt x="0" y="4682"/>
                    <a:pt x="61" y="4895"/>
                  </a:cubicBezTo>
                  <a:cubicBezTo>
                    <a:pt x="91" y="4986"/>
                    <a:pt x="213" y="5077"/>
                    <a:pt x="335" y="5107"/>
                  </a:cubicBezTo>
                  <a:cubicBezTo>
                    <a:pt x="395" y="5138"/>
                    <a:pt x="486" y="5138"/>
                    <a:pt x="578" y="5138"/>
                  </a:cubicBezTo>
                  <a:cubicBezTo>
                    <a:pt x="667" y="5146"/>
                    <a:pt x="759" y="5150"/>
                    <a:pt x="851" y="5150"/>
                  </a:cubicBezTo>
                  <a:cubicBezTo>
                    <a:pt x="1103" y="5150"/>
                    <a:pt x="1358" y="5121"/>
                    <a:pt x="1581" y="5077"/>
                  </a:cubicBezTo>
                  <a:cubicBezTo>
                    <a:pt x="1277" y="4986"/>
                    <a:pt x="942" y="4955"/>
                    <a:pt x="608" y="4955"/>
                  </a:cubicBezTo>
                  <a:cubicBezTo>
                    <a:pt x="426" y="4955"/>
                    <a:pt x="274" y="4925"/>
                    <a:pt x="243" y="4803"/>
                  </a:cubicBezTo>
                  <a:cubicBezTo>
                    <a:pt x="243" y="4651"/>
                    <a:pt x="274" y="4499"/>
                    <a:pt x="335" y="4347"/>
                  </a:cubicBezTo>
                  <a:cubicBezTo>
                    <a:pt x="456" y="3983"/>
                    <a:pt x="608" y="3557"/>
                    <a:pt x="730" y="3132"/>
                  </a:cubicBezTo>
                  <a:cubicBezTo>
                    <a:pt x="1307" y="1429"/>
                    <a:pt x="1702" y="1"/>
                    <a:pt x="1642" y="1"/>
                  </a:cubicBezTo>
                  <a:cubicBezTo>
                    <a:pt x="1641" y="0"/>
                    <a:pt x="1639" y="0"/>
                    <a:pt x="1638"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9" name="Google Shape;3615;p70">
              <a:extLst>
                <a:ext uri="{FF2B5EF4-FFF2-40B4-BE49-F238E27FC236}">
                  <a16:creationId xmlns="" xmlns:a16="http://schemas.microsoft.com/office/drawing/2014/main" id="{ECCD670B-8CD9-4F88-9CCA-20B464B03720}"/>
                </a:ext>
              </a:extLst>
            </p:cNvPr>
            <p:cNvSpPr/>
            <p:nvPr/>
          </p:nvSpPr>
          <p:spPr>
            <a:xfrm>
              <a:off x="7229077" y="1689045"/>
              <a:ext cx="87570" cy="44392"/>
            </a:xfrm>
            <a:custGeom>
              <a:avLst/>
              <a:gdLst/>
              <a:ahLst/>
              <a:cxnLst/>
              <a:rect l="l" t="t" r="r" b="b"/>
              <a:pathLst>
                <a:path w="5837" h="2959" extrusionOk="0">
                  <a:moveTo>
                    <a:pt x="5837" y="0"/>
                  </a:moveTo>
                  <a:lnTo>
                    <a:pt x="5837" y="0"/>
                  </a:lnTo>
                  <a:cubicBezTo>
                    <a:pt x="4074" y="1125"/>
                    <a:pt x="2068" y="1763"/>
                    <a:pt x="1" y="1854"/>
                  </a:cubicBezTo>
                  <a:lnTo>
                    <a:pt x="62" y="2949"/>
                  </a:lnTo>
                  <a:cubicBezTo>
                    <a:pt x="206" y="2956"/>
                    <a:pt x="347" y="2959"/>
                    <a:pt x="485" y="2959"/>
                  </a:cubicBezTo>
                  <a:cubicBezTo>
                    <a:pt x="4585" y="2959"/>
                    <a:pt x="5837" y="0"/>
                    <a:pt x="5837" y="0"/>
                  </a:cubicBezTo>
                  <a:close/>
                </a:path>
              </a:pathLst>
            </a:custGeom>
            <a:solidFill>
              <a:srgbClr val="EB99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30" name="Google Shape;3616;p70">
              <a:extLst>
                <a:ext uri="{FF2B5EF4-FFF2-40B4-BE49-F238E27FC236}">
                  <a16:creationId xmlns="" xmlns:a16="http://schemas.microsoft.com/office/drawing/2014/main" id="{9905F993-4D60-4AE0-B4E8-331420A2ED29}"/>
                </a:ext>
              </a:extLst>
            </p:cNvPr>
            <p:cNvSpPr/>
            <p:nvPr/>
          </p:nvSpPr>
          <p:spPr>
            <a:xfrm>
              <a:off x="7228627" y="1622914"/>
              <a:ext cx="28295" cy="24694"/>
            </a:xfrm>
            <a:custGeom>
              <a:avLst/>
              <a:gdLst/>
              <a:ahLst/>
              <a:cxnLst/>
              <a:rect l="l" t="t" r="r" b="b"/>
              <a:pathLst>
                <a:path w="1886" h="1646" extrusionOk="0">
                  <a:moveTo>
                    <a:pt x="1004" y="1"/>
                  </a:moveTo>
                  <a:cubicBezTo>
                    <a:pt x="639" y="1"/>
                    <a:pt x="274" y="183"/>
                    <a:pt x="61" y="518"/>
                  </a:cubicBezTo>
                  <a:cubicBezTo>
                    <a:pt x="1" y="670"/>
                    <a:pt x="1" y="852"/>
                    <a:pt x="61" y="1004"/>
                  </a:cubicBezTo>
                  <a:cubicBezTo>
                    <a:pt x="92" y="1095"/>
                    <a:pt x="61" y="1034"/>
                    <a:pt x="122" y="1095"/>
                  </a:cubicBezTo>
                  <a:cubicBezTo>
                    <a:pt x="365" y="1278"/>
                    <a:pt x="517" y="1582"/>
                    <a:pt x="821" y="1642"/>
                  </a:cubicBezTo>
                  <a:cubicBezTo>
                    <a:pt x="848" y="1645"/>
                    <a:pt x="874" y="1646"/>
                    <a:pt x="900" y="1646"/>
                  </a:cubicBezTo>
                  <a:cubicBezTo>
                    <a:pt x="1234" y="1646"/>
                    <a:pt x="1536" y="1468"/>
                    <a:pt x="1733" y="1186"/>
                  </a:cubicBezTo>
                  <a:cubicBezTo>
                    <a:pt x="1885" y="913"/>
                    <a:pt x="1855" y="609"/>
                    <a:pt x="1703" y="335"/>
                  </a:cubicBezTo>
                  <a:cubicBezTo>
                    <a:pt x="1551" y="123"/>
                    <a:pt x="1277" y="1"/>
                    <a:pt x="1004" y="1"/>
                  </a:cubicBezTo>
                  <a:close/>
                </a:path>
              </a:pathLst>
            </a:custGeom>
            <a:solidFill>
              <a:srgbClr val="EB99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31" name="Google Shape;3617;p70">
              <a:extLst>
                <a:ext uri="{FF2B5EF4-FFF2-40B4-BE49-F238E27FC236}">
                  <a16:creationId xmlns="" xmlns:a16="http://schemas.microsoft.com/office/drawing/2014/main" id="{2A11D188-C264-4C50-94A5-6102B77E2484}"/>
                </a:ext>
              </a:extLst>
            </p:cNvPr>
            <p:cNvSpPr/>
            <p:nvPr/>
          </p:nvSpPr>
          <p:spPr>
            <a:xfrm>
              <a:off x="7253711" y="1506014"/>
              <a:ext cx="42877" cy="12392"/>
            </a:xfrm>
            <a:custGeom>
              <a:avLst/>
              <a:gdLst/>
              <a:ahLst/>
              <a:cxnLst/>
              <a:rect l="l" t="t" r="r" b="b"/>
              <a:pathLst>
                <a:path w="2858" h="826" extrusionOk="0">
                  <a:moveTo>
                    <a:pt x="1231" y="1"/>
                  </a:moveTo>
                  <a:cubicBezTo>
                    <a:pt x="953" y="1"/>
                    <a:pt x="674" y="40"/>
                    <a:pt x="395" y="133"/>
                  </a:cubicBezTo>
                  <a:cubicBezTo>
                    <a:pt x="152" y="255"/>
                    <a:pt x="0" y="376"/>
                    <a:pt x="31" y="437"/>
                  </a:cubicBezTo>
                  <a:cubicBezTo>
                    <a:pt x="91" y="620"/>
                    <a:pt x="699" y="559"/>
                    <a:pt x="1429" y="650"/>
                  </a:cubicBezTo>
                  <a:cubicBezTo>
                    <a:pt x="1950" y="695"/>
                    <a:pt x="2404" y="825"/>
                    <a:pt x="2639" y="825"/>
                  </a:cubicBezTo>
                  <a:cubicBezTo>
                    <a:pt x="2719" y="825"/>
                    <a:pt x="2774" y="810"/>
                    <a:pt x="2797" y="772"/>
                  </a:cubicBezTo>
                  <a:cubicBezTo>
                    <a:pt x="2857" y="711"/>
                    <a:pt x="2766" y="559"/>
                    <a:pt x="2523" y="407"/>
                  </a:cubicBezTo>
                  <a:cubicBezTo>
                    <a:pt x="2219" y="194"/>
                    <a:pt x="1854" y="72"/>
                    <a:pt x="1490" y="12"/>
                  </a:cubicBezTo>
                  <a:cubicBezTo>
                    <a:pt x="1404" y="4"/>
                    <a:pt x="1317" y="1"/>
                    <a:pt x="1231"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32" name="Google Shape;3618;p70">
              <a:extLst>
                <a:ext uri="{FF2B5EF4-FFF2-40B4-BE49-F238E27FC236}">
                  <a16:creationId xmlns="" xmlns:a16="http://schemas.microsoft.com/office/drawing/2014/main" id="{EEC1FBA0-7141-4B85-8A7E-9B4DEE24648A}"/>
                </a:ext>
              </a:extLst>
            </p:cNvPr>
            <p:cNvSpPr/>
            <p:nvPr/>
          </p:nvSpPr>
          <p:spPr>
            <a:xfrm>
              <a:off x="7168437" y="1513816"/>
              <a:ext cx="35121" cy="14567"/>
            </a:xfrm>
            <a:custGeom>
              <a:avLst/>
              <a:gdLst/>
              <a:ahLst/>
              <a:cxnLst/>
              <a:rect l="l" t="t" r="r" b="b"/>
              <a:pathLst>
                <a:path w="2341" h="971" extrusionOk="0">
                  <a:moveTo>
                    <a:pt x="1531" y="1"/>
                  </a:moveTo>
                  <a:cubicBezTo>
                    <a:pt x="1368" y="1"/>
                    <a:pt x="1201" y="24"/>
                    <a:pt x="1034" y="69"/>
                  </a:cubicBezTo>
                  <a:cubicBezTo>
                    <a:pt x="730" y="160"/>
                    <a:pt x="426" y="312"/>
                    <a:pt x="213" y="556"/>
                  </a:cubicBezTo>
                  <a:cubicBezTo>
                    <a:pt x="31" y="738"/>
                    <a:pt x="0" y="890"/>
                    <a:pt x="61" y="951"/>
                  </a:cubicBezTo>
                  <a:cubicBezTo>
                    <a:pt x="84" y="965"/>
                    <a:pt x="114" y="971"/>
                    <a:pt x="149" y="971"/>
                  </a:cubicBezTo>
                  <a:cubicBezTo>
                    <a:pt x="346" y="971"/>
                    <a:pt x="726" y="780"/>
                    <a:pt x="1216" y="677"/>
                  </a:cubicBezTo>
                  <a:cubicBezTo>
                    <a:pt x="1763" y="525"/>
                    <a:pt x="2250" y="525"/>
                    <a:pt x="2310" y="343"/>
                  </a:cubicBezTo>
                  <a:cubicBezTo>
                    <a:pt x="2341" y="282"/>
                    <a:pt x="2250" y="160"/>
                    <a:pt x="2006" y="69"/>
                  </a:cubicBezTo>
                  <a:cubicBezTo>
                    <a:pt x="1854" y="24"/>
                    <a:pt x="1695" y="1"/>
                    <a:pt x="1531"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33" name="Google Shape;3619;p70">
              <a:extLst>
                <a:ext uri="{FF2B5EF4-FFF2-40B4-BE49-F238E27FC236}">
                  <a16:creationId xmlns="" xmlns:a16="http://schemas.microsoft.com/office/drawing/2014/main" id="{9E725FE9-F97E-4F30-BDCC-4D1229A2FAB8}"/>
                </a:ext>
              </a:extLst>
            </p:cNvPr>
            <p:cNvSpPr/>
            <p:nvPr/>
          </p:nvSpPr>
          <p:spPr>
            <a:xfrm>
              <a:off x="7218590" y="1407148"/>
              <a:ext cx="171944" cy="147865"/>
            </a:xfrm>
            <a:custGeom>
              <a:avLst/>
              <a:gdLst/>
              <a:ahLst/>
              <a:cxnLst/>
              <a:rect l="l" t="t" r="r" b="b"/>
              <a:pathLst>
                <a:path w="11461" h="9856" extrusionOk="0">
                  <a:moveTo>
                    <a:pt x="3839" y="0"/>
                  </a:moveTo>
                  <a:cubicBezTo>
                    <a:pt x="2581" y="0"/>
                    <a:pt x="1327" y="186"/>
                    <a:pt x="122" y="553"/>
                  </a:cubicBezTo>
                  <a:lnTo>
                    <a:pt x="92" y="735"/>
                  </a:lnTo>
                  <a:cubicBezTo>
                    <a:pt x="1" y="2559"/>
                    <a:pt x="366" y="4352"/>
                    <a:pt x="1247" y="5933"/>
                  </a:cubicBezTo>
                  <a:cubicBezTo>
                    <a:pt x="1460" y="6389"/>
                    <a:pt x="1764" y="6784"/>
                    <a:pt x="2159" y="7118"/>
                  </a:cubicBezTo>
                  <a:cubicBezTo>
                    <a:pt x="2431" y="7368"/>
                    <a:pt x="2805" y="7499"/>
                    <a:pt x="3179" y="7499"/>
                  </a:cubicBezTo>
                  <a:cubicBezTo>
                    <a:pt x="3306" y="7499"/>
                    <a:pt x="3434" y="7484"/>
                    <a:pt x="3557" y="7453"/>
                  </a:cubicBezTo>
                  <a:cubicBezTo>
                    <a:pt x="2736" y="6541"/>
                    <a:pt x="2189" y="5355"/>
                    <a:pt x="2068" y="4140"/>
                  </a:cubicBezTo>
                  <a:lnTo>
                    <a:pt x="2068" y="4140"/>
                  </a:lnTo>
                  <a:cubicBezTo>
                    <a:pt x="2706" y="5355"/>
                    <a:pt x="3344" y="6571"/>
                    <a:pt x="4317" y="7514"/>
                  </a:cubicBezTo>
                  <a:cubicBezTo>
                    <a:pt x="5149" y="8346"/>
                    <a:pt x="6271" y="8933"/>
                    <a:pt x="7415" y="8933"/>
                  </a:cubicBezTo>
                  <a:cubicBezTo>
                    <a:pt x="7608" y="8933"/>
                    <a:pt x="7802" y="8916"/>
                    <a:pt x="7995" y="8881"/>
                  </a:cubicBezTo>
                  <a:lnTo>
                    <a:pt x="7813" y="8000"/>
                  </a:lnTo>
                  <a:lnTo>
                    <a:pt x="7813" y="8000"/>
                  </a:lnTo>
                  <a:cubicBezTo>
                    <a:pt x="8056" y="8638"/>
                    <a:pt x="8481" y="9216"/>
                    <a:pt x="9028" y="9580"/>
                  </a:cubicBezTo>
                  <a:cubicBezTo>
                    <a:pt x="9311" y="9764"/>
                    <a:pt x="9626" y="9856"/>
                    <a:pt x="9937" y="9856"/>
                  </a:cubicBezTo>
                  <a:cubicBezTo>
                    <a:pt x="10296" y="9856"/>
                    <a:pt x="10650" y="9734"/>
                    <a:pt x="10943" y="9489"/>
                  </a:cubicBezTo>
                  <a:cubicBezTo>
                    <a:pt x="10305" y="7301"/>
                    <a:pt x="11460" y="4808"/>
                    <a:pt x="10427" y="2772"/>
                  </a:cubicBezTo>
                  <a:cubicBezTo>
                    <a:pt x="9727" y="1374"/>
                    <a:pt x="8147" y="644"/>
                    <a:pt x="6627" y="310"/>
                  </a:cubicBezTo>
                  <a:cubicBezTo>
                    <a:pt x="5708" y="103"/>
                    <a:pt x="4773" y="0"/>
                    <a:pt x="3839"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34" name="Google Shape;3620;p70">
              <a:extLst>
                <a:ext uri="{FF2B5EF4-FFF2-40B4-BE49-F238E27FC236}">
                  <a16:creationId xmlns="" xmlns:a16="http://schemas.microsoft.com/office/drawing/2014/main" id="{86F4B5AF-9712-439D-BEDB-138B3899C75E}"/>
                </a:ext>
              </a:extLst>
            </p:cNvPr>
            <p:cNvSpPr/>
            <p:nvPr/>
          </p:nvSpPr>
          <p:spPr>
            <a:xfrm>
              <a:off x="7222701" y="1418625"/>
              <a:ext cx="15" cy="1380"/>
            </a:xfrm>
            <a:custGeom>
              <a:avLst/>
              <a:gdLst/>
              <a:ahLst/>
              <a:cxnLst/>
              <a:rect l="l" t="t" r="r" b="b"/>
              <a:pathLst>
                <a:path w="1" h="92" extrusionOk="0">
                  <a:moveTo>
                    <a:pt x="0" y="1"/>
                  </a:moveTo>
                  <a:lnTo>
                    <a:pt x="0" y="92"/>
                  </a:lnTo>
                  <a:lnTo>
                    <a:pt x="0" y="92"/>
                  </a:lnTo>
                  <a:cubicBezTo>
                    <a:pt x="0" y="62"/>
                    <a:pt x="0" y="31"/>
                    <a:pt x="0"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35" name="Google Shape;3621;p70">
              <a:extLst>
                <a:ext uri="{FF2B5EF4-FFF2-40B4-BE49-F238E27FC236}">
                  <a16:creationId xmlns="" xmlns:a16="http://schemas.microsoft.com/office/drawing/2014/main" id="{E7019D20-D84F-4548-87EF-C2F0CDD8BBF9}"/>
                </a:ext>
              </a:extLst>
            </p:cNvPr>
            <p:cNvSpPr/>
            <p:nvPr/>
          </p:nvSpPr>
          <p:spPr>
            <a:xfrm>
              <a:off x="7141988" y="1413044"/>
              <a:ext cx="93946" cy="144684"/>
            </a:xfrm>
            <a:custGeom>
              <a:avLst/>
              <a:gdLst/>
              <a:ahLst/>
              <a:cxnLst/>
              <a:rect l="l" t="t" r="r" b="b"/>
              <a:pathLst>
                <a:path w="6262" h="9644" extrusionOk="0">
                  <a:moveTo>
                    <a:pt x="3895" y="0"/>
                  </a:moveTo>
                  <a:cubicBezTo>
                    <a:pt x="3488" y="0"/>
                    <a:pt x="3040" y="206"/>
                    <a:pt x="2432" y="829"/>
                  </a:cubicBezTo>
                  <a:cubicBezTo>
                    <a:pt x="1733" y="1619"/>
                    <a:pt x="1216" y="2531"/>
                    <a:pt x="882" y="3503"/>
                  </a:cubicBezTo>
                  <a:cubicBezTo>
                    <a:pt x="487" y="4385"/>
                    <a:pt x="244" y="5297"/>
                    <a:pt x="122" y="6269"/>
                  </a:cubicBezTo>
                  <a:cubicBezTo>
                    <a:pt x="0" y="7394"/>
                    <a:pt x="61" y="8549"/>
                    <a:pt x="304" y="9643"/>
                  </a:cubicBezTo>
                  <a:cubicBezTo>
                    <a:pt x="1003" y="9096"/>
                    <a:pt x="1307" y="8184"/>
                    <a:pt x="1490" y="7303"/>
                  </a:cubicBezTo>
                  <a:cubicBezTo>
                    <a:pt x="1642" y="6421"/>
                    <a:pt x="1703" y="5479"/>
                    <a:pt x="2098" y="4689"/>
                  </a:cubicBezTo>
                  <a:lnTo>
                    <a:pt x="2098" y="4689"/>
                  </a:lnTo>
                  <a:cubicBezTo>
                    <a:pt x="1976" y="5418"/>
                    <a:pt x="2006" y="6178"/>
                    <a:pt x="2128" y="6908"/>
                  </a:cubicBezTo>
                  <a:cubicBezTo>
                    <a:pt x="2158" y="7121"/>
                    <a:pt x="2280" y="7303"/>
                    <a:pt x="2432" y="7455"/>
                  </a:cubicBezTo>
                  <a:cubicBezTo>
                    <a:pt x="2504" y="7512"/>
                    <a:pt x="2596" y="7543"/>
                    <a:pt x="2686" y="7543"/>
                  </a:cubicBezTo>
                  <a:cubicBezTo>
                    <a:pt x="2787" y="7543"/>
                    <a:pt x="2885" y="7505"/>
                    <a:pt x="2949" y="7424"/>
                  </a:cubicBezTo>
                  <a:cubicBezTo>
                    <a:pt x="2645" y="6573"/>
                    <a:pt x="2554" y="5662"/>
                    <a:pt x="2736" y="4750"/>
                  </a:cubicBezTo>
                  <a:cubicBezTo>
                    <a:pt x="2918" y="3868"/>
                    <a:pt x="3192" y="3017"/>
                    <a:pt x="3557" y="2196"/>
                  </a:cubicBezTo>
                  <a:lnTo>
                    <a:pt x="3557" y="2196"/>
                  </a:lnTo>
                  <a:cubicBezTo>
                    <a:pt x="3465" y="3716"/>
                    <a:pt x="3648" y="5206"/>
                    <a:pt x="4073" y="6665"/>
                  </a:cubicBezTo>
                  <a:cubicBezTo>
                    <a:pt x="4134" y="6877"/>
                    <a:pt x="4225" y="7060"/>
                    <a:pt x="4377" y="7242"/>
                  </a:cubicBezTo>
                  <a:cubicBezTo>
                    <a:pt x="4550" y="7338"/>
                    <a:pt x="4748" y="7398"/>
                    <a:pt x="4954" y="7398"/>
                  </a:cubicBezTo>
                  <a:cubicBezTo>
                    <a:pt x="5074" y="7398"/>
                    <a:pt x="5197" y="7378"/>
                    <a:pt x="5320" y="7333"/>
                  </a:cubicBezTo>
                  <a:cubicBezTo>
                    <a:pt x="5570" y="7258"/>
                    <a:pt x="5820" y="7204"/>
                    <a:pt x="6087" y="7204"/>
                  </a:cubicBezTo>
                  <a:cubicBezTo>
                    <a:pt x="6144" y="7204"/>
                    <a:pt x="6203" y="7206"/>
                    <a:pt x="6262" y="7212"/>
                  </a:cubicBezTo>
                  <a:cubicBezTo>
                    <a:pt x="5350" y="5084"/>
                    <a:pt x="5046" y="2774"/>
                    <a:pt x="5380" y="494"/>
                  </a:cubicBezTo>
                  <a:lnTo>
                    <a:pt x="5107" y="403"/>
                  </a:lnTo>
                  <a:cubicBezTo>
                    <a:pt x="4666" y="206"/>
                    <a:pt x="4301" y="0"/>
                    <a:pt x="3895"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36" name="Google Shape;3622;p70">
              <a:extLst>
                <a:ext uri="{FF2B5EF4-FFF2-40B4-BE49-F238E27FC236}">
                  <a16:creationId xmlns="" xmlns:a16="http://schemas.microsoft.com/office/drawing/2014/main" id="{75321069-1670-4459-AECD-585C2F5E95ED}"/>
                </a:ext>
              </a:extLst>
            </p:cNvPr>
            <p:cNvSpPr/>
            <p:nvPr/>
          </p:nvSpPr>
          <p:spPr>
            <a:xfrm>
              <a:off x="7277415" y="1506179"/>
              <a:ext cx="137273" cy="379878"/>
            </a:xfrm>
            <a:custGeom>
              <a:avLst/>
              <a:gdLst/>
              <a:ahLst/>
              <a:cxnLst/>
              <a:rect l="l" t="t" r="r" b="b"/>
              <a:pathLst>
                <a:path w="9150" h="25321" extrusionOk="0">
                  <a:moveTo>
                    <a:pt x="2281" y="1"/>
                  </a:moveTo>
                  <a:lnTo>
                    <a:pt x="2281" y="1"/>
                  </a:lnTo>
                  <a:cubicBezTo>
                    <a:pt x="1521" y="2919"/>
                    <a:pt x="3861" y="5897"/>
                    <a:pt x="3314" y="8846"/>
                  </a:cubicBezTo>
                  <a:cubicBezTo>
                    <a:pt x="3101" y="10062"/>
                    <a:pt x="2402" y="11156"/>
                    <a:pt x="2341" y="12402"/>
                  </a:cubicBezTo>
                  <a:cubicBezTo>
                    <a:pt x="2311" y="13587"/>
                    <a:pt x="2888" y="14682"/>
                    <a:pt x="2858" y="15867"/>
                  </a:cubicBezTo>
                  <a:cubicBezTo>
                    <a:pt x="2828" y="17235"/>
                    <a:pt x="2007" y="18451"/>
                    <a:pt x="1308" y="19636"/>
                  </a:cubicBezTo>
                  <a:cubicBezTo>
                    <a:pt x="609" y="20822"/>
                    <a:pt x="1" y="22250"/>
                    <a:pt x="457" y="23557"/>
                  </a:cubicBezTo>
                  <a:cubicBezTo>
                    <a:pt x="1764" y="24408"/>
                    <a:pt x="3101" y="24834"/>
                    <a:pt x="4378" y="25320"/>
                  </a:cubicBezTo>
                  <a:cubicBezTo>
                    <a:pt x="5563" y="24500"/>
                    <a:pt x="6536" y="23405"/>
                    <a:pt x="7235" y="22159"/>
                  </a:cubicBezTo>
                  <a:lnTo>
                    <a:pt x="7235" y="22159"/>
                  </a:lnTo>
                  <a:cubicBezTo>
                    <a:pt x="7083" y="22858"/>
                    <a:pt x="6870" y="23588"/>
                    <a:pt x="6658" y="24287"/>
                  </a:cubicBezTo>
                  <a:lnTo>
                    <a:pt x="7022" y="24621"/>
                  </a:lnTo>
                  <a:cubicBezTo>
                    <a:pt x="8481" y="21703"/>
                    <a:pt x="9150" y="18451"/>
                    <a:pt x="8968" y="15198"/>
                  </a:cubicBezTo>
                  <a:lnTo>
                    <a:pt x="6141" y="213"/>
                  </a:lnTo>
                  <a:lnTo>
                    <a:pt x="2281" y="1"/>
                  </a:ln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37" name="Google Shape;3623;p70">
              <a:extLst>
                <a:ext uri="{FF2B5EF4-FFF2-40B4-BE49-F238E27FC236}">
                  <a16:creationId xmlns="" xmlns:a16="http://schemas.microsoft.com/office/drawing/2014/main" id="{380A8EEF-341B-45EB-A29A-476F4EDDE97D}"/>
                </a:ext>
              </a:extLst>
            </p:cNvPr>
            <p:cNvSpPr/>
            <p:nvPr/>
          </p:nvSpPr>
          <p:spPr>
            <a:xfrm>
              <a:off x="7224516" y="1621084"/>
              <a:ext cx="39232" cy="22399"/>
            </a:xfrm>
            <a:custGeom>
              <a:avLst/>
              <a:gdLst/>
              <a:ahLst/>
              <a:cxnLst/>
              <a:rect l="l" t="t" r="r" b="b"/>
              <a:pathLst>
                <a:path w="2615" h="1493" extrusionOk="0">
                  <a:moveTo>
                    <a:pt x="2483" y="0"/>
                  </a:moveTo>
                  <a:cubicBezTo>
                    <a:pt x="2354" y="0"/>
                    <a:pt x="2019" y="528"/>
                    <a:pt x="1338" y="883"/>
                  </a:cubicBezTo>
                  <a:cubicBezTo>
                    <a:pt x="670" y="1278"/>
                    <a:pt x="1" y="1248"/>
                    <a:pt x="1" y="1369"/>
                  </a:cubicBezTo>
                  <a:cubicBezTo>
                    <a:pt x="1" y="1400"/>
                    <a:pt x="153" y="1491"/>
                    <a:pt x="457" y="1491"/>
                  </a:cubicBezTo>
                  <a:cubicBezTo>
                    <a:pt x="485" y="1492"/>
                    <a:pt x="514" y="1492"/>
                    <a:pt x="542" y="1492"/>
                  </a:cubicBezTo>
                  <a:cubicBezTo>
                    <a:pt x="1299" y="1492"/>
                    <a:pt x="1991" y="1102"/>
                    <a:pt x="2372" y="457"/>
                  </a:cubicBezTo>
                  <a:cubicBezTo>
                    <a:pt x="2524" y="214"/>
                    <a:pt x="2615" y="62"/>
                    <a:pt x="2493" y="1"/>
                  </a:cubicBezTo>
                  <a:cubicBezTo>
                    <a:pt x="2490" y="1"/>
                    <a:pt x="2487" y="0"/>
                    <a:pt x="2483"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38" name="Google Shape;3624;p70">
              <a:extLst>
                <a:ext uri="{FF2B5EF4-FFF2-40B4-BE49-F238E27FC236}">
                  <a16:creationId xmlns="" xmlns:a16="http://schemas.microsoft.com/office/drawing/2014/main" id="{CBA8F205-F6FA-48BC-85AF-40669C36212F}"/>
                </a:ext>
              </a:extLst>
            </p:cNvPr>
            <p:cNvSpPr/>
            <p:nvPr/>
          </p:nvSpPr>
          <p:spPr>
            <a:xfrm>
              <a:off x="7228069" y="3345160"/>
              <a:ext cx="199743" cy="72072"/>
            </a:xfrm>
            <a:custGeom>
              <a:avLst/>
              <a:gdLst/>
              <a:ahLst/>
              <a:cxnLst/>
              <a:rect l="l" t="t" r="r" b="b"/>
              <a:pathLst>
                <a:path w="13314" h="4804" extrusionOk="0">
                  <a:moveTo>
                    <a:pt x="12979" y="1"/>
                  </a:moveTo>
                  <a:cubicBezTo>
                    <a:pt x="11893" y="553"/>
                    <a:pt x="10705" y="828"/>
                    <a:pt x="9517" y="828"/>
                  </a:cubicBezTo>
                  <a:cubicBezTo>
                    <a:pt x="8545" y="828"/>
                    <a:pt x="7573" y="644"/>
                    <a:pt x="6657" y="274"/>
                  </a:cubicBezTo>
                  <a:lnTo>
                    <a:pt x="6657" y="639"/>
                  </a:lnTo>
                  <a:cubicBezTo>
                    <a:pt x="6657" y="639"/>
                    <a:pt x="31" y="3527"/>
                    <a:pt x="0" y="4803"/>
                  </a:cubicBezTo>
                  <a:lnTo>
                    <a:pt x="13314" y="4408"/>
                  </a:lnTo>
                  <a:lnTo>
                    <a:pt x="12979" y="1"/>
                  </a:lnTo>
                  <a:close/>
                </a:path>
              </a:pathLst>
            </a:custGeom>
            <a:solidFill>
              <a:srgbClr val="B7D5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39" name="Google Shape;3625;p70">
              <a:extLst>
                <a:ext uri="{FF2B5EF4-FFF2-40B4-BE49-F238E27FC236}">
                  <a16:creationId xmlns="" xmlns:a16="http://schemas.microsoft.com/office/drawing/2014/main" id="{CB782486-5AC4-4F2E-9C39-16E01BB3AE5B}"/>
                </a:ext>
              </a:extLst>
            </p:cNvPr>
            <p:cNvSpPr/>
            <p:nvPr/>
          </p:nvSpPr>
          <p:spPr>
            <a:xfrm>
              <a:off x="7226704" y="3395329"/>
              <a:ext cx="201109" cy="21439"/>
            </a:xfrm>
            <a:custGeom>
              <a:avLst/>
              <a:gdLst/>
              <a:ahLst/>
              <a:cxnLst/>
              <a:rect l="l" t="t" r="r" b="b"/>
              <a:pathLst>
                <a:path w="13405" h="1429" extrusionOk="0">
                  <a:moveTo>
                    <a:pt x="13313" y="0"/>
                  </a:moveTo>
                  <a:lnTo>
                    <a:pt x="608" y="760"/>
                  </a:lnTo>
                  <a:cubicBezTo>
                    <a:pt x="608" y="760"/>
                    <a:pt x="0" y="1034"/>
                    <a:pt x="91" y="1429"/>
                  </a:cubicBezTo>
                  <a:lnTo>
                    <a:pt x="13405" y="1064"/>
                  </a:lnTo>
                  <a:lnTo>
                    <a:pt x="1331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40" name="Google Shape;3626;p70">
              <a:extLst>
                <a:ext uri="{FF2B5EF4-FFF2-40B4-BE49-F238E27FC236}">
                  <a16:creationId xmlns="" xmlns:a16="http://schemas.microsoft.com/office/drawing/2014/main" id="{DFF974D2-48A4-4CF2-B01D-C2443D232DD3}"/>
                </a:ext>
              </a:extLst>
            </p:cNvPr>
            <p:cNvSpPr/>
            <p:nvPr/>
          </p:nvSpPr>
          <p:spPr>
            <a:xfrm>
              <a:off x="7327251" y="3354627"/>
              <a:ext cx="19398" cy="12017"/>
            </a:xfrm>
            <a:custGeom>
              <a:avLst/>
              <a:gdLst/>
              <a:ahLst/>
              <a:cxnLst/>
              <a:rect l="l" t="t" r="r" b="b"/>
              <a:pathLst>
                <a:path w="1293" h="801" extrusionOk="0">
                  <a:moveTo>
                    <a:pt x="236" y="1"/>
                  </a:moveTo>
                  <a:cubicBezTo>
                    <a:pt x="92" y="1"/>
                    <a:pt x="0" y="39"/>
                    <a:pt x="16" y="69"/>
                  </a:cubicBezTo>
                  <a:cubicBezTo>
                    <a:pt x="16" y="130"/>
                    <a:pt x="350" y="160"/>
                    <a:pt x="654" y="342"/>
                  </a:cubicBezTo>
                  <a:cubicBezTo>
                    <a:pt x="971" y="544"/>
                    <a:pt x="1151" y="801"/>
                    <a:pt x="1221" y="801"/>
                  </a:cubicBezTo>
                  <a:cubicBezTo>
                    <a:pt x="1225" y="801"/>
                    <a:pt x="1228" y="800"/>
                    <a:pt x="1231" y="798"/>
                  </a:cubicBezTo>
                  <a:cubicBezTo>
                    <a:pt x="1292" y="768"/>
                    <a:pt x="1171" y="403"/>
                    <a:pt x="775" y="160"/>
                  </a:cubicBezTo>
                  <a:cubicBezTo>
                    <a:pt x="578" y="39"/>
                    <a:pt x="380" y="1"/>
                    <a:pt x="236"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41" name="Google Shape;3627;p70">
              <a:extLst>
                <a:ext uri="{FF2B5EF4-FFF2-40B4-BE49-F238E27FC236}">
                  <a16:creationId xmlns="" xmlns:a16="http://schemas.microsoft.com/office/drawing/2014/main" id="{AC9C4FBB-2B96-4A1D-9A2F-182FF7E63C15}"/>
                </a:ext>
              </a:extLst>
            </p:cNvPr>
            <p:cNvSpPr/>
            <p:nvPr/>
          </p:nvSpPr>
          <p:spPr>
            <a:xfrm>
              <a:off x="7306502" y="3364559"/>
              <a:ext cx="15063" cy="15273"/>
            </a:xfrm>
            <a:custGeom>
              <a:avLst/>
              <a:gdLst/>
              <a:ahLst/>
              <a:cxnLst/>
              <a:rect l="l" t="t" r="r" b="b"/>
              <a:pathLst>
                <a:path w="1004" h="1018" extrusionOk="0">
                  <a:moveTo>
                    <a:pt x="97" y="1"/>
                  </a:moveTo>
                  <a:cubicBezTo>
                    <a:pt x="37" y="1"/>
                    <a:pt x="0" y="17"/>
                    <a:pt x="0" y="45"/>
                  </a:cubicBezTo>
                  <a:cubicBezTo>
                    <a:pt x="0" y="106"/>
                    <a:pt x="274" y="197"/>
                    <a:pt x="517" y="471"/>
                  </a:cubicBezTo>
                  <a:cubicBezTo>
                    <a:pt x="730" y="744"/>
                    <a:pt x="821" y="1018"/>
                    <a:pt x="882" y="1018"/>
                  </a:cubicBezTo>
                  <a:cubicBezTo>
                    <a:pt x="973" y="1018"/>
                    <a:pt x="1003" y="623"/>
                    <a:pt x="699" y="319"/>
                  </a:cubicBezTo>
                  <a:cubicBezTo>
                    <a:pt x="488" y="86"/>
                    <a:pt x="233" y="1"/>
                    <a:pt x="97"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42" name="Google Shape;3628;p70">
              <a:extLst>
                <a:ext uri="{FF2B5EF4-FFF2-40B4-BE49-F238E27FC236}">
                  <a16:creationId xmlns="" xmlns:a16="http://schemas.microsoft.com/office/drawing/2014/main" id="{E83A0EAA-89D9-45E0-BA15-B732A5EC21EC}"/>
                </a:ext>
              </a:extLst>
            </p:cNvPr>
            <p:cNvSpPr/>
            <p:nvPr/>
          </p:nvSpPr>
          <p:spPr>
            <a:xfrm>
              <a:off x="7286894" y="3373695"/>
              <a:ext cx="10952" cy="16623"/>
            </a:xfrm>
            <a:custGeom>
              <a:avLst/>
              <a:gdLst/>
              <a:ahLst/>
              <a:cxnLst/>
              <a:rect l="l" t="t" r="r" b="b"/>
              <a:pathLst>
                <a:path w="730" h="1108" extrusionOk="0">
                  <a:moveTo>
                    <a:pt x="60" y="1"/>
                  </a:moveTo>
                  <a:cubicBezTo>
                    <a:pt x="45" y="1"/>
                    <a:pt x="35" y="5"/>
                    <a:pt x="31" y="14"/>
                  </a:cubicBezTo>
                  <a:cubicBezTo>
                    <a:pt x="0" y="75"/>
                    <a:pt x="183" y="257"/>
                    <a:pt x="335" y="561"/>
                  </a:cubicBezTo>
                  <a:cubicBezTo>
                    <a:pt x="487" y="834"/>
                    <a:pt x="517" y="1108"/>
                    <a:pt x="578" y="1108"/>
                  </a:cubicBezTo>
                  <a:cubicBezTo>
                    <a:pt x="639" y="1108"/>
                    <a:pt x="730" y="804"/>
                    <a:pt x="547" y="439"/>
                  </a:cubicBezTo>
                  <a:cubicBezTo>
                    <a:pt x="391" y="153"/>
                    <a:pt x="146" y="1"/>
                    <a:pt x="60"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43" name="Google Shape;3629;p70">
              <a:extLst>
                <a:ext uri="{FF2B5EF4-FFF2-40B4-BE49-F238E27FC236}">
                  <a16:creationId xmlns="" xmlns:a16="http://schemas.microsoft.com/office/drawing/2014/main" id="{F4EA4046-836A-4B09-B869-0C7F342DD456}"/>
                </a:ext>
              </a:extLst>
            </p:cNvPr>
            <p:cNvSpPr/>
            <p:nvPr/>
          </p:nvSpPr>
          <p:spPr>
            <a:xfrm rot="899833">
              <a:off x="7322822" y="3332388"/>
              <a:ext cx="43330" cy="26121"/>
            </a:xfrm>
            <a:custGeom>
              <a:avLst/>
              <a:gdLst/>
              <a:ahLst/>
              <a:cxnLst/>
              <a:rect l="l" t="t" r="r" b="b"/>
              <a:pathLst>
                <a:path w="2888" h="1741" extrusionOk="0">
                  <a:moveTo>
                    <a:pt x="2439" y="179"/>
                  </a:moveTo>
                  <a:cubicBezTo>
                    <a:pt x="2506" y="179"/>
                    <a:pt x="2569" y="213"/>
                    <a:pt x="2614" y="282"/>
                  </a:cubicBezTo>
                  <a:cubicBezTo>
                    <a:pt x="2675" y="373"/>
                    <a:pt x="2675" y="464"/>
                    <a:pt x="2645" y="585"/>
                  </a:cubicBezTo>
                  <a:cubicBezTo>
                    <a:pt x="2540" y="1056"/>
                    <a:pt x="2167" y="1391"/>
                    <a:pt x="1717" y="1476"/>
                  </a:cubicBezTo>
                  <a:lnTo>
                    <a:pt x="1717" y="1476"/>
                  </a:lnTo>
                  <a:cubicBezTo>
                    <a:pt x="1702" y="1415"/>
                    <a:pt x="1677" y="1355"/>
                    <a:pt x="1642" y="1285"/>
                  </a:cubicBezTo>
                  <a:cubicBezTo>
                    <a:pt x="1621" y="1244"/>
                    <a:pt x="1600" y="1203"/>
                    <a:pt x="1579" y="1163"/>
                  </a:cubicBezTo>
                  <a:lnTo>
                    <a:pt x="1579" y="1163"/>
                  </a:lnTo>
                  <a:cubicBezTo>
                    <a:pt x="1674" y="952"/>
                    <a:pt x="1786" y="749"/>
                    <a:pt x="1915" y="555"/>
                  </a:cubicBezTo>
                  <a:cubicBezTo>
                    <a:pt x="2037" y="403"/>
                    <a:pt x="2189" y="251"/>
                    <a:pt x="2371" y="190"/>
                  </a:cubicBezTo>
                  <a:cubicBezTo>
                    <a:pt x="2394" y="183"/>
                    <a:pt x="2417" y="179"/>
                    <a:pt x="2439" y="179"/>
                  </a:cubicBezTo>
                  <a:close/>
                  <a:moveTo>
                    <a:pt x="384" y="239"/>
                  </a:moveTo>
                  <a:cubicBezTo>
                    <a:pt x="407" y="239"/>
                    <a:pt x="432" y="243"/>
                    <a:pt x="456" y="251"/>
                  </a:cubicBezTo>
                  <a:cubicBezTo>
                    <a:pt x="669" y="312"/>
                    <a:pt x="821" y="433"/>
                    <a:pt x="973" y="585"/>
                  </a:cubicBezTo>
                  <a:cubicBezTo>
                    <a:pt x="1147" y="759"/>
                    <a:pt x="1310" y="953"/>
                    <a:pt x="1453" y="1155"/>
                  </a:cubicBezTo>
                  <a:lnTo>
                    <a:pt x="1453" y="1155"/>
                  </a:lnTo>
                  <a:cubicBezTo>
                    <a:pt x="1431" y="1227"/>
                    <a:pt x="1412" y="1300"/>
                    <a:pt x="1399" y="1376"/>
                  </a:cubicBezTo>
                  <a:cubicBezTo>
                    <a:pt x="1389" y="1413"/>
                    <a:pt x="1380" y="1449"/>
                    <a:pt x="1373" y="1486"/>
                  </a:cubicBezTo>
                  <a:lnTo>
                    <a:pt x="1373" y="1486"/>
                  </a:lnTo>
                  <a:cubicBezTo>
                    <a:pt x="874" y="1418"/>
                    <a:pt x="441" y="1095"/>
                    <a:pt x="244" y="616"/>
                  </a:cubicBezTo>
                  <a:cubicBezTo>
                    <a:pt x="183" y="525"/>
                    <a:pt x="183" y="403"/>
                    <a:pt x="244" y="312"/>
                  </a:cubicBezTo>
                  <a:cubicBezTo>
                    <a:pt x="266" y="267"/>
                    <a:pt x="321" y="239"/>
                    <a:pt x="384" y="239"/>
                  </a:cubicBezTo>
                  <a:close/>
                  <a:moveTo>
                    <a:pt x="1532" y="1271"/>
                  </a:moveTo>
                  <a:cubicBezTo>
                    <a:pt x="1578" y="1342"/>
                    <a:pt x="1622" y="1413"/>
                    <a:pt x="1662" y="1485"/>
                  </a:cubicBezTo>
                  <a:lnTo>
                    <a:pt x="1662" y="1485"/>
                  </a:lnTo>
                  <a:cubicBezTo>
                    <a:pt x="1606" y="1493"/>
                    <a:pt x="1548" y="1497"/>
                    <a:pt x="1490" y="1497"/>
                  </a:cubicBezTo>
                  <a:cubicBezTo>
                    <a:pt x="1475" y="1497"/>
                    <a:pt x="1461" y="1496"/>
                    <a:pt x="1447" y="1494"/>
                  </a:cubicBezTo>
                  <a:lnTo>
                    <a:pt x="1447" y="1494"/>
                  </a:lnTo>
                  <a:cubicBezTo>
                    <a:pt x="1473" y="1419"/>
                    <a:pt x="1502" y="1344"/>
                    <a:pt x="1532" y="1271"/>
                  </a:cubicBezTo>
                  <a:close/>
                  <a:moveTo>
                    <a:pt x="2421" y="0"/>
                  </a:moveTo>
                  <a:cubicBezTo>
                    <a:pt x="2394" y="0"/>
                    <a:pt x="2367" y="3"/>
                    <a:pt x="2341" y="8"/>
                  </a:cubicBezTo>
                  <a:cubicBezTo>
                    <a:pt x="2128" y="99"/>
                    <a:pt x="1915" y="282"/>
                    <a:pt x="1794" y="464"/>
                  </a:cubicBezTo>
                  <a:cubicBezTo>
                    <a:pt x="1678" y="638"/>
                    <a:pt x="1574" y="824"/>
                    <a:pt x="1499" y="1022"/>
                  </a:cubicBezTo>
                  <a:lnTo>
                    <a:pt x="1499" y="1022"/>
                  </a:lnTo>
                  <a:cubicBezTo>
                    <a:pt x="1379" y="821"/>
                    <a:pt x="1244" y="635"/>
                    <a:pt x="1095" y="464"/>
                  </a:cubicBezTo>
                  <a:cubicBezTo>
                    <a:pt x="943" y="282"/>
                    <a:pt x="730" y="160"/>
                    <a:pt x="517" y="69"/>
                  </a:cubicBezTo>
                  <a:cubicBezTo>
                    <a:pt x="478" y="53"/>
                    <a:pt x="437" y="45"/>
                    <a:pt x="395" y="45"/>
                  </a:cubicBezTo>
                  <a:cubicBezTo>
                    <a:pt x="277" y="45"/>
                    <a:pt x="159" y="108"/>
                    <a:pt x="92" y="221"/>
                  </a:cubicBezTo>
                  <a:cubicBezTo>
                    <a:pt x="0" y="342"/>
                    <a:pt x="0" y="525"/>
                    <a:pt x="61" y="677"/>
                  </a:cubicBezTo>
                  <a:cubicBezTo>
                    <a:pt x="259" y="1243"/>
                    <a:pt x="774" y="1625"/>
                    <a:pt x="1360" y="1699"/>
                  </a:cubicBezTo>
                  <a:lnTo>
                    <a:pt x="1360" y="1699"/>
                  </a:lnTo>
                  <a:cubicBezTo>
                    <a:pt x="1362" y="1713"/>
                    <a:pt x="1365" y="1727"/>
                    <a:pt x="1368" y="1741"/>
                  </a:cubicBezTo>
                  <a:cubicBezTo>
                    <a:pt x="1372" y="1727"/>
                    <a:pt x="1376" y="1714"/>
                    <a:pt x="1380" y="1701"/>
                  </a:cubicBezTo>
                  <a:lnTo>
                    <a:pt x="1380" y="1701"/>
                  </a:lnTo>
                  <a:cubicBezTo>
                    <a:pt x="1416" y="1705"/>
                    <a:pt x="1453" y="1708"/>
                    <a:pt x="1490" y="1710"/>
                  </a:cubicBezTo>
                  <a:cubicBezTo>
                    <a:pt x="2159" y="1710"/>
                    <a:pt x="2736" y="1254"/>
                    <a:pt x="2858" y="616"/>
                  </a:cubicBezTo>
                  <a:cubicBezTo>
                    <a:pt x="2888" y="464"/>
                    <a:pt x="2858" y="282"/>
                    <a:pt x="2766" y="160"/>
                  </a:cubicBezTo>
                  <a:cubicBezTo>
                    <a:pt x="2691" y="59"/>
                    <a:pt x="2553" y="0"/>
                    <a:pt x="2421"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144" name="Rectangle: Rounded Corners 143">
            <a:extLst>
              <a:ext uri="{FF2B5EF4-FFF2-40B4-BE49-F238E27FC236}">
                <a16:creationId xmlns="" xmlns:a16="http://schemas.microsoft.com/office/drawing/2014/main" id="{F90C6593-BCB8-45BC-8227-9E187E7F57B2}"/>
              </a:ext>
            </a:extLst>
          </p:cNvPr>
          <p:cNvSpPr/>
          <p:nvPr/>
        </p:nvSpPr>
        <p:spPr>
          <a:xfrm>
            <a:off x="655983" y="185346"/>
            <a:ext cx="1873419" cy="46166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145" name="Group 144">
            <a:extLst>
              <a:ext uri="{FF2B5EF4-FFF2-40B4-BE49-F238E27FC236}">
                <a16:creationId xmlns="" xmlns:a16="http://schemas.microsoft.com/office/drawing/2014/main" id="{D976A6DD-2CDF-412B-9748-22B144FB667D}"/>
              </a:ext>
            </a:extLst>
          </p:cNvPr>
          <p:cNvGrpSpPr/>
          <p:nvPr/>
        </p:nvGrpSpPr>
        <p:grpSpPr>
          <a:xfrm>
            <a:off x="243024" y="81319"/>
            <a:ext cx="640912" cy="611139"/>
            <a:chOff x="208989" y="-30473"/>
            <a:chExt cx="1082221" cy="1031947"/>
          </a:xfrm>
        </p:grpSpPr>
        <p:sp>
          <p:nvSpPr>
            <p:cNvPr id="146" name="Google Shape;3016;p59">
              <a:extLst>
                <a:ext uri="{FF2B5EF4-FFF2-40B4-BE49-F238E27FC236}">
                  <a16:creationId xmlns="" xmlns:a16="http://schemas.microsoft.com/office/drawing/2014/main" id="{FEC338AB-E057-4F87-AE66-E4EA8B666FF8}"/>
                </a:ext>
              </a:extLst>
            </p:cNvPr>
            <p:cNvSpPr/>
            <p:nvPr/>
          </p:nvSpPr>
          <p:spPr>
            <a:xfrm rot="7214107">
              <a:off x="234126" y="-55610"/>
              <a:ext cx="1031947" cy="1082221"/>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FFB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pic>
          <p:nvPicPr>
            <p:cNvPr id="147" name="Picture 4" descr="Biểu tượng điện miễn phí">
              <a:extLst>
                <a:ext uri="{FF2B5EF4-FFF2-40B4-BE49-F238E27FC236}">
                  <a16:creationId xmlns="" xmlns:a16="http://schemas.microsoft.com/office/drawing/2014/main" id="{8B56126E-C8EA-44A8-9578-7CC9B33EB2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691" y="343039"/>
              <a:ext cx="518555" cy="518555"/>
            </a:xfrm>
            <a:prstGeom prst="rect">
              <a:avLst/>
            </a:prstGeom>
            <a:noFill/>
            <a:extLst>
              <a:ext uri="{909E8E84-426E-40DD-AFC4-6F175D3DCCD1}">
                <a14:hiddenFill xmlns:a14="http://schemas.microsoft.com/office/drawing/2010/main">
                  <a:solidFill>
                    <a:srgbClr val="FFFFFF"/>
                  </a:solidFill>
                </a14:hiddenFill>
              </a:ext>
            </a:extLst>
          </p:spPr>
        </p:pic>
      </p:grpSp>
      <p:sp>
        <p:nvSpPr>
          <p:cNvPr id="148" name="TextBox 147">
            <a:extLst>
              <a:ext uri="{FF2B5EF4-FFF2-40B4-BE49-F238E27FC236}">
                <a16:creationId xmlns="" xmlns:a16="http://schemas.microsoft.com/office/drawing/2014/main" id="{79C34AD8-9863-4B66-9997-2466F74A099D}"/>
              </a:ext>
            </a:extLst>
          </p:cNvPr>
          <p:cNvSpPr txBox="1"/>
          <p:nvPr/>
        </p:nvSpPr>
        <p:spPr>
          <a:xfrm>
            <a:off x="879509" y="185345"/>
            <a:ext cx="1873419"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I. </a:t>
            </a:r>
            <a:r>
              <a:rPr lang="en-US" sz="2400" b="1" dirty="0" err="1">
                <a:solidFill>
                  <a:srgbClr val="002060"/>
                </a:solidFill>
                <a:latin typeface="Times New Roman" panose="02020603050405020304" pitchFamily="18" charset="0"/>
                <a:cs typeface="Times New Roman" panose="02020603050405020304" pitchFamily="18" charset="0"/>
              </a:rPr>
              <a:t>Điện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Trở</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279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2" presetClass="entr" presetSubtype="4" fill="hold" nodeType="withEffect">
                                  <p:stCondLst>
                                    <p:cond delay="0"/>
                                  </p:stCondLst>
                                  <p:childTnLst>
                                    <p:set>
                                      <p:cBhvr>
                                        <p:cTn id="13" dur="1" fill="hold">
                                          <p:stCondLst>
                                            <p:cond delay="0"/>
                                          </p:stCondLst>
                                        </p:cTn>
                                        <p:tgtEl>
                                          <p:spTgt spid="81"/>
                                        </p:tgtEl>
                                        <p:attrNameLst>
                                          <p:attrName>style.visibility</p:attrName>
                                        </p:attrNameLst>
                                      </p:cBhvr>
                                      <p:to>
                                        <p:strVal val="visible"/>
                                      </p:to>
                                    </p:set>
                                    <p:animEffect transition="in" filter="wipe(down)">
                                      <p:cBhvr>
                                        <p:cTn id="14" dur="500"/>
                                        <p:tgtEl>
                                          <p:spTgt spid="8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Google Shape;2657;p49">
            <a:extLst>
              <a:ext uri="{FF2B5EF4-FFF2-40B4-BE49-F238E27FC236}">
                <a16:creationId xmlns="" xmlns:a16="http://schemas.microsoft.com/office/drawing/2014/main" id="{65B184AD-5D48-4555-B839-37A5FB6EB5D2}"/>
              </a:ext>
            </a:extLst>
          </p:cNvPr>
          <p:cNvSpPr txBox="1">
            <a:spLocks/>
          </p:cNvSpPr>
          <p:nvPr/>
        </p:nvSpPr>
        <p:spPr>
          <a:xfrm>
            <a:off x="384917" y="2052805"/>
            <a:ext cx="7221687" cy="4430238"/>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6000" b="1" dirty="0">
                <a:solidFill>
                  <a:srgbClr val="00A19D"/>
                </a:solidFill>
                <a:latin typeface="Times New Roman" panose="02020603050405020304" pitchFamily="18" charset="0"/>
                <a:cs typeface="Times New Roman" panose="02020603050405020304" pitchFamily="18" charset="0"/>
              </a:rPr>
              <a:t>II. </a:t>
            </a:r>
            <a:r>
              <a:rPr lang="vi-VN" sz="6000" b="1" dirty="0">
                <a:solidFill>
                  <a:srgbClr val="00A19D"/>
                </a:solidFill>
                <a:latin typeface="Times New Roman" panose="02020603050405020304" pitchFamily="18" charset="0"/>
                <a:ea typeface="Calibri" panose="020F0502020204030204" pitchFamily="34" charset="0"/>
                <a:cs typeface="Times New Roman" panose="02020603050405020304" pitchFamily="18" charset="0"/>
              </a:rPr>
              <a:t>Sự phụ thuộc của cường độ dòng điện vào hiệu điện thế</a:t>
            </a:r>
            <a:endParaRPr lang="en-US" sz="6000" b="1" dirty="0">
              <a:solidFill>
                <a:srgbClr val="00A19D"/>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pPr>
            <a:endParaRPr lang="en-US" sz="6600" b="1" dirty="0">
              <a:solidFill>
                <a:srgbClr val="00A19D"/>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7229AD12-ABB8-4A03-97D8-BC06BD8CDD86}"/>
              </a:ext>
            </a:extLst>
          </p:cNvPr>
          <p:cNvPicPr>
            <a:picLocks noChangeAspect="1"/>
          </p:cNvPicPr>
          <p:nvPr/>
        </p:nvPicPr>
        <p:blipFill rotWithShape="1">
          <a:blip r:embed="rId2"/>
          <a:srcRect l="28892" t="18400" r="19038"/>
          <a:stretch/>
        </p:blipFill>
        <p:spPr>
          <a:xfrm>
            <a:off x="7361277" y="244670"/>
            <a:ext cx="5151121" cy="6368659"/>
          </a:xfrm>
          <a:prstGeom prst="rect">
            <a:avLst/>
          </a:prstGeom>
        </p:spPr>
      </p:pic>
    </p:spTree>
    <p:extLst>
      <p:ext uri="{BB962C8B-B14F-4D97-AF65-F5344CB8AC3E}">
        <p14:creationId xmlns:p14="http://schemas.microsoft.com/office/powerpoint/2010/main" val="297285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27"/>
                                        </p:tgtEl>
                                        <p:attrNameLst>
                                          <p:attrName>style.visibility</p:attrName>
                                        </p:attrNameLst>
                                      </p:cBhvr>
                                      <p:to>
                                        <p:strVal val="visible"/>
                                      </p:to>
                                    </p:set>
                                    <p:animEffect transition="in" filter="wipe(up)">
                                      <p:cBhvr>
                                        <p:cTn id="7" dur="750"/>
                                        <p:tgtEl>
                                          <p:spTgt spid="427"/>
                                        </p:tgtEl>
                                      </p:cBhvr>
                                    </p:animEffect>
                                  </p:childTnLst>
                                </p:cTn>
                              </p:par>
                              <p:par>
                                <p:cTn id="8" presetID="26"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 xmlns:a16="http://schemas.microsoft.com/office/drawing/2014/main" id="{6DBED5D9-4187-49B8-AD3C-11DDD7C9F3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70065"/>
            <a:ext cx="6119146" cy="3876774"/>
          </a:xfrm>
          <a:prstGeom prst="rect">
            <a:avLst/>
          </a:prstGeom>
        </p:spPr>
      </p:pic>
      <p:sp>
        <p:nvSpPr>
          <p:cNvPr id="3" name="Rectangle: Rounded Corners 2">
            <a:extLst>
              <a:ext uri="{FF2B5EF4-FFF2-40B4-BE49-F238E27FC236}">
                <a16:creationId xmlns="" xmlns:a16="http://schemas.microsoft.com/office/drawing/2014/main" id="{746AF4CB-26F0-1360-FA4F-9EC69FC0C888}"/>
              </a:ext>
            </a:extLst>
          </p:cNvPr>
          <p:cNvSpPr/>
          <p:nvPr/>
        </p:nvSpPr>
        <p:spPr>
          <a:xfrm>
            <a:off x="655984" y="194139"/>
            <a:ext cx="7914084" cy="46166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B8C4DB99-31BF-455C-9647-0A4D61824F0F}"/>
              </a:ext>
            </a:extLst>
          </p:cNvPr>
          <p:cNvSpPr txBox="1"/>
          <p:nvPr/>
        </p:nvSpPr>
        <p:spPr>
          <a:xfrm>
            <a:off x="840778" y="212171"/>
            <a:ext cx="8503869"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II. </a:t>
            </a:r>
            <a:r>
              <a:rPr lang="vi-VN"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 phụ thuộc của cường độ dòng điện vào hiệu điện thế</a:t>
            </a:r>
            <a:endPar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 xmlns:a16="http://schemas.microsoft.com/office/drawing/2014/main" id="{64E5D0A4-3CD4-6C3D-22FA-54E7833D4EE8}"/>
              </a:ext>
            </a:extLst>
          </p:cNvPr>
          <p:cNvSpPr txBox="1"/>
          <p:nvPr/>
        </p:nvSpPr>
        <p:spPr>
          <a:xfrm>
            <a:off x="384388" y="654222"/>
            <a:ext cx="8877484" cy="492443"/>
          </a:xfrm>
          <a:prstGeom prst="rect">
            <a:avLst/>
          </a:prstGeom>
          <a:noFill/>
        </p:spPr>
        <p:txBody>
          <a:bodyPr wrap="square" rtlCol="0">
            <a:spAutoFit/>
          </a:bodyPr>
          <a:lstStyle/>
          <a:p>
            <a:r>
              <a:rPr lang="en-US" sz="2600" b="1" dirty="0">
                <a:solidFill>
                  <a:srgbClr val="E05D5D"/>
                </a:solidFill>
                <a:latin typeface="Times New Roman" panose="02020603050405020304" pitchFamily="18" charset="0"/>
                <a:cs typeface="Times New Roman" panose="02020603050405020304" pitchFamily="18" charset="0"/>
              </a:rPr>
              <a:t>1. </a:t>
            </a:r>
            <a:r>
              <a:rPr lang="en-US" sz="2600" b="1" dirty="0" err="1">
                <a:solidFill>
                  <a:srgbClr val="E05D5D"/>
                </a:solidFill>
                <a:latin typeface="Times New Roman" panose="02020603050405020304" pitchFamily="18" charset="0"/>
                <a:cs typeface="Times New Roman" panose="02020603050405020304" pitchFamily="18" charset="0"/>
              </a:rPr>
              <a:t>Sự</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phụ</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thuộc</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của</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cường</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độ</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dòng</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điện</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vào</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hiệu</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điện</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thế</a:t>
            </a:r>
            <a:endParaRPr lang="en-US" sz="2600" b="1" dirty="0">
              <a:solidFill>
                <a:srgbClr val="E05D5D"/>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 xmlns:a16="http://schemas.microsoft.com/office/drawing/2014/main" id="{DFB6B15A-A269-8C2D-240C-B28B0CC5648D}"/>
              </a:ext>
            </a:extLst>
          </p:cNvPr>
          <p:cNvGrpSpPr/>
          <p:nvPr/>
        </p:nvGrpSpPr>
        <p:grpSpPr>
          <a:xfrm>
            <a:off x="308213" y="217196"/>
            <a:ext cx="571295" cy="492443"/>
            <a:chOff x="5033118" y="2269604"/>
            <a:chExt cx="1127406" cy="971798"/>
          </a:xfrm>
        </p:grpSpPr>
        <p:sp>
          <p:nvSpPr>
            <p:cNvPr id="8" name="Google Shape;2992;p59">
              <a:extLst>
                <a:ext uri="{FF2B5EF4-FFF2-40B4-BE49-F238E27FC236}">
                  <a16:creationId xmlns="" xmlns:a16="http://schemas.microsoft.com/office/drawing/2014/main" id="{A6986ADA-9FC0-A33E-E37F-F4BFC7D051E3}"/>
                </a:ext>
              </a:extLst>
            </p:cNvPr>
            <p:cNvSpPr/>
            <p:nvPr/>
          </p:nvSpPr>
          <p:spPr>
            <a:xfrm rot="15472792">
              <a:off x="5110922" y="2191800"/>
              <a:ext cx="971798" cy="1127406"/>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FFB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pic>
          <p:nvPicPr>
            <p:cNvPr id="9" name="Picture 6" descr="Biểu tượng miễn phí plugin">
              <a:extLst>
                <a:ext uri="{FF2B5EF4-FFF2-40B4-BE49-F238E27FC236}">
                  <a16:creationId xmlns="" xmlns:a16="http://schemas.microsoft.com/office/drawing/2014/main" id="{EBD8E810-CB26-A927-DA63-92A8C7D1AB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2200" y="2456578"/>
              <a:ext cx="621080" cy="62108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Google Shape;1924;p44">
            <a:extLst>
              <a:ext uri="{FF2B5EF4-FFF2-40B4-BE49-F238E27FC236}">
                <a16:creationId xmlns="" xmlns:a16="http://schemas.microsoft.com/office/drawing/2014/main" id="{465AC32E-41C2-3260-B042-FB421C41E57A}"/>
              </a:ext>
            </a:extLst>
          </p:cNvPr>
          <p:cNvSpPr txBox="1">
            <a:spLocks/>
          </p:cNvSpPr>
          <p:nvPr/>
        </p:nvSpPr>
        <p:spPr>
          <a:xfrm>
            <a:off x="6075023" y="2015236"/>
            <a:ext cx="2138622" cy="83009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2"/>
              </a:buClr>
              <a:buSzPts val="1400"/>
              <a:buFont typeface="Montserrat"/>
              <a:buChar char="●"/>
              <a:defRPr sz="1400" b="0" i="0" u="none" strike="noStrike" cap="none">
                <a:solidFill>
                  <a:schemeClr val="accent2"/>
                </a:solidFill>
                <a:latin typeface="Montserrat"/>
                <a:ea typeface="Montserrat"/>
                <a:cs typeface="Montserrat"/>
                <a:sym typeface="Montserrat"/>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186262" indent="0" defTabSz="1219170">
              <a:lnSpc>
                <a:spcPct val="150000"/>
              </a:lnSpc>
              <a:buClr>
                <a:srgbClr val="212121"/>
              </a:buClr>
              <a:buNone/>
            </a:pPr>
            <a:r>
              <a:rPr lang="en-US" sz="2800" b="1" kern="0" dirty="0" err="1">
                <a:solidFill>
                  <a:srgbClr val="000000"/>
                </a:solidFill>
                <a:latin typeface="Times New Roman" panose="02020603050405020304" pitchFamily="18" charset="0"/>
                <a:cs typeface="Times New Roman" panose="02020603050405020304" pitchFamily="18" charset="0"/>
              </a:rPr>
              <a:t>Chuẩn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bị</a:t>
            </a:r>
            <a:r>
              <a:rPr lang="en-US" sz="2800" b="1" kern="0" dirty="0">
                <a:solidFill>
                  <a:srgbClr val="000000"/>
                </a:solidFill>
                <a:latin typeface="Times New Roman" panose="02020603050405020304" pitchFamily="18" charset="0"/>
                <a:cs typeface="Times New Roman" panose="02020603050405020304" pitchFamily="18" charset="0"/>
              </a:rPr>
              <a:t>:</a:t>
            </a:r>
            <a:endParaRPr lang="vi-VN" sz="2800" b="1" kern="0" dirty="0">
              <a:solidFill>
                <a:srgbClr val="000000"/>
              </a:solidFill>
              <a:latin typeface="Times New Roman" panose="02020603050405020304" pitchFamily="18" charset="0"/>
              <a:cs typeface="Times New Roman" panose="02020603050405020304" pitchFamily="18" charset="0"/>
            </a:endParaRPr>
          </a:p>
        </p:txBody>
      </p:sp>
      <p:sp>
        <p:nvSpPr>
          <p:cNvPr id="15" name="Google Shape;1924;p44">
            <a:extLst>
              <a:ext uri="{FF2B5EF4-FFF2-40B4-BE49-F238E27FC236}">
                <a16:creationId xmlns="" xmlns:a16="http://schemas.microsoft.com/office/drawing/2014/main" id="{9697B29F-03B4-C6F7-DA3B-B641FE921C23}"/>
              </a:ext>
            </a:extLst>
          </p:cNvPr>
          <p:cNvSpPr txBox="1">
            <a:spLocks/>
          </p:cNvSpPr>
          <p:nvPr/>
        </p:nvSpPr>
        <p:spPr>
          <a:xfrm>
            <a:off x="6794871" y="2727269"/>
            <a:ext cx="5747111" cy="701731"/>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en-US" dirty="0">
                <a:latin typeface="Times New Roman" panose="02020603050405020304" pitchFamily="18" charset="0"/>
                <a:cs typeface="Times New Roman" panose="02020603050405020304" pitchFamily="18" charset="0"/>
              </a:rPr>
              <a:t>B</a:t>
            </a:r>
            <a:r>
              <a:rPr lang="vi-VN" dirty="0">
                <a:latin typeface="Times New Roman" panose="02020603050405020304" pitchFamily="18" charset="0"/>
                <a:cs typeface="Times New Roman" panose="02020603050405020304" pitchFamily="18" charset="0"/>
              </a:rPr>
              <a:t>ộ nguồn điện một chi</a:t>
            </a:r>
            <a:r>
              <a:rPr lang="en-US" dirty="0">
                <a:latin typeface="Times New Roman" panose="02020603050405020304" pitchFamily="18" charset="0"/>
                <a:cs typeface="Times New Roman" panose="02020603050405020304" pitchFamily="18" charset="0"/>
              </a:rPr>
              <a:t>ề</a:t>
            </a:r>
            <a:r>
              <a:rPr lang="vi-VN" dirty="0">
                <a:latin typeface="Times New Roman" panose="02020603050405020304" pitchFamily="18" charset="0"/>
                <a:cs typeface="Times New Roman" panose="02020603050405020304" pitchFamily="18" charset="0"/>
              </a:rPr>
              <a:t>u</a:t>
            </a:r>
            <a:r>
              <a:rPr lang="en-US" dirty="0">
                <a:latin typeface="Times New Roman" panose="02020603050405020304" pitchFamily="18" charset="0"/>
                <a:cs typeface="Times New Roman" panose="02020603050405020304" pitchFamily="18" charset="0"/>
              </a:rPr>
              <a:t> 12V</a:t>
            </a:r>
            <a:endParaRPr lang="vi-VN"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D54B4FF8-8ECA-B611-DD1E-2CCA519B639D}"/>
              </a:ext>
            </a:extLst>
          </p:cNvPr>
          <p:cNvSpPr txBox="1"/>
          <p:nvPr/>
        </p:nvSpPr>
        <p:spPr>
          <a:xfrm>
            <a:off x="5040119" y="1233305"/>
            <a:ext cx="1973329" cy="544830"/>
          </a:xfrm>
          <a:prstGeom prst="roundRect">
            <a:avLst/>
          </a:prstGeom>
          <a:solidFill>
            <a:srgbClr val="002060"/>
          </a:solidFill>
        </p:spPr>
        <p:txBody>
          <a:bodyPr wrap="square" rtlCol="0">
            <a:spAutoFit/>
          </a:bodyPr>
          <a:lstStyle/>
          <a:p>
            <a:pPr algn="ctr"/>
            <a:r>
              <a:rPr lang="en-US" sz="2600" b="1" dirty="0" err="1">
                <a:solidFill>
                  <a:schemeClr val="bg1"/>
                </a:solidFill>
                <a:latin typeface="Times New Roman" panose="02020603050405020304" pitchFamily="18" charset="0"/>
                <a:cs typeface="Times New Roman" panose="02020603050405020304" pitchFamily="18" charset="0"/>
              </a:rPr>
              <a:t>Thí</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Nghiệm</a:t>
            </a:r>
            <a:endParaRPr lang="en-US" sz="2600" b="1" dirty="0">
              <a:solidFill>
                <a:schemeClr val="bg1"/>
              </a:solidFill>
              <a:latin typeface="Times New Roman" panose="02020603050405020304" pitchFamily="18" charset="0"/>
              <a:cs typeface="Times New Roman" panose="02020603050405020304" pitchFamily="18" charset="0"/>
            </a:endParaRPr>
          </a:p>
        </p:txBody>
      </p:sp>
      <p:pic>
        <p:nvPicPr>
          <p:cNvPr id="19" name="Picture 2" descr="Electrical service">
            <a:extLst>
              <a:ext uri="{FF2B5EF4-FFF2-40B4-BE49-F238E27FC236}">
                <a16:creationId xmlns="" xmlns:a16="http://schemas.microsoft.com/office/drawing/2014/main" id="{7D59F8F5-8857-A6CE-AFB1-A0F6864A84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2837" y="2871038"/>
            <a:ext cx="493059" cy="493059"/>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1924;p44">
            <a:extLst>
              <a:ext uri="{FF2B5EF4-FFF2-40B4-BE49-F238E27FC236}">
                <a16:creationId xmlns="" xmlns:a16="http://schemas.microsoft.com/office/drawing/2014/main" id="{6D52756D-5407-CAC3-205C-FA6212C5CD9D}"/>
              </a:ext>
            </a:extLst>
          </p:cNvPr>
          <p:cNvSpPr txBox="1">
            <a:spLocks/>
          </p:cNvSpPr>
          <p:nvPr/>
        </p:nvSpPr>
        <p:spPr>
          <a:xfrm>
            <a:off x="6794872" y="3336196"/>
            <a:ext cx="4253754" cy="701731"/>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en-US" dirty="0">
                <a:latin typeface="Times New Roman" panose="02020603050405020304" pitchFamily="18" charset="0"/>
                <a:cs typeface="Times New Roman" panose="02020603050405020304" pitchFamily="18" charset="0"/>
              </a:rPr>
              <a:t>C</a:t>
            </a:r>
            <a:r>
              <a:rPr lang="vi-VN" dirty="0">
                <a:latin typeface="Times New Roman" panose="02020603050405020304" pitchFamily="18" charset="0"/>
                <a:cs typeface="Times New Roman" panose="02020603050405020304" pitchFamily="18" charset="0"/>
              </a:rPr>
              <a:t>ông tắc điện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nối</a:t>
            </a:r>
            <a:endParaRPr lang="vi-VN" dirty="0">
              <a:latin typeface="Times New Roman" panose="02020603050405020304" pitchFamily="18" charset="0"/>
              <a:cs typeface="Times New Roman" panose="02020603050405020304" pitchFamily="18" charset="0"/>
            </a:endParaRPr>
          </a:p>
        </p:txBody>
      </p:sp>
      <p:pic>
        <p:nvPicPr>
          <p:cNvPr id="21" name="Picture 2" descr="Electrical service">
            <a:extLst>
              <a:ext uri="{FF2B5EF4-FFF2-40B4-BE49-F238E27FC236}">
                <a16:creationId xmlns="" xmlns:a16="http://schemas.microsoft.com/office/drawing/2014/main" id="{C78EC74D-19E5-E1F8-2F4B-14C57A55D6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2837" y="3479965"/>
            <a:ext cx="493059" cy="493059"/>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1924;p44">
            <a:extLst>
              <a:ext uri="{FF2B5EF4-FFF2-40B4-BE49-F238E27FC236}">
                <a16:creationId xmlns="" xmlns:a16="http://schemas.microsoft.com/office/drawing/2014/main" id="{F715DE6F-6CDB-CACC-3305-AAB498BC8E44}"/>
              </a:ext>
            </a:extLst>
          </p:cNvPr>
          <p:cNvSpPr txBox="1">
            <a:spLocks/>
          </p:cNvSpPr>
          <p:nvPr/>
        </p:nvSpPr>
        <p:spPr>
          <a:xfrm>
            <a:off x="6794872" y="3945123"/>
            <a:ext cx="4253754" cy="701731"/>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vi-VN" dirty="0">
                <a:latin typeface="Times New Roman" panose="02020603050405020304" pitchFamily="18" charset="0"/>
                <a:cs typeface="Times New Roman" panose="02020603050405020304" pitchFamily="18" charset="0"/>
              </a:rPr>
              <a:t>Một biến trở R</a:t>
            </a:r>
            <a:r>
              <a:rPr lang="vi-VN" baseline="-25000" dirty="0">
                <a:latin typeface="Times New Roman" panose="02020603050405020304" pitchFamily="18" charset="0"/>
                <a:cs typeface="Times New Roman" panose="02020603050405020304" pitchFamily="18" charset="0"/>
              </a:rPr>
              <a:t>o</a:t>
            </a:r>
            <a:endParaRPr lang="vi-VN" dirty="0">
              <a:latin typeface="Times New Roman" panose="02020603050405020304" pitchFamily="18" charset="0"/>
              <a:cs typeface="Times New Roman" panose="02020603050405020304" pitchFamily="18" charset="0"/>
            </a:endParaRPr>
          </a:p>
        </p:txBody>
      </p:sp>
      <p:pic>
        <p:nvPicPr>
          <p:cNvPr id="23" name="Picture 2" descr="Electrical service">
            <a:extLst>
              <a:ext uri="{FF2B5EF4-FFF2-40B4-BE49-F238E27FC236}">
                <a16:creationId xmlns="" xmlns:a16="http://schemas.microsoft.com/office/drawing/2014/main" id="{81DD0E38-5A06-D6EE-2A7B-F59E16F361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2837" y="4088892"/>
            <a:ext cx="493059" cy="493059"/>
          </a:xfrm>
          <a:prstGeom prst="rect">
            <a:avLst/>
          </a:prstGeom>
          <a:noFill/>
          <a:extLst>
            <a:ext uri="{909E8E84-426E-40DD-AFC4-6F175D3DCCD1}">
              <a14:hiddenFill xmlns:a14="http://schemas.microsoft.com/office/drawing/2010/main">
                <a:solidFill>
                  <a:srgbClr val="FFFFFF"/>
                </a:solidFill>
              </a14:hiddenFill>
            </a:ext>
          </a:extLst>
        </p:spPr>
      </p:pic>
      <p:sp>
        <p:nvSpPr>
          <p:cNvPr id="24" name="Google Shape;1924;p44">
            <a:extLst>
              <a:ext uri="{FF2B5EF4-FFF2-40B4-BE49-F238E27FC236}">
                <a16:creationId xmlns="" xmlns:a16="http://schemas.microsoft.com/office/drawing/2014/main" id="{85329BB4-2F4E-BC4C-320D-D964F79BF3FA}"/>
              </a:ext>
            </a:extLst>
          </p:cNvPr>
          <p:cNvSpPr txBox="1">
            <a:spLocks/>
          </p:cNvSpPr>
          <p:nvPr/>
        </p:nvSpPr>
        <p:spPr>
          <a:xfrm>
            <a:off x="6794872" y="4562956"/>
            <a:ext cx="4625789" cy="701731"/>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en-US" dirty="0">
                <a:latin typeface="Times New Roman" panose="02020603050405020304" pitchFamily="18" charset="0"/>
                <a:cs typeface="Times New Roman" panose="02020603050405020304" pitchFamily="18" charset="0"/>
              </a:rPr>
              <a:t>A</a:t>
            </a:r>
            <a:r>
              <a:rPr lang="vi-VN" dirty="0">
                <a:latin typeface="Times New Roman" panose="02020603050405020304" pitchFamily="18" charset="0"/>
                <a:cs typeface="Times New Roman" panose="02020603050405020304" pitchFamily="18" charset="0"/>
              </a:rPr>
              <a:t>mpe kế</a:t>
            </a:r>
          </a:p>
        </p:txBody>
      </p:sp>
      <p:pic>
        <p:nvPicPr>
          <p:cNvPr id="25" name="Picture 2" descr="Electrical service">
            <a:extLst>
              <a:ext uri="{FF2B5EF4-FFF2-40B4-BE49-F238E27FC236}">
                <a16:creationId xmlns="" xmlns:a16="http://schemas.microsoft.com/office/drawing/2014/main" id="{F67AF19C-CC48-4BD2-6165-E0F53FAB5B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2837" y="4697819"/>
            <a:ext cx="493059" cy="493059"/>
          </a:xfrm>
          <a:prstGeom prst="rect">
            <a:avLst/>
          </a:prstGeom>
          <a:noFill/>
          <a:extLst>
            <a:ext uri="{909E8E84-426E-40DD-AFC4-6F175D3DCCD1}">
              <a14:hiddenFill xmlns:a14="http://schemas.microsoft.com/office/drawing/2010/main">
                <a:solidFill>
                  <a:srgbClr val="FFFFFF"/>
                </a:solidFill>
              </a14:hiddenFill>
            </a:ext>
          </a:extLst>
        </p:spPr>
      </p:pic>
      <p:sp>
        <p:nvSpPr>
          <p:cNvPr id="26" name="Google Shape;1924;p44">
            <a:extLst>
              <a:ext uri="{FF2B5EF4-FFF2-40B4-BE49-F238E27FC236}">
                <a16:creationId xmlns="" xmlns:a16="http://schemas.microsoft.com/office/drawing/2014/main" id="{E21048F1-507D-215E-122A-E9EA2C24DEEB}"/>
              </a:ext>
            </a:extLst>
          </p:cNvPr>
          <p:cNvSpPr txBox="1">
            <a:spLocks/>
          </p:cNvSpPr>
          <p:nvPr/>
        </p:nvSpPr>
        <p:spPr>
          <a:xfrm>
            <a:off x="6794872" y="5162977"/>
            <a:ext cx="4253754" cy="701731"/>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vi-VN" dirty="0">
                <a:latin typeface="Times New Roman" panose="02020603050405020304" pitchFamily="18" charset="0"/>
                <a:cs typeface="Times New Roman" panose="02020603050405020304" pitchFamily="18" charset="0"/>
              </a:rPr>
              <a:t>Vật dẫn là một điện trở</a:t>
            </a:r>
          </a:p>
        </p:txBody>
      </p:sp>
      <p:pic>
        <p:nvPicPr>
          <p:cNvPr id="27" name="Picture 2" descr="Electrical service">
            <a:extLst>
              <a:ext uri="{FF2B5EF4-FFF2-40B4-BE49-F238E27FC236}">
                <a16:creationId xmlns="" xmlns:a16="http://schemas.microsoft.com/office/drawing/2014/main" id="{CECB9555-DE45-14F1-6162-1252186E2F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2837" y="5306746"/>
            <a:ext cx="493059" cy="493059"/>
          </a:xfrm>
          <a:prstGeom prst="rect">
            <a:avLst/>
          </a:prstGeom>
          <a:noFill/>
          <a:extLst>
            <a:ext uri="{909E8E84-426E-40DD-AFC4-6F175D3DCCD1}">
              <a14:hiddenFill xmlns:a14="http://schemas.microsoft.com/office/drawing/2010/main">
                <a:solidFill>
                  <a:srgbClr val="FFFFFF"/>
                </a:solidFill>
              </a14:hiddenFill>
            </a:ext>
          </a:extLst>
        </p:spPr>
      </p:pic>
      <p:sp>
        <p:nvSpPr>
          <p:cNvPr id="28" name="Google Shape;1924;p44">
            <a:extLst>
              <a:ext uri="{FF2B5EF4-FFF2-40B4-BE49-F238E27FC236}">
                <a16:creationId xmlns="" xmlns:a16="http://schemas.microsoft.com/office/drawing/2014/main" id="{ACB978D8-1E9D-2643-1C1C-1DBBF4EF91E8}"/>
              </a:ext>
            </a:extLst>
          </p:cNvPr>
          <p:cNvSpPr txBox="1">
            <a:spLocks/>
          </p:cNvSpPr>
          <p:nvPr/>
        </p:nvSpPr>
        <p:spPr>
          <a:xfrm>
            <a:off x="6794872" y="5771904"/>
            <a:ext cx="4253754" cy="701731"/>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en-US" dirty="0" err="1">
                <a:latin typeface="Times New Roman" panose="02020603050405020304" pitchFamily="18" charset="0"/>
                <a:cs typeface="Times New Roman" panose="02020603050405020304" pitchFamily="18" charset="0"/>
              </a:rPr>
              <a:t>Vôn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a:t>
            </a:r>
            <a:endParaRPr lang="vi-VN" dirty="0">
              <a:latin typeface="Times New Roman" panose="02020603050405020304" pitchFamily="18" charset="0"/>
              <a:cs typeface="Times New Roman" panose="02020603050405020304" pitchFamily="18" charset="0"/>
            </a:endParaRPr>
          </a:p>
        </p:txBody>
      </p:sp>
      <p:pic>
        <p:nvPicPr>
          <p:cNvPr id="29" name="Picture 2" descr="Electrical service">
            <a:extLst>
              <a:ext uri="{FF2B5EF4-FFF2-40B4-BE49-F238E27FC236}">
                <a16:creationId xmlns="" xmlns:a16="http://schemas.microsoft.com/office/drawing/2014/main" id="{72A31912-20DD-577C-F6EF-682C669C06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2837" y="5915673"/>
            <a:ext cx="493059" cy="493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7027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500"/>
                            </p:stCondLst>
                            <p:childTnLst>
                              <p:par>
                                <p:cTn id="29" presetID="22" presetClass="entr" presetSubtype="1" fill="hold" grpId="0" nodeType="afterEffect">
                                  <p:stCondLst>
                                    <p:cond delay="0"/>
                                  </p:stCondLst>
                                  <p:iterate type="lt">
                                    <p:tmPct val="3000"/>
                                  </p:iterate>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3000"/>
                                  </p:iterate>
                                  <p:childTnLst>
                                    <p:set>
                                      <p:cBhvr>
                                        <p:cTn id="39" dur="1" fill="hold">
                                          <p:stCondLst>
                                            <p:cond delay="0"/>
                                          </p:stCondLst>
                                        </p:cTn>
                                        <p:tgtEl>
                                          <p:spTgt spid="20"/>
                                        </p:tgtEl>
                                        <p:attrNameLst>
                                          <p:attrName>style.visibility</p:attrName>
                                        </p:attrNameLst>
                                      </p:cBhvr>
                                      <p:to>
                                        <p:strVal val="visible"/>
                                      </p:to>
                                    </p:set>
                                    <p:animEffect transition="in" filter="wipe(up)">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par>
                          <p:cTn id="46" fill="hold">
                            <p:stCondLst>
                              <p:cond delay="500"/>
                            </p:stCondLst>
                            <p:childTnLst>
                              <p:par>
                                <p:cTn id="47" presetID="22" presetClass="entr" presetSubtype="1" fill="hold" grpId="0" nodeType="afterEffect">
                                  <p:stCondLst>
                                    <p:cond delay="0"/>
                                  </p:stCondLst>
                                  <p:iterate type="lt">
                                    <p:tmPct val="3000"/>
                                  </p:iterate>
                                  <p:childTnLst>
                                    <p:set>
                                      <p:cBhvr>
                                        <p:cTn id="48" dur="1" fill="hold">
                                          <p:stCondLst>
                                            <p:cond delay="0"/>
                                          </p:stCondLst>
                                        </p:cTn>
                                        <p:tgtEl>
                                          <p:spTgt spid="22"/>
                                        </p:tgtEl>
                                        <p:attrNameLst>
                                          <p:attrName>style.visibility</p:attrName>
                                        </p:attrNameLst>
                                      </p:cBhvr>
                                      <p:to>
                                        <p:strVal val="visible"/>
                                      </p:to>
                                    </p:set>
                                    <p:animEffect transition="in" filter="wipe(up)">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par>
                          <p:cTn id="55" fill="hold">
                            <p:stCondLst>
                              <p:cond delay="500"/>
                            </p:stCondLst>
                            <p:childTnLst>
                              <p:par>
                                <p:cTn id="56" presetID="22" presetClass="entr" presetSubtype="1" fill="hold" grpId="0" nodeType="afterEffect">
                                  <p:stCondLst>
                                    <p:cond delay="0"/>
                                  </p:stCondLst>
                                  <p:iterate type="lt">
                                    <p:tmPct val="3000"/>
                                  </p:iterate>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childTnLst>
                          </p:cTn>
                        </p:par>
                        <p:par>
                          <p:cTn id="64" fill="hold">
                            <p:stCondLst>
                              <p:cond delay="500"/>
                            </p:stCondLst>
                            <p:childTnLst>
                              <p:par>
                                <p:cTn id="65" presetID="22" presetClass="entr" presetSubtype="1" fill="hold" grpId="0" nodeType="afterEffect">
                                  <p:stCondLst>
                                    <p:cond delay="0"/>
                                  </p:stCondLst>
                                  <p:iterate type="lt">
                                    <p:tmPct val="3000"/>
                                  </p:iterate>
                                  <p:childTnLst>
                                    <p:set>
                                      <p:cBhvr>
                                        <p:cTn id="66" dur="1" fill="hold">
                                          <p:stCondLst>
                                            <p:cond delay="0"/>
                                          </p:stCondLst>
                                        </p:cTn>
                                        <p:tgtEl>
                                          <p:spTgt spid="26"/>
                                        </p:tgtEl>
                                        <p:attrNameLst>
                                          <p:attrName>style.visibility</p:attrName>
                                        </p:attrNameLst>
                                      </p:cBhvr>
                                      <p:to>
                                        <p:strVal val="visible"/>
                                      </p:to>
                                    </p:set>
                                    <p:animEffect transition="in" filter="wipe(up)">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childTnLst>
                          </p:cTn>
                        </p:par>
                        <p:par>
                          <p:cTn id="73" fill="hold">
                            <p:stCondLst>
                              <p:cond delay="500"/>
                            </p:stCondLst>
                            <p:childTnLst>
                              <p:par>
                                <p:cTn id="74" presetID="22" presetClass="entr" presetSubtype="1" fill="hold" grpId="0" nodeType="afterEffect">
                                  <p:stCondLst>
                                    <p:cond delay="0"/>
                                  </p:stCondLst>
                                  <p:iterate type="lt">
                                    <p:tmPct val="3000"/>
                                  </p:iterate>
                                  <p:childTnLst>
                                    <p:set>
                                      <p:cBhvr>
                                        <p:cTn id="75" dur="1" fill="hold">
                                          <p:stCondLst>
                                            <p:cond delay="0"/>
                                          </p:stCondLst>
                                        </p:cTn>
                                        <p:tgtEl>
                                          <p:spTgt spid="28"/>
                                        </p:tgtEl>
                                        <p:attrNameLst>
                                          <p:attrName>style.visibility</p:attrName>
                                        </p:attrNameLst>
                                      </p:cBhvr>
                                      <p:to>
                                        <p:strVal val="visible"/>
                                      </p:to>
                                    </p:set>
                                    <p:animEffect transition="in" filter="wipe(up)">
                                      <p:cBhvr>
                                        <p:cTn id="7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P spid="18" grpId="0" animBg="1"/>
      <p:bldP spid="20" grpId="0"/>
      <p:bldP spid="22" grpId="0"/>
      <p:bldP spid="24" grpId="0"/>
      <p:bldP spid="26"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 xmlns:a16="http://schemas.microsoft.com/office/drawing/2014/main" id="{FBEE3DFF-2200-4993-9B6C-34482537FF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6783" y="2164034"/>
            <a:ext cx="6119146" cy="3876774"/>
          </a:xfrm>
          <a:prstGeom prst="rect">
            <a:avLst/>
          </a:prstGeom>
        </p:spPr>
      </p:pic>
      <p:sp>
        <p:nvSpPr>
          <p:cNvPr id="13" name="Google Shape;1924;p44">
            <a:extLst>
              <a:ext uri="{FF2B5EF4-FFF2-40B4-BE49-F238E27FC236}">
                <a16:creationId xmlns="" xmlns:a16="http://schemas.microsoft.com/office/drawing/2014/main" id="{465AC32E-41C2-3260-B042-FB421C41E57A}"/>
              </a:ext>
            </a:extLst>
          </p:cNvPr>
          <p:cNvSpPr txBox="1">
            <a:spLocks/>
          </p:cNvSpPr>
          <p:nvPr/>
        </p:nvSpPr>
        <p:spPr>
          <a:xfrm>
            <a:off x="220884" y="1745379"/>
            <a:ext cx="3835085" cy="83009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2"/>
              </a:buClr>
              <a:buSzPts val="1400"/>
              <a:buFont typeface="Montserrat"/>
              <a:buChar char="●"/>
              <a:defRPr sz="1400" b="0" i="0" u="none" strike="noStrike" cap="none">
                <a:solidFill>
                  <a:schemeClr val="accent2"/>
                </a:solidFill>
                <a:latin typeface="Montserrat"/>
                <a:ea typeface="Montserrat"/>
                <a:cs typeface="Montserrat"/>
                <a:sym typeface="Montserrat"/>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186262" indent="0" defTabSz="1219170">
              <a:lnSpc>
                <a:spcPct val="150000"/>
              </a:lnSpc>
              <a:buClr>
                <a:srgbClr val="212121"/>
              </a:buClr>
              <a:buNone/>
            </a:pPr>
            <a:r>
              <a:rPr lang="en-US" sz="2800" b="1" kern="0" dirty="0" err="1">
                <a:solidFill>
                  <a:srgbClr val="000000"/>
                </a:solidFill>
                <a:latin typeface="Times New Roman" panose="02020603050405020304" pitchFamily="18" charset="0"/>
                <a:cs typeface="Times New Roman" panose="02020603050405020304" pitchFamily="18" charset="0"/>
              </a:rPr>
              <a:t>Tiến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hành</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thí</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nghiệm</a:t>
            </a:r>
            <a:r>
              <a:rPr lang="en-US" sz="2800" b="1" kern="0" dirty="0">
                <a:solidFill>
                  <a:srgbClr val="000000"/>
                </a:solidFill>
                <a:latin typeface="Times New Roman" panose="02020603050405020304" pitchFamily="18" charset="0"/>
                <a:cs typeface="Times New Roman" panose="02020603050405020304" pitchFamily="18" charset="0"/>
              </a:rPr>
              <a:t>:</a:t>
            </a:r>
            <a:endParaRPr lang="vi-VN" sz="2800" b="1" kern="0" dirty="0">
              <a:solidFill>
                <a:srgbClr val="000000"/>
              </a:solidFill>
              <a:latin typeface="Times New Roman" panose="02020603050405020304" pitchFamily="18" charset="0"/>
              <a:cs typeface="Times New Roman" panose="02020603050405020304" pitchFamily="18" charset="0"/>
            </a:endParaRPr>
          </a:p>
        </p:txBody>
      </p:sp>
      <p:sp>
        <p:nvSpPr>
          <p:cNvPr id="15" name="Google Shape;1924;p44">
            <a:extLst>
              <a:ext uri="{FF2B5EF4-FFF2-40B4-BE49-F238E27FC236}">
                <a16:creationId xmlns="" xmlns:a16="http://schemas.microsoft.com/office/drawing/2014/main" id="{9697B29F-03B4-C6F7-DA3B-B641FE921C23}"/>
              </a:ext>
            </a:extLst>
          </p:cNvPr>
          <p:cNvSpPr txBox="1">
            <a:spLocks/>
          </p:cNvSpPr>
          <p:nvPr/>
        </p:nvSpPr>
        <p:spPr>
          <a:xfrm>
            <a:off x="940734" y="2457412"/>
            <a:ext cx="4253754" cy="701731"/>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vi-VN" dirty="0">
                <a:latin typeface="Times New Roman" panose="02020603050405020304" pitchFamily="18" charset="0"/>
                <a:cs typeface="Times New Roman" panose="02020603050405020304" pitchFamily="18" charset="0"/>
              </a:rPr>
              <a:t>Mắc mạch điện theo sơ đồ </a:t>
            </a:r>
          </a:p>
        </p:txBody>
      </p:sp>
      <p:sp>
        <p:nvSpPr>
          <p:cNvPr id="18" name="TextBox 17">
            <a:extLst>
              <a:ext uri="{FF2B5EF4-FFF2-40B4-BE49-F238E27FC236}">
                <a16:creationId xmlns="" xmlns:a16="http://schemas.microsoft.com/office/drawing/2014/main" id="{D54B4FF8-8ECA-B611-DD1E-2CCA519B639D}"/>
              </a:ext>
            </a:extLst>
          </p:cNvPr>
          <p:cNvSpPr txBox="1"/>
          <p:nvPr/>
        </p:nvSpPr>
        <p:spPr>
          <a:xfrm>
            <a:off x="5040119" y="1233305"/>
            <a:ext cx="1973329" cy="544830"/>
          </a:xfrm>
          <a:prstGeom prst="roundRect">
            <a:avLst/>
          </a:prstGeom>
          <a:solidFill>
            <a:srgbClr val="002060"/>
          </a:solidFill>
        </p:spPr>
        <p:txBody>
          <a:bodyPr wrap="square" rtlCol="0">
            <a:spAutoFit/>
          </a:bodyPr>
          <a:lstStyle/>
          <a:p>
            <a:pPr algn="ctr"/>
            <a:r>
              <a:rPr lang="en-US" sz="2600" b="1" dirty="0" err="1">
                <a:solidFill>
                  <a:schemeClr val="bg1"/>
                </a:solidFill>
                <a:latin typeface="Times New Roman" panose="02020603050405020304" pitchFamily="18" charset="0"/>
                <a:cs typeface="Times New Roman" panose="02020603050405020304" pitchFamily="18" charset="0"/>
              </a:rPr>
              <a:t>Thí</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Nghiệm</a:t>
            </a:r>
            <a:endParaRPr lang="en-US" sz="2600" b="1" dirty="0">
              <a:solidFill>
                <a:schemeClr val="bg1"/>
              </a:solidFill>
              <a:latin typeface="Times New Roman" panose="02020603050405020304" pitchFamily="18" charset="0"/>
              <a:cs typeface="Times New Roman" panose="02020603050405020304" pitchFamily="18" charset="0"/>
            </a:endParaRPr>
          </a:p>
        </p:txBody>
      </p:sp>
      <p:pic>
        <p:nvPicPr>
          <p:cNvPr id="19" name="Picture 2" descr="Electrical service">
            <a:extLst>
              <a:ext uri="{FF2B5EF4-FFF2-40B4-BE49-F238E27FC236}">
                <a16:creationId xmlns="" xmlns:a16="http://schemas.microsoft.com/office/drawing/2014/main" id="{7D59F8F5-8857-A6CE-AFB1-A0F6864A84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699" y="2601181"/>
            <a:ext cx="493059" cy="493059"/>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1924;p44">
            <a:extLst>
              <a:ext uri="{FF2B5EF4-FFF2-40B4-BE49-F238E27FC236}">
                <a16:creationId xmlns="" xmlns:a16="http://schemas.microsoft.com/office/drawing/2014/main" id="{6D52756D-5407-CAC3-205C-FA6212C5CD9D}"/>
              </a:ext>
            </a:extLst>
          </p:cNvPr>
          <p:cNvSpPr txBox="1">
            <a:spLocks/>
          </p:cNvSpPr>
          <p:nvPr/>
        </p:nvSpPr>
        <p:spPr>
          <a:xfrm>
            <a:off x="879508" y="4102421"/>
            <a:ext cx="5835153" cy="701731"/>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vi-VN" dirty="0">
                <a:latin typeface="Times New Roman" panose="02020603050405020304" pitchFamily="18" charset="0"/>
                <a:cs typeface="Times New Roman" panose="02020603050405020304" pitchFamily="18" charset="0"/>
              </a:rPr>
              <a:t>Đóng khoá K, điều chỉnh biến trở để hiệu điện thế giữa hai đầu đoạn mạch AB lần lượt là 0 V, 3 V, 6 V, 9 V, 12 V. Ghi lại số chỉ của ampe kế mỗi lần đo vào vở theo mẫu tương tự </a:t>
            </a:r>
          </a:p>
        </p:txBody>
      </p:sp>
      <p:pic>
        <p:nvPicPr>
          <p:cNvPr id="21" name="Picture 2" descr="Electrical service">
            <a:extLst>
              <a:ext uri="{FF2B5EF4-FFF2-40B4-BE49-F238E27FC236}">
                <a16:creationId xmlns="" xmlns:a16="http://schemas.microsoft.com/office/drawing/2014/main" id="{C78EC74D-19E5-E1F8-2F4B-14C57A55D6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699" y="3210108"/>
            <a:ext cx="493059" cy="493059"/>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30">
            <a:extLst>
              <a:ext uri="{FF2B5EF4-FFF2-40B4-BE49-F238E27FC236}">
                <a16:creationId xmlns="" xmlns:a16="http://schemas.microsoft.com/office/drawing/2014/main" id="{6BF41B18-055A-470B-B596-FC6887842798}"/>
              </a:ext>
            </a:extLst>
          </p:cNvPr>
          <p:cNvSpPr/>
          <p:nvPr/>
        </p:nvSpPr>
        <p:spPr>
          <a:xfrm>
            <a:off x="655984" y="194139"/>
            <a:ext cx="7914084" cy="46166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 xmlns:a16="http://schemas.microsoft.com/office/drawing/2014/main" id="{D2BB37D5-99AF-47A3-8BB4-23979778AAE0}"/>
              </a:ext>
            </a:extLst>
          </p:cNvPr>
          <p:cNvSpPr txBox="1"/>
          <p:nvPr/>
        </p:nvSpPr>
        <p:spPr>
          <a:xfrm>
            <a:off x="840778" y="212171"/>
            <a:ext cx="8503869"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II. </a:t>
            </a:r>
            <a:r>
              <a:rPr lang="vi-VN"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 phụ thuộc của cường độ dòng điện vào hiệu điện thế</a:t>
            </a:r>
            <a:endPar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TextBox 32">
            <a:extLst>
              <a:ext uri="{FF2B5EF4-FFF2-40B4-BE49-F238E27FC236}">
                <a16:creationId xmlns="" xmlns:a16="http://schemas.microsoft.com/office/drawing/2014/main" id="{7379B409-C56F-4B8D-B609-D67F6A922CBB}"/>
              </a:ext>
            </a:extLst>
          </p:cNvPr>
          <p:cNvSpPr txBox="1"/>
          <p:nvPr/>
        </p:nvSpPr>
        <p:spPr>
          <a:xfrm>
            <a:off x="879508" y="653031"/>
            <a:ext cx="8877484" cy="492443"/>
          </a:xfrm>
          <a:prstGeom prst="rect">
            <a:avLst/>
          </a:prstGeom>
          <a:noFill/>
        </p:spPr>
        <p:txBody>
          <a:bodyPr wrap="square" rtlCol="0">
            <a:spAutoFit/>
          </a:bodyPr>
          <a:lstStyle/>
          <a:p>
            <a:r>
              <a:rPr lang="en-US" sz="2600" b="1" dirty="0">
                <a:solidFill>
                  <a:srgbClr val="E05D5D"/>
                </a:solidFill>
                <a:latin typeface="Times New Roman" panose="02020603050405020304" pitchFamily="18" charset="0"/>
                <a:cs typeface="Times New Roman" panose="02020603050405020304" pitchFamily="18" charset="0"/>
              </a:rPr>
              <a:t>1. </a:t>
            </a:r>
            <a:r>
              <a:rPr lang="en-US" sz="2600" b="1" dirty="0" err="1">
                <a:solidFill>
                  <a:srgbClr val="E05D5D"/>
                </a:solidFill>
                <a:latin typeface="Times New Roman" panose="02020603050405020304" pitchFamily="18" charset="0"/>
                <a:cs typeface="Times New Roman" panose="02020603050405020304" pitchFamily="18" charset="0"/>
              </a:rPr>
              <a:t>Sự</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phụ</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thuộc</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của</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cường</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độ</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dòng</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điện</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vào</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hiệu</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điện</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thế</a:t>
            </a:r>
            <a:endParaRPr lang="en-US" sz="2600" b="1" dirty="0">
              <a:solidFill>
                <a:srgbClr val="E05D5D"/>
              </a:solidFill>
              <a:latin typeface="Times New Roman" panose="02020603050405020304" pitchFamily="18" charset="0"/>
              <a:cs typeface="Times New Roman" panose="02020603050405020304" pitchFamily="18" charset="0"/>
            </a:endParaRPr>
          </a:p>
        </p:txBody>
      </p:sp>
      <p:grpSp>
        <p:nvGrpSpPr>
          <p:cNvPr id="34" name="Group 33">
            <a:extLst>
              <a:ext uri="{FF2B5EF4-FFF2-40B4-BE49-F238E27FC236}">
                <a16:creationId xmlns="" xmlns:a16="http://schemas.microsoft.com/office/drawing/2014/main" id="{1C5868E8-46AB-490D-B223-F37DA056F44C}"/>
              </a:ext>
            </a:extLst>
          </p:cNvPr>
          <p:cNvGrpSpPr/>
          <p:nvPr/>
        </p:nvGrpSpPr>
        <p:grpSpPr>
          <a:xfrm>
            <a:off x="308213" y="217196"/>
            <a:ext cx="571295" cy="492443"/>
            <a:chOff x="5033118" y="2269604"/>
            <a:chExt cx="1127406" cy="971798"/>
          </a:xfrm>
        </p:grpSpPr>
        <p:sp>
          <p:nvSpPr>
            <p:cNvPr id="35" name="Google Shape;2992;p59">
              <a:extLst>
                <a:ext uri="{FF2B5EF4-FFF2-40B4-BE49-F238E27FC236}">
                  <a16:creationId xmlns="" xmlns:a16="http://schemas.microsoft.com/office/drawing/2014/main" id="{F86CAFAB-70FA-4C7A-AE6B-7629D58A5423}"/>
                </a:ext>
              </a:extLst>
            </p:cNvPr>
            <p:cNvSpPr/>
            <p:nvPr/>
          </p:nvSpPr>
          <p:spPr>
            <a:xfrm rot="15472792">
              <a:off x="5110922" y="2191800"/>
              <a:ext cx="971798" cy="1127406"/>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FFB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pic>
          <p:nvPicPr>
            <p:cNvPr id="36" name="Picture 6" descr="Biểu tượng miễn phí plugin">
              <a:extLst>
                <a:ext uri="{FF2B5EF4-FFF2-40B4-BE49-F238E27FC236}">
                  <a16:creationId xmlns="" xmlns:a16="http://schemas.microsoft.com/office/drawing/2014/main" id="{D7401F8A-3DC8-40AE-A41C-ABDF06A280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2200" y="2456578"/>
              <a:ext cx="621080" cy="6210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5728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3000"/>
                                  </p:iterate>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3000"/>
                                  </p:iterate>
                                  <p:childTnLst>
                                    <p:set>
                                      <p:cBhvr>
                                        <p:cTn id="24" dur="1" fill="hold">
                                          <p:stCondLst>
                                            <p:cond delay="0"/>
                                          </p:stCondLst>
                                        </p:cTn>
                                        <p:tgtEl>
                                          <p:spTgt spid="20"/>
                                        </p:tgtEl>
                                        <p:attrNameLst>
                                          <p:attrName>style.visibility</p:attrName>
                                        </p:attrNameLst>
                                      </p:cBhvr>
                                      <p:to>
                                        <p:strVal val="visible"/>
                                      </p:to>
                                    </p:set>
                                    <p:animEffect transition="in" filter="wipe(up)">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 xmlns:a16="http://schemas.microsoft.com/office/drawing/2014/main" id="{4563B95B-9D1B-064F-962A-3145E6E6B952}"/>
              </a:ext>
            </a:extLst>
          </p:cNvPr>
          <p:cNvSpPr/>
          <p:nvPr/>
        </p:nvSpPr>
        <p:spPr>
          <a:xfrm>
            <a:off x="3387090" y="509519"/>
            <a:ext cx="7246620" cy="3200400"/>
          </a:xfrm>
          <a:prstGeom prst="cloud">
            <a:avLst/>
          </a:prstGeom>
          <a:solidFill>
            <a:srgbClr val="FFFF00"/>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x-none" sz="3600" b="1" dirty="0">
                <a:solidFill>
                  <a:srgbClr val="FF0000"/>
                </a:solidFill>
                <a:latin typeface="Times New Roman" panose="02020603050405020304" pitchFamily="18" charset="0"/>
                <a:cs typeface="Times New Roman" panose="02020603050405020304" pitchFamily="18" charset="0"/>
              </a:rPr>
              <a:t>HOẠT ĐỘNG NHÓM</a:t>
            </a:r>
          </a:p>
        </p:txBody>
      </p:sp>
      <p:pic>
        <p:nvPicPr>
          <p:cNvPr id="4" name="Picture 3">
            <a:extLst>
              <a:ext uri="{FF2B5EF4-FFF2-40B4-BE49-F238E27FC236}">
                <a16:creationId xmlns="" xmlns:a16="http://schemas.microsoft.com/office/drawing/2014/main" id="{F292BDF9-B75B-B848-8250-C2878E62D9ED}"/>
              </a:ext>
            </a:extLst>
          </p:cNvPr>
          <p:cNvPicPr>
            <a:picLocks noChangeAspect="1"/>
          </p:cNvPicPr>
          <p:nvPr/>
        </p:nvPicPr>
        <p:blipFill rotWithShape="1">
          <a:blip r:embed="rId4"/>
          <a:srcRect r="14894"/>
          <a:stretch/>
        </p:blipFill>
        <p:spPr>
          <a:xfrm>
            <a:off x="-346955" y="3709919"/>
            <a:ext cx="4838945" cy="3148081"/>
          </a:xfrm>
          <a:prstGeom prst="rect">
            <a:avLst/>
          </a:prstGeom>
        </p:spPr>
      </p:pic>
      <p:pic>
        <p:nvPicPr>
          <p:cNvPr id="5" name="5 Minute Countdown Timer with Music For Kids!.mp4" descr="5 Minute Countdown Timer with Music For Kids!.mp4">
            <a:hlinkClick r:id="" action="ppaction://media"/>
            <a:extLst>
              <a:ext uri="{FF2B5EF4-FFF2-40B4-BE49-F238E27FC236}">
                <a16:creationId xmlns="" xmlns:a16="http://schemas.microsoft.com/office/drawing/2014/main" id="{F3032D92-5FF3-2245-9688-6F3D634A05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2403987" cy="1352243"/>
          </a:xfrm>
          <a:prstGeom prst="rect">
            <a:avLst/>
          </a:prstGeom>
        </p:spPr>
      </p:pic>
    </p:spTree>
    <p:extLst>
      <p:ext uri="{BB962C8B-B14F-4D97-AF65-F5344CB8AC3E}">
        <p14:creationId xmlns:p14="http://schemas.microsoft.com/office/powerpoint/2010/main" val="291031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14B5612A-9A03-248F-8D93-103C8AF147EC}"/>
              </a:ext>
            </a:extLst>
          </p:cNvPr>
          <p:cNvSpPr/>
          <p:nvPr/>
        </p:nvSpPr>
        <p:spPr>
          <a:xfrm>
            <a:off x="512548" y="681318"/>
            <a:ext cx="11026588" cy="5903357"/>
          </a:xfrm>
          <a:prstGeom prst="roundRect">
            <a:avLst/>
          </a:prstGeom>
          <a:noFill/>
          <a:ln w="28575">
            <a:solidFill>
              <a:srgbClr val="D834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4D5F8C45-D360-5CE8-6020-A60165B9FF2A}"/>
              </a:ext>
            </a:extLst>
          </p:cNvPr>
          <p:cNvSpPr txBox="1"/>
          <p:nvPr/>
        </p:nvSpPr>
        <p:spPr>
          <a:xfrm>
            <a:off x="3904708" y="273325"/>
            <a:ext cx="4660728" cy="646986"/>
          </a:xfrm>
          <a:prstGeom prst="roundRect">
            <a:avLst/>
          </a:prstGeom>
          <a:solidFill>
            <a:srgbClr val="E05D5D"/>
          </a:solidFill>
        </p:spPr>
        <p:txBody>
          <a:bodyPr wrap="square" rtlCol="0">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PHIẾU HỌC TẬP 2</a:t>
            </a:r>
          </a:p>
        </p:txBody>
      </p:sp>
      <p:sp>
        <p:nvSpPr>
          <p:cNvPr id="6" name="Google Shape;1924;p44">
            <a:extLst>
              <a:ext uri="{FF2B5EF4-FFF2-40B4-BE49-F238E27FC236}">
                <a16:creationId xmlns="" xmlns:a16="http://schemas.microsoft.com/office/drawing/2014/main" id="{B308FE97-0DCD-7BED-DE77-5522A6A6F6CD}"/>
              </a:ext>
            </a:extLst>
          </p:cNvPr>
          <p:cNvSpPr txBox="1">
            <a:spLocks/>
          </p:cNvSpPr>
          <p:nvPr/>
        </p:nvSpPr>
        <p:spPr>
          <a:xfrm>
            <a:off x="602968" y="852154"/>
            <a:ext cx="7962468" cy="701731"/>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en-US" dirty="0">
                <a:solidFill>
                  <a:srgbClr val="002060"/>
                </a:solidFill>
                <a:latin typeface="Times New Roman" panose="02020603050405020304" pitchFamily="18" charset="0"/>
                <a:cs typeface="Times New Roman" panose="02020603050405020304" pitchFamily="18" charset="0"/>
              </a:rPr>
              <a:t>1. </a:t>
            </a:r>
            <a:r>
              <a:rPr lang="vi-VN" dirty="0">
                <a:solidFill>
                  <a:srgbClr val="002060"/>
                </a:solidFill>
                <a:latin typeface="Times New Roman" panose="02020603050405020304" pitchFamily="18" charset="0"/>
                <a:cs typeface="Times New Roman" panose="02020603050405020304" pitchFamily="18" charset="0"/>
              </a:rPr>
              <a:t>Tiến hành thí nghiệm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hoàn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thành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bảng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sau</a:t>
            </a:r>
            <a:r>
              <a:rPr lang="en-US" dirty="0">
                <a:solidFill>
                  <a:srgbClr val="002060"/>
                </a:solidFill>
                <a:latin typeface="Times New Roman" panose="02020603050405020304" pitchFamily="18" charset="0"/>
                <a:cs typeface="Times New Roman" panose="02020603050405020304" pitchFamily="18" charset="0"/>
              </a:rPr>
              <a:t>:</a:t>
            </a:r>
            <a:endParaRPr lang="vi-VN" dirty="0">
              <a:solidFill>
                <a:srgbClr val="002060"/>
              </a:solidFill>
              <a:latin typeface="Times New Roman" panose="02020603050405020304" pitchFamily="18" charset="0"/>
              <a:cs typeface="Times New Roman" panose="02020603050405020304" pitchFamily="18" charset="0"/>
            </a:endParaRPr>
          </a:p>
        </p:txBody>
      </p:sp>
      <p:graphicFrame>
        <p:nvGraphicFramePr>
          <p:cNvPr id="10" name="Table 9">
            <a:extLst>
              <a:ext uri="{FF2B5EF4-FFF2-40B4-BE49-F238E27FC236}">
                <a16:creationId xmlns="" xmlns:a16="http://schemas.microsoft.com/office/drawing/2014/main" id="{4AA29FF3-FB24-615D-F77C-E8B77B9F7F48}"/>
              </a:ext>
            </a:extLst>
          </p:cNvPr>
          <p:cNvGraphicFramePr>
            <a:graphicFrameLocks noGrp="1"/>
          </p:cNvGraphicFramePr>
          <p:nvPr>
            <p:extLst>
              <p:ext uri="{D42A27DB-BD31-4B8C-83A1-F6EECF244321}">
                <p14:modId xmlns:p14="http://schemas.microsoft.com/office/powerpoint/2010/main" val="2108841784"/>
              </p:ext>
            </p:extLst>
          </p:nvPr>
        </p:nvGraphicFramePr>
        <p:xfrm>
          <a:off x="2436360" y="1562429"/>
          <a:ext cx="6864411" cy="2962656"/>
        </p:xfrm>
        <a:graphic>
          <a:graphicData uri="http://schemas.openxmlformats.org/drawingml/2006/table">
            <a:tbl>
              <a:tblPr firstRow="1" bandRow="1">
                <a:tableStyleId>{5C22544A-7EE6-4342-B048-85BDC9FD1C3A}</a:tableStyleId>
              </a:tblPr>
              <a:tblGrid>
                <a:gridCol w="3757361">
                  <a:extLst>
                    <a:ext uri="{9D8B030D-6E8A-4147-A177-3AD203B41FA5}">
                      <a16:colId xmlns="" xmlns:a16="http://schemas.microsoft.com/office/drawing/2014/main" val="1985989237"/>
                    </a:ext>
                  </a:extLst>
                </a:gridCol>
                <a:gridCol w="1553525">
                  <a:extLst>
                    <a:ext uri="{9D8B030D-6E8A-4147-A177-3AD203B41FA5}">
                      <a16:colId xmlns="" xmlns:a16="http://schemas.microsoft.com/office/drawing/2014/main" val="2626254789"/>
                    </a:ext>
                  </a:extLst>
                </a:gridCol>
                <a:gridCol w="1553525">
                  <a:extLst>
                    <a:ext uri="{9D8B030D-6E8A-4147-A177-3AD203B41FA5}">
                      <a16:colId xmlns="" xmlns:a16="http://schemas.microsoft.com/office/drawing/2014/main" val="2326945663"/>
                    </a:ext>
                  </a:extLst>
                </a:gridCol>
              </a:tblGrid>
              <a:tr h="405637">
                <a:tc>
                  <a:txBody>
                    <a:bodyPr/>
                    <a:lstStyle/>
                    <a:p>
                      <a:pPr marL="0" marR="0" lvl="0" algn="ctr">
                        <a:lnSpc>
                          <a:spcPct val="135000"/>
                        </a:lnSpc>
                        <a:spcBef>
                          <a:spcPts val="0"/>
                        </a:spcBef>
                        <a:spcAft>
                          <a:spcPts val="0"/>
                        </a:spcAft>
                      </a:pPr>
                      <a:r>
                        <a:rPr lang="vi-VN"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Lần đo</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algn="ctr">
                        <a:lnSpc>
                          <a:spcPct val="135000"/>
                        </a:lnSpc>
                        <a:spcBef>
                          <a:spcPts val="0"/>
                        </a:spcBef>
                        <a:spcAft>
                          <a:spcPts val="0"/>
                        </a:spcAft>
                      </a:pPr>
                      <a:r>
                        <a:rPr lang="vi-VN"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U(V)</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algn="ctr">
                        <a:lnSpc>
                          <a:spcPct val="135000"/>
                        </a:lnSpc>
                        <a:spcBef>
                          <a:spcPts val="0"/>
                        </a:spcBef>
                        <a:spcAft>
                          <a:spcPts val="0"/>
                        </a:spcAft>
                      </a:pPr>
                      <a:r>
                        <a:rPr lang="en-US" sz="2400" b="1" i="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a:t>
                      </a:r>
                      <a:r>
                        <a:rPr lang="vi-VN"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 xmlns:a16="http://schemas.microsoft.com/office/drawing/2014/main" val="3352118553"/>
                  </a:ext>
                </a:extLst>
              </a:tr>
              <a:tr h="285591">
                <a:tc>
                  <a:txBody>
                    <a:bodyPr/>
                    <a:lstStyle/>
                    <a:p>
                      <a:pPr marL="0" marR="0" lvl="0" algn="ctr">
                        <a:lnSpc>
                          <a:spcPct val="135000"/>
                        </a:lnSpc>
                        <a:spcBef>
                          <a:spcPts val="0"/>
                        </a:spcBef>
                        <a:spcAft>
                          <a:spcPts val="0"/>
                        </a:spcAft>
                      </a:pP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vi-VN"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665352272"/>
                  </a:ext>
                </a:extLst>
              </a:tr>
              <a:tr h="389280">
                <a:tc>
                  <a:txBody>
                    <a:bodyPr/>
                    <a:lstStyle/>
                    <a:p>
                      <a:pPr marL="0" marR="0" lvl="0" algn="ctr">
                        <a:lnSpc>
                          <a:spcPct val="135000"/>
                        </a:lnSpc>
                        <a:spcBef>
                          <a:spcPts val="0"/>
                        </a:spcBef>
                        <a:spcAft>
                          <a:spcPts val="0"/>
                        </a:spcAft>
                      </a:pP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0,5</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835022767"/>
                  </a:ext>
                </a:extLst>
              </a:tr>
              <a:tr h="405421">
                <a:tc>
                  <a:txBody>
                    <a:bodyPr/>
                    <a:lstStyle/>
                    <a:p>
                      <a:pPr marL="0" marR="0" lvl="0" algn="ctr">
                        <a:lnSpc>
                          <a:spcPct val="135000"/>
                        </a:lnSpc>
                        <a:spcBef>
                          <a:spcPts val="0"/>
                        </a:spcBef>
                        <a:spcAft>
                          <a:spcPts val="0"/>
                        </a:spcAft>
                      </a:pP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903805567"/>
                  </a:ext>
                </a:extLst>
              </a:tr>
              <a:tr h="380232">
                <a:tc>
                  <a:txBody>
                    <a:bodyPr/>
                    <a:lstStyle/>
                    <a:p>
                      <a:pPr marL="0" marR="0" lvl="0" algn="ctr">
                        <a:lnSpc>
                          <a:spcPct val="135000"/>
                        </a:lnSpc>
                        <a:spcBef>
                          <a:spcPts val="0"/>
                        </a:spcBef>
                        <a:spcAft>
                          <a:spcPts val="0"/>
                        </a:spcAft>
                      </a:pPr>
                      <a:r>
                        <a:rPr lang="vi-VN"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63019984"/>
                  </a:ext>
                </a:extLst>
              </a:tr>
              <a:tr h="339264">
                <a:tc>
                  <a:txBody>
                    <a:bodyPr/>
                    <a:lstStyle/>
                    <a:p>
                      <a:pPr marL="0" marR="0" lvl="0" algn="ctr">
                        <a:lnSpc>
                          <a:spcPct val="135000"/>
                        </a:lnSpc>
                        <a:spcBef>
                          <a:spcPts val="0"/>
                        </a:spcBef>
                        <a:spcAft>
                          <a:spcPts val="0"/>
                        </a:spcAft>
                      </a:pP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759943084"/>
                  </a:ext>
                </a:extLst>
              </a:tr>
            </a:tbl>
          </a:graphicData>
        </a:graphic>
      </p:graphicFrame>
      <p:sp>
        <p:nvSpPr>
          <p:cNvPr id="11" name="Google Shape;1924;p44">
            <a:extLst>
              <a:ext uri="{FF2B5EF4-FFF2-40B4-BE49-F238E27FC236}">
                <a16:creationId xmlns="" xmlns:a16="http://schemas.microsoft.com/office/drawing/2014/main" id="{238E65DC-D4FF-E7AB-CC6C-DEF7A844492E}"/>
              </a:ext>
            </a:extLst>
          </p:cNvPr>
          <p:cNvSpPr txBox="1">
            <a:spLocks/>
          </p:cNvSpPr>
          <p:nvPr/>
        </p:nvSpPr>
        <p:spPr>
          <a:xfrm>
            <a:off x="574514" y="4323127"/>
            <a:ext cx="10588104" cy="983847"/>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en-US" dirty="0">
                <a:solidFill>
                  <a:srgbClr val="002060"/>
                </a:solidFill>
                <a:latin typeface="Times New Roman" panose="02020603050405020304" pitchFamily="18" charset="0"/>
                <a:cs typeface="Times New Roman" panose="02020603050405020304" pitchFamily="18" charset="0"/>
              </a:rPr>
              <a:t>2. </a:t>
            </a:r>
            <a:r>
              <a:rPr lang="vi-VN" dirty="0">
                <a:solidFill>
                  <a:srgbClr val="002060"/>
                </a:solidFill>
                <a:latin typeface="Times New Roman" panose="02020603050405020304" pitchFamily="18" charset="0"/>
                <a:cs typeface="Times New Roman" panose="02020603050405020304" pitchFamily="18" charset="0"/>
              </a:rPr>
              <a:t>Nhận xét sự thay đổi cường độ dòng điện chạy qua vật dẫn khi thay đổi hiệu điện thế giữa hai đầu vật dẫn.</a:t>
            </a:r>
          </a:p>
        </p:txBody>
      </p:sp>
      <p:pic>
        <p:nvPicPr>
          <p:cNvPr id="12" name="Picture 11">
            <a:extLst>
              <a:ext uri="{FF2B5EF4-FFF2-40B4-BE49-F238E27FC236}">
                <a16:creationId xmlns="" xmlns:a16="http://schemas.microsoft.com/office/drawing/2014/main" id="{65F57929-8FEF-3867-A63A-B4D757660EB9}"/>
              </a:ext>
            </a:extLst>
          </p:cNvPr>
          <p:cNvPicPr>
            <a:picLocks noChangeAspect="1"/>
          </p:cNvPicPr>
          <p:nvPr/>
        </p:nvPicPr>
        <p:blipFill>
          <a:blip r:embed="rId2"/>
          <a:stretch>
            <a:fillRect/>
          </a:stretch>
        </p:blipFill>
        <p:spPr>
          <a:xfrm>
            <a:off x="10228200" y="93232"/>
            <a:ext cx="1709677" cy="1804233"/>
          </a:xfrm>
          <a:prstGeom prst="rect">
            <a:avLst/>
          </a:prstGeom>
        </p:spPr>
      </p:pic>
      <p:sp>
        <p:nvSpPr>
          <p:cNvPr id="14" name="Google Shape;1924;p44">
            <a:extLst>
              <a:ext uri="{FF2B5EF4-FFF2-40B4-BE49-F238E27FC236}">
                <a16:creationId xmlns="" xmlns:a16="http://schemas.microsoft.com/office/drawing/2014/main" id="{DEE7A0F2-EEC3-DEEF-334D-1FE325276B2B}"/>
              </a:ext>
            </a:extLst>
          </p:cNvPr>
          <p:cNvSpPr txBox="1">
            <a:spLocks/>
          </p:cNvSpPr>
          <p:nvPr/>
        </p:nvSpPr>
        <p:spPr>
          <a:xfrm>
            <a:off x="574514" y="5306974"/>
            <a:ext cx="10588104" cy="983847"/>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en-US" dirty="0">
                <a:solidFill>
                  <a:srgbClr val="002060"/>
                </a:solidFill>
                <a:latin typeface="Times New Roman" panose="02020603050405020304" pitchFamily="18" charset="0"/>
                <a:cs typeface="Times New Roman" panose="02020603050405020304" pitchFamily="18" charset="0"/>
              </a:rPr>
              <a:t>3. </a:t>
            </a:r>
            <a:r>
              <a:rPr lang="vi-VN" dirty="0">
                <a:solidFill>
                  <a:srgbClr val="002060"/>
                </a:solidFill>
                <a:latin typeface="Times New Roman" panose="02020603050405020304" pitchFamily="18" charset="0"/>
                <a:cs typeface="Times New Roman" panose="02020603050405020304" pitchFamily="18" charset="0"/>
              </a:rPr>
              <a:t>Rút ra mối quan hệ giữa cường độ dòng điện chạy qua vật dẫn và hiệu điện thế giữa hai đầu vật dẫn.</a:t>
            </a:r>
            <a:endParaRPr 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10597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iterate type="lt">
                                    <p:tmPct val="3000"/>
                                  </p:iterate>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par>
                          <p:cTn id="17" fill="hold">
                            <p:stCondLst>
                              <p:cond delay="1055"/>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type="lt">
                                    <p:tmPct val="3000"/>
                                  </p:iterate>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iterate type="lt">
                                    <p:tmPct val="3000"/>
                                  </p:iterate>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p:bldP spid="11"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14B5612A-9A03-248F-8D93-103C8AF147EC}"/>
              </a:ext>
            </a:extLst>
          </p:cNvPr>
          <p:cNvSpPr/>
          <p:nvPr/>
        </p:nvSpPr>
        <p:spPr>
          <a:xfrm>
            <a:off x="512548" y="681318"/>
            <a:ext cx="11026588" cy="5903357"/>
          </a:xfrm>
          <a:prstGeom prst="roundRect">
            <a:avLst/>
          </a:prstGeom>
          <a:noFill/>
          <a:ln w="28575">
            <a:solidFill>
              <a:srgbClr val="D834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4D5F8C45-D360-5CE8-6020-A60165B9FF2A}"/>
              </a:ext>
            </a:extLst>
          </p:cNvPr>
          <p:cNvSpPr txBox="1"/>
          <p:nvPr/>
        </p:nvSpPr>
        <p:spPr>
          <a:xfrm>
            <a:off x="4207400" y="297907"/>
            <a:ext cx="4448456" cy="646986"/>
          </a:xfrm>
          <a:prstGeom prst="roundRect">
            <a:avLst/>
          </a:prstGeom>
          <a:solidFill>
            <a:srgbClr val="E05D5D"/>
          </a:solidFill>
        </p:spPr>
        <p:txBody>
          <a:bodyPr wrap="square" rtlCol="0">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PHIẾU HỌC TẬP 2</a:t>
            </a:r>
          </a:p>
        </p:txBody>
      </p:sp>
      <p:sp>
        <p:nvSpPr>
          <p:cNvPr id="6" name="Google Shape;1924;p44">
            <a:extLst>
              <a:ext uri="{FF2B5EF4-FFF2-40B4-BE49-F238E27FC236}">
                <a16:creationId xmlns="" xmlns:a16="http://schemas.microsoft.com/office/drawing/2014/main" id="{B308FE97-0DCD-7BED-DE77-5522A6A6F6CD}"/>
              </a:ext>
            </a:extLst>
          </p:cNvPr>
          <p:cNvSpPr txBox="1">
            <a:spLocks/>
          </p:cNvSpPr>
          <p:nvPr/>
        </p:nvSpPr>
        <p:spPr>
          <a:xfrm>
            <a:off x="602968" y="852154"/>
            <a:ext cx="7962468" cy="701731"/>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en-US" dirty="0">
                <a:solidFill>
                  <a:srgbClr val="002060"/>
                </a:solidFill>
                <a:latin typeface="Times New Roman" panose="02020603050405020304" pitchFamily="18" charset="0"/>
                <a:cs typeface="Times New Roman" panose="02020603050405020304" pitchFamily="18" charset="0"/>
              </a:rPr>
              <a:t>1. </a:t>
            </a:r>
            <a:r>
              <a:rPr lang="en-US" dirty="0" err="1">
                <a:solidFill>
                  <a:srgbClr val="002060"/>
                </a:solidFill>
                <a:latin typeface="Times New Roman" panose="02020603050405020304" pitchFamily="18" charset="0"/>
                <a:cs typeface="Times New Roman" panose="02020603050405020304" pitchFamily="18" charset="0"/>
              </a:rPr>
              <a:t>Giá</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trị</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cường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độ</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dòng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điện</a:t>
            </a:r>
            <a:r>
              <a:rPr lang="en-US" dirty="0">
                <a:solidFill>
                  <a:srgbClr val="002060"/>
                </a:solidFill>
                <a:latin typeface="Times New Roman" panose="02020603050405020304" pitchFamily="18" charset="0"/>
                <a:cs typeface="Times New Roman" panose="02020603050405020304" pitchFamily="18" charset="0"/>
              </a:rPr>
              <a:t>.</a:t>
            </a:r>
            <a:endParaRPr lang="vi-VN" dirty="0">
              <a:solidFill>
                <a:srgbClr val="002060"/>
              </a:solidFill>
              <a:latin typeface="Times New Roman" panose="02020603050405020304" pitchFamily="18" charset="0"/>
              <a:cs typeface="Times New Roman" panose="02020603050405020304" pitchFamily="18" charset="0"/>
            </a:endParaRPr>
          </a:p>
        </p:txBody>
      </p:sp>
      <p:graphicFrame>
        <p:nvGraphicFramePr>
          <p:cNvPr id="10" name="Table 9">
            <a:extLst>
              <a:ext uri="{FF2B5EF4-FFF2-40B4-BE49-F238E27FC236}">
                <a16:creationId xmlns="" xmlns:a16="http://schemas.microsoft.com/office/drawing/2014/main" id="{4AA29FF3-FB24-615D-F77C-E8B77B9F7F48}"/>
              </a:ext>
            </a:extLst>
          </p:cNvPr>
          <p:cNvGraphicFramePr>
            <a:graphicFrameLocks noGrp="1"/>
          </p:cNvGraphicFramePr>
          <p:nvPr>
            <p:extLst>
              <p:ext uri="{D42A27DB-BD31-4B8C-83A1-F6EECF244321}">
                <p14:modId xmlns:p14="http://schemas.microsoft.com/office/powerpoint/2010/main" val="3228627329"/>
              </p:ext>
            </p:extLst>
          </p:nvPr>
        </p:nvGraphicFramePr>
        <p:xfrm>
          <a:off x="2436360" y="1562429"/>
          <a:ext cx="6864411" cy="2697102"/>
        </p:xfrm>
        <a:graphic>
          <a:graphicData uri="http://schemas.openxmlformats.org/drawingml/2006/table">
            <a:tbl>
              <a:tblPr firstRow="1" bandRow="1">
                <a:tableStyleId>{5C22544A-7EE6-4342-B048-85BDC9FD1C3A}</a:tableStyleId>
              </a:tblPr>
              <a:tblGrid>
                <a:gridCol w="3757361">
                  <a:extLst>
                    <a:ext uri="{9D8B030D-6E8A-4147-A177-3AD203B41FA5}">
                      <a16:colId xmlns="" xmlns:a16="http://schemas.microsoft.com/office/drawing/2014/main" val="1985989237"/>
                    </a:ext>
                  </a:extLst>
                </a:gridCol>
                <a:gridCol w="1553525">
                  <a:extLst>
                    <a:ext uri="{9D8B030D-6E8A-4147-A177-3AD203B41FA5}">
                      <a16:colId xmlns="" xmlns:a16="http://schemas.microsoft.com/office/drawing/2014/main" val="2626254789"/>
                    </a:ext>
                  </a:extLst>
                </a:gridCol>
                <a:gridCol w="1553525">
                  <a:extLst>
                    <a:ext uri="{9D8B030D-6E8A-4147-A177-3AD203B41FA5}">
                      <a16:colId xmlns="" xmlns:a16="http://schemas.microsoft.com/office/drawing/2014/main" val="2326945663"/>
                    </a:ext>
                  </a:extLst>
                </a:gridCol>
              </a:tblGrid>
              <a:tr h="405637">
                <a:tc>
                  <a:txBody>
                    <a:bodyPr/>
                    <a:lstStyle/>
                    <a:p>
                      <a:pPr marL="0" marR="0" lvl="0" algn="ctr">
                        <a:lnSpc>
                          <a:spcPct val="135000"/>
                        </a:lnSpc>
                        <a:spcBef>
                          <a:spcPts val="0"/>
                        </a:spcBef>
                        <a:spcAft>
                          <a:spcPts val="0"/>
                        </a:spcAft>
                      </a:pPr>
                      <a:r>
                        <a:rPr lang="vi-VN" sz="2400" b="1" dirty="0">
                          <a:solidFill>
                            <a:schemeClr val="bg1"/>
                          </a:solidFill>
                          <a:effectLst/>
                          <a:latin typeface="+mj-lt"/>
                          <a:ea typeface="Calibri" panose="020F0502020204030204" pitchFamily="34" charset="0"/>
                          <a:cs typeface="Calibri" panose="020F0502020204030204" pitchFamily="34" charset="0"/>
                        </a:rPr>
                        <a:t>Lần đo</a:t>
                      </a:r>
                      <a:endParaRPr lang="en-US" sz="2400" dirty="0">
                        <a:solidFill>
                          <a:schemeClr val="bg1"/>
                        </a:solidFill>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algn="ctr">
                        <a:lnSpc>
                          <a:spcPct val="135000"/>
                        </a:lnSpc>
                        <a:spcBef>
                          <a:spcPts val="0"/>
                        </a:spcBef>
                        <a:spcAft>
                          <a:spcPts val="0"/>
                        </a:spcAft>
                      </a:pPr>
                      <a:r>
                        <a:rPr lang="vi-VN" sz="2400" b="1" dirty="0">
                          <a:solidFill>
                            <a:schemeClr val="bg1"/>
                          </a:solidFill>
                          <a:effectLst/>
                          <a:latin typeface="+mj-lt"/>
                          <a:ea typeface="Calibri" panose="020F0502020204030204" pitchFamily="34" charset="0"/>
                          <a:cs typeface="Calibri" panose="020F0502020204030204" pitchFamily="34" charset="0"/>
                        </a:rPr>
                        <a:t>U(V)</a:t>
                      </a:r>
                      <a:endParaRPr lang="en-US" sz="2400" dirty="0">
                        <a:solidFill>
                          <a:schemeClr val="bg1"/>
                        </a:solidFill>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algn="ctr">
                        <a:lnSpc>
                          <a:spcPct val="135000"/>
                        </a:lnSpc>
                        <a:spcBef>
                          <a:spcPts val="0"/>
                        </a:spcBef>
                        <a:spcAft>
                          <a:spcPts val="0"/>
                        </a:spcAft>
                      </a:pPr>
                      <a:r>
                        <a:rPr lang="en-US" sz="2400" b="1" i="0" dirty="0">
                          <a:solidFill>
                            <a:schemeClr val="bg1"/>
                          </a:solidFill>
                          <a:effectLst/>
                          <a:latin typeface="+mj-lt"/>
                          <a:ea typeface="Calibri" panose="020F0502020204030204" pitchFamily="34" charset="0"/>
                          <a:cs typeface="Calibri" panose="020F0502020204030204" pitchFamily="34" charset="0"/>
                        </a:rPr>
                        <a:t>I</a:t>
                      </a:r>
                      <a:r>
                        <a:rPr lang="vi-VN" sz="2400" b="1" dirty="0">
                          <a:solidFill>
                            <a:schemeClr val="bg1"/>
                          </a:solidFill>
                          <a:effectLst/>
                          <a:latin typeface="+mj-lt"/>
                          <a:ea typeface="Calibri" panose="020F0502020204030204" pitchFamily="34" charset="0"/>
                          <a:cs typeface="Calibri" panose="020F0502020204030204" pitchFamily="34" charset="0"/>
                        </a:rPr>
                        <a:t>(A)</a:t>
                      </a:r>
                      <a:endParaRPr lang="en-US" sz="2400" dirty="0">
                        <a:solidFill>
                          <a:schemeClr val="bg1"/>
                        </a:solidFill>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 xmlns:a16="http://schemas.microsoft.com/office/drawing/2014/main" val="3352118553"/>
                  </a:ext>
                </a:extLst>
              </a:tr>
              <a:tr h="285591">
                <a:tc>
                  <a:txBody>
                    <a:bodyPr/>
                    <a:lstStyle/>
                    <a:p>
                      <a:pPr marL="0" marR="0" lvl="0" algn="ctr">
                        <a:lnSpc>
                          <a:spcPct val="135000"/>
                        </a:lnSpc>
                        <a:spcBef>
                          <a:spcPts val="0"/>
                        </a:spcBef>
                        <a:spcAft>
                          <a:spcPts val="0"/>
                        </a:spcAft>
                      </a:pPr>
                      <a:r>
                        <a:rPr lang="vi-VN" sz="2400" dirty="0">
                          <a:solidFill>
                            <a:srgbClr val="000000"/>
                          </a:solidFill>
                          <a:effectLst/>
                          <a:latin typeface="+mj-lt"/>
                          <a:ea typeface="Calibri" panose="020F0502020204030204" pitchFamily="34" charset="0"/>
                          <a:cs typeface="Calibri" panose="020F0502020204030204" pitchFamily="34" charset="0"/>
                        </a:rPr>
                        <a:t>1</a:t>
                      </a:r>
                      <a:endParaRPr lang="en-US" sz="2400" dirty="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vi-VN" sz="2400">
                          <a:solidFill>
                            <a:srgbClr val="000000"/>
                          </a:solidFill>
                          <a:effectLst/>
                          <a:latin typeface="+mj-lt"/>
                          <a:ea typeface="Calibri" panose="020F0502020204030204" pitchFamily="34" charset="0"/>
                          <a:cs typeface="Calibri" panose="020F0502020204030204" pitchFamily="34" charset="0"/>
                        </a:rPr>
                        <a:t>0</a:t>
                      </a:r>
                      <a:endParaRPr lang="en-US" sz="240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vi-VN" sz="2400">
                          <a:solidFill>
                            <a:srgbClr val="000000"/>
                          </a:solidFill>
                          <a:effectLst/>
                          <a:latin typeface="+mj-lt"/>
                          <a:ea typeface="Calibri" panose="020F0502020204030204" pitchFamily="34" charset="0"/>
                          <a:cs typeface="Calibri" panose="020F0502020204030204" pitchFamily="34" charset="0"/>
                        </a:rPr>
                        <a:t>0,0</a:t>
                      </a:r>
                      <a:endParaRPr lang="en-US" sz="240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665352272"/>
                  </a:ext>
                </a:extLst>
              </a:tr>
              <a:tr h="389280">
                <a:tc>
                  <a:txBody>
                    <a:bodyPr/>
                    <a:lstStyle/>
                    <a:p>
                      <a:pPr marL="0" marR="0" lvl="0" algn="ctr">
                        <a:lnSpc>
                          <a:spcPct val="135000"/>
                        </a:lnSpc>
                        <a:spcBef>
                          <a:spcPts val="0"/>
                        </a:spcBef>
                        <a:spcAft>
                          <a:spcPts val="0"/>
                        </a:spcAft>
                      </a:pPr>
                      <a:r>
                        <a:rPr lang="vi-VN" sz="2400" dirty="0">
                          <a:solidFill>
                            <a:srgbClr val="000000"/>
                          </a:solidFill>
                          <a:effectLst/>
                          <a:latin typeface="+mj-lt"/>
                          <a:ea typeface="Calibri" panose="020F0502020204030204" pitchFamily="34" charset="0"/>
                          <a:cs typeface="Calibri" panose="020F0502020204030204" pitchFamily="34" charset="0"/>
                        </a:rPr>
                        <a:t>2</a:t>
                      </a:r>
                      <a:endParaRPr lang="en-US" sz="2400" dirty="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vi-VN" sz="2400" dirty="0">
                          <a:solidFill>
                            <a:srgbClr val="000000"/>
                          </a:solidFill>
                          <a:effectLst/>
                          <a:latin typeface="+mj-lt"/>
                          <a:ea typeface="Calibri" panose="020F0502020204030204" pitchFamily="34" charset="0"/>
                          <a:cs typeface="Calibri" panose="020F0502020204030204" pitchFamily="34" charset="0"/>
                        </a:rPr>
                        <a:t>3</a:t>
                      </a:r>
                      <a:endParaRPr lang="en-US" sz="2400" dirty="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vi-VN" sz="2400">
                          <a:solidFill>
                            <a:srgbClr val="000000"/>
                          </a:solidFill>
                          <a:effectLst/>
                          <a:latin typeface="+mj-lt"/>
                          <a:ea typeface="Calibri" panose="020F0502020204030204" pitchFamily="34" charset="0"/>
                          <a:cs typeface="Calibri" panose="020F0502020204030204" pitchFamily="34" charset="0"/>
                        </a:rPr>
                        <a:t>0,5</a:t>
                      </a:r>
                      <a:endParaRPr lang="en-US" sz="240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835022767"/>
                  </a:ext>
                </a:extLst>
              </a:tr>
              <a:tr h="405421">
                <a:tc>
                  <a:txBody>
                    <a:bodyPr/>
                    <a:lstStyle/>
                    <a:p>
                      <a:pPr marL="0" marR="0" lvl="0" algn="ctr">
                        <a:lnSpc>
                          <a:spcPct val="135000"/>
                        </a:lnSpc>
                        <a:spcBef>
                          <a:spcPts val="0"/>
                        </a:spcBef>
                        <a:spcAft>
                          <a:spcPts val="0"/>
                        </a:spcAft>
                      </a:pPr>
                      <a:r>
                        <a:rPr lang="vi-VN" sz="2400" dirty="0">
                          <a:solidFill>
                            <a:srgbClr val="000000"/>
                          </a:solidFill>
                          <a:effectLst/>
                          <a:latin typeface="+mj-lt"/>
                          <a:ea typeface="Calibri" panose="020F0502020204030204" pitchFamily="34" charset="0"/>
                          <a:cs typeface="Calibri" panose="020F0502020204030204" pitchFamily="34" charset="0"/>
                        </a:rPr>
                        <a:t>3</a:t>
                      </a:r>
                      <a:endParaRPr lang="en-US" sz="2400" dirty="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vi-VN" sz="2400" dirty="0">
                          <a:solidFill>
                            <a:srgbClr val="000000"/>
                          </a:solidFill>
                          <a:effectLst/>
                          <a:latin typeface="+mj-lt"/>
                          <a:ea typeface="Calibri" panose="020F0502020204030204" pitchFamily="34" charset="0"/>
                          <a:cs typeface="Calibri" panose="020F0502020204030204" pitchFamily="34" charset="0"/>
                        </a:rPr>
                        <a:t>6</a:t>
                      </a:r>
                      <a:endParaRPr lang="en-US" sz="2400" dirty="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en-US" sz="2400" dirty="0">
                          <a:solidFill>
                            <a:srgbClr val="000000"/>
                          </a:solidFill>
                          <a:effectLst/>
                          <a:latin typeface="+mj-lt"/>
                          <a:ea typeface="Calibri" panose="020F0502020204030204" pitchFamily="34" charset="0"/>
                          <a:cs typeface="Calibri" panose="020F0502020204030204" pitchFamily="34" charset="0"/>
                        </a:rPr>
                        <a:t>1</a:t>
                      </a:r>
                      <a:endParaRPr lang="en-US" sz="2400" dirty="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903805567"/>
                  </a:ext>
                </a:extLst>
              </a:tr>
              <a:tr h="380232">
                <a:tc>
                  <a:txBody>
                    <a:bodyPr/>
                    <a:lstStyle/>
                    <a:p>
                      <a:pPr marL="0" marR="0" lvl="0" algn="ctr">
                        <a:lnSpc>
                          <a:spcPct val="135000"/>
                        </a:lnSpc>
                        <a:spcBef>
                          <a:spcPts val="0"/>
                        </a:spcBef>
                        <a:spcAft>
                          <a:spcPts val="0"/>
                        </a:spcAft>
                      </a:pPr>
                      <a:r>
                        <a:rPr lang="vi-VN" sz="2400" dirty="0">
                          <a:solidFill>
                            <a:srgbClr val="000000"/>
                          </a:solidFill>
                          <a:effectLst/>
                          <a:latin typeface="+mj-lt"/>
                          <a:ea typeface="Calibri" panose="020F0502020204030204" pitchFamily="34" charset="0"/>
                          <a:cs typeface="Calibri" panose="020F0502020204030204" pitchFamily="34" charset="0"/>
                        </a:rPr>
                        <a:t>4</a:t>
                      </a:r>
                      <a:endParaRPr lang="en-US" sz="2400" dirty="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vi-VN" sz="2400" dirty="0">
                          <a:solidFill>
                            <a:srgbClr val="000000"/>
                          </a:solidFill>
                          <a:effectLst/>
                          <a:latin typeface="+mj-lt"/>
                          <a:ea typeface="Calibri" panose="020F0502020204030204" pitchFamily="34" charset="0"/>
                          <a:cs typeface="Calibri" panose="020F0502020204030204" pitchFamily="34" charset="0"/>
                        </a:rPr>
                        <a:t>9</a:t>
                      </a:r>
                      <a:endParaRPr lang="en-US" sz="2400" dirty="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vi-VN" sz="2400" dirty="0">
                          <a:solidFill>
                            <a:srgbClr val="000000"/>
                          </a:solidFill>
                          <a:effectLst/>
                          <a:latin typeface="+mj-lt"/>
                          <a:ea typeface="Calibri" panose="020F0502020204030204" pitchFamily="34" charset="0"/>
                          <a:cs typeface="Calibri" panose="020F0502020204030204" pitchFamily="34" charset="0"/>
                        </a:rPr>
                        <a:t>1,5</a:t>
                      </a:r>
                      <a:endParaRPr lang="en-US" sz="2400" dirty="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63019984"/>
                  </a:ext>
                </a:extLst>
              </a:tr>
              <a:tr h="339264">
                <a:tc>
                  <a:txBody>
                    <a:bodyPr/>
                    <a:lstStyle/>
                    <a:p>
                      <a:pPr marL="0" marR="0" lvl="0" algn="ctr">
                        <a:lnSpc>
                          <a:spcPct val="135000"/>
                        </a:lnSpc>
                        <a:spcBef>
                          <a:spcPts val="0"/>
                        </a:spcBef>
                        <a:spcAft>
                          <a:spcPts val="0"/>
                        </a:spcAft>
                      </a:pPr>
                      <a:r>
                        <a:rPr lang="vi-VN" sz="2400" dirty="0">
                          <a:solidFill>
                            <a:srgbClr val="000000"/>
                          </a:solidFill>
                          <a:effectLst/>
                          <a:latin typeface="+mj-lt"/>
                          <a:ea typeface="Calibri" panose="020F0502020204030204" pitchFamily="34" charset="0"/>
                          <a:cs typeface="Calibri" panose="020F0502020204030204" pitchFamily="34" charset="0"/>
                        </a:rPr>
                        <a:t>5</a:t>
                      </a:r>
                      <a:endParaRPr lang="en-US" sz="2400" dirty="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vi-VN" sz="2400" dirty="0">
                          <a:solidFill>
                            <a:srgbClr val="000000"/>
                          </a:solidFill>
                          <a:effectLst/>
                          <a:latin typeface="+mj-lt"/>
                          <a:ea typeface="Calibri" panose="020F0502020204030204" pitchFamily="34" charset="0"/>
                          <a:cs typeface="Calibri" panose="020F0502020204030204" pitchFamily="34" charset="0"/>
                        </a:rPr>
                        <a:t>12</a:t>
                      </a:r>
                      <a:endParaRPr lang="en-US" sz="2400" dirty="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en-US" sz="2400" dirty="0">
                          <a:solidFill>
                            <a:srgbClr val="000000"/>
                          </a:solidFill>
                          <a:effectLst/>
                          <a:latin typeface="+mj-lt"/>
                          <a:ea typeface="Calibri" panose="020F0502020204030204" pitchFamily="34" charset="0"/>
                          <a:cs typeface="Calibri" panose="020F0502020204030204" pitchFamily="34" charset="0"/>
                        </a:rPr>
                        <a:t>2</a:t>
                      </a:r>
                      <a:endParaRPr lang="en-US" sz="2400" dirty="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759943084"/>
                  </a:ext>
                </a:extLst>
              </a:tr>
            </a:tbl>
          </a:graphicData>
        </a:graphic>
      </p:graphicFrame>
      <p:sp>
        <p:nvSpPr>
          <p:cNvPr id="11" name="Google Shape;1924;p44">
            <a:extLst>
              <a:ext uri="{FF2B5EF4-FFF2-40B4-BE49-F238E27FC236}">
                <a16:creationId xmlns="" xmlns:a16="http://schemas.microsoft.com/office/drawing/2014/main" id="{238E65DC-D4FF-E7AB-CC6C-DEF7A844492E}"/>
              </a:ext>
            </a:extLst>
          </p:cNvPr>
          <p:cNvSpPr txBox="1">
            <a:spLocks/>
          </p:cNvSpPr>
          <p:nvPr/>
        </p:nvSpPr>
        <p:spPr>
          <a:xfrm>
            <a:off x="574514" y="4323127"/>
            <a:ext cx="10588104" cy="983847"/>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en-US" dirty="0">
                <a:solidFill>
                  <a:srgbClr val="002060"/>
                </a:solidFill>
                <a:latin typeface="Times New Roman" panose="02020603050405020304" pitchFamily="18" charset="0"/>
                <a:cs typeface="Times New Roman" panose="02020603050405020304" pitchFamily="18" charset="0"/>
              </a:rPr>
              <a:t>2. </a:t>
            </a:r>
            <a:r>
              <a:rPr lang="vi-VN" dirty="0">
                <a:solidFill>
                  <a:srgbClr val="002060"/>
                </a:solidFill>
                <a:latin typeface="Times New Roman" panose="02020603050405020304" pitchFamily="18" charset="0"/>
                <a:cs typeface="Times New Roman" panose="02020603050405020304" pitchFamily="18" charset="0"/>
              </a:rPr>
              <a:t>Khi thay đổi hiệu điện thế giữa hai đầu vật dẫn thì cường độ dòng điện cũng thay đổi</a:t>
            </a:r>
            <a:r>
              <a:rPr lang="en-US" dirty="0">
                <a:solidFill>
                  <a:srgbClr val="002060"/>
                </a:solidFill>
                <a:latin typeface="Times New Roman" panose="02020603050405020304" pitchFamily="18" charset="0"/>
                <a:cs typeface="Times New Roman" panose="02020603050405020304" pitchFamily="18" charset="0"/>
              </a:rPr>
              <a:t>.</a:t>
            </a:r>
            <a:endParaRPr lang="vi-VN" dirty="0">
              <a:solidFill>
                <a:srgbClr val="00206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 xmlns:a16="http://schemas.microsoft.com/office/drawing/2014/main" id="{65F57929-8FEF-3867-A63A-B4D757660EB9}"/>
              </a:ext>
            </a:extLst>
          </p:cNvPr>
          <p:cNvPicPr>
            <a:picLocks noChangeAspect="1"/>
          </p:cNvPicPr>
          <p:nvPr/>
        </p:nvPicPr>
        <p:blipFill>
          <a:blip r:embed="rId2"/>
          <a:stretch>
            <a:fillRect/>
          </a:stretch>
        </p:blipFill>
        <p:spPr>
          <a:xfrm>
            <a:off x="10228200" y="93232"/>
            <a:ext cx="1709677" cy="1804233"/>
          </a:xfrm>
          <a:prstGeom prst="rect">
            <a:avLst/>
          </a:prstGeom>
        </p:spPr>
      </p:pic>
      <p:sp>
        <p:nvSpPr>
          <p:cNvPr id="14" name="Google Shape;1924;p44">
            <a:extLst>
              <a:ext uri="{FF2B5EF4-FFF2-40B4-BE49-F238E27FC236}">
                <a16:creationId xmlns="" xmlns:a16="http://schemas.microsoft.com/office/drawing/2014/main" id="{DEE7A0F2-EEC3-DEEF-334D-1FE325276B2B}"/>
              </a:ext>
            </a:extLst>
          </p:cNvPr>
          <p:cNvSpPr txBox="1">
            <a:spLocks/>
          </p:cNvSpPr>
          <p:nvPr/>
        </p:nvSpPr>
        <p:spPr>
          <a:xfrm>
            <a:off x="574514" y="5306974"/>
            <a:ext cx="10588104" cy="983847"/>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en-US" dirty="0">
                <a:solidFill>
                  <a:srgbClr val="002060"/>
                </a:solidFill>
                <a:latin typeface="Times New Roman" panose="02020603050405020304" pitchFamily="18" charset="0"/>
                <a:cs typeface="Times New Roman" panose="02020603050405020304" pitchFamily="18" charset="0"/>
              </a:rPr>
              <a:t>3. </a:t>
            </a:r>
            <a:r>
              <a:rPr lang="vi-VN" dirty="0">
                <a:solidFill>
                  <a:srgbClr val="002060"/>
                </a:solidFill>
                <a:latin typeface="Times New Roman" panose="02020603050405020304" pitchFamily="18" charset="0"/>
                <a:cs typeface="Times New Roman" panose="02020603050405020304" pitchFamily="18" charset="0"/>
              </a:rPr>
              <a:t>Khi hiệu điện thế giữa hai đầu vật dẫn tăng thì cường độ dòng điện cũng tăng và ngược lại</a:t>
            </a:r>
            <a:r>
              <a:rPr lang="en-US"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13061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iterate type="lt">
                                    <p:tmPct val="3000"/>
                                  </p:iterate>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par>
                          <p:cTn id="17" fill="hold">
                            <p:stCondLst>
                              <p:cond delay="845"/>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type="lt">
                                    <p:tmPct val="3000"/>
                                  </p:iterate>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iterate type="lt">
                                    <p:tmPct val="3000"/>
                                  </p:iterate>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p:bldP spid="11"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24;p44">
            <a:extLst>
              <a:ext uri="{FF2B5EF4-FFF2-40B4-BE49-F238E27FC236}">
                <a16:creationId xmlns="" xmlns:a16="http://schemas.microsoft.com/office/drawing/2014/main" id="{E68EE885-F22E-E73F-97D8-015D20A3A7FE}"/>
              </a:ext>
            </a:extLst>
          </p:cNvPr>
          <p:cNvSpPr txBox="1">
            <a:spLocks/>
          </p:cNvSpPr>
          <p:nvPr/>
        </p:nvSpPr>
        <p:spPr>
          <a:xfrm>
            <a:off x="444566" y="1606748"/>
            <a:ext cx="10553204" cy="1132544"/>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r>
              <a:rPr lang="vi-VN" dirty="0">
                <a:solidFill>
                  <a:srgbClr val="002060"/>
                </a:solidFill>
                <a:latin typeface="+mj-lt"/>
              </a:rPr>
              <a:t>Dựa vào số liệu sau , ta vẽ được đồ thị biểu diễn sự phụ thuộc của cường độ dòng điện</a:t>
            </a:r>
            <a:r>
              <a:rPr lang="en-US" dirty="0">
                <a:solidFill>
                  <a:srgbClr val="002060"/>
                </a:solidFill>
                <a:latin typeface="+mj-lt"/>
              </a:rPr>
              <a:t> I </a:t>
            </a:r>
            <a:r>
              <a:rPr lang="vi-VN" dirty="0">
                <a:solidFill>
                  <a:srgbClr val="002060"/>
                </a:solidFill>
                <a:latin typeface="+mj-lt"/>
              </a:rPr>
              <a:t>vào hiệu điện thế</a:t>
            </a:r>
            <a:r>
              <a:rPr lang="en-US" dirty="0">
                <a:solidFill>
                  <a:srgbClr val="002060"/>
                </a:solidFill>
                <a:latin typeface="+mj-lt"/>
              </a:rPr>
              <a:t>  U</a:t>
            </a:r>
            <a:r>
              <a:rPr lang="vi-VN" dirty="0">
                <a:solidFill>
                  <a:srgbClr val="002060"/>
                </a:solidFill>
                <a:latin typeface="+mj-lt"/>
              </a:rPr>
              <a:t> giữa hai đẩu đoạn dây dẫn.</a:t>
            </a:r>
          </a:p>
        </p:txBody>
      </p:sp>
      <p:sp>
        <p:nvSpPr>
          <p:cNvPr id="10" name="Rectangle: Rounded Corners 9">
            <a:extLst>
              <a:ext uri="{FF2B5EF4-FFF2-40B4-BE49-F238E27FC236}">
                <a16:creationId xmlns="" xmlns:a16="http://schemas.microsoft.com/office/drawing/2014/main" id="{D8EF674B-8F3F-4C54-AD3D-3BDF1671068B}"/>
              </a:ext>
            </a:extLst>
          </p:cNvPr>
          <p:cNvSpPr/>
          <p:nvPr/>
        </p:nvSpPr>
        <p:spPr>
          <a:xfrm>
            <a:off x="655984" y="194139"/>
            <a:ext cx="7914084" cy="46166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TextBox 10">
            <a:extLst>
              <a:ext uri="{FF2B5EF4-FFF2-40B4-BE49-F238E27FC236}">
                <a16:creationId xmlns="" xmlns:a16="http://schemas.microsoft.com/office/drawing/2014/main" id="{CF98822F-1223-41FC-A235-94B53D4FD566}"/>
              </a:ext>
            </a:extLst>
          </p:cNvPr>
          <p:cNvSpPr txBox="1"/>
          <p:nvPr/>
        </p:nvSpPr>
        <p:spPr>
          <a:xfrm>
            <a:off x="840778" y="212171"/>
            <a:ext cx="8503869"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II. </a:t>
            </a:r>
            <a:r>
              <a:rPr lang="vi-VN" sz="2400" b="1" dirty="0">
                <a:solidFill>
                  <a:srgbClr val="002060"/>
                </a:solidFill>
                <a:latin typeface="+mj-lt"/>
                <a:ea typeface="Calibri" panose="020F0502020204030204" pitchFamily="34" charset="0"/>
                <a:cs typeface="Calibri" panose="020F0502020204030204" pitchFamily="34" charset="0"/>
              </a:rPr>
              <a:t>Sự phụ thuộc của cường độ dòng điện vào hiệu điện thế</a:t>
            </a:r>
            <a:endParaRPr lang="en-US" sz="2400" b="1" dirty="0">
              <a:solidFill>
                <a:srgbClr val="002060"/>
              </a:solidFill>
              <a:latin typeface="+mj-lt"/>
              <a:ea typeface="Calibri" panose="020F0502020204030204" pitchFamily="34" charset="0"/>
              <a:cs typeface="Calibri" panose="020F0502020204030204" pitchFamily="34" charset="0"/>
            </a:endParaRPr>
          </a:p>
        </p:txBody>
      </p:sp>
      <p:sp>
        <p:nvSpPr>
          <p:cNvPr id="12" name="TextBox 11">
            <a:extLst>
              <a:ext uri="{FF2B5EF4-FFF2-40B4-BE49-F238E27FC236}">
                <a16:creationId xmlns="" xmlns:a16="http://schemas.microsoft.com/office/drawing/2014/main" id="{60EA6839-83BC-4F6F-996F-09719F92971E}"/>
              </a:ext>
            </a:extLst>
          </p:cNvPr>
          <p:cNvSpPr txBox="1"/>
          <p:nvPr/>
        </p:nvSpPr>
        <p:spPr>
          <a:xfrm>
            <a:off x="414477" y="858995"/>
            <a:ext cx="11363046" cy="492443"/>
          </a:xfrm>
          <a:prstGeom prst="rect">
            <a:avLst/>
          </a:prstGeom>
          <a:noFill/>
        </p:spPr>
        <p:txBody>
          <a:bodyPr wrap="square" rtlCol="0">
            <a:spAutoFit/>
          </a:bodyPr>
          <a:lstStyle/>
          <a:p>
            <a:r>
              <a:rPr lang="en-US" sz="2600" b="1" dirty="0">
                <a:solidFill>
                  <a:srgbClr val="E05D5D"/>
                </a:solidFill>
                <a:latin typeface="Times New Roman" panose="02020603050405020304" pitchFamily="18" charset="0"/>
                <a:cs typeface="Times New Roman" panose="02020603050405020304" pitchFamily="18" charset="0"/>
              </a:rPr>
              <a:t>2. </a:t>
            </a:r>
            <a:r>
              <a:rPr lang="en-US" sz="2600" b="1" dirty="0" err="1">
                <a:solidFill>
                  <a:srgbClr val="E05D5D"/>
                </a:solidFill>
                <a:latin typeface="Times New Roman" panose="02020603050405020304" pitchFamily="18" charset="0"/>
                <a:cs typeface="Times New Roman" panose="02020603050405020304" pitchFamily="18" charset="0"/>
              </a:rPr>
              <a:t>Đồ</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thị</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biểu</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diễn</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sự</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phụ</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thuộc</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của</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cường</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độ</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dòng</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điện</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vào</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hiệu</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điện</a:t>
            </a:r>
            <a:r>
              <a:rPr lang="en-US" sz="2600" b="1" dirty="0">
                <a:solidFill>
                  <a:srgbClr val="E05D5D"/>
                </a:solidFill>
                <a:latin typeface="Times New Roman" panose="02020603050405020304" pitchFamily="18" charset="0"/>
                <a:cs typeface="Times New Roman" panose="02020603050405020304" pitchFamily="18" charset="0"/>
              </a:rPr>
              <a:t> </a:t>
            </a:r>
            <a:r>
              <a:rPr lang="en-US" sz="2600" b="1" dirty="0" err="1">
                <a:solidFill>
                  <a:srgbClr val="E05D5D"/>
                </a:solidFill>
                <a:latin typeface="Times New Roman" panose="02020603050405020304" pitchFamily="18" charset="0"/>
                <a:cs typeface="Times New Roman" panose="02020603050405020304" pitchFamily="18" charset="0"/>
              </a:rPr>
              <a:t>thế</a:t>
            </a:r>
            <a:endParaRPr lang="en-US" sz="2600" b="1" dirty="0">
              <a:solidFill>
                <a:srgbClr val="E05D5D"/>
              </a:solidFill>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 xmlns:a16="http://schemas.microsoft.com/office/drawing/2014/main" id="{83458397-2A6D-4192-B77C-B98E9B9440EC}"/>
              </a:ext>
            </a:extLst>
          </p:cNvPr>
          <p:cNvGrpSpPr/>
          <p:nvPr/>
        </p:nvGrpSpPr>
        <p:grpSpPr>
          <a:xfrm>
            <a:off x="308213" y="217196"/>
            <a:ext cx="571295" cy="492443"/>
            <a:chOff x="5033118" y="2269604"/>
            <a:chExt cx="1127406" cy="971798"/>
          </a:xfrm>
        </p:grpSpPr>
        <p:sp>
          <p:nvSpPr>
            <p:cNvPr id="14" name="Google Shape;2992;p59">
              <a:extLst>
                <a:ext uri="{FF2B5EF4-FFF2-40B4-BE49-F238E27FC236}">
                  <a16:creationId xmlns="" xmlns:a16="http://schemas.microsoft.com/office/drawing/2014/main" id="{C9240031-59C5-4E93-BAEF-5522CD68B864}"/>
                </a:ext>
              </a:extLst>
            </p:cNvPr>
            <p:cNvSpPr/>
            <p:nvPr/>
          </p:nvSpPr>
          <p:spPr>
            <a:xfrm rot="15472792">
              <a:off x="5110922" y="2191800"/>
              <a:ext cx="971798" cy="1127406"/>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FFB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pic>
          <p:nvPicPr>
            <p:cNvPr id="15" name="Picture 6" descr="Biểu tượng miễn phí plugin">
              <a:extLst>
                <a:ext uri="{FF2B5EF4-FFF2-40B4-BE49-F238E27FC236}">
                  <a16:creationId xmlns="" xmlns:a16="http://schemas.microsoft.com/office/drawing/2014/main" id="{4AA57E03-EE74-439E-87D4-BEAEA95110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2200" y="2456578"/>
              <a:ext cx="621080" cy="62108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7" name="Table 16">
            <a:extLst>
              <a:ext uri="{FF2B5EF4-FFF2-40B4-BE49-F238E27FC236}">
                <a16:creationId xmlns="" xmlns:a16="http://schemas.microsoft.com/office/drawing/2014/main" id="{B4E3B1A8-FA43-4A5B-A3FA-DB7776A3D8BA}"/>
              </a:ext>
            </a:extLst>
          </p:cNvPr>
          <p:cNvGraphicFramePr>
            <a:graphicFrameLocks noGrp="1"/>
          </p:cNvGraphicFramePr>
          <p:nvPr>
            <p:extLst>
              <p:ext uri="{D42A27DB-BD31-4B8C-83A1-F6EECF244321}">
                <p14:modId xmlns:p14="http://schemas.microsoft.com/office/powerpoint/2010/main" val="11728335"/>
              </p:ext>
            </p:extLst>
          </p:nvPr>
        </p:nvGraphicFramePr>
        <p:xfrm>
          <a:off x="2288962" y="3089747"/>
          <a:ext cx="6864411" cy="2962656"/>
        </p:xfrm>
        <a:graphic>
          <a:graphicData uri="http://schemas.openxmlformats.org/drawingml/2006/table">
            <a:tbl>
              <a:tblPr firstRow="1" bandRow="1">
                <a:tableStyleId>{5C22544A-7EE6-4342-B048-85BDC9FD1C3A}</a:tableStyleId>
              </a:tblPr>
              <a:tblGrid>
                <a:gridCol w="3757361">
                  <a:extLst>
                    <a:ext uri="{9D8B030D-6E8A-4147-A177-3AD203B41FA5}">
                      <a16:colId xmlns="" xmlns:a16="http://schemas.microsoft.com/office/drawing/2014/main" val="1985989237"/>
                    </a:ext>
                  </a:extLst>
                </a:gridCol>
                <a:gridCol w="1553525">
                  <a:extLst>
                    <a:ext uri="{9D8B030D-6E8A-4147-A177-3AD203B41FA5}">
                      <a16:colId xmlns="" xmlns:a16="http://schemas.microsoft.com/office/drawing/2014/main" val="2626254789"/>
                    </a:ext>
                  </a:extLst>
                </a:gridCol>
                <a:gridCol w="1553525">
                  <a:extLst>
                    <a:ext uri="{9D8B030D-6E8A-4147-A177-3AD203B41FA5}">
                      <a16:colId xmlns="" xmlns:a16="http://schemas.microsoft.com/office/drawing/2014/main" val="2326945663"/>
                    </a:ext>
                  </a:extLst>
                </a:gridCol>
              </a:tblGrid>
              <a:tr h="471259">
                <a:tc>
                  <a:txBody>
                    <a:bodyPr/>
                    <a:lstStyle/>
                    <a:p>
                      <a:pPr marL="0" marR="0" lvl="0" algn="ctr">
                        <a:lnSpc>
                          <a:spcPct val="135000"/>
                        </a:lnSpc>
                        <a:spcBef>
                          <a:spcPts val="0"/>
                        </a:spcBef>
                        <a:spcAft>
                          <a:spcPts val="0"/>
                        </a:spcAft>
                      </a:pPr>
                      <a:r>
                        <a:rPr lang="vi-VN" sz="2400" b="1" dirty="0">
                          <a:solidFill>
                            <a:schemeClr val="bg1"/>
                          </a:solidFill>
                          <a:effectLst/>
                          <a:latin typeface="+mj-lt"/>
                          <a:ea typeface="Calibri" panose="020F0502020204030204" pitchFamily="34" charset="0"/>
                          <a:cs typeface="Calibri" panose="020F0502020204030204" pitchFamily="34" charset="0"/>
                        </a:rPr>
                        <a:t>Lần đo</a:t>
                      </a:r>
                      <a:endParaRPr lang="en-US" sz="2400" dirty="0">
                        <a:solidFill>
                          <a:schemeClr val="bg1"/>
                        </a:solidFill>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algn="ctr">
                        <a:lnSpc>
                          <a:spcPct val="135000"/>
                        </a:lnSpc>
                        <a:spcBef>
                          <a:spcPts val="0"/>
                        </a:spcBef>
                        <a:spcAft>
                          <a:spcPts val="0"/>
                        </a:spcAft>
                      </a:pPr>
                      <a:r>
                        <a:rPr lang="vi-VN" sz="2400" b="1" dirty="0">
                          <a:solidFill>
                            <a:schemeClr val="bg1"/>
                          </a:solidFill>
                          <a:effectLst/>
                          <a:latin typeface="+mj-lt"/>
                          <a:ea typeface="Calibri" panose="020F0502020204030204" pitchFamily="34" charset="0"/>
                          <a:cs typeface="Calibri" panose="020F0502020204030204" pitchFamily="34" charset="0"/>
                        </a:rPr>
                        <a:t>U(V)</a:t>
                      </a:r>
                      <a:endParaRPr lang="en-US" sz="2400" dirty="0">
                        <a:solidFill>
                          <a:schemeClr val="bg1"/>
                        </a:solidFill>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algn="ctr">
                        <a:lnSpc>
                          <a:spcPct val="135000"/>
                        </a:lnSpc>
                        <a:spcBef>
                          <a:spcPts val="0"/>
                        </a:spcBef>
                        <a:spcAft>
                          <a:spcPts val="0"/>
                        </a:spcAft>
                      </a:pPr>
                      <a:r>
                        <a:rPr lang="en-US" sz="2400" b="1" i="0" dirty="0">
                          <a:solidFill>
                            <a:schemeClr val="bg1"/>
                          </a:solidFill>
                          <a:effectLst/>
                          <a:latin typeface="+mj-lt"/>
                          <a:ea typeface="Calibri" panose="020F0502020204030204" pitchFamily="34" charset="0"/>
                          <a:cs typeface="Calibri" panose="020F0502020204030204" pitchFamily="34" charset="0"/>
                        </a:rPr>
                        <a:t>I</a:t>
                      </a:r>
                      <a:r>
                        <a:rPr lang="vi-VN" sz="2400" b="1" dirty="0">
                          <a:solidFill>
                            <a:schemeClr val="bg1"/>
                          </a:solidFill>
                          <a:effectLst/>
                          <a:latin typeface="+mj-lt"/>
                          <a:ea typeface="Calibri" panose="020F0502020204030204" pitchFamily="34" charset="0"/>
                          <a:cs typeface="Calibri" panose="020F0502020204030204" pitchFamily="34" charset="0"/>
                        </a:rPr>
                        <a:t>(A)</a:t>
                      </a:r>
                      <a:endParaRPr lang="en-US" sz="2400" dirty="0">
                        <a:solidFill>
                          <a:schemeClr val="bg1"/>
                        </a:solidFill>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 xmlns:a16="http://schemas.microsoft.com/office/drawing/2014/main" val="3352118553"/>
                  </a:ext>
                </a:extLst>
              </a:tr>
              <a:tr h="471259">
                <a:tc>
                  <a:txBody>
                    <a:bodyPr/>
                    <a:lstStyle/>
                    <a:p>
                      <a:pPr marL="0" marR="0" lvl="0" algn="ctr">
                        <a:lnSpc>
                          <a:spcPct val="135000"/>
                        </a:lnSpc>
                        <a:spcBef>
                          <a:spcPts val="0"/>
                        </a:spcBef>
                        <a:spcAft>
                          <a:spcPts val="0"/>
                        </a:spcAft>
                      </a:pPr>
                      <a:r>
                        <a:rPr lang="vi-VN" sz="2400" dirty="0">
                          <a:solidFill>
                            <a:srgbClr val="000000"/>
                          </a:solidFill>
                          <a:effectLst/>
                          <a:latin typeface="+mj-lt"/>
                          <a:ea typeface="Calibri" panose="020F0502020204030204" pitchFamily="34" charset="0"/>
                          <a:cs typeface="Calibri" panose="020F0502020204030204" pitchFamily="34" charset="0"/>
                        </a:rPr>
                        <a:t>1</a:t>
                      </a:r>
                      <a:endParaRPr lang="en-US" sz="2400" dirty="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vi-VN" sz="2400">
                          <a:solidFill>
                            <a:srgbClr val="000000"/>
                          </a:solidFill>
                          <a:effectLst/>
                          <a:latin typeface="+mj-lt"/>
                          <a:ea typeface="Calibri" panose="020F0502020204030204" pitchFamily="34" charset="0"/>
                          <a:cs typeface="Calibri" panose="020F0502020204030204" pitchFamily="34" charset="0"/>
                        </a:rPr>
                        <a:t>0</a:t>
                      </a:r>
                      <a:endParaRPr lang="en-US" sz="240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vi-VN" sz="2400">
                          <a:solidFill>
                            <a:srgbClr val="000000"/>
                          </a:solidFill>
                          <a:effectLst/>
                          <a:latin typeface="+mj-lt"/>
                          <a:ea typeface="Calibri" panose="020F0502020204030204" pitchFamily="34" charset="0"/>
                          <a:cs typeface="Calibri" panose="020F0502020204030204" pitchFamily="34" charset="0"/>
                        </a:rPr>
                        <a:t>0,0</a:t>
                      </a:r>
                      <a:endParaRPr lang="en-US" sz="240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665352272"/>
                  </a:ext>
                </a:extLst>
              </a:tr>
              <a:tr h="471259">
                <a:tc>
                  <a:txBody>
                    <a:bodyPr/>
                    <a:lstStyle/>
                    <a:p>
                      <a:pPr marL="0" marR="0" lvl="0" algn="ctr">
                        <a:lnSpc>
                          <a:spcPct val="135000"/>
                        </a:lnSpc>
                        <a:spcBef>
                          <a:spcPts val="0"/>
                        </a:spcBef>
                        <a:spcAft>
                          <a:spcPts val="0"/>
                        </a:spcAft>
                      </a:pPr>
                      <a:r>
                        <a:rPr lang="vi-VN" sz="2400" dirty="0">
                          <a:solidFill>
                            <a:srgbClr val="000000"/>
                          </a:solidFill>
                          <a:effectLst/>
                          <a:latin typeface="+mj-lt"/>
                          <a:ea typeface="Calibri" panose="020F0502020204030204" pitchFamily="34" charset="0"/>
                          <a:cs typeface="Calibri" panose="020F0502020204030204" pitchFamily="34" charset="0"/>
                        </a:rPr>
                        <a:t>2</a:t>
                      </a:r>
                      <a:endParaRPr lang="en-US" sz="2400" dirty="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vi-VN" sz="2400">
                          <a:solidFill>
                            <a:srgbClr val="000000"/>
                          </a:solidFill>
                          <a:effectLst/>
                          <a:latin typeface="+mj-lt"/>
                          <a:ea typeface="Calibri" panose="020F0502020204030204" pitchFamily="34" charset="0"/>
                          <a:cs typeface="Calibri" panose="020F0502020204030204" pitchFamily="34" charset="0"/>
                        </a:rPr>
                        <a:t>3</a:t>
                      </a:r>
                      <a:endParaRPr lang="en-US" sz="240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vi-VN" sz="2400">
                          <a:solidFill>
                            <a:srgbClr val="000000"/>
                          </a:solidFill>
                          <a:effectLst/>
                          <a:latin typeface="+mj-lt"/>
                          <a:ea typeface="Calibri" panose="020F0502020204030204" pitchFamily="34" charset="0"/>
                          <a:cs typeface="Calibri" panose="020F0502020204030204" pitchFamily="34" charset="0"/>
                        </a:rPr>
                        <a:t>0,5</a:t>
                      </a:r>
                      <a:endParaRPr lang="en-US" sz="240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835022767"/>
                  </a:ext>
                </a:extLst>
              </a:tr>
              <a:tr h="471259">
                <a:tc>
                  <a:txBody>
                    <a:bodyPr/>
                    <a:lstStyle/>
                    <a:p>
                      <a:pPr marL="0" marR="0" lvl="0" algn="ctr">
                        <a:lnSpc>
                          <a:spcPct val="135000"/>
                        </a:lnSpc>
                        <a:spcBef>
                          <a:spcPts val="0"/>
                        </a:spcBef>
                        <a:spcAft>
                          <a:spcPts val="0"/>
                        </a:spcAft>
                      </a:pPr>
                      <a:r>
                        <a:rPr lang="vi-VN" sz="2400" dirty="0">
                          <a:solidFill>
                            <a:srgbClr val="000000"/>
                          </a:solidFill>
                          <a:effectLst/>
                          <a:latin typeface="+mj-lt"/>
                          <a:ea typeface="Calibri" panose="020F0502020204030204" pitchFamily="34" charset="0"/>
                          <a:cs typeface="Calibri" panose="020F0502020204030204" pitchFamily="34" charset="0"/>
                        </a:rPr>
                        <a:t>3</a:t>
                      </a:r>
                      <a:endParaRPr lang="en-US" sz="2400" dirty="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vi-VN" sz="2400" dirty="0">
                          <a:solidFill>
                            <a:srgbClr val="000000"/>
                          </a:solidFill>
                          <a:effectLst/>
                          <a:latin typeface="+mj-lt"/>
                          <a:ea typeface="Calibri" panose="020F0502020204030204" pitchFamily="34" charset="0"/>
                          <a:cs typeface="Calibri" panose="020F0502020204030204" pitchFamily="34" charset="0"/>
                        </a:rPr>
                        <a:t>6</a:t>
                      </a:r>
                      <a:endParaRPr lang="en-US" sz="2400" dirty="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en-US" sz="2400" dirty="0">
                          <a:solidFill>
                            <a:srgbClr val="000000"/>
                          </a:solidFill>
                          <a:effectLst/>
                          <a:latin typeface="+mj-lt"/>
                          <a:ea typeface="Calibri" panose="020F0502020204030204" pitchFamily="34" charset="0"/>
                          <a:cs typeface="Calibri" panose="020F0502020204030204" pitchFamily="34" charset="0"/>
                        </a:rPr>
                        <a:t>1</a:t>
                      </a:r>
                      <a:endParaRPr lang="en-US" sz="2400" dirty="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903805567"/>
                  </a:ext>
                </a:extLst>
              </a:tr>
              <a:tr h="471259">
                <a:tc>
                  <a:txBody>
                    <a:bodyPr/>
                    <a:lstStyle/>
                    <a:p>
                      <a:pPr marL="0" marR="0" lvl="0" algn="ctr">
                        <a:lnSpc>
                          <a:spcPct val="135000"/>
                        </a:lnSpc>
                        <a:spcBef>
                          <a:spcPts val="0"/>
                        </a:spcBef>
                        <a:spcAft>
                          <a:spcPts val="0"/>
                        </a:spcAft>
                      </a:pPr>
                      <a:r>
                        <a:rPr lang="vi-VN" sz="2400">
                          <a:solidFill>
                            <a:srgbClr val="000000"/>
                          </a:solidFill>
                          <a:effectLst/>
                          <a:latin typeface="+mj-lt"/>
                          <a:ea typeface="Calibri" panose="020F0502020204030204" pitchFamily="34" charset="0"/>
                          <a:cs typeface="Calibri" panose="020F0502020204030204" pitchFamily="34" charset="0"/>
                        </a:rPr>
                        <a:t>4</a:t>
                      </a:r>
                      <a:endParaRPr lang="en-US" sz="240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vi-VN" sz="2400" dirty="0">
                          <a:solidFill>
                            <a:srgbClr val="000000"/>
                          </a:solidFill>
                          <a:effectLst/>
                          <a:latin typeface="+mj-lt"/>
                          <a:ea typeface="Calibri" panose="020F0502020204030204" pitchFamily="34" charset="0"/>
                          <a:cs typeface="Calibri" panose="020F0502020204030204" pitchFamily="34" charset="0"/>
                        </a:rPr>
                        <a:t>9</a:t>
                      </a:r>
                      <a:endParaRPr lang="en-US" sz="2400" dirty="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vi-VN" sz="2400">
                          <a:solidFill>
                            <a:srgbClr val="000000"/>
                          </a:solidFill>
                          <a:effectLst/>
                          <a:latin typeface="+mj-lt"/>
                          <a:ea typeface="Calibri" panose="020F0502020204030204" pitchFamily="34" charset="0"/>
                          <a:cs typeface="Calibri" panose="020F0502020204030204" pitchFamily="34" charset="0"/>
                        </a:rPr>
                        <a:t>1,5</a:t>
                      </a:r>
                      <a:endParaRPr lang="en-US" sz="240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63019984"/>
                  </a:ext>
                </a:extLst>
              </a:tr>
              <a:tr h="471259">
                <a:tc>
                  <a:txBody>
                    <a:bodyPr/>
                    <a:lstStyle/>
                    <a:p>
                      <a:pPr marL="0" marR="0" lvl="0" algn="ctr">
                        <a:lnSpc>
                          <a:spcPct val="135000"/>
                        </a:lnSpc>
                        <a:spcBef>
                          <a:spcPts val="0"/>
                        </a:spcBef>
                        <a:spcAft>
                          <a:spcPts val="0"/>
                        </a:spcAft>
                      </a:pPr>
                      <a:r>
                        <a:rPr lang="vi-VN" sz="2400" dirty="0">
                          <a:solidFill>
                            <a:srgbClr val="000000"/>
                          </a:solidFill>
                          <a:effectLst/>
                          <a:latin typeface="+mj-lt"/>
                          <a:ea typeface="Calibri" panose="020F0502020204030204" pitchFamily="34" charset="0"/>
                          <a:cs typeface="Calibri" panose="020F0502020204030204" pitchFamily="34" charset="0"/>
                        </a:rPr>
                        <a:t>5</a:t>
                      </a:r>
                      <a:endParaRPr lang="en-US" sz="2400" dirty="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vi-VN" sz="2400" dirty="0">
                          <a:solidFill>
                            <a:srgbClr val="000000"/>
                          </a:solidFill>
                          <a:effectLst/>
                          <a:latin typeface="+mj-lt"/>
                          <a:ea typeface="Calibri" panose="020F0502020204030204" pitchFamily="34" charset="0"/>
                          <a:cs typeface="Calibri" panose="020F0502020204030204" pitchFamily="34" charset="0"/>
                        </a:rPr>
                        <a:t>12</a:t>
                      </a:r>
                      <a:endParaRPr lang="en-US" sz="2400" dirty="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ctr">
                        <a:lnSpc>
                          <a:spcPct val="135000"/>
                        </a:lnSpc>
                        <a:spcBef>
                          <a:spcPts val="0"/>
                        </a:spcBef>
                        <a:spcAft>
                          <a:spcPts val="0"/>
                        </a:spcAft>
                      </a:pPr>
                      <a:r>
                        <a:rPr lang="en-US" sz="2400" dirty="0">
                          <a:solidFill>
                            <a:srgbClr val="000000"/>
                          </a:solidFill>
                          <a:effectLst/>
                          <a:latin typeface="+mj-lt"/>
                          <a:ea typeface="Calibri" panose="020F0502020204030204" pitchFamily="34" charset="0"/>
                          <a:cs typeface="Calibri" panose="020F0502020204030204" pitchFamily="34" charset="0"/>
                        </a:rPr>
                        <a:t>2</a:t>
                      </a:r>
                      <a:endParaRPr lang="en-US" sz="2400" dirty="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759943084"/>
                  </a:ext>
                </a:extLst>
              </a:tr>
            </a:tbl>
          </a:graphicData>
        </a:graphic>
      </p:graphicFrame>
    </p:spTree>
    <p:extLst>
      <p:ext uri="{BB962C8B-B14F-4D97-AF65-F5344CB8AC3E}">
        <p14:creationId xmlns:p14="http://schemas.microsoft.com/office/powerpoint/2010/main" val="744240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2015"/>
                            </p:stCondLst>
                            <p:childTnLst>
                              <p:par>
                                <p:cTn id="9" presetID="14" presetClass="entr" presetSubtype="1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746AF4CB-26F0-1360-FA4F-9EC69FC0C888}"/>
              </a:ext>
            </a:extLst>
          </p:cNvPr>
          <p:cNvSpPr/>
          <p:nvPr/>
        </p:nvSpPr>
        <p:spPr>
          <a:xfrm>
            <a:off x="601926" y="253758"/>
            <a:ext cx="8142327" cy="46166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64E5D0A4-3CD4-6C3D-22FA-54E7833D4EE8}"/>
              </a:ext>
            </a:extLst>
          </p:cNvPr>
          <p:cNvSpPr txBox="1"/>
          <p:nvPr/>
        </p:nvSpPr>
        <p:spPr>
          <a:xfrm>
            <a:off x="384388" y="736048"/>
            <a:ext cx="1092810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2.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Vẽ</a:t>
            </a:r>
            <a:r>
              <a:rPr kumimoji="0" lang="en-US" sz="2600" b="1" i="0" u="none" strike="noStrike" kern="1200" cap="none" spc="0" normalizeH="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E05D5D"/>
                </a:solidFill>
                <a:effectLst/>
                <a:uLnTx/>
                <a:uFillTx/>
                <a:latin typeface="Times New Roman" panose="02020603050405020304" pitchFamily="18" charset="0"/>
                <a:cs typeface="Times New Roman" panose="02020603050405020304" pitchFamily="18" charset="0"/>
              </a:rPr>
              <a:t>đồ</a:t>
            </a:r>
            <a:r>
              <a:rPr kumimoji="0" lang="en-US" sz="2600" b="1" i="0" u="none" strike="noStrike" kern="1200" cap="none" spc="0" normalizeH="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E05D5D"/>
                </a:solidFill>
                <a:effectLst/>
                <a:uLnTx/>
                <a:uFillTx/>
                <a:latin typeface="Times New Roman" panose="02020603050405020304" pitchFamily="18" charset="0"/>
                <a:cs typeface="Times New Roman" panose="02020603050405020304" pitchFamily="18" charset="0"/>
              </a:rPr>
              <a:t>thị</a:t>
            </a:r>
            <a:r>
              <a:rPr kumimoji="0" lang="en-US" sz="2600" b="1" i="0" u="none" strike="noStrike" kern="1200" cap="none" spc="0" normalizeH="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E05D5D"/>
                </a:solidFill>
                <a:effectLst/>
                <a:uLnTx/>
                <a:uFillTx/>
                <a:latin typeface="Times New Roman" panose="02020603050405020304" pitchFamily="18" charset="0"/>
                <a:cs typeface="Times New Roman" panose="02020603050405020304" pitchFamily="18" charset="0"/>
              </a:rPr>
              <a:t>biểu</a:t>
            </a:r>
            <a:r>
              <a:rPr kumimoji="0" lang="en-US" sz="2600" b="1" i="0" u="none" strike="noStrike" kern="1200" cap="none" spc="0" normalizeH="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E05D5D"/>
                </a:solidFill>
                <a:effectLst/>
                <a:uLnTx/>
                <a:uFillTx/>
                <a:latin typeface="Times New Roman" panose="02020603050405020304" pitchFamily="18" charset="0"/>
                <a:cs typeface="Times New Roman" panose="02020603050405020304" pitchFamily="18" charset="0"/>
              </a:rPr>
              <a:t>diễn</a:t>
            </a:r>
            <a:r>
              <a:rPr kumimoji="0" lang="en-US" sz="2600" b="1" i="0" u="none" strike="noStrike" kern="1200" cap="none" spc="0" normalizeH="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E05D5D"/>
                </a:solidFill>
                <a:effectLst/>
                <a:uLnTx/>
                <a:uFillTx/>
                <a:latin typeface="Times New Roman" panose="02020603050405020304" pitchFamily="18" charset="0"/>
                <a:cs typeface="Times New Roman" panose="02020603050405020304" pitchFamily="18" charset="0"/>
              </a:rPr>
              <a:t>sự</a:t>
            </a:r>
            <a:r>
              <a:rPr kumimoji="0" lang="en-US" sz="2600" b="1" i="0" u="none" strike="noStrike" kern="1200" cap="none" spc="0" normalizeH="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phụ</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thuộc</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của</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I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và</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U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giữa</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hai</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đầu</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đoạn</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dây</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dẫn</a:t>
            </a:r>
            <a:endPar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 xmlns:a16="http://schemas.microsoft.com/office/drawing/2014/main" id="{DFB6B15A-A269-8C2D-240C-B28B0CC5648D}"/>
              </a:ext>
            </a:extLst>
          </p:cNvPr>
          <p:cNvGrpSpPr/>
          <p:nvPr/>
        </p:nvGrpSpPr>
        <p:grpSpPr>
          <a:xfrm>
            <a:off x="308213" y="217196"/>
            <a:ext cx="571295" cy="492443"/>
            <a:chOff x="5033118" y="2269604"/>
            <a:chExt cx="1127406" cy="971798"/>
          </a:xfrm>
        </p:grpSpPr>
        <p:sp>
          <p:nvSpPr>
            <p:cNvPr id="8" name="Google Shape;2992;p59">
              <a:extLst>
                <a:ext uri="{FF2B5EF4-FFF2-40B4-BE49-F238E27FC236}">
                  <a16:creationId xmlns="" xmlns:a16="http://schemas.microsoft.com/office/drawing/2014/main" id="{A6986ADA-9FC0-A33E-E37F-F4BFC7D051E3}"/>
                </a:ext>
              </a:extLst>
            </p:cNvPr>
            <p:cNvSpPr/>
            <p:nvPr/>
          </p:nvSpPr>
          <p:spPr>
            <a:xfrm rot="15472792">
              <a:off x="5110922" y="2191800"/>
              <a:ext cx="971798" cy="1127406"/>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FFB3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9" name="Picture 6" descr="Biểu tượng miễn phí plugin">
              <a:extLst>
                <a:ext uri="{FF2B5EF4-FFF2-40B4-BE49-F238E27FC236}">
                  <a16:creationId xmlns="" xmlns:a16="http://schemas.microsoft.com/office/drawing/2014/main" id="{EBD8E810-CB26-A927-DA63-92A8C7D1AB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2200" y="2456578"/>
              <a:ext cx="621080" cy="62108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Google Shape;1924;p44">
            <a:extLst>
              <a:ext uri="{FF2B5EF4-FFF2-40B4-BE49-F238E27FC236}">
                <a16:creationId xmlns="" xmlns:a16="http://schemas.microsoft.com/office/drawing/2014/main" id="{E68EE885-F22E-E73F-97D8-015D20A3A7FE}"/>
              </a:ext>
            </a:extLst>
          </p:cNvPr>
          <p:cNvSpPr txBox="1">
            <a:spLocks/>
          </p:cNvSpPr>
          <p:nvPr/>
        </p:nvSpPr>
        <p:spPr>
          <a:xfrm>
            <a:off x="196823" y="1546810"/>
            <a:ext cx="3878503" cy="789226"/>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en-US" sz="2600" b="1" dirty="0" err="1">
                <a:solidFill>
                  <a:srgbClr val="002060"/>
                </a:solidFill>
                <a:latin typeface="Times New Roman" panose="02020603050405020304" pitchFamily="18" charset="0"/>
                <a:cs typeface="Times New Roman" panose="02020603050405020304" pitchFamily="18" charset="0"/>
              </a:rPr>
              <a:t>Bước</a:t>
            </a:r>
            <a:r>
              <a:rPr lang="en-US" sz="2600" b="1" dirty="0">
                <a:solidFill>
                  <a:srgbClr val="002060"/>
                </a:solidFill>
                <a:latin typeface="Times New Roman" panose="02020603050405020304" pitchFamily="18" charset="0"/>
                <a:cs typeface="Times New Roman" panose="02020603050405020304" pitchFamily="18" charset="0"/>
              </a:rPr>
              <a:t> 1: </a:t>
            </a:r>
            <a:r>
              <a:rPr lang="en-US" sz="2600" dirty="0" err="1">
                <a:solidFill>
                  <a:srgbClr val="002060"/>
                </a:solidFill>
                <a:latin typeface="Times New Roman" panose="02020603050405020304" pitchFamily="18" charset="0"/>
                <a:cs typeface="Times New Roman" panose="02020603050405020304" pitchFamily="18" charset="0"/>
              </a:rPr>
              <a:t>Vẽ</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hệ</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trục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tọa</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độ</a:t>
            </a:r>
            <a:endParaRPr lang="vi-VN" sz="2600" dirty="0">
              <a:solidFill>
                <a:srgbClr val="002060"/>
              </a:solidFill>
              <a:latin typeface="Times New Roman" panose="02020603050405020304" pitchFamily="18" charset="0"/>
              <a:cs typeface="Times New Roman" panose="02020603050405020304" pitchFamily="18" charset="0"/>
            </a:endParaRPr>
          </a:p>
        </p:txBody>
      </p:sp>
      <p:pic>
        <p:nvPicPr>
          <p:cNvPr id="5122" name="Picture 2" descr="Paint brush ">
            <a:extLst>
              <a:ext uri="{FF2B5EF4-FFF2-40B4-BE49-F238E27FC236}">
                <a16:creationId xmlns="" xmlns:a16="http://schemas.microsoft.com/office/drawing/2014/main" id="{6A4C7437-919D-949D-2F9D-AA6410EF3E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70004" y="2271157"/>
            <a:ext cx="384968" cy="384968"/>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924;p44">
            <a:extLst>
              <a:ext uri="{FF2B5EF4-FFF2-40B4-BE49-F238E27FC236}">
                <a16:creationId xmlns="" xmlns:a16="http://schemas.microsoft.com/office/drawing/2014/main" id="{0E624126-64FD-AEE1-B77E-444A028079AB}"/>
              </a:ext>
            </a:extLst>
          </p:cNvPr>
          <p:cNvSpPr txBox="1">
            <a:spLocks/>
          </p:cNvSpPr>
          <p:nvPr/>
        </p:nvSpPr>
        <p:spPr>
          <a:xfrm>
            <a:off x="1062488" y="2271157"/>
            <a:ext cx="4219726" cy="492443"/>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en-US" sz="2600" dirty="0">
                <a:solidFill>
                  <a:srgbClr val="002060"/>
                </a:solidFill>
                <a:latin typeface="Times New Roman" panose="02020603050405020304" pitchFamily="18" charset="0"/>
                <a:cs typeface="Times New Roman" panose="02020603050405020304" pitchFamily="18" charset="0"/>
              </a:rPr>
              <a:t>U - </a:t>
            </a:r>
            <a:r>
              <a:rPr lang="en-US" sz="2600" dirty="0" err="1">
                <a:solidFill>
                  <a:srgbClr val="002060"/>
                </a:solidFill>
                <a:latin typeface="Times New Roman" panose="02020603050405020304" pitchFamily="18" charset="0"/>
                <a:cs typeface="Times New Roman" panose="02020603050405020304" pitchFamily="18" charset="0"/>
              </a:rPr>
              <a:t>trục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hoành</a:t>
            </a:r>
            <a:r>
              <a:rPr lang="en-US" sz="2600" dirty="0">
                <a:solidFill>
                  <a:srgbClr val="002060"/>
                </a:solidFill>
                <a:latin typeface="Times New Roman" panose="02020603050405020304" pitchFamily="18" charset="0"/>
                <a:cs typeface="Times New Roman" panose="02020603050405020304" pitchFamily="18" charset="0"/>
              </a:rPr>
              <a:t>; I - </a:t>
            </a:r>
            <a:r>
              <a:rPr lang="en-US" sz="2600" dirty="0" err="1">
                <a:solidFill>
                  <a:srgbClr val="002060"/>
                </a:solidFill>
                <a:latin typeface="Times New Roman" panose="02020603050405020304" pitchFamily="18" charset="0"/>
                <a:cs typeface="Times New Roman" panose="02020603050405020304" pitchFamily="18" charset="0"/>
              </a:rPr>
              <a:t>trục</a:t>
            </a:r>
            <a:r>
              <a:rPr lang="en-US" sz="2600" dirty="0">
                <a:solidFill>
                  <a:srgbClr val="002060"/>
                </a:solidFill>
                <a:latin typeface="Times New Roman" panose="02020603050405020304" pitchFamily="18" charset="0"/>
                <a:cs typeface="Times New Roman" panose="02020603050405020304" pitchFamily="18" charset="0"/>
              </a:rPr>
              <a:t> tung</a:t>
            </a:r>
            <a:endParaRPr lang="vi-VN" sz="2600" dirty="0">
              <a:solidFill>
                <a:srgbClr val="002060"/>
              </a:solidFill>
              <a:latin typeface="Times New Roman" panose="02020603050405020304" pitchFamily="18" charset="0"/>
              <a:cs typeface="Times New Roman" panose="02020603050405020304" pitchFamily="18" charset="0"/>
            </a:endParaRPr>
          </a:p>
        </p:txBody>
      </p:sp>
      <p:sp>
        <p:nvSpPr>
          <p:cNvPr id="25" name="Text Box 34">
            <a:extLst>
              <a:ext uri="{FF2B5EF4-FFF2-40B4-BE49-F238E27FC236}">
                <a16:creationId xmlns="" xmlns:a16="http://schemas.microsoft.com/office/drawing/2014/main" id="{C607CAE2-1BB4-6D10-96DE-4F567455495A}"/>
              </a:ext>
            </a:extLst>
          </p:cNvPr>
          <p:cNvSpPr txBox="1">
            <a:spLocks noChangeArrowheads="1"/>
          </p:cNvSpPr>
          <p:nvPr/>
        </p:nvSpPr>
        <p:spPr bwMode="auto">
          <a:xfrm>
            <a:off x="7613344" y="5687458"/>
            <a:ext cx="533400" cy="400110"/>
          </a:xfrm>
          <a:prstGeom prst="rect">
            <a:avLst/>
          </a:prstGeom>
          <a:solidFill>
            <a:schemeClr val="bg1"/>
          </a:solidFill>
          <a:ln w="9525">
            <a:noFill/>
            <a:miter lim="800000"/>
            <a:headEnd/>
            <a:tailEnd/>
          </a:ln>
          <a:effectLst/>
        </p:spPr>
        <p:txBody>
          <a:bodyPr>
            <a:spAutoFit/>
          </a:bodyPr>
          <a:lstStyle/>
          <a:p>
            <a:pPr>
              <a:spcBef>
                <a:spcPct val="50000"/>
              </a:spcBef>
            </a:pPr>
            <a:r>
              <a:rPr lang="en-US" sz="2000" b="1" dirty="0">
                <a:latin typeface="Times New Roman" panose="02020603050405020304" pitchFamily="18" charset="0"/>
                <a:cs typeface="Times New Roman" panose="02020603050405020304" pitchFamily="18" charset="0"/>
              </a:rPr>
              <a:t>3</a:t>
            </a:r>
          </a:p>
        </p:txBody>
      </p:sp>
      <p:sp>
        <p:nvSpPr>
          <p:cNvPr id="26" name="Text Box 35">
            <a:extLst>
              <a:ext uri="{FF2B5EF4-FFF2-40B4-BE49-F238E27FC236}">
                <a16:creationId xmlns="" xmlns:a16="http://schemas.microsoft.com/office/drawing/2014/main" id="{7D0CDBAF-0D5C-1AA6-E92F-5152769ED324}"/>
              </a:ext>
            </a:extLst>
          </p:cNvPr>
          <p:cNvSpPr txBox="1">
            <a:spLocks noChangeArrowheads="1"/>
          </p:cNvSpPr>
          <p:nvPr/>
        </p:nvSpPr>
        <p:spPr bwMode="auto">
          <a:xfrm>
            <a:off x="9480244" y="5687458"/>
            <a:ext cx="533400" cy="400110"/>
          </a:xfrm>
          <a:prstGeom prst="rect">
            <a:avLst/>
          </a:prstGeom>
          <a:solidFill>
            <a:schemeClr val="bg1"/>
          </a:solidFill>
          <a:ln w="9525">
            <a:noFill/>
            <a:miter lim="800000"/>
            <a:headEnd/>
            <a:tailEnd/>
          </a:ln>
          <a:effectLst/>
        </p:spPr>
        <p:txBody>
          <a:bodyPr>
            <a:spAutoFit/>
          </a:bodyPr>
          <a:lstStyle/>
          <a:p>
            <a:pPr>
              <a:spcBef>
                <a:spcPct val="50000"/>
              </a:spcBef>
            </a:pPr>
            <a:r>
              <a:rPr lang="en-US" sz="2000" b="1" dirty="0">
                <a:latin typeface="Times New Roman" panose="02020603050405020304" pitchFamily="18" charset="0"/>
                <a:cs typeface="Times New Roman" panose="02020603050405020304" pitchFamily="18" charset="0"/>
              </a:rPr>
              <a:t>9</a:t>
            </a:r>
          </a:p>
        </p:txBody>
      </p:sp>
      <p:sp>
        <p:nvSpPr>
          <p:cNvPr id="27" name="Text Box 36">
            <a:extLst>
              <a:ext uri="{FF2B5EF4-FFF2-40B4-BE49-F238E27FC236}">
                <a16:creationId xmlns="" xmlns:a16="http://schemas.microsoft.com/office/drawing/2014/main" id="{3F67858C-6805-3FAB-6000-DE8C5C131F39}"/>
              </a:ext>
            </a:extLst>
          </p:cNvPr>
          <p:cNvSpPr txBox="1">
            <a:spLocks noChangeArrowheads="1"/>
          </p:cNvSpPr>
          <p:nvPr/>
        </p:nvSpPr>
        <p:spPr bwMode="auto">
          <a:xfrm>
            <a:off x="10424807" y="5674758"/>
            <a:ext cx="533400" cy="400110"/>
          </a:xfrm>
          <a:prstGeom prst="rect">
            <a:avLst/>
          </a:prstGeom>
          <a:solidFill>
            <a:schemeClr val="bg1"/>
          </a:solidFill>
          <a:ln w="9525">
            <a:noFill/>
            <a:miter lim="800000"/>
            <a:headEnd/>
            <a:tailEnd/>
          </a:ln>
          <a:effectLst/>
        </p:spPr>
        <p:txBody>
          <a:bodyPr>
            <a:spAutoFit/>
          </a:bodyPr>
          <a:lstStyle/>
          <a:p>
            <a:pPr>
              <a:spcBef>
                <a:spcPct val="50000"/>
              </a:spcBef>
            </a:pPr>
            <a:r>
              <a:rPr lang="en-US" sz="2000" b="1" dirty="0">
                <a:latin typeface="Times New Roman" panose="02020603050405020304" pitchFamily="18" charset="0"/>
                <a:cs typeface="Times New Roman" panose="02020603050405020304" pitchFamily="18" charset="0"/>
              </a:rPr>
              <a:t>12</a:t>
            </a:r>
          </a:p>
        </p:txBody>
      </p:sp>
      <p:sp>
        <p:nvSpPr>
          <p:cNvPr id="28" name="Text Box 38">
            <a:extLst>
              <a:ext uri="{FF2B5EF4-FFF2-40B4-BE49-F238E27FC236}">
                <a16:creationId xmlns="" xmlns:a16="http://schemas.microsoft.com/office/drawing/2014/main" id="{2E7315B4-E158-66E7-4B4A-F4C4337E5770}"/>
              </a:ext>
            </a:extLst>
          </p:cNvPr>
          <p:cNvSpPr txBox="1">
            <a:spLocks noChangeArrowheads="1"/>
          </p:cNvSpPr>
          <p:nvPr/>
        </p:nvSpPr>
        <p:spPr bwMode="auto">
          <a:xfrm>
            <a:off x="6410324" y="4746984"/>
            <a:ext cx="762000" cy="400110"/>
          </a:xfrm>
          <a:prstGeom prst="rect">
            <a:avLst/>
          </a:prstGeom>
          <a:solidFill>
            <a:schemeClr val="bg1"/>
          </a:solidFill>
          <a:ln w="9525">
            <a:noFill/>
            <a:miter lim="800000"/>
            <a:headEnd/>
            <a:tailEnd/>
          </a:ln>
          <a:effectLst/>
        </p:spPr>
        <p:txBody>
          <a:bodyPr>
            <a:spAutoFit/>
          </a:bodyPr>
          <a:lstStyle/>
          <a:p>
            <a:pPr>
              <a:spcBef>
                <a:spcPct val="50000"/>
              </a:spcBef>
            </a:pPr>
            <a:r>
              <a:rPr lang="en-US" sz="2000" b="1" dirty="0">
                <a:latin typeface="Times New Roman" panose="02020603050405020304" pitchFamily="18" charset="0"/>
                <a:cs typeface="Times New Roman" panose="02020603050405020304" pitchFamily="18" charset="0"/>
              </a:rPr>
              <a:t>0,5</a:t>
            </a:r>
          </a:p>
        </p:txBody>
      </p:sp>
      <p:sp>
        <p:nvSpPr>
          <p:cNvPr id="29" name="Text Box 39">
            <a:extLst>
              <a:ext uri="{FF2B5EF4-FFF2-40B4-BE49-F238E27FC236}">
                <a16:creationId xmlns="" xmlns:a16="http://schemas.microsoft.com/office/drawing/2014/main" id="{19E4B856-3239-8565-F298-B1781A36EBAA}"/>
              </a:ext>
            </a:extLst>
          </p:cNvPr>
          <p:cNvSpPr txBox="1">
            <a:spLocks noChangeArrowheads="1"/>
          </p:cNvSpPr>
          <p:nvPr/>
        </p:nvSpPr>
        <p:spPr bwMode="auto">
          <a:xfrm>
            <a:off x="6414859" y="3230644"/>
            <a:ext cx="685800" cy="400110"/>
          </a:xfrm>
          <a:prstGeom prst="rect">
            <a:avLst/>
          </a:prstGeom>
          <a:solidFill>
            <a:schemeClr val="bg1"/>
          </a:solidFill>
          <a:ln w="9525">
            <a:noFill/>
            <a:miter lim="800000"/>
            <a:headEnd/>
            <a:tailEnd/>
          </a:ln>
          <a:effectLst/>
        </p:spPr>
        <p:txBody>
          <a:bodyPr>
            <a:spAutoFit/>
          </a:bodyPr>
          <a:lstStyle/>
          <a:p>
            <a:pPr>
              <a:spcBef>
                <a:spcPct val="50000"/>
              </a:spcBef>
            </a:pPr>
            <a:r>
              <a:rPr lang="en-US" sz="2000" b="1" dirty="0">
                <a:latin typeface="Times New Roman" panose="02020603050405020304" pitchFamily="18" charset="0"/>
                <a:cs typeface="Times New Roman" panose="02020603050405020304" pitchFamily="18" charset="0"/>
              </a:rPr>
              <a:t>1,5</a:t>
            </a:r>
          </a:p>
        </p:txBody>
      </p:sp>
      <p:sp>
        <p:nvSpPr>
          <p:cNvPr id="30" name="Text Box 40">
            <a:extLst>
              <a:ext uri="{FF2B5EF4-FFF2-40B4-BE49-F238E27FC236}">
                <a16:creationId xmlns="" xmlns:a16="http://schemas.microsoft.com/office/drawing/2014/main" id="{996B1B2E-0685-83DF-BC14-35E37D50295E}"/>
              </a:ext>
            </a:extLst>
          </p:cNvPr>
          <p:cNvSpPr txBox="1">
            <a:spLocks noChangeArrowheads="1"/>
          </p:cNvSpPr>
          <p:nvPr/>
        </p:nvSpPr>
        <p:spPr bwMode="auto">
          <a:xfrm>
            <a:off x="8629344" y="5662058"/>
            <a:ext cx="533400" cy="400110"/>
          </a:xfrm>
          <a:prstGeom prst="rect">
            <a:avLst/>
          </a:prstGeom>
          <a:solidFill>
            <a:schemeClr val="bg1"/>
          </a:solidFill>
          <a:ln w="9525">
            <a:noFill/>
            <a:miter lim="800000"/>
            <a:headEnd/>
            <a:tailEnd/>
          </a:ln>
          <a:effectLst/>
        </p:spPr>
        <p:txBody>
          <a:bodyPr>
            <a:spAutoFit/>
          </a:bodyPr>
          <a:lstStyle/>
          <a:p>
            <a:pPr>
              <a:spcBef>
                <a:spcPct val="50000"/>
              </a:spcBef>
            </a:pPr>
            <a:r>
              <a:rPr lang="en-US" sz="2000" b="1" dirty="0">
                <a:latin typeface="Times New Roman" panose="02020603050405020304" pitchFamily="18" charset="0"/>
                <a:cs typeface="Times New Roman" panose="02020603050405020304" pitchFamily="18" charset="0"/>
              </a:rPr>
              <a:t>6</a:t>
            </a:r>
          </a:p>
        </p:txBody>
      </p:sp>
      <p:sp>
        <p:nvSpPr>
          <p:cNvPr id="31" name="Text Box 41">
            <a:extLst>
              <a:ext uri="{FF2B5EF4-FFF2-40B4-BE49-F238E27FC236}">
                <a16:creationId xmlns="" xmlns:a16="http://schemas.microsoft.com/office/drawing/2014/main" id="{54768CBE-D5B6-23D2-33C8-5CDA813FDA27}"/>
              </a:ext>
            </a:extLst>
          </p:cNvPr>
          <p:cNvSpPr txBox="1">
            <a:spLocks noChangeArrowheads="1"/>
          </p:cNvSpPr>
          <p:nvPr/>
        </p:nvSpPr>
        <p:spPr bwMode="auto">
          <a:xfrm>
            <a:off x="6408248" y="4012262"/>
            <a:ext cx="762000" cy="400110"/>
          </a:xfrm>
          <a:prstGeom prst="rect">
            <a:avLst/>
          </a:prstGeom>
          <a:solidFill>
            <a:schemeClr val="bg1"/>
          </a:solidFill>
          <a:ln w="9525">
            <a:noFill/>
            <a:miter lim="800000"/>
            <a:headEnd/>
            <a:tailEnd/>
          </a:ln>
          <a:effectLst/>
        </p:spPr>
        <p:txBody>
          <a:bodyPr>
            <a:spAutoFit/>
          </a:bodyPr>
          <a:lstStyle/>
          <a:p>
            <a:pPr>
              <a:spcBef>
                <a:spcPct val="50000"/>
              </a:spcBef>
            </a:pPr>
            <a:r>
              <a:rPr lang="en-US" sz="2000" b="1" dirty="0">
                <a:latin typeface="Times New Roman" panose="02020603050405020304" pitchFamily="18" charset="0"/>
                <a:cs typeface="Times New Roman" panose="02020603050405020304" pitchFamily="18" charset="0"/>
              </a:rPr>
              <a:t>1</a:t>
            </a:r>
          </a:p>
        </p:txBody>
      </p:sp>
      <p:sp>
        <p:nvSpPr>
          <p:cNvPr id="5120" name="Text Box 42">
            <a:extLst>
              <a:ext uri="{FF2B5EF4-FFF2-40B4-BE49-F238E27FC236}">
                <a16:creationId xmlns="" xmlns:a16="http://schemas.microsoft.com/office/drawing/2014/main" id="{F1B72045-6E00-C120-A3F5-0688B6EBED4A}"/>
              </a:ext>
            </a:extLst>
          </p:cNvPr>
          <p:cNvSpPr txBox="1">
            <a:spLocks noChangeArrowheads="1"/>
          </p:cNvSpPr>
          <p:nvPr/>
        </p:nvSpPr>
        <p:spPr bwMode="auto">
          <a:xfrm>
            <a:off x="6402753" y="2575621"/>
            <a:ext cx="533400" cy="400110"/>
          </a:xfrm>
          <a:prstGeom prst="rect">
            <a:avLst/>
          </a:prstGeom>
          <a:solidFill>
            <a:schemeClr val="bg1"/>
          </a:solidFill>
          <a:ln w="9525">
            <a:noFill/>
            <a:miter lim="800000"/>
            <a:headEnd/>
            <a:tailEnd/>
          </a:ln>
          <a:effectLst/>
        </p:spPr>
        <p:txBody>
          <a:bodyPr>
            <a:spAutoFit/>
          </a:bodyPr>
          <a:lstStyle/>
          <a:p>
            <a:pPr>
              <a:spcBef>
                <a:spcPct val="50000"/>
              </a:spcBef>
            </a:pPr>
            <a:r>
              <a:rPr lang="en-US" sz="2000" b="1" dirty="0">
                <a:latin typeface="Times New Roman" panose="02020603050405020304" pitchFamily="18" charset="0"/>
                <a:cs typeface="Times New Roman" panose="02020603050405020304" pitchFamily="18" charset="0"/>
              </a:rPr>
              <a:t>2</a:t>
            </a:r>
          </a:p>
        </p:txBody>
      </p:sp>
      <p:sp>
        <p:nvSpPr>
          <p:cNvPr id="5121" name="Line 48">
            <a:extLst>
              <a:ext uri="{FF2B5EF4-FFF2-40B4-BE49-F238E27FC236}">
                <a16:creationId xmlns="" xmlns:a16="http://schemas.microsoft.com/office/drawing/2014/main" id="{B9518FD1-258B-CEF4-ADD2-98BD39F057E5}"/>
              </a:ext>
            </a:extLst>
          </p:cNvPr>
          <p:cNvSpPr>
            <a:spLocks noChangeShapeType="1"/>
          </p:cNvSpPr>
          <p:nvPr/>
        </p:nvSpPr>
        <p:spPr bwMode="auto">
          <a:xfrm flipV="1">
            <a:off x="6927544" y="2271157"/>
            <a:ext cx="0" cy="3429000"/>
          </a:xfrm>
          <a:prstGeom prst="line">
            <a:avLst/>
          </a:prstGeom>
          <a:noFill/>
          <a:ln w="38100">
            <a:solidFill>
              <a:srgbClr val="FF0000"/>
            </a:solidFill>
            <a:round/>
            <a:headEnd/>
            <a:tailEnd type="triangle" w="med" len="med"/>
          </a:ln>
          <a:effectLst/>
        </p:spPr>
        <p:txBody>
          <a:bodyPr/>
          <a:lstStyle/>
          <a:p>
            <a:endParaRPr lang="en-US" sz="2000">
              <a:latin typeface="Times New Roman" panose="02020603050405020304" pitchFamily="18" charset="0"/>
              <a:cs typeface="Times New Roman" panose="02020603050405020304" pitchFamily="18" charset="0"/>
            </a:endParaRPr>
          </a:p>
        </p:txBody>
      </p:sp>
      <p:sp>
        <p:nvSpPr>
          <p:cNvPr id="5123" name="Line 49">
            <a:extLst>
              <a:ext uri="{FF2B5EF4-FFF2-40B4-BE49-F238E27FC236}">
                <a16:creationId xmlns="" xmlns:a16="http://schemas.microsoft.com/office/drawing/2014/main" id="{7FCEC13A-E42C-02F3-C368-25FE7CC88CC2}"/>
              </a:ext>
            </a:extLst>
          </p:cNvPr>
          <p:cNvSpPr>
            <a:spLocks noChangeShapeType="1"/>
          </p:cNvSpPr>
          <p:nvPr/>
        </p:nvSpPr>
        <p:spPr bwMode="auto">
          <a:xfrm>
            <a:off x="6927544" y="5700157"/>
            <a:ext cx="4572000" cy="0"/>
          </a:xfrm>
          <a:prstGeom prst="line">
            <a:avLst/>
          </a:prstGeom>
          <a:noFill/>
          <a:ln w="38100">
            <a:solidFill>
              <a:srgbClr val="FF0000"/>
            </a:solidFill>
            <a:round/>
            <a:headEnd/>
            <a:tailEnd type="triangle" w="med" len="med"/>
          </a:ln>
          <a:effectLst/>
        </p:spPr>
        <p:txBody>
          <a:bodyPr/>
          <a:lstStyle/>
          <a:p>
            <a:endParaRPr lang="en-US" sz="2000">
              <a:latin typeface="Times New Roman" panose="02020603050405020304" pitchFamily="18" charset="0"/>
              <a:cs typeface="Times New Roman" panose="02020603050405020304" pitchFamily="18" charset="0"/>
            </a:endParaRPr>
          </a:p>
        </p:txBody>
      </p:sp>
      <p:sp>
        <p:nvSpPr>
          <p:cNvPr id="5124" name="Text Box 68">
            <a:extLst>
              <a:ext uri="{FF2B5EF4-FFF2-40B4-BE49-F238E27FC236}">
                <a16:creationId xmlns="" xmlns:a16="http://schemas.microsoft.com/office/drawing/2014/main" id="{9CAF3727-16DC-6CB0-7704-21B138D0A04F}"/>
              </a:ext>
            </a:extLst>
          </p:cNvPr>
          <p:cNvSpPr txBox="1">
            <a:spLocks noChangeArrowheads="1"/>
          </p:cNvSpPr>
          <p:nvPr/>
        </p:nvSpPr>
        <p:spPr bwMode="auto">
          <a:xfrm>
            <a:off x="11034407" y="5668064"/>
            <a:ext cx="950698" cy="523220"/>
          </a:xfrm>
          <a:prstGeom prst="rect">
            <a:avLst/>
          </a:prstGeom>
          <a:noFill/>
          <a:ln w="9525">
            <a:noFill/>
            <a:miter lim="800000"/>
            <a:headEnd/>
            <a:tailEnd/>
          </a:ln>
          <a:effectLst/>
        </p:spPr>
        <p:txBody>
          <a:bodyPr wrap="square">
            <a:spAutoFit/>
          </a:bodyPr>
          <a:lstStyle/>
          <a:p>
            <a:pPr>
              <a:spcBef>
                <a:spcPct val="50000"/>
              </a:spcBef>
            </a:pPr>
            <a:r>
              <a:rPr lang="en-US" sz="2800" dirty="0">
                <a:latin typeface="Times New Roman" panose="02020603050405020304" pitchFamily="18" charset="0"/>
                <a:cs typeface="Times New Roman" panose="02020603050405020304" pitchFamily="18" charset="0"/>
              </a:rPr>
              <a:t>U(V)</a:t>
            </a:r>
          </a:p>
        </p:txBody>
      </p:sp>
      <p:sp>
        <p:nvSpPr>
          <p:cNvPr id="5125" name="Text Box 69">
            <a:extLst>
              <a:ext uri="{FF2B5EF4-FFF2-40B4-BE49-F238E27FC236}">
                <a16:creationId xmlns="" xmlns:a16="http://schemas.microsoft.com/office/drawing/2014/main" id="{872935BF-3848-1841-380F-98850BFC4D1C}"/>
              </a:ext>
            </a:extLst>
          </p:cNvPr>
          <p:cNvSpPr txBox="1">
            <a:spLocks noChangeArrowheads="1"/>
          </p:cNvSpPr>
          <p:nvPr/>
        </p:nvSpPr>
        <p:spPr bwMode="auto">
          <a:xfrm>
            <a:off x="6190944" y="1865443"/>
            <a:ext cx="838200" cy="523220"/>
          </a:xfrm>
          <a:prstGeom prst="rect">
            <a:avLst/>
          </a:prstGeom>
          <a:noFill/>
          <a:ln w="9525">
            <a:noFill/>
            <a:miter lim="800000"/>
            <a:headEnd/>
            <a:tailEnd/>
          </a:ln>
          <a:effectLst/>
        </p:spPr>
        <p:txBody>
          <a:bodyPr>
            <a:spAutoFit/>
          </a:bodyPr>
          <a:lstStyle/>
          <a:p>
            <a:pPr>
              <a:spcBef>
                <a:spcPct val="50000"/>
              </a:spcBef>
            </a:pPr>
            <a:r>
              <a:rPr lang="en-US" sz="2800" dirty="0">
                <a:latin typeface="Times New Roman" panose="02020603050405020304" pitchFamily="18" charset="0"/>
                <a:cs typeface="Times New Roman" panose="02020603050405020304" pitchFamily="18" charset="0"/>
              </a:rPr>
              <a:t>I(A)</a:t>
            </a:r>
          </a:p>
        </p:txBody>
      </p:sp>
      <p:sp>
        <p:nvSpPr>
          <p:cNvPr id="5126" name="Google Shape;1924;p44">
            <a:extLst>
              <a:ext uri="{FF2B5EF4-FFF2-40B4-BE49-F238E27FC236}">
                <a16:creationId xmlns="" xmlns:a16="http://schemas.microsoft.com/office/drawing/2014/main" id="{80034DB3-94CB-ED40-1762-9114A9D9FAED}"/>
              </a:ext>
            </a:extLst>
          </p:cNvPr>
          <p:cNvSpPr txBox="1">
            <a:spLocks/>
          </p:cNvSpPr>
          <p:nvPr/>
        </p:nvSpPr>
        <p:spPr>
          <a:xfrm>
            <a:off x="196824" y="2716330"/>
            <a:ext cx="5227434" cy="1161419"/>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en-US" sz="2600" b="1" dirty="0" err="1">
                <a:solidFill>
                  <a:srgbClr val="002060"/>
                </a:solidFill>
                <a:latin typeface="Times New Roman" panose="02020603050405020304" pitchFamily="18" charset="0"/>
                <a:cs typeface="Times New Roman" panose="02020603050405020304" pitchFamily="18" charset="0"/>
              </a:rPr>
              <a:t>Bước</a:t>
            </a:r>
            <a:r>
              <a:rPr lang="en-US" sz="2600" b="1" dirty="0">
                <a:solidFill>
                  <a:srgbClr val="002060"/>
                </a:solidFill>
                <a:latin typeface="Times New Roman" panose="02020603050405020304" pitchFamily="18" charset="0"/>
                <a:cs typeface="Times New Roman" panose="02020603050405020304" pitchFamily="18" charset="0"/>
              </a:rPr>
              <a:t> 2: </a:t>
            </a:r>
            <a:r>
              <a:rPr lang="vi-VN" sz="2600" dirty="0">
                <a:solidFill>
                  <a:srgbClr val="002060"/>
                </a:solidFill>
                <a:latin typeface="Times New Roman" panose="02020603050405020304" pitchFamily="18" charset="0"/>
                <a:cs typeface="Times New Roman" panose="02020603050405020304" pitchFamily="18" charset="0"/>
              </a:rPr>
              <a:t>Vẽ các điểm A, B, </a:t>
            </a:r>
            <a:r>
              <a:rPr lang="en-US" sz="2600" dirty="0">
                <a:solidFill>
                  <a:srgbClr val="002060"/>
                </a:solidFill>
                <a:latin typeface="Times New Roman" panose="02020603050405020304" pitchFamily="18" charset="0"/>
                <a:cs typeface="Times New Roman" panose="02020603050405020304" pitchFamily="18" charset="0"/>
              </a:rPr>
              <a:t>C</a:t>
            </a:r>
            <a:r>
              <a:rPr lang="vi-VN" sz="2600" dirty="0">
                <a:solidFill>
                  <a:srgbClr val="002060"/>
                </a:solidFill>
                <a:latin typeface="Times New Roman" panose="02020603050405020304" pitchFamily="18" charset="0"/>
                <a:cs typeface="Times New Roman" panose="02020603050405020304" pitchFamily="18" charset="0"/>
              </a:rPr>
              <a:t>, D, </a:t>
            </a:r>
            <a:r>
              <a:rPr lang="en-US" sz="2600" dirty="0">
                <a:solidFill>
                  <a:srgbClr val="002060"/>
                </a:solidFill>
                <a:latin typeface="Times New Roman" panose="02020603050405020304" pitchFamily="18" charset="0"/>
                <a:cs typeface="Times New Roman" panose="02020603050405020304" pitchFamily="18" charset="0"/>
              </a:rPr>
              <a:t>E</a:t>
            </a:r>
            <a:r>
              <a:rPr lang="vi-VN" sz="2600" dirty="0">
                <a:solidFill>
                  <a:srgbClr val="002060"/>
                </a:solidFill>
                <a:latin typeface="Times New Roman" panose="02020603050405020304" pitchFamily="18" charset="0"/>
                <a:cs typeface="Times New Roman" panose="02020603050405020304" pitchFamily="18" charset="0"/>
              </a:rPr>
              <a:t> trên hệ trục toạ độ</a:t>
            </a:r>
          </a:p>
        </p:txBody>
      </p:sp>
      <p:pic>
        <p:nvPicPr>
          <p:cNvPr id="5127" name="Picture 2" descr="Paint brush ">
            <a:extLst>
              <a:ext uri="{FF2B5EF4-FFF2-40B4-BE49-F238E27FC236}">
                <a16:creationId xmlns="" xmlns:a16="http://schemas.microsoft.com/office/drawing/2014/main" id="{0197C5E9-980A-0A26-8FCE-DB032EAC5D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30106" y="3830479"/>
            <a:ext cx="384968" cy="384968"/>
          </a:xfrm>
          <a:prstGeom prst="rect">
            <a:avLst/>
          </a:prstGeom>
          <a:noFill/>
          <a:extLst>
            <a:ext uri="{909E8E84-426E-40DD-AFC4-6F175D3DCCD1}">
              <a14:hiddenFill xmlns:a14="http://schemas.microsoft.com/office/drawing/2010/main">
                <a:solidFill>
                  <a:srgbClr val="FFFFFF"/>
                </a:solidFill>
              </a14:hiddenFill>
            </a:ext>
          </a:extLst>
        </p:spPr>
      </p:pic>
      <p:sp>
        <p:nvSpPr>
          <p:cNvPr id="5128" name="Google Shape;1924;p44">
            <a:extLst>
              <a:ext uri="{FF2B5EF4-FFF2-40B4-BE49-F238E27FC236}">
                <a16:creationId xmlns="" xmlns:a16="http://schemas.microsoft.com/office/drawing/2014/main" id="{2311FF02-9342-7DEE-F766-A3E04C3128B1}"/>
              </a:ext>
            </a:extLst>
          </p:cNvPr>
          <p:cNvSpPr txBox="1">
            <a:spLocks/>
          </p:cNvSpPr>
          <p:nvPr/>
        </p:nvSpPr>
        <p:spPr>
          <a:xfrm>
            <a:off x="1222589" y="3830480"/>
            <a:ext cx="4725449" cy="427564"/>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defTabSz="1219170">
              <a:lnSpc>
                <a:spcPct val="120000"/>
              </a:lnSpc>
              <a:spcBef>
                <a:spcPts val="0"/>
              </a:spcBef>
              <a:spcAft>
                <a:spcPts val="0"/>
              </a:spcAft>
              <a:buClr>
                <a:srgbClr val="212121"/>
              </a:buClr>
              <a:buSzPts val="1400"/>
              <a:buFont typeface="Montserrat"/>
              <a:buNone/>
              <a:defRPr sz="2600" b="0" i="0" u="none" strike="noStrike" kern="0" cap="none">
                <a:solidFill>
                  <a:srgbClr val="00206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latin typeface="Times New Roman" panose="02020603050405020304" pitchFamily="18" charset="0"/>
                <a:cs typeface="Times New Roman" panose="02020603050405020304" pitchFamily="18" charset="0"/>
              </a:rPr>
              <a:t>Mỗi điểm ứng với một cặp </a:t>
            </a:r>
            <a:r>
              <a:rPr lang="en-US" dirty="0">
                <a:latin typeface="Times New Roman" panose="02020603050405020304" pitchFamily="18" charset="0"/>
                <a:cs typeface="Times New Roman" panose="02020603050405020304" pitchFamily="18" charset="0"/>
              </a:rPr>
              <a:t>U</a:t>
            </a:r>
            <a:r>
              <a:rPr lang="vi-VN" dirty="0">
                <a:latin typeface="Times New Roman" panose="02020603050405020304" pitchFamily="18" charset="0"/>
                <a:cs typeface="Times New Roman" panose="02020603050405020304" pitchFamily="18" charset="0"/>
              </a:rPr>
              <a:t>, I</a:t>
            </a:r>
          </a:p>
        </p:txBody>
      </p:sp>
      <p:pic>
        <p:nvPicPr>
          <p:cNvPr id="5129" name="Picture 2" descr="Paint brush ">
            <a:extLst>
              <a:ext uri="{FF2B5EF4-FFF2-40B4-BE49-F238E27FC236}">
                <a16:creationId xmlns="" xmlns:a16="http://schemas.microsoft.com/office/drawing/2014/main" id="{9B52045A-9290-476C-4E47-321E0D5064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30106" y="4373067"/>
            <a:ext cx="384968" cy="384968"/>
          </a:xfrm>
          <a:prstGeom prst="rect">
            <a:avLst/>
          </a:prstGeom>
          <a:noFill/>
          <a:extLst>
            <a:ext uri="{909E8E84-426E-40DD-AFC4-6F175D3DCCD1}">
              <a14:hiddenFill xmlns:a14="http://schemas.microsoft.com/office/drawing/2010/main">
                <a:solidFill>
                  <a:srgbClr val="FFFFFF"/>
                </a:solidFill>
              </a14:hiddenFill>
            </a:ext>
          </a:extLst>
        </p:spPr>
      </p:pic>
      <p:sp>
        <p:nvSpPr>
          <p:cNvPr id="5130" name="Google Shape;1924;p44">
            <a:extLst>
              <a:ext uri="{FF2B5EF4-FFF2-40B4-BE49-F238E27FC236}">
                <a16:creationId xmlns="" xmlns:a16="http://schemas.microsoft.com/office/drawing/2014/main" id="{5A02AB54-A6E5-FE5C-1780-15D5DB0CEA4C}"/>
              </a:ext>
            </a:extLst>
          </p:cNvPr>
          <p:cNvSpPr txBox="1">
            <a:spLocks/>
          </p:cNvSpPr>
          <p:nvPr/>
        </p:nvSpPr>
        <p:spPr>
          <a:xfrm>
            <a:off x="1222589" y="4373068"/>
            <a:ext cx="4725449" cy="427564"/>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defTabSz="1219170">
              <a:lnSpc>
                <a:spcPct val="120000"/>
              </a:lnSpc>
              <a:spcBef>
                <a:spcPts val="0"/>
              </a:spcBef>
              <a:spcAft>
                <a:spcPts val="0"/>
              </a:spcAft>
              <a:buClr>
                <a:srgbClr val="212121"/>
              </a:buClr>
              <a:buSzPts val="1400"/>
              <a:buFont typeface="Montserrat"/>
              <a:buNone/>
              <a:defRPr sz="2600" b="0" i="0" u="none" strike="noStrike" kern="0" cap="none">
                <a:solidFill>
                  <a:srgbClr val="00206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latin typeface="Times New Roman" panose="02020603050405020304" pitchFamily="18" charset="0"/>
                <a:cs typeface="Times New Roman" panose="02020603050405020304" pitchFamily="18" charset="0"/>
              </a:rPr>
              <a:t>A (0; 0) B(3; 0,5) </a:t>
            </a:r>
            <a:endParaRPr lang="vi-VN" dirty="0">
              <a:latin typeface="Times New Roman" panose="02020603050405020304" pitchFamily="18" charset="0"/>
              <a:cs typeface="Times New Roman" panose="02020603050405020304" pitchFamily="18" charset="0"/>
            </a:endParaRPr>
          </a:p>
        </p:txBody>
      </p:sp>
      <p:pic>
        <p:nvPicPr>
          <p:cNvPr id="5131" name="Picture 2" descr="Paint brush ">
            <a:extLst>
              <a:ext uri="{FF2B5EF4-FFF2-40B4-BE49-F238E27FC236}">
                <a16:creationId xmlns="" xmlns:a16="http://schemas.microsoft.com/office/drawing/2014/main" id="{9C7A13A9-8EF4-6C2E-775A-0282D837CC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30106" y="4942460"/>
            <a:ext cx="384968" cy="384968"/>
          </a:xfrm>
          <a:prstGeom prst="rect">
            <a:avLst/>
          </a:prstGeom>
          <a:noFill/>
          <a:extLst>
            <a:ext uri="{909E8E84-426E-40DD-AFC4-6F175D3DCCD1}">
              <a14:hiddenFill xmlns:a14="http://schemas.microsoft.com/office/drawing/2010/main">
                <a:solidFill>
                  <a:srgbClr val="FFFFFF"/>
                </a:solidFill>
              </a14:hiddenFill>
            </a:ext>
          </a:extLst>
        </p:spPr>
      </p:pic>
      <p:sp>
        <p:nvSpPr>
          <p:cNvPr id="5132" name="Google Shape;1924;p44">
            <a:extLst>
              <a:ext uri="{FF2B5EF4-FFF2-40B4-BE49-F238E27FC236}">
                <a16:creationId xmlns="" xmlns:a16="http://schemas.microsoft.com/office/drawing/2014/main" id="{31041A28-2DEA-9ACE-4AA3-56019721B928}"/>
              </a:ext>
            </a:extLst>
          </p:cNvPr>
          <p:cNvSpPr txBox="1">
            <a:spLocks/>
          </p:cNvSpPr>
          <p:nvPr/>
        </p:nvSpPr>
        <p:spPr>
          <a:xfrm>
            <a:off x="1222589" y="4942461"/>
            <a:ext cx="4725449" cy="427564"/>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defTabSz="1219170">
              <a:lnSpc>
                <a:spcPct val="120000"/>
              </a:lnSpc>
              <a:spcBef>
                <a:spcPts val="0"/>
              </a:spcBef>
              <a:spcAft>
                <a:spcPts val="0"/>
              </a:spcAft>
              <a:buClr>
                <a:srgbClr val="212121"/>
              </a:buClr>
              <a:buSzPts val="1400"/>
              <a:buFont typeface="Montserrat"/>
              <a:buNone/>
              <a:defRPr sz="2600" b="0" i="0" u="none" strike="noStrike" kern="0" cap="none">
                <a:solidFill>
                  <a:srgbClr val="00206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latin typeface="Times New Roman" panose="02020603050405020304" pitchFamily="18" charset="0"/>
                <a:cs typeface="Times New Roman" panose="02020603050405020304" pitchFamily="18" charset="0"/>
              </a:rPr>
              <a:t>C (6; 1) B(9; 1,5) E(12; 2) </a:t>
            </a:r>
            <a:endParaRPr lang="vi-VN" dirty="0">
              <a:latin typeface="Times New Roman" panose="02020603050405020304" pitchFamily="18" charset="0"/>
              <a:cs typeface="Times New Roman" panose="02020603050405020304" pitchFamily="18" charset="0"/>
            </a:endParaRPr>
          </a:p>
        </p:txBody>
      </p:sp>
      <p:sp>
        <p:nvSpPr>
          <p:cNvPr id="5151" name="Oval 51">
            <a:extLst>
              <a:ext uri="{FF2B5EF4-FFF2-40B4-BE49-F238E27FC236}">
                <a16:creationId xmlns="" xmlns:a16="http://schemas.microsoft.com/office/drawing/2014/main" id="{0A03B660-1785-D86D-3A45-D16B32B93E60}"/>
              </a:ext>
            </a:extLst>
          </p:cNvPr>
          <p:cNvSpPr>
            <a:spLocks noChangeArrowheads="1"/>
          </p:cNvSpPr>
          <p:nvPr/>
        </p:nvSpPr>
        <p:spPr bwMode="auto">
          <a:xfrm>
            <a:off x="7772704" y="4849930"/>
            <a:ext cx="152400" cy="152400"/>
          </a:xfrm>
          <a:prstGeom prst="ellipse">
            <a:avLst/>
          </a:prstGeom>
          <a:solidFill>
            <a:srgbClr val="0000FF"/>
          </a:solidFill>
          <a:ln w="9525">
            <a:solidFill>
              <a:schemeClr val="tx1"/>
            </a:solidFill>
            <a:round/>
            <a:headEnd/>
            <a:tailEnd/>
          </a:ln>
          <a:effectLst/>
        </p:spPr>
        <p:txBody>
          <a:bodyPr wrap="none" anchor="ctr"/>
          <a:lstStyle/>
          <a:p>
            <a:endParaRPr lang="en-US" sz="2000">
              <a:latin typeface="Times New Roman" panose="02020603050405020304" pitchFamily="18" charset="0"/>
              <a:cs typeface="Times New Roman" panose="02020603050405020304" pitchFamily="18" charset="0"/>
            </a:endParaRPr>
          </a:p>
        </p:txBody>
      </p:sp>
      <p:sp>
        <p:nvSpPr>
          <p:cNvPr id="5152" name="Oval 52">
            <a:extLst>
              <a:ext uri="{FF2B5EF4-FFF2-40B4-BE49-F238E27FC236}">
                <a16:creationId xmlns="" xmlns:a16="http://schemas.microsoft.com/office/drawing/2014/main" id="{8204AC82-8FD9-CBDE-6461-4DB71B3F64A4}"/>
              </a:ext>
            </a:extLst>
          </p:cNvPr>
          <p:cNvSpPr>
            <a:spLocks noChangeArrowheads="1"/>
          </p:cNvSpPr>
          <p:nvPr/>
        </p:nvSpPr>
        <p:spPr bwMode="auto">
          <a:xfrm>
            <a:off x="10515904" y="2640130"/>
            <a:ext cx="152400" cy="152400"/>
          </a:xfrm>
          <a:prstGeom prst="ellipse">
            <a:avLst/>
          </a:prstGeom>
          <a:solidFill>
            <a:srgbClr val="0000FF"/>
          </a:solidFill>
          <a:ln w="9525">
            <a:solidFill>
              <a:schemeClr val="tx1"/>
            </a:solidFill>
            <a:round/>
            <a:headEnd/>
            <a:tailEnd/>
          </a:ln>
          <a:effectLst/>
        </p:spPr>
        <p:txBody>
          <a:bodyPr wrap="none" anchor="ctr"/>
          <a:lstStyle/>
          <a:p>
            <a:endParaRPr lang="en-US" sz="2000">
              <a:latin typeface="Times New Roman" panose="02020603050405020304" pitchFamily="18" charset="0"/>
              <a:cs typeface="Times New Roman" panose="02020603050405020304" pitchFamily="18" charset="0"/>
            </a:endParaRPr>
          </a:p>
        </p:txBody>
      </p:sp>
      <p:sp>
        <p:nvSpPr>
          <p:cNvPr id="5153" name="Oval 53">
            <a:extLst>
              <a:ext uri="{FF2B5EF4-FFF2-40B4-BE49-F238E27FC236}">
                <a16:creationId xmlns="" xmlns:a16="http://schemas.microsoft.com/office/drawing/2014/main" id="{3E668F52-7BD0-C6CB-F741-AA245C11EFD3}"/>
              </a:ext>
            </a:extLst>
          </p:cNvPr>
          <p:cNvSpPr>
            <a:spLocks noChangeArrowheads="1"/>
          </p:cNvSpPr>
          <p:nvPr/>
        </p:nvSpPr>
        <p:spPr bwMode="auto">
          <a:xfrm>
            <a:off x="8701392" y="4111743"/>
            <a:ext cx="152400" cy="152400"/>
          </a:xfrm>
          <a:prstGeom prst="ellipse">
            <a:avLst/>
          </a:prstGeom>
          <a:solidFill>
            <a:srgbClr val="0000FF"/>
          </a:solidFill>
          <a:ln w="9525">
            <a:solidFill>
              <a:schemeClr val="tx1"/>
            </a:solidFill>
            <a:round/>
            <a:headEnd/>
            <a:tailEnd/>
          </a:ln>
          <a:effectLst/>
        </p:spPr>
        <p:txBody>
          <a:bodyPr wrap="none" anchor="ctr"/>
          <a:lstStyle/>
          <a:p>
            <a:endParaRPr lang="en-US" sz="2000">
              <a:latin typeface="Times New Roman" panose="02020603050405020304" pitchFamily="18" charset="0"/>
              <a:cs typeface="Times New Roman" panose="02020603050405020304" pitchFamily="18" charset="0"/>
            </a:endParaRPr>
          </a:p>
        </p:txBody>
      </p:sp>
      <p:sp>
        <p:nvSpPr>
          <p:cNvPr id="5154" name="Oval 54">
            <a:extLst>
              <a:ext uri="{FF2B5EF4-FFF2-40B4-BE49-F238E27FC236}">
                <a16:creationId xmlns="" xmlns:a16="http://schemas.microsoft.com/office/drawing/2014/main" id="{8727350F-FB1D-39D8-CF88-2385A39F09C9}"/>
              </a:ext>
            </a:extLst>
          </p:cNvPr>
          <p:cNvSpPr>
            <a:spLocks noChangeArrowheads="1"/>
          </p:cNvSpPr>
          <p:nvPr/>
        </p:nvSpPr>
        <p:spPr bwMode="auto">
          <a:xfrm>
            <a:off x="9677704" y="3359268"/>
            <a:ext cx="152400" cy="152400"/>
          </a:xfrm>
          <a:prstGeom prst="ellipse">
            <a:avLst/>
          </a:prstGeom>
          <a:solidFill>
            <a:srgbClr val="0000FF"/>
          </a:solidFill>
          <a:ln w="9525">
            <a:solidFill>
              <a:schemeClr val="tx1"/>
            </a:solidFill>
            <a:round/>
            <a:headEnd/>
            <a:tailEnd/>
          </a:ln>
          <a:effectLst/>
        </p:spPr>
        <p:txBody>
          <a:bodyPr wrap="none" anchor="ctr"/>
          <a:lstStyle/>
          <a:p>
            <a:endParaRPr lang="en-US" sz="2000">
              <a:latin typeface="Times New Roman" panose="02020603050405020304" pitchFamily="18" charset="0"/>
              <a:cs typeface="Times New Roman" panose="02020603050405020304" pitchFamily="18" charset="0"/>
            </a:endParaRPr>
          </a:p>
        </p:txBody>
      </p:sp>
      <p:sp>
        <p:nvSpPr>
          <p:cNvPr id="5155" name="Line 55">
            <a:extLst>
              <a:ext uri="{FF2B5EF4-FFF2-40B4-BE49-F238E27FC236}">
                <a16:creationId xmlns="" xmlns:a16="http://schemas.microsoft.com/office/drawing/2014/main" id="{8B87135B-7F25-4501-F5E7-D20D4A687155}"/>
              </a:ext>
            </a:extLst>
          </p:cNvPr>
          <p:cNvSpPr>
            <a:spLocks noChangeShapeType="1"/>
          </p:cNvSpPr>
          <p:nvPr/>
        </p:nvSpPr>
        <p:spPr bwMode="auto">
          <a:xfrm>
            <a:off x="7848904" y="4926130"/>
            <a:ext cx="0" cy="762000"/>
          </a:xfrm>
          <a:prstGeom prst="line">
            <a:avLst/>
          </a:prstGeom>
          <a:noFill/>
          <a:ln w="9525">
            <a:solidFill>
              <a:schemeClr val="tx1"/>
            </a:solidFill>
            <a:prstDash val="dash"/>
            <a:round/>
            <a:headEnd/>
            <a:tailEnd/>
          </a:ln>
          <a:effectLst/>
        </p:spPr>
        <p:txBody>
          <a:bodyPr/>
          <a:lstStyle/>
          <a:p>
            <a:endParaRPr lang="en-US" sz="2000">
              <a:latin typeface="Times New Roman" panose="02020603050405020304" pitchFamily="18" charset="0"/>
              <a:cs typeface="Times New Roman" panose="02020603050405020304" pitchFamily="18" charset="0"/>
            </a:endParaRPr>
          </a:p>
        </p:txBody>
      </p:sp>
      <p:sp>
        <p:nvSpPr>
          <p:cNvPr id="5156" name="Line 56">
            <a:extLst>
              <a:ext uri="{FF2B5EF4-FFF2-40B4-BE49-F238E27FC236}">
                <a16:creationId xmlns="" xmlns:a16="http://schemas.microsoft.com/office/drawing/2014/main" id="{8886D16E-A4D4-14F7-2C59-3DE167114BBB}"/>
              </a:ext>
            </a:extLst>
          </p:cNvPr>
          <p:cNvSpPr>
            <a:spLocks noChangeShapeType="1"/>
          </p:cNvSpPr>
          <p:nvPr/>
        </p:nvSpPr>
        <p:spPr bwMode="auto">
          <a:xfrm>
            <a:off x="8763305" y="4202230"/>
            <a:ext cx="28575" cy="1524000"/>
          </a:xfrm>
          <a:prstGeom prst="line">
            <a:avLst/>
          </a:prstGeom>
          <a:noFill/>
          <a:ln w="9525">
            <a:solidFill>
              <a:schemeClr val="tx1"/>
            </a:solidFill>
            <a:prstDash val="dash"/>
            <a:round/>
            <a:headEnd/>
            <a:tailEnd/>
          </a:ln>
          <a:effectLst/>
        </p:spPr>
        <p:txBody>
          <a:bodyPr/>
          <a:lstStyle/>
          <a:p>
            <a:endParaRPr lang="en-US" sz="2000">
              <a:latin typeface="Times New Roman" panose="02020603050405020304" pitchFamily="18" charset="0"/>
              <a:cs typeface="Times New Roman" panose="02020603050405020304" pitchFamily="18" charset="0"/>
            </a:endParaRPr>
          </a:p>
        </p:txBody>
      </p:sp>
      <p:sp>
        <p:nvSpPr>
          <p:cNvPr id="5157" name="Line 57">
            <a:extLst>
              <a:ext uri="{FF2B5EF4-FFF2-40B4-BE49-F238E27FC236}">
                <a16:creationId xmlns="" xmlns:a16="http://schemas.microsoft.com/office/drawing/2014/main" id="{9F90D609-11B7-ED5A-C042-5902208CCF10}"/>
              </a:ext>
            </a:extLst>
          </p:cNvPr>
          <p:cNvSpPr>
            <a:spLocks noChangeShapeType="1"/>
          </p:cNvSpPr>
          <p:nvPr/>
        </p:nvSpPr>
        <p:spPr bwMode="auto">
          <a:xfrm flipH="1">
            <a:off x="9753904" y="3430705"/>
            <a:ext cx="0" cy="2209800"/>
          </a:xfrm>
          <a:prstGeom prst="line">
            <a:avLst/>
          </a:prstGeom>
          <a:noFill/>
          <a:ln w="9525">
            <a:solidFill>
              <a:schemeClr val="tx1"/>
            </a:solidFill>
            <a:prstDash val="dash"/>
            <a:round/>
            <a:headEnd/>
            <a:tailEnd/>
          </a:ln>
          <a:effectLst/>
        </p:spPr>
        <p:txBody>
          <a:bodyPr/>
          <a:lstStyle/>
          <a:p>
            <a:endParaRPr lang="en-US" sz="2000">
              <a:latin typeface="Times New Roman" panose="02020603050405020304" pitchFamily="18" charset="0"/>
              <a:cs typeface="Times New Roman" panose="02020603050405020304" pitchFamily="18" charset="0"/>
            </a:endParaRPr>
          </a:p>
        </p:txBody>
      </p:sp>
      <p:sp>
        <p:nvSpPr>
          <p:cNvPr id="5158" name="Line 58">
            <a:extLst>
              <a:ext uri="{FF2B5EF4-FFF2-40B4-BE49-F238E27FC236}">
                <a16:creationId xmlns="" xmlns:a16="http://schemas.microsoft.com/office/drawing/2014/main" id="{EF509C5A-A2BA-5217-DE26-B46D804D0479}"/>
              </a:ext>
            </a:extLst>
          </p:cNvPr>
          <p:cNvSpPr>
            <a:spLocks noChangeShapeType="1"/>
          </p:cNvSpPr>
          <p:nvPr/>
        </p:nvSpPr>
        <p:spPr bwMode="auto">
          <a:xfrm>
            <a:off x="10592104" y="2716330"/>
            <a:ext cx="0" cy="2971800"/>
          </a:xfrm>
          <a:prstGeom prst="line">
            <a:avLst/>
          </a:prstGeom>
          <a:noFill/>
          <a:ln w="9525">
            <a:solidFill>
              <a:schemeClr val="tx1"/>
            </a:solidFill>
            <a:prstDash val="dash"/>
            <a:round/>
            <a:headEnd/>
            <a:tailEnd/>
          </a:ln>
          <a:effectLst/>
        </p:spPr>
        <p:txBody>
          <a:bodyPr/>
          <a:lstStyle/>
          <a:p>
            <a:endParaRPr lang="en-US" sz="2000">
              <a:latin typeface="Times New Roman" panose="02020603050405020304" pitchFamily="18" charset="0"/>
              <a:cs typeface="Times New Roman" panose="02020603050405020304" pitchFamily="18" charset="0"/>
            </a:endParaRPr>
          </a:p>
        </p:txBody>
      </p:sp>
      <p:sp>
        <p:nvSpPr>
          <p:cNvPr id="5159" name="Line 59">
            <a:extLst>
              <a:ext uri="{FF2B5EF4-FFF2-40B4-BE49-F238E27FC236}">
                <a16:creationId xmlns="" xmlns:a16="http://schemas.microsoft.com/office/drawing/2014/main" id="{EB3ABB5A-AB7F-C6CB-8F95-8CFEF58E60B6}"/>
              </a:ext>
            </a:extLst>
          </p:cNvPr>
          <p:cNvSpPr>
            <a:spLocks noChangeShapeType="1"/>
          </p:cNvSpPr>
          <p:nvPr/>
        </p:nvSpPr>
        <p:spPr bwMode="auto">
          <a:xfrm flipH="1">
            <a:off x="6934504" y="4926130"/>
            <a:ext cx="914400" cy="0"/>
          </a:xfrm>
          <a:prstGeom prst="line">
            <a:avLst/>
          </a:prstGeom>
          <a:noFill/>
          <a:ln w="9525">
            <a:solidFill>
              <a:schemeClr val="tx1"/>
            </a:solidFill>
            <a:prstDash val="dash"/>
            <a:round/>
            <a:headEnd/>
            <a:tailEnd/>
          </a:ln>
          <a:effectLst/>
        </p:spPr>
        <p:txBody>
          <a:bodyPr/>
          <a:lstStyle/>
          <a:p>
            <a:endParaRPr lang="en-US" sz="2000">
              <a:latin typeface="Times New Roman" panose="02020603050405020304" pitchFamily="18" charset="0"/>
              <a:cs typeface="Times New Roman" panose="02020603050405020304" pitchFamily="18" charset="0"/>
            </a:endParaRPr>
          </a:p>
        </p:txBody>
      </p:sp>
      <p:sp>
        <p:nvSpPr>
          <p:cNvPr id="5160" name="Line 60">
            <a:extLst>
              <a:ext uri="{FF2B5EF4-FFF2-40B4-BE49-F238E27FC236}">
                <a16:creationId xmlns="" xmlns:a16="http://schemas.microsoft.com/office/drawing/2014/main" id="{89C527E9-68D5-3628-48CC-DD03B754B557}"/>
              </a:ext>
            </a:extLst>
          </p:cNvPr>
          <p:cNvSpPr>
            <a:spLocks noChangeShapeType="1"/>
          </p:cNvSpPr>
          <p:nvPr/>
        </p:nvSpPr>
        <p:spPr bwMode="auto">
          <a:xfrm flipH="1">
            <a:off x="6934504" y="4200644"/>
            <a:ext cx="1809750" cy="1587"/>
          </a:xfrm>
          <a:prstGeom prst="line">
            <a:avLst/>
          </a:prstGeom>
          <a:noFill/>
          <a:ln w="9525">
            <a:solidFill>
              <a:schemeClr val="tx1"/>
            </a:solidFill>
            <a:prstDash val="dash"/>
            <a:round/>
            <a:headEnd/>
            <a:tailEnd/>
          </a:ln>
          <a:effectLst/>
        </p:spPr>
        <p:txBody>
          <a:bodyPr/>
          <a:lstStyle/>
          <a:p>
            <a:endParaRPr lang="en-US" sz="2000">
              <a:latin typeface="Times New Roman" panose="02020603050405020304" pitchFamily="18" charset="0"/>
              <a:cs typeface="Times New Roman" panose="02020603050405020304" pitchFamily="18" charset="0"/>
            </a:endParaRPr>
          </a:p>
        </p:txBody>
      </p:sp>
      <p:sp>
        <p:nvSpPr>
          <p:cNvPr id="5161" name="Line 61">
            <a:extLst>
              <a:ext uri="{FF2B5EF4-FFF2-40B4-BE49-F238E27FC236}">
                <a16:creationId xmlns="" xmlns:a16="http://schemas.microsoft.com/office/drawing/2014/main" id="{A6BDCEB4-021C-3663-1F22-91F613DC0E91}"/>
              </a:ext>
            </a:extLst>
          </p:cNvPr>
          <p:cNvSpPr>
            <a:spLocks noChangeShapeType="1"/>
          </p:cNvSpPr>
          <p:nvPr/>
        </p:nvSpPr>
        <p:spPr bwMode="auto">
          <a:xfrm flipH="1">
            <a:off x="6901167" y="3402130"/>
            <a:ext cx="2819400" cy="0"/>
          </a:xfrm>
          <a:prstGeom prst="line">
            <a:avLst/>
          </a:prstGeom>
          <a:noFill/>
          <a:ln w="9525">
            <a:solidFill>
              <a:schemeClr val="tx1"/>
            </a:solidFill>
            <a:prstDash val="dash"/>
            <a:round/>
            <a:headEnd/>
            <a:tailEnd/>
          </a:ln>
          <a:effectLst/>
        </p:spPr>
        <p:txBody>
          <a:bodyPr/>
          <a:lstStyle/>
          <a:p>
            <a:endParaRPr lang="en-US" sz="2000">
              <a:latin typeface="Times New Roman" panose="02020603050405020304" pitchFamily="18" charset="0"/>
              <a:cs typeface="Times New Roman" panose="02020603050405020304" pitchFamily="18" charset="0"/>
            </a:endParaRPr>
          </a:p>
        </p:txBody>
      </p:sp>
      <p:sp>
        <p:nvSpPr>
          <p:cNvPr id="5162" name="Line 62">
            <a:extLst>
              <a:ext uri="{FF2B5EF4-FFF2-40B4-BE49-F238E27FC236}">
                <a16:creationId xmlns="" xmlns:a16="http://schemas.microsoft.com/office/drawing/2014/main" id="{8309227E-F20E-03AB-AF5C-46086A88FB7F}"/>
              </a:ext>
            </a:extLst>
          </p:cNvPr>
          <p:cNvSpPr>
            <a:spLocks noChangeShapeType="1"/>
          </p:cNvSpPr>
          <p:nvPr/>
        </p:nvSpPr>
        <p:spPr bwMode="auto">
          <a:xfrm flipH="1">
            <a:off x="6934505" y="2716330"/>
            <a:ext cx="3649663" cy="0"/>
          </a:xfrm>
          <a:prstGeom prst="line">
            <a:avLst/>
          </a:prstGeom>
          <a:noFill/>
          <a:ln w="9525">
            <a:solidFill>
              <a:schemeClr val="tx1"/>
            </a:solidFill>
            <a:prstDash val="dash"/>
            <a:round/>
            <a:headEnd/>
            <a:tailEnd/>
          </a:ln>
          <a:effectLst/>
        </p:spPr>
        <p:txBody>
          <a:bodyPr/>
          <a:lstStyle/>
          <a:p>
            <a:endParaRPr lang="en-US" sz="2000">
              <a:latin typeface="Times New Roman" panose="02020603050405020304" pitchFamily="18" charset="0"/>
              <a:cs typeface="Times New Roman" panose="02020603050405020304" pitchFamily="18" charset="0"/>
            </a:endParaRPr>
          </a:p>
        </p:txBody>
      </p:sp>
      <p:sp>
        <p:nvSpPr>
          <p:cNvPr id="5163" name="Text Box 63">
            <a:extLst>
              <a:ext uri="{FF2B5EF4-FFF2-40B4-BE49-F238E27FC236}">
                <a16:creationId xmlns="" xmlns:a16="http://schemas.microsoft.com/office/drawing/2014/main" id="{5D8A61C0-62E3-5373-2BD6-987470984BF1}"/>
              </a:ext>
            </a:extLst>
          </p:cNvPr>
          <p:cNvSpPr txBox="1">
            <a:spLocks noChangeArrowheads="1"/>
          </p:cNvSpPr>
          <p:nvPr/>
        </p:nvSpPr>
        <p:spPr bwMode="auto">
          <a:xfrm>
            <a:off x="7544104" y="4379004"/>
            <a:ext cx="381000" cy="523220"/>
          </a:xfrm>
          <a:prstGeom prst="rect">
            <a:avLst/>
          </a:prstGeom>
          <a:noFill/>
          <a:ln w="9525">
            <a:noFill/>
            <a:miter lim="800000"/>
            <a:headEnd/>
            <a:tailEnd/>
          </a:ln>
          <a:effectLst/>
        </p:spPr>
        <p:txBody>
          <a:bodyPr>
            <a:spAutoFit/>
          </a:bodyPr>
          <a:lstStyle/>
          <a:p>
            <a:pPr>
              <a:spcBef>
                <a:spcPct val="50000"/>
              </a:spcBef>
            </a:pPr>
            <a:r>
              <a:rPr lang="en-US" sz="2800" dirty="0">
                <a:latin typeface="Times New Roman" panose="02020603050405020304" pitchFamily="18" charset="0"/>
                <a:cs typeface="Times New Roman" panose="02020603050405020304" pitchFamily="18" charset="0"/>
              </a:rPr>
              <a:t>B</a:t>
            </a:r>
          </a:p>
        </p:txBody>
      </p:sp>
      <p:sp>
        <p:nvSpPr>
          <p:cNvPr id="5164" name="Text Box 64">
            <a:extLst>
              <a:ext uri="{FF2B5EF4-FFF2-40B4-BE49-F238E27FC236}">
                <a16:creationId xmlns="" xmlns:a16="http://schemas.microsoft.com/office/drawing/2014/main" id="{EFB660CC-DF71-1B7A-757A-70EB3E10A795}"/>
              </a:ext>
            </a:extLst>
          </p:cNvPr>
          <p:cNvSpPr txBox="1">
            <a:spLocks noChangeArrowheads="1"/>
          </p:cNvSpPr>
          <p:nvPr/>
        </p:nvSpPr>
        <p:spPr bwMode="auto">
          <a:xfrm>
            <a:off x="8445160" y="3615512"/>
            <a:ext cx="381000" cy="523220"/>
          </a:xfrm>
          <a:prstGeom prst="rect">
            <a:avLst/>
          </a:prstGeom>
          <a:noFill/>
          <a:ln w="9525">
            <a:noFill/>
            <a:miter lim="800000"/>
            <a:headEnd/>
            <a:tailEnd/>
          </a:ln>
          <a:effectLst/>
        </p:spPr>
        <p:txBody>
          <a:bodyPr>
            <a:spAutoFit/>
          </a:bodyPr>
          <a:lstStyle/>
          <a:p>
            <a:pPr>
              <a:spcBef>
                <a:spcPct val="50000"/>
              </a:spcBef>
            </a:pPr>
            <a:r>
              <a:rPr lang="en-US" sz="2800" dirty="0">
                <a:latin typeface="Times New Roman" panose="02020603050405020304" pitchFamily="18" charset="0"/>
                <a:cs typeface="Times New Roman" panose="02020603050405020304" pitchFamily="18" charset="0"/>
              </a:rPr>
              <a:t>C</a:t>
            </a:r>
          </a:p>
        </p:txBody>
      </p:sp>
      <p:sp>
        <p:nvSpPr>
          <p:cNvPr id="5165" name="Text Box 65">
            <a:extLst>
              <a:ext uri="{FF2B5EF4-FFF2-40B4-BE49-F238E27FC236}">
                <a16:creationId xmlns="" xmlns:a16="http://schemas.microsoft.com/office/drawing/2014/main" id="{48AC7AA9-AEA8-B080-247E-A085E92FAB0A}"/>
              </a:ext>
            </a:extLst>
          </p:cNvPr>
          <p:cNvSpPr txBox="1">
            <a:spLocks noChangeArrowheads="1"/>
          </p:cNvSpPr>
          <p:nvPr/>
        </p:nvSpPr>
        <p:spPr bwMode="auto">
          <a:xfrm>
            <a:off x="9400375" y="2890938"/>
            <a:ext cx="381000" cy="523220"/>
          </a:xfrm>
          <a:prstGeom prst="rect">
            <a:avLst/>
          </a:prstGeom>
          <a:noFill/>
          <a:ln w="9525">
            <a:noFill/>
            <a:miter lim="800000"/>
            <a:headEnd/>
            <a:tailEnd/>
          </a:ln>
          <a:effectLst/>
        </p:spPr>
        <p:txBody>
          <a:bodyPr>
            <a:spAutoFit/>
          </a:bodyPr>
          <a:lstStyle/>
          <a:p>
            <a:pPr>
              <a:spcBef>
                <a:spcPct val="50000"/>
              </a:spcBef>
            </a:pPr>
            <a:r>
              <a:rPr lang="en-US" sz="2800" dirty="0">
                <a:latin typeface="Times New Roman" panose="02020603050405020304" pitchFamily="18" charset="0"/>
                <a:cs typeface="Times New Roman" panose="02020603050405020304" pitchFamily="18" charset="0"/>
              </a:rPr>
              <a:t>D</a:t>
            </a:r>
          </a:p>
        </p:txBody>
      </p:sp>
      <p:sp>
        <p:nvSpPr>
          <p:cNvPr id="5166" name="Text Box 66">
            <a:extLst>
              <a:ext uri="{FF2B5EF4-FFF2-40B4-BE49-F238E27FC236}">
                <a16:creationId xmlns="" xmlns:a16="http://schemas.microsoft.com/office/drawing/2014/main" id="{F18B469E-0CEB-7676-0930-A3ED31626FFC}"/>
              </a:ext>
            </a:extLst>
          </p:cNvPr>
          <p:cNvSpPr txBox="1">
            <a:spLocks noChangeArrowheads="1"/>
          </p:cNvSpPr>
          <p:nvPr/>
        </p:nvSpPr>
        <p:spPr bwMode="auto">
          <a:xfrm>
            <a:off x="10218063" y="2186603"/>
            <a:ext cx="381000" cy="523220"/>
          </a:xfrm>
          <a:prstGeom prst="rect">
            <a:avLst/>
          </a:prstGeom>
          <a:noFill/>
          <a:ln w="9525">
            <a:noFill/>
            <a:miter lim="800000"/>
            <a:headEnd/>
            <a:tailEnd/>
          </a:ln>
          <a:effectLst/>
        </p:spPr>
        <p:txBody>
          <a:bodyPr>
            <a:spAutoFit/>
          </a:bodyPr>
          <a:lstStyle/>
          <a:p>
            <a:pPr>
              <a:spcBef>
                <a:spcPct val="50000"/>
              </a:spcBef>
            </a:pPr>
            <a:r>
              <a:rPr lang="en-US" sz="2800" dirty="0">
                <a:latin typeface="Times New Roman" panose="02020603050405020304" pitchFamily="18" charset="0"/>
                <a:cs typeface="Times New Roman" panose="02020603050405020304" pitchFamily="18" charset="0"/>
              </a:rPr>
              <a:t>E</a:t>
            </a:r>
          </a:p>
        </p:txBody>
      </p:sp>
      <p:sp>
        <p:nvSpPr>
          <p:cNvPr id="5167" name="Text Box 67">
            <a:extLst>
              <a:ext uri="{FF2B5EF4-FFF2-40B4-BE49-F238E27FC236}">
                <a16:creationId xmlns="" xmlns:a16="http://schemas.microsoft.com/office/drawing/2014/main" id="{6C98CE04-44C4-4513-A8B0-9B694DD4A077}"/>
              </a:ext>
            </a:extLst>
          </p:cNvPr>
          <p:cNvSpPr txBox="1">
            <a:spLocks noChangeArrowheads="1"/>
          </p:cNvSpPr>
          <p:nvPr/>
        </p:nvSpPr>
        <p:spPr bwMode="auto">
          <a:xfrm>
            <a:off x="6615352" y="5601030"/>
            <a:ext cx="381000" cy="523220"/>
          </a:xfrm>
          <a:prstGeom prst="rect">
            <a:avLst/>
          </a:prstGeom>
          <a:noFill/>
          <a:ln w="9525">
            <a:noFill/>
            <a:miter lim="800000"/>
            <a:headEnd/>
            <a:tailEnd/>
          </a:ln>
          <a:effectLst/>
        </p:spPr>
        <p:txBody>
          <a:bodyPr>
            <a:spAutoFit/>
          </a:bodyPr>
          <a:lstStyle/>
          <a:p>
            <a:pPr>
              <a:spcBef>
                <a:spcPct val="50000"/>
              </a:spcBef>
            </a:pPr>
            <a:r>
              <a:rPr lang="en-US" sz="2800" dirty="0">
                <a:latin typeface="Times New Roman" panose="02020603050405020304" pitchFamily="18" charset="0"/>
                <a:cs typeface="Times New Roman" panose="02020603050405020304" pitchFamily="18" charset="0"/>
              </a:rPr>
              <a:t>0</a:t>
            </a:r>
          </a:p>
        </p:txBody>
      </p:sp>
      <p:sp>
        <p:nvSpPr>
          <p:cNvPr id="5168" name="Google Shape;1924;p44">
            <a:extLst>
              <a:ext uri="{FF2B5EF4-FFF2-40B4-BE49-F238E27FC236}">
                <a16:creationId xmlns="" xmlns:a16="http://schemas.microsoft.com/office/drawing/2014/main" id="{7D049C32-3493-5016-328C-690EA09FDC45}"/>
              </a:ext>
            </a:extLst>
          </p:cNvPr>
          <p:cNvSpPr txBox="1">
            <a:spLocks/>
          </p:cNvSpPr>
          <p:nvPr/>
        </p:nvSpPr>
        <p:spPr>
          <a:xfrm>
            <a:off x="234698" y="5446672"/>
            <a:ext cx="5227434" cy="1161419"/>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en-US" sz="2600" b="1" dirty="0" err="1">
                <a:solidFill>
                  <a:srgbClr val="002060"/>
                </a:solidFill>
                <a:latin typeface="Times New Roman" panose="02020603050405020304" pitchFamily="18" charset="0"/>
                <a:cs typeface="Times New Roman" panose="02020603050405020304" pitchFamily="18" charset="0"/>
              </a:rPr>
              <a:t>Bước</a:t>
            </a:r>
            <a:r>
              <a:rPr lang="en-US" sz="2600" b="1" dirty="0">
                <a:solidFill>
                  <a:srgbClr val="002060"/>
                </a:solidFill>
                <a:latin typeface="Times New Roman" panose="02020603050405020304" pitchFamily="18" charset="0"/>
                <a:cs typeface="Times New Roman" panose="02020603050405020304" pitchFamily="18" charset="0"/>
              </a:rPr>
              <a:t> 3: </a:t>
            </a:r>
            <a:r>
              <a:rPr lang="en-US" sz="2600" dirty="0" err="1">
                <a:solidFill>
                  <a:srgbClr val="002060"/>
                </a:solidFill>
                <a:latin typeface="Times New Roman" panose="02020603050405020304" pitchFamily="18" charset="0"/>
                <a:cs typeface="Times New Roman" panose="02020603050405020304" pitchFamily="18" charset="0"/>
              </a:rPr>
              <a:t>Nối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các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điểm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vừa</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vẽ</a:t>
            </a:r>
            <a:endParaRPr lang="vi-VN" sz="2600" dirty="0">
              <a:solidFill>
                <a:srgbClr val="002060"/>
              </a:solidFill>
              <a:latin typeface="Times New Roman" panose="02020603050405020304" pitchFamily="18" charset="0"/>
              <a:cs typeface="Times New Roman" panose="02020603050405020304" pitchFamily="18" charset="0"/>
            </a:endParaRPr>
          </a:p>
        </p:txBody>
      </p:sp>
      <p:sp>
        <p:nvSpPr>
          <p:cNvPr id="5169" name="Line 50">
            <a:extLst>
              <a:ext uri="{FF2B5EF4-FFF2-40B4-BE49-F238E27FC236}">
                <a16:creationId xmlns="" xmlns:a16="http://schemas.microsoft.com/office/drawing/2014/main" id="{162433AF-4594-236D-678F-0273C14435E9}"/>
              </a:ext>
            </a:extLst>
          </p:cNvPr>
          <p:cNvSpPr>
            <a:spLocks noChangeShapeType="1"/>
          </p:cNvSpPr>
          <p:nvPr/>
        </p:nvSpPr>
        <p:spPr bwMode="auto">
          <a:xfrm flipV="1">
            <a:off x="6907812" y="2182258"/>
            <a:ext cx="4343400" cy="3505200"/>
          </a:xfrm>
          <a:prstGeom prst="line">
            <a:avLst/>
          </a:prstGeom>
          <a:noFill/>
          <a:ln w="19050">
            <a:solidFill>
              <a:srgbClr val="C00000"/>
            </a:solidFill>
            <a:round/>
            <a:headEnd/>
            <a:tailEnd/>
          </a:ln>
          <a:effectLst/>
        </p:spPr>
        <p:txBody>
          <a:bodyPr/>
          <a:lstStyle/>
          <a:p>
            <a:endParaRPr lang="en-US" sz="2000" dirty="0">
              <a:latin typeface="Times New Roman" panose="02020603050405020304" pitchFamily="18" charset="0"/>
              <a:cs typeface="Times New Roman" panose="02020603050405020304" pitchFamily="18" charset="0"/>
            </a:endParaRPr>
          </a:p>
        </p:txBody>
      </p:sp>
      <p:sp>
        <p:nvSpPr>
          <p:cNvPr id="49" name="Oval 51">
            <a:extLst>
              <a:ext uri="{FF2B5EF4-FFF2-40B4-BE49-F238E27FC236}">
                <a16:creationId xmlns="" xmlns:a16="http://schemas.microsoft.com/office/drawing/2014/main" id="{9958EC26-1541-4078-B353-005637687D95}"/>
              </a:ext>
            </a:extLst>
          </p:cNvPr>
          <p:cNvSpPr>
            <a:spLocks noChangeArrowheads="1"/>
          </p:cNvSpPr>
          <p:nvPr/>
        </p:nvSpPr>
        <p:spPr bwMode="auto">
          <a:xfrm>
            <a:off x="6870394" y="5628163"/>
            <a:ext cx="152400" cy="152400"/>
          </a:xfrm>
          <a:prstGeom prst="ellipse">
            <a:avLst/>
          </a:prstGeom>
          <a:solidFill>
            <a:srgbClr val="0000FF"/>
          </a:solidFill>
          <a:ln w="9525">
            <a:solidFill>
              <a:schemeClr val="tx1"/>
            </a:solidFill>
            <a:round/>
            <a:headEnd/>
            <a:tailEnd/>
          </a:ln>
          <a:effectLst/>
        </p:spPr>
        <p:txBody>
          <a:bodyPr wrap="none" anchor="ctr"/>
          <a:lstStyle/>
          <a:p>
            <a:endParaRPr lang="en-US" sz="2000">
              <a:latin typeface="Times New Roman" panose="02020603050405020304" pitchFamily="18" charset="0"/>
              <a:cs typeface="Times New Roman" panose="02020603050405020304" pitchFamily="18" charset="0"/>
            </a:endParaRPr>
          </a:p>
        </p:txBody>
      </p:sp>
      <p:sp>
        <p:nvSpPr>
          <p:cNvPr id="50" name="Text Box 66">
            <a:extLst>
              <a:ext uri="{FF2B5EF4-FFF2-40B4-BE49-F238E27FC236}">
                <a16:creationId xmlns="" xmlns:a16="http://schemas.microsoft.com/office/drawing/2014/main" id="{36AB7F0E-3484-4C39-8366-3A2296420DC9}"/>
              </a:ext>
            </a:extLst>
          </p:cNvPr>
          <p:cNvSpPr txBox="1">
            <a:spLocks noChangeArrowheads="1"/>
          </p:cNvSpPr>
          <p:nvPr/>
        </p:nvSpPr>
        <p:spPr bwMode="auto">
          <a:xfrm>
            <a:off x="6927332" y="5031388"/>
            <a:ext cx="381000" cy="523220"/>
          </a:xfrm>
          <a:prstGeom prst="rect">
            <a:avLst/>
          </a:prstGeom>
          <a:noFill/>
          <a:ln w="9525">
            <a:noFill/>
            <a:miter lim="800000"/>
            <a:headEnd/>
            <a:tailEnd/>
          </a:ln>
          <a:effectLst/>
        </p:spPr>
        <p:txBody>
          <a:bodyPr>
            <a:spAutoFit/>
          </a:bodyPr>
          <a:lstStyle/>
          <a:p>
            <a:pPr>
              <a:spcBef>
                <a:spcPct val="50000"/>
              </a:spcBef>
            </a:pPr>
            <a:r>
              <a:rPr lang="en-US" sz="2800" dirty="0">
                <a:latin typeface="Times New Roman" panose="02020603050405020304" pitchFamily="18" charset="0"/>
                <a:cs typeface="Times New Roman" panose="02020603050405020304" pitchFamily="18" charset="0"/>
              </a:rPr>
              <a:t>A</a:t>
            </a:r>
          </a:p>
        </p:txBody>
      </p:sp>
      <p:sp>
        <p:nvSpPr>
          <p:cNvPr id="51" name="TextBox 50">
            <a:extLst>
              <a:ext uri="{FF2B5EF4-FFF2-40B4-BE49-F238E27FC236}">
                <a16:creationId xmlns="" xmlns:a16="http://schemas.microsoft.com/office/drawing/2014/main" id="{5B872568-65AB-184A-8C16-7B2D66A663F7}"/>
              </a:ext>
            </a:extLst>
          </p:cNvPr>
          <p:cNvSpPr txBox="1"/>
          <p:nvPr/>
        </p:nvSpPr>
        <p:spPr>
          <a:xfrm>
            <a:off x="896506" y="247182"/>
            <a:ext cx="8503869"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II. </a:t>
            </a:r>
            <a:r>
              <a:rPr lang="vi-VN" sz="2400" b="1" dirty="0">
                <a:solidFill>
                  <a:srgbClr val="002060"/>
                </a:solidFill>
                <a:latin typeface="+mj-lt"/>
                <a:ea typeface="Calibri" panose="020F0502020204030204" pitchFamily="34" charset="0"/>
                <a:cs typeface="Calibri" panose="020F0502020204030204" pitchFamily="34" charset="0"/>
              </a:rPr>
              <a:t>Sự phụ thuộc của cường độ dòng điện vào hiệu điện thế</a:t>
            </a:r>
            <a:endParaRPr lang="en-US" sz="2400" b="1" dirty="0">
              <a:solidFill>
                <a:srgbClr val="002060"/>
              </a:solidFill>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9910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3000"/>
                                  </p:iterate>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121"/>
                                        </p:tgtEl>
                                        <p:attrNameLst>
                                          <p:attrName>style.visibility</p:attrName>
                                        </p:attrNameLst>
                                      </p:cBhvr>
                                      <p:to>
                                        <p:strVal val="visible"/>
                                      </p:to>
                                    </p:set>
                                    <p:animEffect transition="in" filter="wipe(down)">
                                      <p:cBhvr>
                                        <p:cTn id="21" dur="500"/>
                                        <p:tgtEl>
                                          <p:spTgt spid="51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123"/>
                                        </p:tgtEl>
                                        <p:attrNameLst>
                                          <p:attrName>style.visibility</p:attrName>
                                        </p:attrNameLst>
                                      </p:cBhvr>
                                      <p:to>
                                        <p:strVal val="visible"/>
                                      </p:to>
                                    </p:set>
                                    <p:animEffect transition="in" filter="wipe(left)">
                                      <p:cBhvr>
                                        <p:cTn id="26" dur="500"/>
                                        <p:tgtEl>
                                          <p:spTgt spid="512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5124"/>
                                        </p:tgtEl>
                                        <p:attrNameLst>
                                          <p:attrName>style.visibility</p:attrName>
                                        </p:attrNameLst>
                                      </p:cBhvr>
                                      <p:to>
                                        <p:strVal val="visible"/>
                                      </p:to>
                                    </p:set>
                                    <p:anim calcmode="lin" valueType="num">
                                      <p:cBhvr additive="base">
                                        <p:cTn id="31" dur="500" fill="hold"/>
                                        <p:tgtEl>
                                          <p:spTgt spid="5124"/>
                                        </p:tgtEl>
                                        <p:attrNameLst>
                                          <p:attrName>ppt_x</p:attrName>
                                        </p:attrNameLst>
                                      </p:cBhvr>
                                      <p:tavLst>
                                        <p:tav tm="0">
                                          <p:val>
                                            <p:strVal val="0-#ppt_w/2"/>
                                          </p:val>
                                        </p:tav>
                                        <p:tav tm="100000">
                                          <p:val>
                                            <p:strVal val="#ppt_x"/>
                                          </p:val>
                                        </p:tav>
                                      </p:tavLst>
                                    </p:anim>
                                    <p:anim calcmode="lin" valueType="num">
                                      <p:cBhvr additive="base">
                                        <p:cTn id="32" dur="500" fill="hold"/>
                                        <p:tgtEl>
                                          <p:spTgt spid="5124"/>
                                        </p:tgtEl>
                                        <p:attrNameLst>
                                          <p:attrName>ppt_y</p:attrName>
                                        </p:attrNameLst>
                                      </p:cBhvr>
                                      <p:tavLst>
                                        <p:tav tm="0">
                                          <p:val>
                                            <p:strVal val="0-#ppt_h/2"/>
                                          </p:val>
                                        </p:tav>
                                        <p:tav tm="100000">
                                          <p:val>
                                            <p:strVal val="#ppt_y"/>
                                          </p:val>
                                        </p:tav>
                                      </p:tavLst>
                                    </p:anim>
                                  </p:childTnLst>
                                </p:cTn>
                              </p:par>
                              <p:par>
                                <p:cTn id="33" presetID="2" presetClass="entr" presetSubtype="9"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0-#ppt_w/2"/>
                                          </p:val>
                                        </p:tav>
                                        <p:tav tm="100000">
                                          <p:val>
                                            <p:strVal val="#ppt_x"/>
                                          </p:val>
                                        </p:tav>
                                      </p:tavLst>
                                    </p:anim>
                                    <p:anim calcmode="lin" valueType="num">
                                      <p:cBhvr additive="base">
                                        <p:cTn id="36" dur="500" fill="hold"/>
                                        <p:tgtEl>
                                          <p:spTgt spid="27"/>
                                        </p:tgtEl>
                                        <p:attrNameLst>
                                          <p:attrName>ppt_y</p:attrName>
                                        </p:attrNameLst>
                                      </p:cBhvr>
                                      <p:tavLst>
                                        <p:tav tm="0">
                                          <p:val>
                                            <p:strVal val="0-#ppt_h/2"/>
                                          </p:val>
                                        </p:tav>
                                        <p:tav tm="100000">
                                          <p:val>
                                            <p:strVal val="#ppt_y"/>
                                          </p:val>
                                        </p:tav>
                                      </p:tavLst>
                                    </p:anim>
                                  </p:childTnLst>
                                </p:cTn>
                              </p:par>
                              <p:par>
                                <p:cTn id="37" presetID="2" presetClass="entr" presetSubtype="9"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0-#ppt_w/2"/>
                                          </p:val>
                                        </p:tav>
                                        <p:tav tm="100000">
                                          <p:val>
                                            <p:strVal val="#ppt_x"/>
                                          </p:val>
                                        </p:tav>
                                      </p:tavLst>
                                    </p:anim>
                                    <p:anim calcmode="lin" valueType="num">
                                      <p:cBhvr additive="base">
                                        <p:cTn id="40" dur="500" fill="hold"/>
                                        <p:tgtEl>
                                          <p:spTgt spid="26"/>
                                        </p:tgtEl>
                                        <p:attrNameLst>
                                          <p:attrName>ppt_y</p:attrName>
                                        </p:attrNameLst>
                                      </p:cBhvr>
                                      <p:tavLst>
                                        <p:tav tm="0">
                                          <p:val>
                                            <p:strVal val="0-#ppt_h/2"/>
                                          </p:val>
                                        </p:tav>
                                        <p:tav tm="100000">
                                          <p:val>
                                            <p:strVal val="#ppt_y"/>
                                          </p:val>
                                        </p:tav>
                                      </p:tavLst>
                                    </p:anim>
                                  </p:childTnLst>
                                </p:cTn>
                              </p:par>
                              <p:par>
                                <p:cTn id="41" presetID="2" presetClass="entr" presetSubtype="9"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0-#ppt_w/2"/>
                                          </p:val>
                                        </p:tav>
                                        <p:tav tm="100000">
                                          <p:val>
                                            <p:strVal val="#ppt_x"/>
                                          </p:val>
                                        </p:tav>
                                      </p:tavLst>
                                    </p:anim>
                                    <p:anim calcmode="lin" valueType="num">
                                      <p:cBhvr additive="base">
                                        <p:cTn id="44" dur="500" fill="hold"/>
                                        <p:tgtEl>
                                          <p:spTgt spid="30"/>
                                        </p:tgtEl>
                                        <p:attrNameLst>
                                          <p:attrName>ppt_y</p:attrName>
                                        </p:attrNameLst>
                                      </p:cBhvr>
                                      <p:tavLst>
                                        <p:tav tm="0">
                                          <p:val>
                                            <p:strVal val="0-#ppt_h/2"/>
                                          </p:val>
                                        </p:tav>
                                        <p:tav tm="100000">
                                          <p:val>
                                            <p:strVal val="#ppt_y"/>
                                          </p:val>
                                        </p:tav>
                                      </p:tavLst>
                                    </p:anim>
                                  </p:childTnLst>
                                </p:cTn>
                              </p:par>
                              <p:par>
                                <p:cTn id="45" presetID="2" presetClass="entr" presetSubtype="9"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0-#ppt_w/2"/>
                                          </p:val>
                                        </p:tav>
                                        <p:tav tm="100000">
                                          <p:val>
                                            <p:strVal val="#ppt_x"/>
                                          </p:val>
                                        </p:tav>
                                      </p:tavLst>
                                    </p:anim>
                                    <p:anim calcmode="lin" valueType="num">
                                      <p:cBhvr additive="base">
                                        <p:cTn id="48" dur="500" fill="hold"/>
                                        <p:tgtEl>
                                          <p:spTgt spid="25"/>
                                        </p:tgtEl>
                                        <p:attrNameLst>
                                          <p:attrName>ppt_y</p:attrName>
                                        </p:attrNameLst>
                                      </p:cBhvr>
                                      <p:tavLst>
                                        <p:tav tm="0">
                                          <p:val>
                                            <p:strVal val="0-#ppt_h/2"/>
                                          </p:val>
                                        </p:tav>
                                        <p:tav tm="100000">
                                          <p:val>
                                            <p:strVal val="#ppt_y"/>
                                          </p:val>
                                        </p:tav>
                                      </p:tavLst>
                                    </p:anim>
                                  </p:childTnLst>
                                </p:cTn>
                              </p:par>
                              <p:par>
                                <p:cTn id="49" presetID="2" presetClass="entr" presetSubtype="9"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0-#ppt_w/2"/>
                                          </p:val>
                                        </p:tav>
                                        <p:tav tm="100000">
                                          <p:val>
                                            <p:strVal val="#ppt_x"/>
                                          </p:val>
                                        </p:tav>
                                      </p:tavLst>
                                    </p:anim>
                                    <p:anim calcmode="lin" valueType="num">
                                      <p:cBhvr additive="base">
                                        <p:cTn id="52" dur="500" fill="hold"/>
                                        <p:tgtEl>
                                          <p:spTgt spid="28"/>
                                        </p:tgtEl>
                                        <p:attrNameLst>
                                          <p:attrName>ppt_y</p:attrName>
                                        </p:attrNameLst>
                                      </p:cBhvr>
                                      <p:tavLst>
                                        <p:tav tm="0">
                                          <p:val>
                                            <p:strVal val="0-#ppt_h/2"/>
                                          </p:val>
                                        </p:tav>
                                        <p:tav tm="100000">
                                          <p:val>
                                            <p:strVal val="#ppt_y"/>
                                          </p:val>
                                        </p:tav>
                                      </p:tavLst>
                                    </p:anim>
                                  </p:childTnLst>
                                </p:cTn>
                              </p:par>
                              <p:par>
                                <p:cTn id="53" presetID="2" presetClass="entr" presetSubtype="9"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0-#ppt_w/2"/>
                                          </p:val>
                                        </p:tav>
                                        <p:tav tm="100000">
                                          <p:val>
                                            <p:strVal val="#ppt_x"/>
                                          </p:val>
                                        </p:tav>
                                      </p:tavLst>
                                    </p:anim>
                                    <p:anim calcmode="lin" valueType="num">
                                      <p:cBhvr additive="base">
                                        <p:cTn id="56" dur="500" fill="hold"/>
                                        <p:tgtEl>
                                          <p:spTgt spid="31"/>
                                        </p:tgtEl>
                                        <p:attrNameLst>
                                          <p:attrName>ppt_y</p:attrName>
                                        </p:attrNameLst>
                                      </p:cBhvr>
                                      <p:tavLst>
                                        <p:tav tm="0">
                                          <p:val>
                                            <p:strVal val="0-#ppt_h/2"/>
                                          </p:val>
                                        </p:tav>
                                        <p:tav tm="100000">
                                          <p:val>
                                            <p:strVal val="#ppt_y"/>
                                          </p:val>
                                        </p:tav>
                                      </p:tavLst>
                                    </p:anim>
                                  </p:childTnLst>
                                </p:cTn>
                              </p:par>
                              <p:par>
                                <p:cTn id="57" presetID="2" presetClass="entr" presetSubtype="9"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500" fill="hold"/>
                                        <p:tgtEl>
                                          <p:spTgt spid="29"/>
                                        </p:tgtEl>
                                        <p:attrNameLst>
                                          <p:attrName>ppt_x</p:attrName>
                                        </p:attrNameLst>
                                      </p:cBhvr>
                                      <p:tavLst>
                                        <p:tav tm="0">
                                          <p:val>
                                            <p:strVal val="0-#ppt_w/2"/>
                                          </p:val>
                                        </p:tav>
                                        <p:tav tm="100000">
                                          <p:val>
                                            <p:strVal val="#ppt_x"/>
                                          </p:val>
                                        </p:tav>
                                      </p:tavLst>
                                    </p:anim>
                                    <p:anim calcmode="lin" valueType="num">
                                      <p:cBhvr additive="base">
                                        <p:cTn id="60" dur="500" fill="hold"/>
                                        <p:tgtEl>
                                          <p:spTgt spid="29"/>
                                        </p:tgtEl>
                                        <p:attrNameLst>
                                          <p:attrName>ppt_y</p:attrName>
                                        </p:attrNameLst>
                                      </p:cBhvr>
                                      <p:tavLst>
                                        <p:tav tm="0">
                                          <p:val>
                                            <p:strVal val="0-#ppt_h/2"/>
                                          </p:val>
                                        </p:tav>
                                        <p:tav tm="100000">
                                          <p:val>
                                            <p:strVal val="#ppt_y"/>
                                          </p:val>
                                        </p:tav>
                                      </p:tavLst>
                                    </p:anim>
                                  </p:childTnLst>
                                </p:cTn>
                              </p:par>
                              <p:par>
                                <p:cTn id="61" presetID="2" presetClass="entr" presetSubtype="9" fill="hold" grpId="0" nodeType="withEffect">
                                  <p:stCondLst>
                                    <p:cond delay="0"/>
                                  </p:stCondLst>
                                  <p:childTnLst>
                                    <p:set>
                                      <p:cBhvr>
                                        <p:cTn id="62" dur="1" fill="hold">
                                          <p:stCondLst>
                                            <p:cond delay="0"/>
                                          </p:stCondLst>
                                        </p:cTn>
                                        <p:tgtEl>
                                          <p:spTgt spid="5120"/>
                                        </p:tgtEl>
                                        <p:attrNameLst>
                                          <p:attrName>style.visibility</p:attrName>
                                        </p:attrNameLst>
                                      </p:cBhvr>
                                      <p:to>
                                        <p:strVal val="visible"/>
                                      </p:to>
                                    </p:set>
                                    <p:anim calcmode="lin" valueType="num">
                                      <p:cBhvr additive="base">
                                        <p:cTn id="63" dur="500" fill="hold"/>
                                        <p:tgtEl>
                                          <p:spTgt spid="5120"/>
                                        </p:tgtEl>
                                        <p:attrNameLst>
                                          <p:attrName>ppt_x</p:attrName>
                                        </p:attrNameLst>
                                      </p:cBhvr>
                                      <p:tavLst>
                                        <p:tav tm="0">
                                          <p:val>
                                            <p:strVal val="0-#ppt_w/2"/>
                                          </p:val>
                                        </p:tav>
                                        <p:tav tm="100000">
                                          <p:val>
                                            <p:strVal val="#ppt_x"/>
                                          </p:val>
                                        </p:tav>
                                      </p:tavLst>
                                    </p:anim>
                                    <p:anim calcmode="lin" valueType="num">
                                      <p:cBhvr additive="base">
                                        <p:cTn id="64" dur="500" fill="hold"/>
                                        <p:tgtEl>
                                          <p:spTgt spid="5120"/>
                                        </p:tgtEl>
                                        <p:attrNameLst>
                                          <p:attrName>ppt_y</p:attrName>
                                        </p:attrNameLst>
                                      </p:cBhvr>
                                      <p:tavLst>
                                        <p:tav tm="0">
                                          <p:val>
                                            <p:strVal val="0-#ppt_h/2"/>
                                          </p:val>
                                        </p:tav>
                                        <p:tav tm="100000">
                                          <p:val>
                                            <p:strVal val="#ppt_y"/>
                                          </p:val>
                                        </p:tav>
                                      </p:tavLst>
                                    </p:anim>
                                  </p:childTnLst>
                                </p:cTn>
                              </p:par>
                              <p:par>
                                <p:cTn id="65" presetID="2" presetClass="entr" presetSubtype="9" fill="hold" grpId="0" nodeType="withEffect">
                                  <p:stCondLst>
                                    <p:cond delay="0"/>
                                  </p:stCondLst>
                                  <p:childTnLst>
                                    <p:set>
                                      <p:cBhvr>
                                        <p:cTn id="66" dur="1" fill="hold">
                                          <p:stCondLst>
                                            <p:cond delay="0"/>
                                          </p:stCondLst>
                                        </p:cTn>
                                        <p:tgtEl>
                                          <p:spTgt spid="5125"/>
                                        </p:tgtEl>
                                        <p:attrNameLst>
                                          <p:attrName>style.visibility</p:attrName>
                                        </p:attrNameLst>
                                      </p:cBhvr>
                                      <p:to>
                                        <p:strVal val="visible"/>
                                      </p:to>
                                    </p:set>
                                    <p:anim calcmode="lin" valueType="num">
                                      <p:cBhvr additive="base">
                                        <p:cTn id="67" dur="500" fill="hold"/>
                                        <p:tgtEl>
                                          <p:spTgt spid="5125"/>
                                        </p:tgtEl>
                                        <p:attrNameLst>
                                          <p:attrName>ppt_x</p:attrName>
                                        </p:attrNameLst>
                                      </p:cBhvr>
                                      <p:tavLst>
                                        <p:tav tm="0">
                                          <p:val>
                                            <p:strVal val="0-#ppt_w/2"/>
                                          </p:val>
                                        </p:tav>
                                        <p:tav tm="100000">
                                          <p:val>
                                            <p:strVal val="#ppt_x"/>
                                          </p:val>
                                        </p:tav>
                                      </p:tavLst>
                                    </p:anim>
                                    <p:anim calcmode="lin" valueType="num">
                                      <p:cBhvr additive="base">
                                        <p:cTn id="68" dur="500" fill="hold"/>
                                        <p:tgtEl>
                                          <p:spTgt spid="5125"/>
                                        </p:tgtEl>
                                        <p:attrNameLst>
                                          <p:attrName>ppt_y</p:attrName>
                                        </p:attrNameLst>
                                      </p:cBhvr>
                                      <p:tavLst>
                                        <p:tav tm="0">
                                          <p:val>
                                            <p:strVal val="0-#ppt_h/2"/>
                                          </p:val>
                                        </p:tav>
                                        <p:tav tm="100000">
                                          <p:val>
                                            <p:strVal val="#ppt_y"/>
                                          </p:val>
                                        </p:tav>
                                      </p:tavLst>
                                    </p:anim>
                                  </p:childTnLst>
                                </p:cTn>
                              </p:par>
                              <p:par>
                                <p:cTn id="69" presetID="2" presetClass="entr" presetSubtype="9" fill="hold" grpId="0" nodeType="withEffect">
                                  <p:stCondLst>
                                    <p:cond delay="0"/>
                                  </p:stCondLst>
                                  <p:childTnLst>
                                    <p:set>
                                      <p:cBhvr>
                                        <p:cTn id="70" dur="1" fill="hold">
                                          <p:stCondLst>
                                            <p:cond delay="0"/>
                                          </p:stCondLst>
                                        </p:cTn>
                                        <p:tgtEl>
                                          <p:spTgt spid="5167"/>
                                        </p:tgtEl>
                                        <p:attrNameLst>
                                          <p:attrName>style.visibility</p:attrName>
                                        </p:attrNameLst>
                                      </p:cBhvr>
                                      <p:to>
                                        <p:strVal val="visible"/>
                                      </p:to>
                                    </p:set>
                                    <p:anim calcmode="lin" valueType="num">
                                      <p:cBhvr additive="base">
                                        <p:cTn id="71" dur="500" fill="hold"/>
                                        <p:tgtEl>
                                          <p:spTgt spid="5167"/>
                                        </p:tgtEl>
                                        <p:attrNameLst>
                                          <p:attrName>ppt_x</p:attrName>
                                        </p:attrNameLst>
                                      </p:cBhvr>
                                      <p:tavLst>
                                        <p:tav tm="0">
                                          <p:val>
                                            <p:strVal val="0-#ppt_w/2"/>
                                          </p:val>
                                        </p:tav>
                                        <p:tav tm="100000">
                                          <p:val>
                                            <p:strVal val="#ppt_x"/>
                                          </p:val>
                                        </p:tav>
                                      </p:tavLst>
                                    </p:anim>
                                    <p:anim calcmode="lin" valueType="num">
                                      <p:cBhvr additive="base">
                                        <p:cTn id="72" dur="500" fill="hold"/>
                                        <p:tgtEl>
                                          <p:spTgt spid="5167"/>
                                        </p:tgtEl>
                                        <p:attrNameLst>
                                          <p:attrName>ppt_y</p:attrName>
                                        </p:attrNameLst>
                                      </p:cBhvr>
                                      <p:tavLst>
                                        <p:tav tm="0">
                                          <p:val>
                                            <p:strVal val="0-#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iterate type="lt">
                                    <p:tmPct val="3000"/>
                                  </p:iterate>
                                  <p:childTnLst>
                                    <p:set>
                                      <p:cBhvr>
                                        <p:cTn id="76" dur="1" fill="hold">
                                          <p:stCondLst>
                                            <p:cond delay="0"/>
                                          </p:stCondLst>
                                        </p:cTn>
                                        <p:tgtEl>
                                          <p:spTgt spid="5126"/>
                                        </p:tgtEl>
                                        <p:attrNameLst>
                                          <p:attrName>style.visibility</p:attrName>
                                        </p:attrNameLst>
                                      </p:cBhvr>
                                      <p:to>
                                        <p:strVal val="visible"/>
                                      </p:to>
                                    </p:set>
                                    <p:animEffect transition="in" filter="wipe(up)">
                                      <p:cBhvr>
                                        <p:cTn id="77" dur="500"/>
                                        <p:tgtEl>
                                          <p:spTgt spid="512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127"/>
                                        </p:tgtEl>
                                        <p:attrNameLst>
                                          <p:attrName>style.visibility</p:attrName>
                                        </p:attrNameLst>
                                      </p:cBhvr>
                                      <p:to>
                                        <p:strVal val="visible"/>
                                      </p:to>
                                    </p:set>
                                    <p:animEffect transition="in" filter="fade">
                                      <p:cBhvr>
                                        <p:cTn id="82" dur="500"/>
                                        <p:tgtEl>
                                          <p:spTgt spid="5127"/>
                                        </p:tgtEl>
                                      </p:cBhvr>
                                    </p:animEffect>
                                  </p:childTnLst>
                                </p:cTn>
                              </p:par>
                            </p:childTnLst>
                          </p:cTn>
                        </p:par>
                        <p:par>
                          <p:cTn id="83" fill="hold">
                            <p:stCondLst>
                              <p:cond delay="500"/>
                            </p:stCondLst>
                            <p:childTnLst>
                              <p:par>
                                <p:cTn id="84" presetID="22" presetClass="entr" presetSubtype="1" fill="hold" grpId="0" nodeType="afterEffect">
                                  <p:stCondLst>
                                    <p:cond delay="0"/>
                                  </p:stCondLst>
                                  <p:iterate type="lt">
                                    <p:tmPct val="3000"/>
                                  </p:iterate>
                                  <p:childTnLst>
                                    <p:set>
                                      <p:cBhvr>
                                        <p:cTn id="85" dur="1" fill="hold">
                                          <p:stCondLst>
                                            <p:cond delay="0"/>
                                          </p:stCondLst>
                                        </p:cTn>
                                        <p:tgtEl>
                                          <p:spTgt spid="5128"/>
                                        </p:tgtEl>
                                        <p:attrNameLst>
                                          <p:attrName>style.visibility</p:attrName>
                                        </p:attrNameLst>
                                      </p:cBhvr>
                                      <p:to>
                                        <p:strVal val="visible"/>
                                      </p:to>
                                    </p:set>
                                    <p:animEffect transition="in" filter="wipe(up)">
                                      <p:cBhvr>
                                        <p:cTn id="86" dur="500"/>
                                        <p:tgtEl>
                                          <p:spTgt spid="5128"/>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5129"/>
                                        </p:tgtEl>
                                        <p:attrNameLst>
                                          <p:attrName>style.visibility</p:attrName>
                                        </p:attrNameLst>
                                      </p:cBhvr>
                                      <p:to>
                                        <p:strVal val="visible"/>
                                      </p:to>
                                    </p:set>
                                    <p:animEffect transition="in" filter="fade">
                                      <p:cBhvr>
                                        <p:cTn id="91" dur="500"/>
                                        <p:tgtEl>
                                          <p:spTgt spid="5129"/>
                                        </p:tgtEl>
                                      </p:cBhvr>
                                    </p:animEffect>
                                  </p:childTnLst>
                                </p:cTn>
                              </p:par>
                            </p:childTnLst>
                          </p:cTn>
                        </p:par>
                        <p:par>
                          <p:cTn id="92" fill="hold">
                            <p:stCondLst>
                              <p:cond delay="500"/>
                            </p:stCondLst>
                            <p:childTnLst>
                              <p:par>
                                <p:cTn id="93" presetID="22" presetClass="entr" presetSubtype="1" fill="hold" grpId="0" nodeType="afterEffect">
                                  <p:stCondLst>
                                    <p:cond delay="0"/>
                                  </p:stCondLst>
                                  <p:iterate type="lt">
                                    <p:tmPct val="3000"/>
                                  </p:iterate>
                                  <p:childTnLst>
                                    <p:set>
                                      <p:cBhvr>
                                        <p:cTn id="94" dur="1" fill="hold">
                                          <p:stCondLst>
                                            <p:cond delay="0"/>
                                          </p:stCondLst>
                                        </p:cTn>
                                        <p:tgtEl>
                                          <p:spTgt spid="5130"/>
                                        </p:tgtEl>
                                        <p:attrNameLst>
                                          <p:attrName>style.visibility</p:attrName>
                                        </p:attrNameLst>
                                      </p:cBhvr>
                                      <p:to>
                                        <p:strVal val="visible"/>
                                      </p:to>
                                    </p:set>
                                    <p:animEffect transition="in" filter="wipe(up)">
                                      <p:cBhvr>
                                        <p:cTn id="95" dur="500"/>
                                        <p:tgtEl>
                                          <p:spTgt spid="5130"/>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5131"/>
                                        </p:tgtEl>
                                        <p:attrNameLst>
                                          <p:attrName>style.visibility</p:attrName>
                                        </p:attrNameLst>
                                      </p:cBhvr>
                                      <p:to>
                                        <p:strVal val="visible"/>
                                      </p:to>
                                    </p:set>
                                    <p:animEffect transition="in" filter="fade">
                                      <p:cBhvr>
                                        <p:cTn id="100" dur="500"/>
                                        <p:tgtEl>
                                          <p:spTgt spid="5131"/>
                                        </p:tgtEl>
                                      </p:cBhvr>
                                    </p:animEffect>
                                  </p:childTnLst>
                                </p:cTn>
                              </p:par>
                            </p:childTnLst>
                          </p:cTn>
                        </p:par>
                        <p:par>
                          <p:cTn id="101" fill="hold">
                            <p:stCondLst>
                              <p:cond delay="500"/>
                            </p:stCondLst>
                            <p:childTnLst>
                              <p:par>
                                <p:cTn id="102" presetID="22" presetClass="entr" presetSubtype="1" fill="hold" grpId="0" nodeType="afterEffect">
                                  <p:stCondLst>
                                    <p:cond delay="0"/>
                                  </p:stCondLst>
                                  <p:iterate type="lt">
                                    <p:tmPct val="3000"/>
                                  </p:iterate>
                                  <p:childTnLst>
                                    <p:set>
                                      <p:cBhvr>
                                        <p:cTn id="103" dur="1" fill="hold">
                                          <p:stCondLst>
                                            <p:cond delay="0"/>
                                          </p:stCondLst>
                                        </p:cTn>
                                        <p:tgtEl>
                                          <p:spTgt spid="5132"/>
                                        </p:tgtEl>
                                        <p:attrNameLst>
                                          <p:attrName>style.visibility</p:attrName>
                                        </p:attrNameLst>
                                      </p:cBhvr>
                                      <p:to>
                                        <p:strVal val="visible"/>
                                      </p:to>
                                    </p:set>
                                    <p:animEffect transition="in" filter="wipe(up)">
                                      <p:cBhvr>
                                        <p:cTn id="104" dur="500"/>
                                        <p:tgtEl>
                                          <p:spTgt spid="5132"/>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5155"/>
                                        </p:tgtEl>
                                        <p:attrNameLst>
                                          <p:attrName>style.visibility</p:attrName>
                                        </p:attrNameLst>
                                      </p:cBhvr>
                                      <p:to>
                                        <p:strVal val="visible"/>
                                      </p:to>
                                    </p:set>
                                    <p:animEffect transition="in" filter="wipe(down)">
                                      <p:cBhvr>
                                        <p:cTn id="109" dur="500"/>
                                        <p:tgtEl>
                                          <p:spTgt spid="5155"/>
                                        </p:tgtEl>
                                      </p:cBhvr>
                                    </p:animEffect>
                                  </p:childTnLst>
                                </p:cTn>
                              </p:par>
                            </p:childTnLst>
                          </p:cTn>
                        </p:par>
                        <p:par>
                          <p:cTn id="110" fill="hold">
                            <p:stCondLst>
                              <p:cond delay="500"/>
                            </p:stCondLst>
                            <p:childTnLst>
                              <p:par>
                                <p:cTn id="111" presetID="10" presetClass="entr" presetSubtype="0" fill="hold" grpId="0" nodeType="afterEffect">
                                  <p:stCondLst>
                                    <p:cond delay="0"/>
                                  </p:stCondLst>
                                  <p:childTnLst>
                                    <p:set>
                                      <p:cBhvr>
                                        <p:cTn id="112" dur="1" fill="hold">
                                          <p:stCondLst>
                                            <p:cond delay="0"/>
                                          </p:stCondLst>
                                        </p:cTn>
                                        <p:tgtEl>
                                          <p:spTgt spid="50"/>
                                        </p:tgtEl>
                                        <p:attrNameLst>
                                          <p:attrName>style.visibility</p:attrName>
                                        </p:attrNameLst>
                                      </p:cBhvr>
                                      <p:to>
                                        <p:strVal val="visible"/>
                                      </p:to>
                                    </p:set>
                                    <p:animEffect transition="in" filter="fade">
                                      <p:cBhvr>
                                        <p:cTn id="113" dur="500"/>
                                        <p:tgtEl>
                                          <p:spTgt spid="50"/>
                                        </p:tgtEl>
                                      </p:cBhvr>
                                    </p:animEffect>
                                  </p:childTnLst>
                                </p:cTn>
                              </p:par>
                            </p:childTnLst>
                          </p:cTn>
                        </p:par>
                        <p:par>
                          <p:cTn id="114" fill="hold">
                            <p:stCondLst>
                              <p:cond delay="1000"/>
                            </p:stCondLst>
                            <p:childTnLst>
                              <p:par>
                                <p:cTn id="115" presetID="10" presetClass="entr" presetSubtype="0" fill="hold" grpId="0" nodeType="after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fade">
                                      <p:cBhvr>
                                        <p:cTn id="117" dur="500"/>
                                        <p:tgtEl>
                                          <p:spTgt spid="49"/>
                                        </p:tgtEl>
                                      </p:cBhvr>
                                    </p:animEffect>
                                  </p:childTnLst>
                                </p:cTn>
                              </p:par>
                            </p:childTnLst>
                          </p:cTn>
                        </p:par>
                        <p:par>
                          <p:cTn id="118" fill="hold">
                            <p:stCondLst>
                              <p:cond delay="1500"/>
                            </p:stCondLst>
                            <p:childTnLst>
                              <p:par>
                                <p:cTn id="119" presetID="22" presetClass="entr" presetSubtype="8" fill="hold" grpId="0" nodeType="afterEffect">
                                  <p:stCondLst>
                                    <p:cond delay="0"/>
                                  </p:stCondLst>
                                  <p:childTnLst>
                                    <p:set>
                                      <p:cBhvr>
                                        <p:cTn id="120" dur="1" fill="hold">
                                          <p:stCondLst>
                                            <p:cond delay="0"/>
                                          </p:stCondLst>
                                        </p:cTn>
                                        <p:tgtEl>
                                          <p:spTgt spid="5159"/>
                                        </p:tgtEl>
                                        <p:attrNameLst>
                                          <p:attrName>style.visibility</p:attrName>
                                        </p:attrNameLst>
                                      </p:cBhvr>
                                      <p:to>
                                        <p:strVal val="visible"/>
                                      </p:to>
                                    </p:set>
                                    <p:animEffect transition="in" filter="wipe(left)">
                                      <p:cBhvr>
                                        <p:cTn id="121" dur="500"/>
                                        <p:tgtEl>
                                          <p:spTgt spid="5159"/>
                                        </p:tgtEl>
                                      </p:cBhvr>
                                    </p:animEffect>
                                  </p:childTnLst>
                                </p:cTn>
                              </p:par>
                            </p:childTnLst>
                          </p:cTn>
                        </p:par>
                        <p:par>
                          <p:cTn id="122" fill="hold">
                            <p:stCondLst>
                              <p:cond delay="2000"/>
                            </p:stCondLst>
                            <p:childTnLst>
                              <p:par>
                                <p:cTn id="123" presetID="10" presetClass="entr" presetSubtype="0" fill="hold" grpId="0" nodeType="afterEffect">
                                  <p:stCondLst>
                                    <p:cond delay="0"/>
                                  </p:stCondLst>
                                  <p:childTnLst>
                                    <p:set>
                                      <p:cBhvr>
                                        <p:cTn id="124" dur="1" fill="hold">
                                          <p:stCondLst>
                                            <p:cond delay="0"/>
                                          </p:stCondLst>
                                        </p:cTn>
                                        <p:tgtEl>
                                          <p:spTgt spid="5151"/>
                                        </p:tgtEl>
                                        <p:attrNameLst>
                                          <p:attrName>style.visibility</p:attrName>
                                        </p:attrNameLst>
                                      </p:cBhvr>
                                      <p:to>
                                        <p:strVal val="visible"/>
                                      </p:to>
                                    </p:set>
                                    <p:animEffect transition="in" filter="fade">
                                      <p:cBhvr>
                                        <p:cTn id="125" dur="500"/>
                                        <p:tgtEl>
                                          <p:spTgt spid="5151"/>
                                        </p:tgtEl>
                                      </p:cBhvr>
                                    </p:animEffect>
                                  </p:childTnLst>
                                </p:cTn>
                              </p:par>
                            </p:childTnLst>
                          </p:cTn>
                        </p:par>
                        <p:par>
                          <p:cTn id="126" fill="hold">
                            <p:stCondLst>
                              <p:cond delay="2500"/>
                            </p:stCondLst>
                            <p:childTnLst>
                              <p:par>
                                <p:cTn id="127" presetID="10" presetClass="entr" presetSubtype="0" fill="hold" grpId="0" nodeType="afterEffect">
                                  <p:stCondLst>
                                    <p:cond delay="0"/>
                                  </p:stCondLst>
                                  <p:childTnLst>
                                    <p:set>
                                      <p:cBhvr>
                                        <p:cTn id="128" dur="1" fill="hold">
                                          <p:stCondLst>
                                            <p:cond delay="0"/>
                                          </p:stCondLst>
                                        </p:cTn>
                                        <p:tgtEl>
                                          <p:spTgt spid="5163"/>
                                        </p:tgtEl>
                                        <p:attrNameLst>
                                          <p:attrName>style.visibility</p:attrName>
                                        </p:attrNameLst>
                                      </p:cBhvr>
                                      <p:to>
                                        <p:strVal val="visible"/>
                                      </p:to>
                                    </p:set>
                                    <p:animEffect transition="in" filter="fade">
                                      <p:cBhvr>
                                        <p:cTn id="129" dur="500"/>
                                        <p:tgtEl>
                                          <p:spTgt spid="5163"/>
                                        </p:tgtEl>
                                      </p:cBhvr>
                                    </p:animEffect>
                                  </p:childTnLst>
                                </p:cTn>
                              </p:par>
                            </p:childTnLst>
                          </p:cTn>
                        </p:par>
                        <p:par>
                          <p:cTn id="130" fill="hold">
                            <p:stCondLst>
                              <p:cond delay="3000"/>
                            </p:stCondLst>
                            <p:childTnLst>
                              <p:par>
                                <p:cTn id="131" presetID="22" presetClass="entr" presetSubtype="4" fill="hold" grpId="0" nodeType="afterEffect">
                                  <p:stCondLst>
                                    <p:cond delay="0"/>
                                  </p:stCondLst>
                                  <p:childTnLst>
                                    <p:set>
                                      <p:cBhvr>
                                        <p:cTn id="132" dur="1" fill="hold">
                                          <p:stCondLst>
                                            <p:cond delay="0"/>
                                          </p:stCondLst>
                                        </p:cTn>
                                        <p:tgtEl>
                                          <p:spTgt spid="5156"/>
                                        </p:tgtEl>
                                        <p:attrNameLst>
                                          <p:attrName>style.visibility</p:attrName>
                                        </p:attrNameLst>
                                      </p:cBhvr>
                                      <p:to>
                                        <p:strVal val="visible"/>
                                      </p:to>
                                    </p:set>
                                    <p:animEffect transition="in" filter="wipe(down)">
                                      <p:cBhvr>
                                        <p:cTn id="133" dur="500"/>
                                        <p:tgtEl>
                                          <p:spTgt spid="5156"/>
                                        </p:tgtEl>
                                      </p:cBhvr>
                                    </p:animEffect>
                                  </p:childTnLst>
                                </p:cTn>
                              </p:par>
                            </p:childTnLst>
                          </p:cTn>
                        </p:par>
                        <p:par>
                          <p:cTn id="134" fill="hold">
                            <p:stCondLst>
                              <p:cond delay="3500"/>
                            </p:stCondLst>
                            <p:childTnLst>
                              <p:par>
                                <p:cTn id="135" presetID="22" presetClass="entr" presetSubtype="8" fill="hold" grpId="0" nodeType="afterEffect">
                                  <p:stCondLst>
                                    <p:cond delay="0"/>
                                  </p:stCondLst>
                                  <p:childTnLst>
                                    <p:set>
                                      <p:cBhvr>
                                        <p:cTn id="136" dur="1" fill="hold">
                                          <p:stCondLst>
                                            <p:cond delay="0"/>
                                          </p:stCondLst>
                                        </p:cTn>
                                        <p:tgtEl>
                                          <p:spTgt spid="5160"/>
                                        </p:tgtEl>
                                        <p:attrNameLst>
                                          <p:attrName>style.visibility</p:attrName>
                                        </p:attrNameLst>
                                      </p:cBhvr>
                                      <p:to>
                                        <p:strVal val="visible"/>
                                      </p:to>
                                    </p:set>
                                    <p:animEffect transition="in" filter="wipe(left)">
                                      <p:cBhvr>
                                        <p:cTn id="137" dur="500"/>
                                        <p:tgtEl>
                                          <p:spTgt spid="5160"/>
                                        </p:tgtEl>
                                      </p:cBhvr>
                                    </p:animEffect>
                                  </p:childTnLst>
                                </p:cTn>
                              </p:par>
                            </p:childTnLst>
                          </p:cTn>
                        </p:par>
                        <p:par>
                          <p:cTn id="138" fill="hold">
                            <p:stCondLst>
                              <p:cond delay="4000"/>
                            </p:stCondLst>
                            <p:childTnLst>
                              <p:par>
                                <p:cTn id="139" presetID="10" presetClass="entr" presetSubtype="0" fill="hold" grpId="0" nodeType="afterEffect">
                                  <p:stCondLst>
                                    <p:cond delay="0"/>
                                  </p:stCondLst>
                                  <p:childTnLst>
                                    <p:set>
                                      <p:cBhvr>
                                        <p:cTn id="140" dur="1" fill="hold">
                                          <p:stCondLst>
                                            <p:cond delay="0"/>
                                          </p:stCondLst>
                                        </p:cTn>
                                        <p:tgtEl>
                                          <p:spTgt spid="5153"/>
                                        </p:tgtEl>
                                        <p:attrNameLst>
                                          <p:attrName>style.visibility</p:attrName>
                                        </p:attrNameLst>
                                      </p:cBhvr>
                                      <p:to>
                                        <p:strVal val="visible"/>
                                      </p:to>
                                    </p:set>
                                    <p:animEffect transition="in" filter="fade">
                                      <p:cBhvr>
                                        <p:cTn id="141" dur="500"/>
                                        <p:tgtEl>
                                          <p:spTgt spid="5153"/>
                                        </p:tgtEl>
                                      </p:cBhvr>
                                    </p:animEffect>
                                  </p:childTnLst>
                                </p:cTn>
                              </p:par>
                            </p:childTnLst>
                          </p:cTn>
                        </p:par>
                        <p:par>
                          <p:cTn id="142" fill="hold">
                            <p:stCondLst>
                              <p:cond delay="4500"/>
                            </p:stCondLst>
                            <p:childTnLst>
                              <p:par>
                                <p:cTn id="143" presetID="10" presetClass="entr" presetSubtype="0" fill="hold" grpId="0" nodeType="afterEffect">
                                  <p:stCondLst>
                                    <p:cond delay="0"/>
                                  </p:stCondLst>
                                  <p:childTnLst>
                                    <p:set>
                                      <p:cBhvr>
                                        <p:cTn id="144" dur="1" fill="hold">
                                          <p:stCondLst>
                                            <p:cond delay="0"/>
                                          </p:stCondLst>
                                        </p:cTn>
                                        <p:tgtEl>
                                          <p:spTgt spid="5164"/>
                                        </p:tgtEl>
                                        <p:attrNameLst>
                                          <p:attrName>style.visibility</p:attrName>
                                        </p:attrNameLst>
                                      </p:cBhvr>
                                      <p:to>
                                        <p:strVal val="visible"/>
                                      </p:to>
                                    </p:set>
                                    <p:animEffect transition="in" filter="fade">
                                      <p:cBhvr>
                                        <p:cTn id="145" dur="500"/>
                                        <p:tgtEl>
                                          <p:spTgt spid="5164"/>
                                        </p:tgtEl>
                                      </p:cBhvr>
                                    </p:animEffect>
                                  </p:childTnLst>
                                </p:cTn>
                              </p:par>
                            </p:childTnLst>
                          </p:cTn>
                        </p:par>
                        <p:par>
                          <p:cTn id="146" fill="hold">
                            <p:stCondLst>
                              <p:cond delay="5000"/>
                            </p:stCondLst>
                            <p:childTnLst>
                              <p:par>
                                <p:cTn id="147" presetID="22" presetClass="entr" presetSubtype="4" fill="hold" grpId="0" nodeType="afterEffect">
                                  <p:stCondLst>
                                    <p:cond delay="0"/>
                                  </p:stCondLst>
                                  <p:childTnLst>
                                    <p:set>
                                      <p:cBhvr>
                                        <p:cTn id="148" dur="1" fill="hold">
                                          <p:stCondLst>
                                            <p:cond delay="0"/>
                                          </p:stCondLst>
                                        </p:cTn>
                                        <p:tgtEl>
                                          <p:spTgt spid="5157"/>
                                        </p:tgtEl>
                                        <p:attrNameLst>
                                          <p:attrName>style.visibility</p:attrName>
                                        </p:attrNameLst>
                                      </p:cBhvr>
                                      <p:to>
                                        <p:strVal val="visible"/>
                                      </p:to>
                                    </p:set>
                                    <p:animEffect transition="in" filter="wipe(down)">
                                      <p:cBhvr>
                                        <p:cTn id="149" dur="500"/>
                                        <p:tgtEl>
                                          <p:spTgt spid="5157"/>
                                        </p:tgtEl>
                                      </p:cBhvr>
                                    </p:animEffect>
                                  </p:childTnLst>
                                </p:cTn>
                              </p:par>
                            </p:childTnLst>
                          </p:cTn>
                        </p:par>
                        <p:par>
                          <p:cTn id="150" fill="hold">
                            <p:stCondLst>
                              <p:cond delay="5500"/>
                            </p:stCondLst>
                            <p:childTnLst>
                              <p:par>
                                <p:cTn id="151" presetID="22" presetClass="entr" presetSubtype="8" fill="hold" grpId="0" nodeType="afterEffect">
                                  <p:stCondLst>
                                    <p:cond delay="0"/>
                                  </p:stCondLst>
                                  <p:childTnLst>
                                    <p:set>
                                      <p:cBhvr>
                                        <p:cTn id="152" dur="1" fill="hold">
                                          <p:stCondLst>
                                            <p:cond delay="0"/>
                                          </p:stCondLst>
                                        </p:cTn>
                                        <p:tgtEl>
                                          <p:spTgt spid="5161"/>
                                        </p:tgtEl>
                                        <p:attrNameLst>
                                          <p:attrName>style.visibility</p:attrName>
                                        </p:attrNameLst>
                                      </p:cBhvr>
                                      <p:to>
                                        <p:strVal val="visible"/>
                                      </p:to>
                                    </p:set>
                                    <p:animEffect transition="in" filter="wipe(left)">
                                      <p:cBhvr>
                                        <p:cTn id="153" dur="500"/>
                                        <p:tgtEl>
                                          <p:spTgt spid="5161"/>
                                        </p:tgtEl>
                                      </p:cBhvr>
                                    </p:animEffect>
                                  </p:childTnLst>
                                </p:cTn>
                              </p:par>
                            </p:childTnLst>
                          </p:cTn>
                        </p:par>
                        <p:par>
                          <p:cTn id="154" fill="hold">
                            <p:stCondLst>
                              <p:cond delay="6000"/>
                            </p:stCondLst>
                            <p:childTnLst>
                              <p:par>
                                <p:cTn id="155" presetID="10" presetClass="entr" presetSubtype="0" fill="hold" grpId="0" nodeType="afterEffect">
                                  <p:stCondLst>
                                    <p:cond delay="0"/>
                                  </p:stCondLst>
                                  <p:childTnLst>
                                    <p:set>
                                      <p:cBhvr>
                                        <p:cTn id="156" dur="1" fill="hold">
                                          <p:stCondLst>
                                            <p:cond delay="0"/>
                                          </p:stCondLst>
                                        </p:cTn>
                                        <p:tgtEl>
                                          <p:spTgt spid="5154"/>
                                        </p:tgtEl>
                                        <p:attrNameLst>
                                          <p:attrName>style.visibility</p:attrName>
                                        </p:attrNameLst>
                                      </p:cBhvr>
                                      <p:to>
                                        <p:strVal val="visible"/>
                                      </p:to>
                                    </p:set>
                                    <p:animEffect transition="in" filter="fade">
                                      <p:cBhvr>
                                        <p:cTn id="157" dur="500"/>
                                        <p:tgtEl>
                                          <p:spTgt spid="5154"/>
                                        </p:tgtEl>
                                      </p:cBhvr>
                                    </p:animEffect>
                                  </p:childTnLst>
                                </p:cTn>
                              </p:par>
                            </p:childTnLst>
                          </p:cTn>
                        </p:par>
                        <p:par>
                          <p:cTn id="158" fill="hold">
                            <p:stCondLst>
                              <p:cond delay="6500"/>
                            </p:stCondLst>
                            <p:childTnLst>
                              <p:par>
                                <p:cTn id="159" presetID="10" presetClass="entr" presetSubtype="0" fill="hold" grpId="0" nodeType="afterEffect">
                                  <p:stCondLst>
                                    <p:cond delay="0"/>
                                  </p:stCondLst>
                                  <p:childTnLst>
                                    <p:set>
                                      <p:cBhvr>
                                        <p:cTn id="160" dur="1" fill="hold">
                                          <p:stCondLst>
                                            <p:cond delay="0"/>
                                          </p:stCondLst>
                                        </p:cTn>
                                        <p:tgtEl>
                                          <p:spTgt spid="5165"/>
                                        </p:tgtEl>
                                        <p:attrNameLst>
                                          <p:attrName>style.visibility</p:attrName>
                                        </p:attrNameLst>
                                      </p:cBhvr>
                                      <p:to>
                                        <p:strVal val="visible"/>
                                      </p:to>
                                    </p:set>
                                    <p:animEffect transition="in" filter="fade">
                                      <p:cBhvr>
                                        <p:cTn id="161" dur="500"/>
                                        <p:tgtEl>
                                          <p:spTgt spid="5165"/>
                                        </p:tgtEl>
                                      </p:cBhvr>
                                    </p:animEffect>
                                  </p:childTnLst>
                                </p:cTn>
                              </p:par>
                            </p:childTnLst>
                          </p:cTn>
                        </p:par>
                        <p:par>
                          <p:cTn id="162" fill="hold">
                            <p:stCondLst>
                              <p:cond delay="7000"/>
                            </p:stCondLst>
                            <p:childTnLst>
                              <p:par>
                                <p:cTn id="163" presetID="22" presetClass="entr" presetSubtype="4" fill="hold" grpId="0" nodeType="afterEffect">
                                  <p:stCondLst>
                                    <p:cond delay="0"/>
                                  </p:stCondLst>
                                  <p:childTnLst>
                                    <p:set>
                                      <p:cBhvr>
                                        <p:cTn id="164" dur="1" fill="hold">
                                          <p:stCondLst>
                                            <p:cond delay="0"/>
                                          </p:stCondLst>
                                        </p:cTn>
                                        <p:tgtEl>
                                          <p:spTgt spid="5158"/>
                                        </p:tgtEl>
                                        <p:attrNameLst>
                                          <p:attrName>style.visibility</p:attrName>
                                        </p:attrNameLst>
                                      </p:cBhvr>
                                      <p:to>
                                        <p:strVal val="visible"/>
                                      </p:to>
                                    </p:set>
                                    <p:animEffect transition="in" filter="wipe(down)">
                                      <p:cBhvr>
                                        <p:cTn id="165" dur="500"/>
                                        <p:tgtEl>
                                          <p:spTgt spid="5158"/>
                                        </p:tgtEl>
                                      </p:cBhvr>
                                    </p:animEffect>
                                  </p:childTnLst>
                                </p:cTn>
                              </p:par>
                            </p:childTnLst>
                          </p:cTn>
                        </p:par>
                        <p:par>
                          <p:cTn id="166" fill="hold">
                            <p:stCondLst>
                              <p:cond delay="7500"/>
                            </p:stCondLst>
                            <p:childTnLst>
                              <p:par>
                                <p:cTn id="167" presetID="22" presetClass="entr" presetSubtype="8" fill="hold" grpId="0" nodeType="afterEffect">
                                  <p:stCondLst>
                                    <p:cond delay="0"/>
                                  </p:stCondLst>
                                  <p:childTnLst>
                                    <p:set>
                                      <p:cBhvr>
                                        <p:cTn id="168" dur="1" fill="hold">
                                          <p:stCondLst>
                                            <p:cond delay="0"/>
                                          </p:stCondLst>
                                        </p:cTn>
                                        <p:tgtEl>
                                          <p:spTgt spid="5162"/>
                                        </p:tgtEl>
                                        <p:attrNameLst>
                                          <p:attrName>style.visibility</p:attrName>
                                        </p:attrNameLst>
                                      </p:cBhvr>
                                      <p:to>
                                        <p:strVal val="visible"/>
                                      </p:to>
                                    </p:set>
                                    <p:animEffect transition="in" filter="wipe(left)">
                                      <p:cBhvr>
                                        <p:cTn id="169" dur="500"/>
                                        <p:tgtEl>
                                          <p:spTgt spid="5162"/>
                                        </p:tgtEl>
                                      </p:cBhvr>
                                    </p:animEffect>
                                  </p:childTnLst>
                                </p:cTn>
                              </p:par>
                            </p:childTnLst>
                          </p:cTn>
                        </p:par>
                        <p:par>
                          <p:cTn id="170" fill="hold">
                            <p:stCondLst>
                              <p:cond delay="8000"/>
                            </p:stCondLst>
                            <p:childTnLst>
                              <p:par>
                                <p:cTn id="171" presetID="10" presetClass="entr" presetSubtype="0" fill="hold" grpId="0" nodeType="afterEffect">
                                  <p:stCondLst>
                                    <p:cond delay="0"/>
                                  </p:stCondLst>
                                  <p:childTnLst>
                                    <p:set>
                                      <p:cBhvr>
                                        <p:cTn id="172" dur="1" fill="hold">
                                          <p:stCondLst>
                                            <p:cond delay="0"/>
                                          </p:stCondLst>
                                        </p:cTn>
                                        <p:tgtEl>
                                          <p:spTgt spid="5152"/>
                                        </p:tgtEl>
                                        <p:attrNameLst>
                                          <p:attrName>style.visibility</p:attrName>
                                        </p:attrNameLst>
                                      </p:cBhvr>
                                      <p:to>
                                        <p:strVal val="visible"/>
                                      </p:to>
                                    </p:set>
                                    <p:animEffect transition="in" filter="fade">
                                      <p:cBhvr>
                                        <p:cTn id="173" dur="500"/>
                                        <p:tgtEl>
                                          <p:spTgt spid="5152"/>
                                        </p:tgtEl>
                                      </p:cBhvr>
                                    </p:animEffect>
                                  </p:childTnLst>
                                </p:cTn>
                              </p:par>
                            </p:childTnLst>
                          </p:cTn>
                        </p:par>
                        <p:par>
                          <p:cTn id="174" fill="hold">
                            <p:stCondLst>
                              <p:cond delay="8500"/>
                            </p:stCondLst>
                            <p:childTnLst>
                              <p:par>
                                <p:cTn id="175" presetID="10" presetClass="entr" presetSubtype="0" fill="hold" grpId="0" nodeType="afterEffect">
                                  <p:stCondLst>
                                    <p:cond delay="0"/>
                                  </p:stCondLst>
                                  <p:childTnLst>
                                    <p:set>
                                      <p:cBhvr>
                                        <p:cTn id="176" dur="1" fill="hold">
                                          <p:stCondLst>
                                            <p:cond delay="0"/>
                                          </p:stCondLst>
                                        </p:cTn>
                                        <p:tgtEl>
                                          <p:spTgt spid="5166"/>
                                        </p:tgtEl>
                                        <p:attrNameLst>
                                          <p:attrName>style.visibility</p:attrName>
                                        </p:attrNameLst>
                                      </p:cBhvr>
                                      <p:to>
                                        <p:strVal val="visible"/>
                                      </p:to>
                                    </p:set>
                                    <p:animEffect transition="in" filter="fade">
                                      <p:cBhvr>
                                        <p:cTn id="177" dur="500"/>
                                        <p:tgtEl>
                                          <p:spTgt spid="5166"/>
                                        </p:tgtEl>
                                      </p:cBhvr>
                                    </p:animEffect>
                                  </p:childTnLst>
                                </p:cTn>
                              </p:par>
                            </p:childTnLst>
                          </p:cTn>
                        </p:par>
                      </p:childTnLst>
                    </p:cTn>
                  </p:par>
                  <p:par>
                    <p:cTn id="178" fill="hold">
                      <p:stCondLst>
                        <p:cond delay="indefinite"/>
                      </p:stCondLst>
                      <p:childTnLst>
                        <p:par>
                          <p:cTn id="179" fill="hold">
                            <p:stCondLst>
                              <p:cond delay="0"/>
                            </p:stCondLst>
                            <p:childTnLst>
                              <p:par>
                                <p:cTn id="180" presetID="22" presetClass="entr" presetSubtype="1" fill="hold" grpId="0" nodeType="clickEffect">
                                  <p:stCondLst>
                                    <p:cond delay="0"/>
                                  </p:stCondLst>
                                  <p:iterate type="lt">
                                    <p:tmPct val="3000"/>
                                  </p:iterate>
                                  <p:childTnLst>
                                    <p:set>
                                      <p:cBhvr>
                                        <p:cTn id="181" dur="1" fill="hold">
                                          <p:stCondLst>
                                            <p:cond delay="0"/>
                                          </p:stCondLst>
                                        </p:cTn>
                                        <p:tgtEl>
                                          <p:spTgt spid="5168"/>
                                        </p:tgtEl>
                                        <p:attrNameLst>
                                          <p:attrName>style.visibility</p:attrName>
                                        </p:attrNameLst>
                                      </p:cBhvr>
                                      <p:to>
                                        <p:strVal val="visible"/>
                                      </p:to>
                                    </p:set>
                                    <p:animEffect transition="in" filter="wipe(up)">
                                      <p:cBhvr>
                                        <p:cTn id="182" dur="500"/>
                                        <p:tgtEl>
                                          <p:spTgt spid="5168"/>
                                        </p:tgtEl>
                                      </p:cBhvr>
                                    </p:animEffect>
                                  </p:childTnLst>
                                </p:cTn>
                              </p:par>
                            </p:childTnLst>
                          </p:cTn>
                        </p:par>
                      </p:childTnLst>
                    </p:cTn>
                  </p:par>
                  <p:par>
                    <p:cTn id="183" fill="hold">
                      <p:stCondLst>
                        <p:cond delay="indefinite"/>
                      </p:stCondLst>
                      <p:childTnLst>
                        <p:par>
                          <p:cTn id="184" fill="hold">
                            <p:stCondLst>
                              <p:cond delay="0"/>
                            </p:stCondLst>
                            <p:childTnLst>
                              <p:par>
                                <p:cTn id="185" presetID="22" presetClass="entr" presetSubtype="4" fill="hold" grpId="0" nodeType="clickEffect">
                                  <p:stCondLst>
                                    <p:cond delay="0"/>
                                  </p:stCondLst>
                                  <p:childTnLst>
                                    <p:set>
                                      <p:cBhvr>
                                        <p:cTn id="186" dur="1" fill="hold">
                                          <p:stCondLst>
                                            <p:cond delay="0"/>
                                          </p:stCondLst>
                                        </p:cTn>
                                        <p:tgtEl>
                                          <p:spTgt spid="5169"/>
                                        </p:tgtEl>
                                        <p:attrNameLst>
                                          <p:attrName>style.visibility</p:attrName>
                                        </p:attrNameLst>
                                      </p:cBhvr>
                                      <p:to>
                                        <p:strVal val="visible"/>
                                      </p:to>
                                    </p:set>
                                    <p:animEffect transition="in" filter="wipe(down)">
                                      <p:cBhvr>
                                        <p:cTn id="187" dur="500"/>
                                        <p:tgtEl>
                                          <p:spTgt spid="5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25" grpId="0" animBg="1"/>
      <p:bldP spid="26" grpId="0" animBg="1"/>
      <p:bldP spid="27" grpId="0" animBg="1"/>
      <p:bldP spid="28" grpId="0" animBg="1"/>
      <p:bldP spid="29" grpId="0" animBg="1"/>
      <p:bldP spid="30" grpId="0" animBg="1"/>
      <p:bldP spid="31" grpId="0" animBg="1"/>
      <p:bldP spid="5120" grpId="0" animBg="1"/>
      <p:bldP spid="5121" grpId="0" animBg="1"/>
      <p:bldP spid="5123" grpId="0" animBg="1"/>
      <p:bldP spid="5124" grpId="0"/>
      <p:bldP spid="5125" grpId="0"/>
      <p:bldP spid="5126" grpId="0"/>
      <p:bldP spid="5128" grpId="0"/>
      <p:bldP spid="5130" grpId="0"/>
      <p:bldP spid="5132" grpId="0"/>
      <p:bldP spid="5151" grpId="0" animBg="1"/>
      <p:bldP spid="5152" grpId="0" animBg="1"/>
      <p:bldP spid="5153" grpId="0" animBg="1"/>
      <p:bldP spid="5154" grpId="0" animBg="1"/>
      <p:bldP spid="5155" grpId="0" animBg="1"/>
      <p:bldP spid="5156" grpId="0" animBg="1"/>
      <p:bldP spid="5157" grpId="0" animBg="1"/>
      <p:bldP spid="5158" grpId="0" animBg="1"/>
      <p:bldP spid="5159" grpId="0" animBg="1"/>
      <p:bldP spid="5160" grpId="0" animBg="1"/>
      <p:bldP spid="5161" grpId="0" animBg="1"/>
      <p:bldP spid="5162" grpId="0" animBg="1"/>
      <p:bldP spid="5163" grpId="0"/>
      <p:bldP spid="5164" grpId="0"/>
      <p:bldP spid="5165" grpId="0"/>
      <p:bldP spid="5166" grpId="0"/>
      <p:bldP spid="5167" grpId="0"/>
      <p:bldP spid="5168" grpId="0"/>
      <p:bldP spid="5169" grpId="0" animBg="1"/>
      <p:bldP spid="49" grpId="0" animBg="1"/>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9">
            <a:extLst>
              <a:ext uri="{FF2B5EF4-FFF2-40B4-BE49-F238E27FC236}">
                <a16:creationId xmlns="" xmlns:a16="http://schemas.microsoft.com/office/drawing/2014/main" id="{708BAB29-EBB4-8401-BADE-284240447DF3}"/>
              </a:ext>
            </a:extLst>
          </p:cNvPr>
          <p:cNvSpPr/>
          <p:nvPr/>
        </p:nvSpPr>
        <p:spPr>
          <a:xfrm>
            <a:off x="1309267" y="1606748"/>
            <a:ext cx="9518904" cy="1473804"/>
          </a:xfrm>
          <a:prstGeom prst="roundRect">
            <a:avLst/>
          </a:prstGeom>
          <a:noFill/>
          <a:ln w="38100">
            <a:solidFill>
              <a:srgbClr val="00A1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64E5D0A4-3CD4-6C3D-22FA-54E7833D4EE8}"/>
              </a:ext>
            </a:extLst>
          </p:cNvPr>
          <p:cNvSpPr txBox="1"/>
          <p:nvPr/>
        </p:nvSpPr>
        <p:spPr>
          <a:xfrm>
            <a:off x="384388" y="654222"/>
            <a:ext cx="1092810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2.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Vẽ</a:t>
            </a:r>
            <a:r>
              <a:rPr kumimoji="0" lang="en-US" sz="2600" b="1" i="0" u="none" strike="noStrike" kern="1200" cap="none" spc="0" normalizeH="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E05D5D"/>
                </a:solidFill>
                <a:effectLst/>
                <a:uLnTx/>
                <a:uFillTx/>
                <a:latin typeface="Times New Roman" panose="02020603050405020304" pitchFamily="18" charset="0"/>
                <a:cs typeface="Times New Roman" panose="02020603050405020304" pitchFamily="18" charset="0"/>
              </a:rPr>
              <a:t>đồ</a:t>
            </a:r>
            <a:r>
              <a:rPr kumimoji="0" lang="en-US" sz="2600" b="1" i="0" u="none" strike="noStrike" kern="1200" cap="none" spc="0" normalizeH="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E05D5D"/>
                </a:solidFill>
                <a:effectLst/>
                <a:uLnTx/>
                <a:uFillTx/>
                <a:latin typeface="Times New Roman" panose="02020603050405020304" pitchFamily="18" charset="0"/>
                <a:cs typeface="Times New Roman" panose="02020603050405020304" pitchFamily="18" charset="0"/>
              </a:rPr>
              <a:t>thị</a:t>
            </a:r>
            <a:r>
              <a:rPr kumimoji="0" lang="en-US" sz="2600" b="1" i="0" u="none" strike="noStrike" kern="1200" cap="none" spc="0" normalizeH="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E05D5D"/>
                </a:solidFill>
                <a:effectLst/>
                <a:uLnTx/>
                <a:uFillTx/>
                <a:latin typeface="Times New Roman" panose="02020603050405020304" pitchFamily="18" charset="0"/>
                <a:cs typeface="Times New Roman" panose="02020603050405020304" pitchFamily="18" charset="0"/>
              </a:rPr>
              <a:t>biểu</a:t>
            </a:r>
            <a:r>
              <a:rPr kumimoji="0" lang="en-US" sz="2600" b="1" i="0" u="none" strike="noStrike" kern="1200" cap="none" spc="0" normalizeH="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E05D5D"/>
                </a:solidFill>
                <a:effectLst/>
                <a:uLnTx/>
                <a:uFillTx/>
                <a:latin typeface="Times New Roman" panose="02020603050405020304" pitchFamily="18" charset="0"/>
                <a:cs typeface="Times New Roman" panose="02020603050405020304" pitchFamily="18" charset="0"/>
              </a:rPr>
              <a:t>diễn</a:t>
            </a:r>
            <a:r>
              <a:rPr kumimoji="0" lang="en-US" sz="2600" b="1" i="0" u="none" strike="noStrike" kern="1200" cap="none" spc="0" normalizeH="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noProof="0" dirty="0" err="1">
                <a:ln>
                  <a:noFill/>
                </a:ln>
                <a:solidFill>
                  <a:srgbClr val="E05D5D"/>
                </a:solidFill>
                <a:effectLst/>
                <a:uLnTx/>
                <a:uFillTx/>
                <a:latin typeface="Times New Roman" panose="02020603050405020304" pitchFamily="18" charset="0"/>
                <a:cs typeface="Times New Roman" panose="02020603050405020304" pitchFamily="18" charset="0"/>
              </a:rPr>
              <a:t>sự</a:t>
            </a:r>
            <a:r>
              <a:rPr kumimoji="0" lang="en-US" sz="2600" b="1" i="0" u="none" strike="noStrike" kern="1200" cap="none" spc="0" normalizeH="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phụ</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thuộc</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của</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I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và</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U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giữa</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hai</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đầu</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đoạn</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dây</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dẫn</a:t>
            </a:r>
            <a:endPar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 xmlns:a16="http://schemas.microsoft.com/office/drawing/2014/main" id="{DFB6B15A-A269-8C2D-240C-B28B0CC5648D}"/>
              </a:ext>
            </a:extLst>
          </p:cNvPr>
          <p:cNvGrpSpPr/>
          <p:nvPr/>
        </p:nvGrpSpPr>
        <p:grpSpPr>
          <a:xfrm>
            <a:off x="337116" y="194682"/>
            <a:ext cx="571295" cy="492443"/>
            <a:chOff x="5033118" y="2269604"/>
            <a:chExt cx="1127406" cy="971798"/>
          </a:xfrm>
        </p:grpSpPr>
        <p:sp>
          <p:nvSpPr>
            <p:cNvPr id="8" name="Google Shape;2992;p59">
              <a:extLst>
                <a:ext uri="{FF2B5EF4-FFF2-40B4-BE49-F238E27FC236}">
                  <a16:creationId xmlns="" xmlns:a16="http://schemas.microsoft.com/office/drawing/2014/main" id="{A6986ADA-9FC0-A33E-E37F-F4BFC7D051E3}"/>
                </a:ext>
              </a:extLst>
            </p:cNvPr>
            <p:cNvSpPr/>
            <p:nvPr/>
          </p:nvSpPr>
          <p:spPr>
            <a:xfrm rot="15472792">
              <a:off x="5110922" y="2191800"/>
              <a:ext cx="971798" cy="1127406"/>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FFB3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9" name="Picture 6" descr="Biểu tượng miễn phí plugin">
              <a:extLst>
                <a:ext uri="{FF2B5EF4-FFF2-40B4-BE49-F238E27FC236}">
                  <a16:creationId xmlns="" xmlns:a16="http://schemas.microsoft.com/office/drawing/2014/main" id="{EBD8E810-CB26-A927-DA63-92A8C7D1AB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2200" y="2456578"/>
              <a:ext cx="621080" cy="62108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 xmlns:a16="http://schemas.microsoft.com/office/drawing/2014/main" id="{0CF16BD7-2353-FEE6-5882-33E2CD98FC8B}"/>
              </a:ext>
            </a:extLst>
          </p:cNvPr>
          <p:cNvPicPr>
            <a:picLocks noChangeAspect="1"/>
          </p:cNvPicPr>
          <p:nvPr/>
        </p:nvPicPr>
        <p:blipFill>
          <a:blip r:embed="rId3"/>
          <a:stretch>
            <a:fillRect/>
          </a:stretch>
        </p:blipFill>
        <p:spPr>
          <a:xfrm>
            <a:off x="601927" y="1466262"/>
            <a:ext cx="1529688" cy="1614290"/>
          </a:xfrm>
          <a:prstGeom prst="rect">
            <a:avLst/>
          </a:prstGeom>
        </p:spPr>
      </p:pic>
      <p:sp>
        <p:nvSpPr>
          <p:cNvPr id="41" name="Google Shape;1924;p44">
            <a:extLst>
              <a:ext uri="{FF2B5EF4-FFF2-40B4-BE49-F238E27FC236}">
                <a16:creationId xmlns="" xmlns:a16="http://schemas.microsoft.com/office/drawing/2014/main" id="{25743E7F-94A6-8A49-7C9E-837DC90B03DE}"/>
              </a:ext>
            </a:extLst>
          </p:cNvPr>
          <p:cNvSpPr txBox="1">
            <a:spLocks/>
          </p:cNvSpPr>
          <p:nvPr/>
        </p:nvSpPr>
        <p:spPr>
          <a:xfrm>
            <a:off x="2025623" y="1949037"/>
            <a:ext cx="8663713" cy="789226"/>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r>
              <a:rPr lang="en-US" sz="4000" dirty="0" err="1">
                <a:solidFill>
                  <a:schemeClr val="tx1"/>
                </a:solidFill>
                <a:latin typeface="Times New Roman" panose="02020603050405020304" pitchFamily="18" charset="0"/>
                <a:cs typeface="Times New Roman" panose="02020603050405020304" pitchFamily="18" charset="0"/>
              </a:rPr>
              <a:t>Nêu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nhận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xét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về</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hình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dạng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đồ</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thị</a:t>
            </a:r>
            <a:r>
              <a:rPr lang="en-US" sz="4000" dirty="0">
                <a:solidFill>
                  <a:schemeClr val="tx1"/>
                </a:solidFill>
                <a:latin typeface="Times New Roman" panose="02020603050405020304" pitchFamily="18" charset="0"/>
                <a:cs typeface="Times New Roman" panose="02020603050405020304" pitchFamily="18" charset="0"/>
              </a:rPr>
              <a:t>. </a:t>
            </a:r>
            <a:endParaRPr lang="vi-VN" sz="4000" dirty="0">
              <a:solidFill>
                <a:schemeClr val="tx1"/>
              </a:solidFill>
              <a:latin typeface="Times New Roman" panose="02020603050405020304" pitchFamily="18" charset="0"/>
              <a:cs typeface="Times New Roman" panose="02020603050405020304" pitchFamily="18" charset="0"/>
            </a:endParaRPr>
          </a:p>
        </p:txBody>
      </p:sp>
      <p:sp>
        <p:nvSpPr>
          <p:cNvPr id="42" name="Rectangle: Rounded Corners 41">
            <a:extLst>
              <a:ext uri="{FF2B5EF4-FFF2-40B4-BE49-F238E27FC236}">
                <a16:creationId xmlns="" xmlns:a16="http://schemas.microsoft.com/office/drawing/2014/main" id="{62B979BC-9D1B-92C8-F231-9FF535D673B8}"/>
              </a:ext>
            </a:extLst>
          </p:cNvPr>
          <p:cNvSpPr/>
          <p:nvPr/>
        </p:nvSpPr>
        <p:spPr>
          <a:xfrm>
            <a:off x="1170432" y="3400149"/>
            <a:ext cx="9518904" cy="2725845"/>
          </a:xfrm>
          <a:prstGeom prst="roundRect">
            <a:avLst/>
          </a:prstGeom>
          <a:solidFill>
            <a:srgbClr val="004E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3" name="Google Shape;1924;p44">
            <a:extLst>
              <a:ext uri="{FF2B5EF4-FFF2-40B4-BE49-F238E27FC236}">
                <a16:creationId xmlns="" xmlns:a16="http://schemas.microsoft.com/office/drawing/2014/main" id="{7EE3731F-0930-D809-4821-F52AE590D5B5}"/>
              </a:ext>
            </a:extLst>
          </p:cNvPr>
          <p:cNvSpPr txBox="1">
            <a:spLocks/>
          </p:cNvSpPr>
          <p:nvPr/>
        </p:nvSpPr>
        <p:spPr>
          <a:xfrm>
            <a:off x="1586227" y="4368458"/>
            <a:ext cx="8325869" cy="789226"/>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r>
              <a:rPr lang="vi-VN" sz="3600" dirty="0">
                <a:solidFill>
                  <a:schemeClr val="bg1"/>
                </a:solidFill>
                <a:latin typeface="Times New Roman" panose="02020603050405020304" pitchFamily="18" charset="0"/>
                <a:cs typeface="Times New Roman" panose="02020603050405020304" pitchFamily="18" charset="0"/>
              </a:rPr>
              <a:t>Đồ thị biểu diễn sự phụ thuộc của cường độ dòng điện vào hiệu điện thế là một đường thẳng đi qua gốc toạ độ.</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13" name="Rectangle: Rounded Corners 2">
            <a:extLst>
              <a:ext uri="{FF2B5EF4-FFF2-40B4-BE49-F238E27FC236}">
                <a16:creationId xmlns="" xmlns:a16="http://schemas.microsoft.com/office/drawing/2014/main" id="{D97A23C0-2D97-A74E-8FC5-81767D4093DE}"/>
              </a:ext>
            </a:extLst>
          </p:cNvPr>
          <p:cNvSpPr/>
          <p:nvPr/>
        </p:nvSpPr>
        <p:spPr>
          <a:xfrm>
            <a:off x="875852" y="199133"/>
            <a:ext cx="8142327" cy="46166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B292DEB6-E22F-314D-82F9-1B28034CEA9D}"/>
              </a:ext>
            </a:extLst>
          </p:cNvPr>
          <p:cNvSpPr txBox="1"/>
          <p:nvPr/>
        </p:nvSpPr>
        <p:spPr>
          <a:xfrm>
            <a:off x="940971" y="214220"/>
            <a:ext cx="8503869"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II. </a:t>
            </a:r>
            <a:r>
              <a:rPr lang="vi-VN" sz="2400" b="1" dirty="0">
                <a:solidFill>
                  <a:srgbClr val="002060"/>
                </a:solidFill>
                <a:latin typeface="+mj-lt"/>
                <a:ea typeface="Calibri" panose="020F0502020204030204" pitchFamily="34" charset="0"/>
                <a:cs typeface="Calibri" panose="020F0502020204030204" pitchFamily="34" charset="0"/>
              </a:rPr>
              <a:t>Sự phụ thuộc của cường độ dòng điện vào hiệu điện thế</a:t>
            </a:r>
            <a:endParaRPr lang="en-US" sz="2400" b="1" dirty="0">
              <a:solidFill>
                <a:srgbClr val="002060"/>
              </a:solidFill>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4770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500"/>
                                        <p:tgtEl>
                                          <p:spTgt spid="40"/>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1"/>
                                        </p:tgtEl>
                                        <p:attrNameLst>
                                          <p:attrName>style.visibility</p:attrName>
                                        </p:attrNameLst>
                                      </p:cBhvr>
                                      <p:to>
                                        <p:strVal val="visible"/>
                                      </p:to>
                                    </p:set>
                                    <p:animEffect transition="in" filter="wipe(up)">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3000"/>
                                  </p:iterate>
                                  <p:childTnLst>
                                    <p:set>
                                      <p:cBhvr>
                                        <p:cTn id="23" dur="1" fill="hold">
                                          <p:stCondLst>
                                            <p:cond delay="0"/>
                                          </p:stCondLst>
                                        </p:cTn>
                                        <p:tgtEl>
                                          <p:spTgt spid="43"/>
                                        </p:tgtEl>
                                        <p:attrNameLst>
                                          <p:attrName>style.visibility</p:attrName>
                                        </p:attrNameLst>
                                      </p:cBhvr>
                                      <p:to>
                                        <p:strVal val="visible"/>
                                      </p:to>
                                    </p:set>
                                    <p:animEffect transition="in" filter="wipe(up)">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2" grpId="0" animBg="1"/>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7EFFD7D-211B-0F05-5884-45F56325C861}"/>
              </a:ext>
            </a:extLst>
          </p:cNvPr>
          <p:cNvPicPr>
            <a:picLocks noChangeAspect="1"/>
          </p:cNvPicPr>
          <p:nvPr/>
        </p:nvPicPr>
        <p:blipFill>
          <a:blip r:embed="rId2"/>
          <a:stretch>
            <a:fillRect/>
          </a:stretch>
        </p:blipFill>
        <p:spPr>
          <a:xfrm>
            <a:off x="5543049" y="1153093"/>
            <a:ext cx="6367193" cy="4738376"/>
          </a:xfrm>
          <a:prstGeom prst="rect">
            <a:avLst/>
          </a:prstGeom>
        </p:spPr>
      </p:pic>
      <p:sp>
        <p:nvSpPr>
          <p:cNvPr id="2203" name="TextBox 2202">
            <a:extLst>
              <a:ext uri="{FF2B5EF4-FFF2-40B4-BE49-F238E27FC236}">
                <a16:creationId xmlns="" xmlns:a16="http://schemas.microsoft.com/office/drawing/2014/main" id="{B5BF66AD-35E0-4221-8A71-DB418E25C3F8}"/>
              </a:ext>
            </a:extLst>
          </p:cNvPr>
          <p:cNvSpPr txBox="1"/>
          <p:nvPr/>
        </p:nvSpPr>
        <p:spPr>
          <a:xfrm>
            <a:off x="1470815" y="2065856"/>
            <a:ext cx="2396971" cy="923330"/>
          </a:xfrm>
          <a:prstGeom prst="rect">
            <a:avLst/>
          </a:prstGeom>
          <a:noFill/>
        </p:spPr>
        <p:txBody>
          <a:bodyPr wrap="square" rtlCol="0">
            <a:spAutoFit/>
          </a:bodyPr>
          <a:lstStyle/>
          <a:p>
            <a:pPr algn="ctr"/>
            <a:r>
              <a:rPr lang="en-US" sz="5400" b="1" dirty="0">
                <a:solidFill>
                  <a:srgbClr val="00A19D"/>
                </a:solidFill>
                <a:latin typeface="Times New Roman" panose="02020603050405020304" pitchFamily="18" charset="0"/>
                <a:cs typeface="Times New Roman" panose="02020603050405020304" pitchFamily="18" charset="0"/>
              </a:rPr>
              <a:t>BÀI 11</a:t>
            </a:r>
          </a:p>
        </p:txBody>
      </p:sp>
      <p:sp>
        <p:nvSpPr>
          <p:cNvPr id="1984" name="TextBox 1983">
            <a:extLst>
              <a:ext uri="{FF2B5EF4-FFF2-40B4-BE49-F238E27FC236}">
                <a16:creationId xmlns="" xmlns:a16="http://schemas.microsoft.com/office/drawing/2014/main" id="{BF9F8077-2600-43D6-B79A-5333C17F7294}"/>
              </a:ext>
            </a:extLst>
          </p:cNvPr>
          <p:cNvSpPr txBox="1"/>
          <p:nvPr/>
        </p:nvSpPr>
        <p:spPr>
          <a:xfrm>
            <a:off x="0" y="2892955"/>
            <a:ext cx="5781094" cy="1569660"/>
          </a:xfrm>
          <a:prstGeom prst="rect">
            <a:avLst/>
          </a:prstGeom>
          <a:noFill/>
        </p:spPr>
        <p:txBody>
          <a:bodyPr wrap="square" rtlCol="0">
            <a:spAutoFit/>
          </a:bodyPr>
          <a:lstStyle/>
          <a:p>
            <a:pPr algn="ctr"/>
            <a:r>
              <a:rPr lang="en-US" sz="4800" b="1" spc="-150" dirty="0">
                <a:solidFill>
                  <a:srgbClr val="00A19D"/>
                </a:solidFill>
                <a:latin typeface="Times New Roman" panose="02020603050405020304" pitchFamily="18" charset="0"/>
                <a:cs typeface="Times New Roman" panose="02020603050405020304" pitchFamily="18" charset="0"/>
              </a:rPr>
              <a:t>ĐIỆN TRỞ - </a:t>
            </a:r>
          </a:p>
          <a:p>
            <a:pPr algn="ctr"/>
            <a:r>
              <a:rPr lang="en-US" sz="4800" b="1" dirty="0">
                <a:solidFill>
                  <a:srgbClr val="00A19D"/>
                </a:solidFill>
                <a:latin typeface="Times New Roman" panose="02020603050405020304" pitchFamily="18" charset="0"/>
                <a:cs typeface="Times New Roman" panose="02020603050405020304" pitchFamily="18" charset="0"/>
              </a:rPr>
              <a:t>ĐỊNH LUẬT OHM</a:t>
            </a:r>
          </a:p>
        </p:txBody>
      </p:sp>
    </p:spTree>
    <p:extLst>
      <p:ext uri="{BB962C8B-B14F-4D97-AF65-F5344CB8AC3E}">
        <p14:creationId xmlns:p14="http://schemas.microsoft.com/office/powerpoint/2010/main" val="10755394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2203"/>
                                        </p:tgtEl>
                                        <p:attrNameLst>
                                          <p:attrName>style.visibility</p:attrName>
                                        </p:attrNameLst>
                                      </p:cBhvr>
                                      <p:to>
                                        <p:strVal val="visible"/>
                                      </p:to>
                                    </p:set>
                                    <p:animEffect transition="in" filter="wipe(up)">
                                      <p:cBhvr>
                                        <p:cTn id="11" dur="500"/>
                                        <p:tgtEl>
                                          <p:spTgt spid="2203"/>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1984"/>
                                        </p:tgtEl>
                                        <p:attrNameLst>
                                          <p:attrName>style.visibility</p:attrName>
                                        </p:attrNameLst>
                                      </p:cBhvr>
                                      <p:to>
                                        <p:strVal val="visible"/>
                                      </p:to>
                                    </p:set>
                                    <p:animEffect transition="in" filter="wipe(up)">
                                      <p:cBhvr>
                                        <p:cTn id="15" dur="500"/>
                                        <p:tgtEl>
                                          <p:spTgt spid="1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3" grpId="0"/>
      <p:bldP spid="198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Google Shape;2657;p49">
            <a:extLst>
              <a:ext uri="{FF2B5EF4-FFF2-40B4-BE49-F238E27FC236}">
                <a16:creationId xmlns="" xmlns:a16="http://schemas.microsoft.com/office/drawing/2014/main" id="{65B184AD-5D48-4555-B839-37A5FB6EB5D2}"/>
              </a:ext>
            </a:extLst>
          </p:cNvPr>
          <p:cNvSpPr txBox="1">
            <a:spLocks/>
          </p:cNvSpPr>
          <p:nvPr/>
        </p:nvSpPr>
        <p:spPr>
          <a:xfrm>
            <a:off x="501264" y="-65314"/>
            <a:ext cx="8103893" cy="1762396"/>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6000" b="1" dirty="0">
                <a:solidFill>
                  <a:srgbClr val="00A19D"/>
                </a:solidFill>
                <a:latin typeface="Times New Roman" panose="02020603050405020304" pitchFamily="18" charset="0"/>
                <a:cs typeface="Times New Roman" panose="02020603050405020304" pitchFamily="18" charset="0"/>
              </a:rPr>
              <a:t>III. </a:t>
            </a:r>
            <a:r>
              <a:rPr lang="en-US" sz="6000" b="1" dirty="0" err="1">
                <a:solidFill>
                  <a:srgbClr val="00A19D"/>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6000" b="1" dirty="0">
                <a:solidFill>
                  <a:srgbClr val="00A19D"/>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A19D"/>
                </a:solidFill>
                <a:latin typeface="Times New Roman" panose="02020603050405020304" pitchFamily="18" charset="0"/>
                <a:ea typeface="Calibri" panose="020F0502020204030204" pitchFamily="34" charset="0"/>
                <a:cs typeface="Times New Roman" panose="02020603050405020304" pitchFamily="18" charset="0"/>
              </a:rPr>
              <a:t>luật</a:t>
            </a:r>
            <a:r>
              <a:rPr lang="en-US" sz="6000" b="1" dirty="0">
                <a:solidFill>
                  <a:srgbClr val="00A19D"/>
                </a:solidFill>
                <a:latin typeface="Times New Roman" panose="02020603050405020304" pitchFamily="18" charset="0"/>
                <a:ea typeface="Calibri" panose="020F0502020204030204" pitchFamily="34" charset="0"/>
                <a:cs typeface="Times New Roman" panose="02020603050405020304" pitchFamily="18" charset="0"/>
              </a:rPr>
              <a:t> Ohm</a:t>
            </a:r>
          </a:p>
          <a:p>
            <a:pPr>
              <a:lnSpc>
                <a:spcPct val="150000"/>
              </a:lnSpc>
            </a:pPr>
            <a:endParaRPr lang="en-US" sz="6000" b="1" dirty="0">
              <a:solidFill>
                <a:srgbClr val="00A19D"/>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96499FDB-27E2-4BBA-ADA9-1A40E3A5FE76}"/>
              </a:ext>
            </a:extLst>
          </p:cNvPr>
          <p:cNvPicPr>
            <a:picLocks noChangeAspect="1"/>
          </p:cNvPicPr>
          <p:nvPr/>
        </p:nvPicPr>
        <p:blipFill rotWithShape="1">
          <a:blip r:embed="rId2"/>
          <a:srcRect r="14894"/>
          <a:stretch/>
        </p:blipFill>
        <p:spPr>
          <a:xfrm>
            <a:off x="2316235" y="1816801"/>
            <a:ext cx="7559530" cy="4918017"/>
          </a:xfrm>
          <a:prstGeom prst="rect">
            <a:avLst/>
          </a:prstGeom>
        </p:spPr>
      </p:pic>
    </p:spTree>
    <p:extLst>
      <p:ext uri="{BB962C8B-B14F-4D97-AF65-F5344CB8AC3E}">
        <p14:creationId xmlns:p14="http://schemas.microsoft.com/office/powerpoint/2010/main" val="42542283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27"/>
                                        </p:tgtEl>
                                        <p:attrNameLst>
                                          <p:attrName>style.visibility</p:attrName>
                                        </p:attrNameLst>
                                      </p:cBhvr>
                                      <p:to>
                                        <p:strVal val="visible"/>
                                      </p:to>
                                    </p:set>
                                    <p:animEffect transition="in" filter="wipe(up)">
                                      <p:cBhvr>
                                        <p:cTn id="7" dur="750"/>
                                        <p:tgtEl>
                                          <p:spTgt spid="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924;p44">
            <a:extLst>
              <a:ext uri="{FF2B5EF4-FFF2-40B4-BE49-F238E27FC236}">
                <a16:creationId xmlns="" xmlns:a16="http://schemas.microsoft.com/office/drawing/2014/main" id="{3C098BC9-262A-434A-9870-600C2DF8EFAE}"/>
              </a:ext>
            </a:extLst>
          </p:cNvPr>
          <p:cNvSpPr txBox="1">
            <a:spLocks/>
          </p:cNvSpPr>
          <p:nvPr/>
        </p:nvSpPr>
        <p:spPr>
          <a:xfrm>
            <a:off x="1020448" y="1391189"/>
            <a:ext cx="5966350" cy="1503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2"/>
              </a:buClr>
              <a:buSzPts val="1400"/>
              <a:buFont typeface="Montserrat"/>
              <a:buChar char="●"/>
              <a:defRPr sz="1400" b="0" i="0" u="none" strike="noStrike" cap="none">
                <a:solidFill>
                  <a:schemeClr val="accent2"/>
                </a:solidFill>
                <a:latin typeface="Montserrat"/>
                <a:ea typeface="Montserrat"/>
                <a:cs typeface="Montserrat"/>
                <a:sym typeface="Montserrat"/>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186262" marR="0" lvl="0" indent="0" algn="just" defTabSz="1219170" rtl="0" eaLnBrk="1" fontAlgn="auto" latinLnBrk="0" hangingPunct="1">
              <a:lnSpc>
                <a:spcPct val="150000"/>
              </a:lnSpc>
              <a:spcBef>
                <a:spcPts val="0"/>
              </a:spcBef>
              <a:spcAft>
                <a:spcPts val="0"/>
              </a:spcAft>
              <a:buClr>
                <a:srgbClr val="212121"/>
              </a:buClr>
              <a:buSzPts val="1400"/>
              <a:buFont typeface="Montserrat"/>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Với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1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đoạn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dây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dẫn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nhất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định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a:t>
            </a:r>
            <a:endParaRPr lang="en-US" sz="2800" kern="0" dirty="0">
              <a:solidFill>
                <a:srgbClr val="000000"/>
              </a:solidFill>
              <a:latin typeface="Times New Roman" panose="02020603050405020304" pitchFamily="18" charset="0"/>
              <a:cs typeface="Times New Roman" panose="02020603050405020304" pitchFamily="18" charset="0"/>
            </a:endParaRPr>
          </a:p>
          <a:p>
            <a:pPr marL="186262" marR="0" lvl="0" indent="0" algn="just" defTabSz="1219170" rtl="0" eaLnBrk="1" fontAlgn="auto" latinLnBrk="0" hangingPunct="1">
              <a:lnSpc>
                <a:spcPct val="150000"/>
              </a:lnSpc>
              <a:spcBef>
                <a:spcPts val="0"/>
              </a:spcBef>
              <a:spcAft>
                <a:spcPts val="0"/>
              </a:spcAft>
              <a:buClr>
                <a:srgbClr val="212121"/>
              </a:buClr>
              <a:buSzPts val="1400"/>
              <a:buFont typeface="Montserrat"/>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U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tăng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 I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tăng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U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giảm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 I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giảm</a:t>
            </a:r>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endParaRPr>
          </a:p>
        </p:txBody>
      </p:sp>
      <p:sp>
        <p:nvSpPr>
          <p:cNvPr id="17" name="Google Shape;1785;p44">
            <a:extLst>
              <a:ext uri="{FF2B5EF4-FFF2-40B4-BE49-F238E27FC236}">
                <a16:creationId xmlns="" xmlns:a16="http://schemas.microsoft.com/office/drawing/2014/main" id="{FE56EC65-B195-46BB-B666-5A29B09729B4}"/>
              </a:ext>
            </a:extLst>
          </p:cNvPr>
          <p:cNvSpPr/>
          <p:nvPr/>
        </p:nvSpPr>
        <p:spPr>
          <a:xfrm>
            <a:off x="7570900" y="6851776"/>
            <a:ext cx="4621100" cy="5044"/>
          </a:xfrm>
          <a:custGeom>
            <a:avLst/>
            <a:gdLst/>
            <a:ahLst/>
            <a:cxnLst/>
            <a:rect l="l" t="t" r="r" b="b"/>
            <a:pathLst>
              <a:path w="184132" h="201" extrusionOk="0">
                <a:moveTo>
                  <a:pt x="92066" y="1"/>
                </a:moveTo>
                <a:cubicBezTo>
                  <a:pt x="41230" y="1"/>
                  <a:pt x="0" y="34"/>
                  <a:pt x="0" y="101"/>
                </a:cubicBezTo>
                <a:cubicBezTo>
                  <a:pt x="0" y="167"/>
                  <a:pt x="41230" y="201"/>
                  <a:pt x="92066" y="201"/>
                </a:cubicBezTo>
                <a:cubicBezTo>
                  <a:pt x="142902" y="201"/>
                  <a:pt x="184132" y="167"/>
                  <a:pt x="184132" y="101"/>
                </a:cubicBezTo>
                <a:cubicBezTo>
                  <a:pt x="184132" y="34"/>
                  <a:pt x="142936" y="1"/>
                  <a:pt x="9206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56" name="Google Shape;1924;p44">
            <a:extLst>
              <a:ext uri="{FF2B5EF4-FFF2-40B4-BE49-F238E27FC236}">
                <a16:creationId xmlns="" xmlns:a16="http://schemas.microsoft.com/office/drawing/2014/main" id="{72BC00DA-95D8-4B20-ACF6-5850296A1156}"/>
              </a:ext>
            </a:extLst>
          </p:cNvPr>
          <p:cNvSpPr txBox="1">
            <a:spLocks/>
          </p:cNvSpPr>
          <p:nvPr/>
        </p:nvSpPr>
        <p:spPr>
          <a:xfrm>
            <a:off x="1064614" y="2962705"/>
            <a:ext cx="5878018" cy="1503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2"/>
              </a:buClr>
              <a:buSzPts val="1400"/>
              <a:buFont typeface="Montserrat"/>
              <a:buChar char="●"/>
              <a:defRPr sz="1400" b="0" i="0" u="none" strike="noStrike" cap="none">
                <a:solidFill>
                  <a:schemeClr val="accent2"/>
                </a:solidFill>
                <a:latin typeface="Montserrat"/>
                <a:ea typeface="Montserrat"/>
                <a:cs typeface="Montserrat"/>
                <a:sym typeface="Montserrat"/>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186262" marR="0" lvl="0" indent="0" algn="just" defTabSz="1219170" rtl="0" eaLnBrk="1" fontAlgn="auto" latinLnBrk="0" hangingPunct="1">
              <a:lnSpc>
                <a:spcPct val="150000"/>
              </a:lnSpc>
              <a:spcBef>
                <a:spcPts val="0"/>
              </a:spcBef>
              <a:spcAft>
                <a:spcPts val="0"/>
              </a:spcAft>
              <a:buClr>
                <a:srgbClr val="212121"/>
              </a:buClr>
              <a:buSzPts val="1400"/>
              <a:buFont typeface="Montserrat"/>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Với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các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dây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dẫn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khác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nhau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cùng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một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hiệu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điện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thế</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thì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cường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độ</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dòng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điện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qua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dây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dẫn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giống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nhau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Montserrat"/>
              </a:rPr>
              <a:t>không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rPr>
              <a:t>?</a:t>
            </a:r>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Montserrat"/>
            </a:endParaRPr>
          </a:p>
        </p:txBody>
      </p:sp>
      <p:pic>
        <p:nvPicPr>
          <p:cNvPr id="2" name="Picture 1">
            <a:extLst>
              <a:ext uri="{FF2B5EF4-FFF2-40B4-BE49-F238E27FC236}">
                <a16:creationId xmlns="" xmlns:a16="http://schemas.microsoft.com/office/drawing/2014/main" id="{D59B2CB9-782C-AA45-DC62-E1DCC09A4620}"/>
              </a:ext>
            </a:extLst>
          </p:cNvPr>
          <p:cNvPicPr>
            <a:picLocks noChangeAspect="1"/>
          </p:cNvPicPr>
          <p:nvPr/>
        </p:nvPicPr>
        <p:blipFill>
          <a:blip r:embed="rId2"/>
          <a:stretch>
            <a:fillRect/>
          </a:stretch>
        </p:blipFill>
        <p:spPr>
          <a:xfrm>
            <a:off x="7842161" y="2411586"/>
            <a:ext cx="4078577" cy="4304149"/>
          </a:xfrm>
          <a:prstGeom prst="rect">
            <a:avLst/>
          </a:prstGeom>
        </p:spPr>
      </p:pic>
      <p:sp>
        <p:nvSpPr>
          <p:cNvPr id="7" name="Rectangle: Rounded Corners 6">
            <a:extLst>
              <a:ext uri="{FF2B5EF4-FFF2-40B4-BE49-F238E27FC236}">
                <a16:creationId xmlns="" xmlns:a16="http://schemas.microsoft.com/office/drawing/2014/main" id="{97676497-E1AD-3EB3-58F3-4F39A1F71C55}"/>
              </a:ext>
            </a:extLst>
          </p:cNvPr>
          <p:cNvSpPr/>
          <p:nvPr/>
        </p:nvSpPr>
        <p:spPr>
          <a:xfrm>
            <a:off x="655984" y="194139"/>
            <a:ext cx="3898088" cy="46166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571B0135-CB0C-6A20-EDBD-CF8C27A861B5}"/>
              </a:ext>
            </a:extLst>
          </p:cNvPr>
          <p:cNvSpPr txBox="1"/>
          <p:nvPr/>
        </p:nvSpPr>
        <p:spPr>
          <a:xfrm>
            <a:off x="879508" y="194138"/>
            <a:ext cx="3575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III.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Định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luật</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Ohm</a:t>
            </a:r>
          </a:p>
        </p:txBody>
      </p:sp>
      <p:sp>
        <p:nvSpPr>
          <p:cNvPr id="9" name="TextBox 8">
            <a:extLst>
              <a:ext uri="{FF2B5EF4-FFF2-40B4-BE49-F238E27FC236}">
                <a16:creationId xmlns="" xmlns:a16="http://schemas.microsoft.com/office/drawing/2014/main" id="{EA72D395-64EB-1CBB-474B-C06347A7918D}"/>
              </a:ext>
            </a:extLst>
          </p:cNvPr>
          <p:cNvSpPr txBox="1"/>
          <p:nvPr/>
        </p:nvSpPr>
        <p:spPr>
          <a:xfrm>
            <a:off x="384388" y="762705"/>
            <a:ext cx="887748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1.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Điện</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trở</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của</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đoạn</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dây</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dẫn</a:t>
            </a:r>
            <a:endPar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 xmlns:a16="http://schemas.microsoft.com/office/drawing/2014/main" id="{CA1EB31D-BCFF-12D9-8CF0-61EC7F971A1E}"/>
              </a:ext>
            </a:extLst>
          </p:cNvPr>
          <p:cNvGrpSpPr/>
          <p:nvPr/>
        </p:nvGrpSpPr>
        <p:grpSpPr>
          <a:xfrm>
            <a:off x="308213" y="217196"/>
            <a:ext cx="571295" cy="492443"/>
            <a:chOff x="5033118" y="2269604"/>
            <a:chExt cx="1127406" cy="971798"/>
          </a:xfrm>
        </p:grpSpPr>
        <p:sp>
          <p:nvSpPr>
            <p:cNvPr id="12" name="Google Shape;2992;p59">
              <a:extLst>
                <a:ext uri="{FF2B5EF4-FFF2-40B4-BE49-F238E27FC236}">
                  <a16:creationId xmlns="" xmlns:a16="http://schemas.microsoft.com/office/drawing/2014/main" id="{D163803A-FF67-F1E1-9D7C-BBAF13985979}"/>
                </a:ext>
              </a:extLst>
            </p:cNvPr>
            <p:cNvSpPr/>
            <p:nvPr/>
          </p:nvSpPr>
          <p:spPr>
            <a:xfrm rot="15472792">
              <a:off x="5110922" y="2191800"/>
              <a:ext cx="971798" cy="1127406"/>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FFB3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3" name="Picture 6" descr="Biểu tượng miễn phí plugin">
              <a:extLst>
                <a:ext uri="{FF2B5EF4-FFF2-40B4-BE49-F238E27FC236}">
                  <a16:creationId xmlns="" xmlns:a16="http://schemas.microsoft.com/office/drawing/2014/main" id="{08D67E26-5DE7-4D95-DE25-6AC8D28EFC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2200" y="2456578"/>
              <a:ext cx="621080" cy="6210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13289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56"/>
                                        </p:tgtEl>
                                        <p:attrNameLst>
                                          <p:attrName>style.visibility</p:attrName>
                                        </p:attrNameLst>
                                      </p:cBhvr>
                                      <p:to>
                                        <p:strVal val="visible"/>
                                      </p:to>
                                    </p:set>
                                    <p:animEffect transition="in" filter="wipe(up)">
                                      <p:cBhvr>
                                        <p:cTn id="22"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156"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Line 2">
            <a:extLst>
              <a:ext uri="{FF2B5EF4-FFF2-40B4-BE49-F238E27FC236}">
                <a16:creationId xmlns="" xmlns:a16="http://schemas.microsoft.com/office/drawing/2014/main" id="{9E679D55-3FB6-479F-8A53-3279E30198EC}"/>
              </a:ext>
            </a:extLst>
          </p:cNvPr>
          <p:cNvSpPr>
            <a:spLocks noChangeShapeType="1"/>
          </p:cNvSpPr>
          <p:nvPr/>
        </p:nvSpPr>
        <p:spPr bwMode="auto">
          <a:xfrm>
            <a:off x="2907081" y="4259942"/>
            <a:ext cx="1420812" cy="1527175"/>
          </a:xfrm>
          <a:prstGeom prst="line">
            <a:avLst/>
          </a:prstGeom>
          <a:noFill/>
          <a:ln w="19050">
            <a:solidFill>
              <a:schemeClr val="tx1"/>
            </a:solidFill>
            <a:round/>
            <a:headEnd type="arrow" w="sm"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1" name="Oval 7">
            <a:extLst>
              <a:ext uri="{FF2B5EF4-FFF2-40B4-BE49-F238E27FC236}">
                <a16:creationId xmlns="" xmlns:a16="http://schemas.microsoft.com/office/drawing/2014/main" id="{BF6E40CD-13D2-46B9-9E98-DA30C46016E9}"/>
              </a:ext>
            </a:extLst>
          </p:cNvPr>
          <p:cNvSpPr>
            <a:spLocks noChangeArrowheads="1"/>
          </p:cNvSpPr>
          <p:nvPr/>
        </p:nvSpPr>
        <p:spPr bwMode="auto">
          <a:xfrm>
            <a:off x="3635743" y="5101316"/>
            <a:ext cx="381000" cy="381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2" name="Rectangle 9">
            <a:extLst>
              <a:ext uri="{FF2B5EF4-FFF2-40B4-BE49-F238E27FC236}">
                <a16:creationId xmlns="" xmlns:a16="http://schemas.microsoft.com/office/drawing/2014/main" id="{8D256497-755E-4A4E-85AF-69A911C4CAD1}"/>
              </a:ext>
            </a:extLst>
          </p:cNvPr>
          <p:cNvSpPr>
            <a:spLocks noChangeArrowheads="1"/>
          </p:cNvSpPr>
          <p:nvPr/>
        </p:nvSpPr>
        <p:spPr bwMode="auto">
          <a:xfrm>
            <a:off x="2340343" y="5253716"/>
            <a:ext cx="3048000" cy="685800"/>
          </a:xfrm>
          <a:prstGeom prst="rect">
            <a:avLst/>
          </a:prstGeom>
          <a:blipFill dpi="0" rotWithShape="1">
            <a:blip r:embed="rId2"/>
            <a:srcRect/>
            <a:tile tx="0" ty="0" sx="100000" sy="100000" flip="none" algn="tl"/>
          </a:blip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3" name="Oval 10">
            <a:extLst>
              <a:ext uri="{FF2B5EF4-FFF2-40B4-BE49-F238E27FC236}">
                <a16:creationId xmlns="" xmlns:a16="http://schemas.microsoft.com/office/drawing/2014/main" id="{B43B35EE-D2BE-40A7-A168-1DB3B3692891}"/>
              </a:ext>
            </a:extLst>
          </p:cNvPr>
          <p:cNvSpPr>
            <a:spLocks noChangeArrowheads="1"/>
          </p:cNvSpPr>
          <p:nvPr/>
        </p:nvSpPr>
        <p:spPr bwMode="auto">
          <a:xfrm>
            <a:off x="2949943" y="5482316"/>
            <a:ext cx="228600" cy="2286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4" name="Arc 12">
            <a:extLst>
              <a:ext uri="{FF2B5EF4-FFF2-40B4-BE49-F238E27FC236}">
                <a16:creationId xmlns="" xmlns:a16="http://schemas.microsoft.com/office/drawing/2014/main" id="{5656A8A4-1931-428E-87DA-940CAC92F407}"/>
              </a:ext>
            </a:extLst>
          </p:cNvPr>
          <p:cNvSpPr>
            <a:spLocks/>
          </p:cNvSpPr>
          <p:nvPr/>
        </p:nvSpPr>
        <p:spPr bwMode="auto">
          <a:xfrm>
            <a:off x="2873743" y="3955142"/>
            <a:ext cx="1885950" cy="536575"/>
          </a:xfrm>
          <a:custGeom>
            <a:avLst/>
            <a:gdLst>
              <a:gd name="T0" fmla="*/ 0 w 38186"/>
              <a:gd name="T1" fmla="*/ 6805336 h 21600"/>
              <a:gd name="T2" fmla="*/ 93144278 w 38186"/>
              <a:gd name="T3" fmla="*/ 7405778 h 21600"/>
              <a:gd name="T4" fmla="*/ 45945251 w 38186"/>
              <a:gd name="T5" fmla="*/ 13329293 h 21600"/>
              <a:gd name="T6" fmla="*/ 0 60000 65536"/>
              <a:gd name="T7" fmla="*/ 0 60000 65536"/>
              <a:gd name="T8" fmla="*/ 0 60000 65536"/>
            </a:gdLst>
            <a:ahLst/>
            <a:cxnLst>
              <a:cxn ang="T6">
                <a:pos x="T0" y="T1"/>
              </a:cxn>
              <a:cxn ang="T7">
                <a:pos x="T2" y="T3"/>
              </a:cxn>
              <a:cxn ang="T8">
                <a:pos x="T4" y="T5"/>
              </a:cxn>
            </a:cxnLst>
            <a:rect l="0" t="0" r="r" b="b"/>
            <a:pathLst>
              <a:path w="38186" h="21600" fill="none" extrusionOk="0">
                <a:moveTo>
                  <a:pt x="0" y="11028"/>
                </a:moveTo>
                <a:cubicBezTo>
                  <a:pt x="3822" y="4216"/>
                  <a:pt x="11025" y="0"/>
                  <a:pt x="18836" y="0"/>
                </a:cubicBezTo>
                <a:cubicBezTo>
                  <a:pt x="27041" y="0"/>
                  <a:pt x="34539" y="4649"/>
                  <a:pt x="38185" y="12001"/>
                </a:cubicBezTo>
              </a:path>
              <a:path w="38186" h="21600" stroke="0" extrusionOk="0">
                <a:moveTo>
                  <a:pt x="0" y="11028"/>
                </a:moveTo>
                <a:cubicBezTo>
                  <a:pt x="3822" y="4216"/>
                  <a:pt x="11025" y="0"/>
                  <a:pt x="18836" y="0"/>
                </a:cubicBezTo>
                <a:cubicBezTo>
                  <a:pt x="27041" y="0"/>
                  <a:pt x="34539" y="4649"/>
                  <a:pt x="38185" y="12001"/>
                </a:cubicBezTo>
                <a:lnTo>
                  <a:pt x="18836" y="21600"/>
                </a:lnTo>
                <a:lnTo>
                  <a:pt x="0" y="11028"/>
                </a:lnTo>
                <a:close/>
              </a:path>
            </a:pathLst>
          </a:custGeom>
          <a:noFill/>
          <a:ln w="28575">
            <a:solidFill>
              <a:schemeClr val="tx1"/>
            </a:solidFill>
            <a:prstDash val="sysDot"/>
            <a:round/>
            <a:headEnd type="diamond" w="med" len="med"/>
            <a:tailEnd type="diamond"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5" name="Line 17">
            <a:extLst>
              <a:ext uri="{FF2B5EF4-FFF2-40B4-BE49-F238E27FC236}">
                <a16:creationId xmlns="" xmlns:a16="http://schemas.microsoft.com/office/drawing/2014/main" id="{E909863A-6423-48B0-8377-573D508B413A}"/>
              </a:ext>
            </a:extLst>
          </p:cNvPr>
          <p:cNvSpPr>
            <a:spLocks noChangeShapeType="1"/>
          </p:cNvSpPr>
          <p:nvPr/>
        </p:nvSpPr>
        <p:spPr bwMode="auto">
          <a:xfrm>
            <a:off x="7521943" y="1977116"/>
            <a:ext cx="1524000" cy="1752600"/>
          </a:xfrm>
          <a:prstGeom prst="line">
            <a:avLst/>
          </a:prstGeom>
          <a:noFill/>
          <a:ln w="19050">
            <a:solidFill>
              <a:schemeClr val="tx1"/>
            </a:solidFill>
            <a:round/>
            <a:headEnd type="arrow" w="sm"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6" name="Rectangle 18">
            <a:extLst>
              <a:ext uri="{FF2B5EF4-FFF2-40B4-BE49-F238E27FC236}">
                <a16:creationId xmlns="" xmlns:a16="http://schemas.microsoft.com/office/drawing/2014/main" id="{3FE10A1D-FC38-46F8-B4F7-20C43A7AB036}"/>
              </a:ext>
            </a:extLst>
          </p:cNvPr>
          <p:cNvSpPr>
            <a:spLocks noChangeArrowheads="1"/>
          </p:cNvSpPr>
          <p:nvPr/>
        </p:nvSpPr>
        <p:spPr bwMode="auto">
          <a:xfrm>
            <a:off x="6912343" y="3682092"/>
            <a:ext cx="2971800" cy="1038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7" name="Oval 19">
            <a:extLst>
              <a:ext uri="{FF2B5EF4-FFF2-40B4-BE49-F238E27FC236}">
                <a16:creationId xmlns="" xmlns:a16="http://schemas.microsoft.com/office/drawing/2014/main" id="{EF28293D-EB33-4409-B705-BE382E11FD9C}"/>
              </a:ext>
            </a:extLst>
          </p:cNvPr>
          <p:cNvSpPr>
            <a:spLocks noChangeArrowheads="1"/>
          </p:cNvSpPr>
          <p:nvPr/>
        </p:nvSpPr>
        <p:spPr bwMode="auto">
          <a:xfrm>
            <a:off x="8207743" y="2739116"/>
            <a:ext cx="381000" cy="381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8" name="Rectangle 20">
            <a:extLst>
              <a:ext uri="{FF2B5EF4-FFF2-40B4-BE49-F238E27FC236}">
                <a16:creationId xmlns="" xmlns:a16="http://schemas.microsoft.com/office/drawing/2014/main" id="{17DF7AE4-B22A-4537-83BE-C34A126FA182}"/>
              </a:ext>
            </a:extLst>
          </p:cNvPr>
          <p:cNvSpPr>
            <a:spLocks noChangeArrowheads="1"/>
          </p:cNvSpPr>
          <p:nvPr/>
        </p:nvSpPr>
        <p:spPr bwMode="auto">
          <a:xfrm>
            <a:off x="7293343" y="1215116"/>
            <a:ext cx="2286000" cy="1752600"/>
          </a:xfrm>
          <a:prstGeom prst="rect">
            <a:avLst/>
          </a:prstGeom>
          <a:noFill/>
          <a:ln w="57150" cmpd="thickThin">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9" name="Rectangle 21">
            <a:extLst>
              <a:ext uri="{FF2B5EF4-FFF2-40B4-BE49-F238E27FC236}">
                <a16:creationId xmlns="" xmlns:a16="http://schemas.microsoft.com/office/drawing/2014/main" id="{BE993930-89FA-4DAD-81BA-01F923E8B884}"/>
              </a:ext>
            </a:extLst>
          </p:cNvPr>
          <p:cNvSpPr>
            <a:spLocks noChangeArrowheads="1"/>
          </p:cNvSpPr>
          <p:nvPr/>
        </p:nvSpPr>
        <p:spPr bwMode="auto">
          <a:xfrm>
            <a:off x="6912343" y="2967716"/>
            <a:ext cx="3048000" cy="685800"/>
          </a:xfrm>
          <a:prstGeom prst="rect">
            <a:avLst/>
          </a:prstGeom>
          <a:blipFill dpi="0" rotWithShape="1">
            <a:blip r:embed="rId2"/>
            <a:srcRect/>
            <a:tile tx="0" ty="0" sx="100000" sy="100000" flip="none" algn="tl"/>
          </a:blip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0" name="Oval 22">
            <a:extLst>
              <a:ext uri="{FF2B5EF4-FFF2-40B4-BE49-F238E27FC236}">
                <a16:creationId xmlns="" xmlns:a16="http://schemas.microsoft.com/office/drawing/2014/main" id="{A67C5401-7879-4243-8E43-27477BDAD243}"/>
              </a:ext>
            </a:extLst>
          </p:cNvPr>
          <p:cNvSpPr>
            <a:spLocks noChangeArrowheads="1"/>
          </p:cNvSpPr>
          <p:nvPr/>
        </p:nvSpPr>
        <p:spPr bwMode="auto">
          <a:xfrm>
            <a:off x="7369543" y="3196316"/>
            <a:ext cx="228600" cy="2286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 name="Oval 23">
            <a:extLst>
              <a:ext uri="{FF2B5EF4-FFF2-40B4-BE49-F238E27FC236}">
                <a16:creationId xmlns="" xmlns:a16="http://schemas.microsoft.com/office/drawing/2014/main" id="{1155ACA6-61D5-482D-9599-DBF2D27075EF}"/>
              </a:ext>
            </a:extLst>
          </p:cNvPr>
          <p:cNvSpPr>
            <a:spLocks noChangeArrowheads="1"/>
          </p:cNvSpPr>
          <p:nvPr/>
        </p:nvSpPr>
        <p:spPr bwMode="auto">
          <a:xfrm>
            <a:off x="9274543" y="3196316"/>
            <a:ext cx="228600" cy="228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2" name="Arc 24">
            <a:extLst>
              <a:ext uri="{FF2B5EF4-FFF2-40B4-BE49-F238E27FC236}">
                <a16:creationId xmlns="" xmlns:a16="http://schemas.microsoft.com/office/drawing/2014/main" id="{0778768C-B5D4-4072-BCC6-108654A5265B}"/>
              </a:ext>
            </a:extLst>
          </p:cNvPr>
          <p:cNvSpPr>
            <a:spLocks/>
          </p:cNvSpPr>
          <p:nvPr/>
        </p:nvSpPr>
        <p:spPr bwMode="auto">
          <a:xfrm>
            <a:off x="7445743" y="1592942"/>
            <a:ext cx="1885950" cy="536575"/>
          </a:xfrm>
          <a:custGeom>
            <a:avLst/>
            <a:gdLst>
              <a:gd name="T0" fmla="*/ 0 w 38186"/>
              <a:gd name="T1" fmla="*/ 6805336 h 21600"/>
              <a:gd name="T2" fmla="*/ 93144278 w 38186"/>
              <a:gd name="T3" fmla="*/ 7405778 h 21600"/>
              <a:gd name="T4" fmla="*/ 45945251 w 38186"/>
              <a:gd name="T5" fmla="*/ 13329293 h 21600"/>
              <a:gd name="T6" fmla="*/ 0 60000 65536"/>
              <a:gd name="T7" fmla="*/ 0 60000 65536"/>
              <a:gd name="T8" fmla="*/ 0 60000 65536"/>
            </a:gdLst>
            <a:ahLst/>
            <a:cxnLst>
              <a:cxn ang="T6">
                <a:pos x="T0" y="T1"/>
              </a:cxn>
              <a:cxn ang="T7">
                <a:pos x="T2" y="T3"/>
              </a:cxn>
              <a:cxn ang="T8">
                <a:pos x="T4" y="T5"/>
              </a:cxn>
            </a:cxnLst>
            <a:rect l="0" t="0" r="r" b="b"/>
            <a:pathLst>
              <a:path w="38186" h="21600" fill="none" extrusionOk="0">
                <a:moveTo>
                  <a:pt x="0" y="11028"/>
                </a:moveTo>
                <a:cubicBezTo>
                  <a:pt x="3822" y="4216"/>
                  <a:pt x="11025" y="0"/>
                  <a:pt x="18836" y="0"/>
                </a:cubicBezTo>
                <a:cubicBezTo>
                  <a:pt x="27041" y="0"/>
                  <a:pt x="34539" y="4649"/>
                  <a:pt x="38185" y="12001"/>
                </a:cubicBezTo>
              </a:path>
              <a:path w="38186" h="21600" stroke="0" extrusionOk="0">
                <a:moveTo>
                  <a:pt x="0" y="11028"/>
                </a:moveTo>
                <a:cubicBezTo>
                  <a:pt x="3822" y="4216"/>
                  <a:pt x="11025" y="0"/>
                  <a:pt x="18836" y="0"/>
                </a:cubicBezTo>
                <a:cubicBezTo>
                  <a:pt x="27041" y="0"/>
                  <a:pt x="34539" y="4649"/>
                  <a:pt x="38185" y="12001"/>
                </a:cubicBezTo>
                <a:lnTo>
                  <a:pt x="18836" y="21600"/>
                </a:lnTo>
                <a:lnTo>
                  <a:pt x="0" y="11028"/>
                </a:lnTo>
                <a:close/>
              </a:path>
            </a:pathLst>
          </a:custGeom>
          <a:noFill/>
          <a:ln w="28575">
            <a:solidFill>
              <a:schemeClr val="tx1"/>
            </a:solidFill>
            <a:prstDash val="sysDot"/>
            <a:round/>
            <a:headEnd type="diamond" w="med" len="med"/>
            <a:tailEnd type="diamond"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3" name="Text Box 25">
            <a:extLst>
              <a:ext uri="{FF2B5EF4-FFF2-40B4-BE49-F238E27FC236}">
                <a16:creationId xmlns="" xmlns:a16="http://schemas.microsoft.com/office/drawing/2014/main" id="{8432269B-62CA-45CB-92C0-9FE09C0B50FA}"/>
              </a:ext>
            </a:extLst>
          </p:cNvPr>
          <p:cNvSpPr txBox="1">
            <a:spLocks noChangeArrowheads="1"/>
          </p:cNvSpPr>
          <p:nvPr/>
        </p:nvSpPr>
        <p:spPr bwMode="auto">
          <a:xfrm>
            <a:off x="7293343" y="1519916"/>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0</a:t>
            </a:r>
          </a:p>
        </p:txBody>
      </p:sp>
      <p:sp>
        <p:nvSpPr>
          <p:cNvPr id="74" name="Text Box 26">
            <a:extLst>
              <a:ext uri="{FF2B5EF4-FFF2-40B4-BE49-F238E27FC236}">
                <a16:creationId xmlns="" xmlns:a16="http://schemas.microsoft.com/office/drawing/2014/main" id="{A3A9603C-CEF7-4DEF-9A62-6A0713D56E3F}"/>
              </a:ext>
            </a:extLst>
          </p:cNvPr>
          <p:cNvSpPr txBox="1">
            <a:spLocks noChangeArrowheads="1"/>
          </p:cNvSpPr>
          <p:nvPr/>
        </p:nvSpPr>
        <p:spPr bwMode="auto">
          <a:xfrm>
            <a:off x="9203106" y="1596116"/>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2</a:t>
            </a:r>
          </a:p>
        </p:txBody>
      </p:sp>
      <p:sp>
        <p:nvSpPr>
          <p:cNvPr id="75" name="Text Box 27">
            <a:extLst>
              <a:ext uri="{FF2B5EF4-FFF2-40B4-BE49-F238E27FC236}">
                <a16:creationId xmlns="" xmlns:a16="http://schemas.microsoft.com/office/drawing/2014/main" id="{19F4B387-7D1E-48E9-B457-BC14BE07797A}"/>
              </a:ext>
            </a:extLst>
          </p:cNvPr>
          <p:cNvSpPr txBox="1">
            <a:spLocks noChangeArrowheads="1"/>
          </p:cNvSpPr>
          <p:nvPr/>
        </p:nvSpPr>
        <p:spPr bwMode="auto">
          <a:xfrm>
            <a:off x="7598143" y="1367516"/>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0.5</a:t>
            </a:r>
          </a:p>
        </p:txBody>
      </p:sp>
      <p:sp>
        <p:nvSpPr>
          <p:cNvPr id="76" name="Text Box 28">
            <a:extLst>
              <a:ext uri="{FF2B5EF4-FFF2-40B4-BE49-F238E27FC236}">
                <a16:creationId xmlns="" xmlns:a16="http://schemas.microsoft.com/office/drawing/2014/main" id="{8A70ACA4-7857-4790-AF77-54FFA01A409A}"/>
              </a:ext>
            </a:extLst>
          </p:cNvPr>
          <p:cNvSpPr txBox="1">
            <a:spLocks noChangeArrowheads="1"/>
          </p:cNvSpPr>
          <p:nvPr/>
        </p:nvSpPr>
        <p:spPr bwMode="auto">
          <a:xfrm>
            <a:off x="8247558" y="2008074"/>
            <a:ext cx="533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p>
        </p:txBody>
      </p:sp>
      <p:sp>
        <p:nvSpPr>
          <p:cNvPr id="77" name="Line 29">
            <a:extLst>
              <a:ext uri="{FF2B5EF4-FFF2-40B4-BE49-F238E27FC236}">
                <a16:creationId xmlns="" xmlns:a16="http://schemas.microsoft.com/office/drawing/2014/main" id="{AFE3C45A-29F6-44CA-A983-37B82A13A23E}"/>
              </a:ext>
            </a:extLst>
          </p:cNvPr>
          <p:cNvSpPr>
            <a:spLocks noChangeShapeType="1"/>
          </p:cNvSpPr>
          <p:nvPr/>
        </p:nvSpPr>
        <p:spPr bwMode="auto">
          <a:xfrm flipV="1">
            <a:off x="8283943" y="4567916"/>
            <a:ext cx="61595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78" name="Group 31">
            <a:extLst>
              <a:ext uri="{FF2B5EF4-FFF2-40B4-BE49-F238E27FC236}">
                <a16:creationId xmlns="" xmlns:a16="http://schemas.microsoft.com/office/drawing/2014/main" id="{F34E3B22-F92E-420E-9DBD-191B3771E55B}"/>
              </a:ext>
            </a:extLst>
          </p:cNvPr>
          <p:cNvGrpSpPr>
            <a:grpSpLocks/>
          </p:cNvGrpSpPr>
          <p:nvPr/>
        </p:nvGrpSpPr>
        <p:grpSpPr bwMode="auto">
          <a:xfrm>
            <a:off x="7902944" y="4548866"/>
            <a:ext cx="290513" cy="400050"/>
            <a:chOff x="2880" y="2781"/>
            <a:chExt cx="183" cy="291"/>
          </a:xfrm>
        </p:grpSpPr>
        <p:grpSp>
          <p:nvGrpSpPr>
            <p:cNvPr id="79" name="Group 32">
              <a:extLst>
                <a:ext uri="{FF2B5EF4-FFF2-40B4-BE49-F238E27FC236}">
                  <a16:creationId xmlns="" xmlns:a16="http://schemas.microsoft.com/office/drawing/2014/main" id="{18D80662-0D43-4B6B-9A75-514C0EA2CCB9}"/>
                </a:ext>
              </a:extLst>
            </p:cNvPr>
            <p:cNvGrpSpPr>
              <a:grpSpLocks/>
            </p:cNvGrpSpPr>
            <p:nvPr/>
          </p:nvGrpSpPr>
          <p:grpSpPr bwMode="auto">
            <a:xfrm>
              <a:off x="2880" y="2784"/>
              <a:ext cx="60" cy="288"/>
              <a:chOff x="2880" y="2784"/>
              <a:chExt cx="60" cy="288"/>
            </a:xfrm>
          </p:grpSpPr>
          <p:sp>
            <p:nvSpPr>
              <p:cNvPr id="83" name="Line 33">
                <a:extLst>
                  <a:ext uri="{FF2B5EF4-FFF2-40B4-BE49-F238E27FC236}">
                    <a16:creationId xmlns="" xmlns:a16="http://schemas.microsoft.com/office/drawing/2014/main" id="{BC7CD203-55EA-4465-A80F-43C9B6952E92}"/>
                  </a:ext>
                </a:extLst>
              </p:cNvPr>
              <p:cNvSpPr>
                <a:spLocks noChangeShapeType="1"/>
              </p:cNvSpPr>
              <p:nvPr/>
            </p:nvSpPr>
            <p:spPr bwMode="auto">
              <a:xfrm>
                <a:off x="2880" y="2784"/>
                <a:ext cx="0"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4" name="Line 34">
                <a:extLst>
                  <a:ext uri="{FF2B5EF4-FFF2-40B4-BE49-F238E27FC236}">
                    <a16:creationId xmlns="" xmlns:a16="http://schemas.microsoft.com/office/drawing/2014/main" id="{34F57320-6A34-4006-9470-FC53544F706E}"/>
                  </a:ext>
                </a:extLst>
              </p:cNvPr>
              <p:cNvSpPr>
                <a:spLocks noChangeShapeType="1"/>
              </p:cNvSpPr>
              <p:nvPr/>
            </p:nvSpPr>
            <p:spPr bwMode="auto">
              <a:xfrm>
                <a:off x="2940" y="2850"/>
                <a:ext cx="0" cy="1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80" name="Group 35">
              <a:extLst>
                <a:ext uri="{FF2B5EF4-FFF2-40B4-BE49-F238E27FC236}">
                  <a16:creationId xmlns="" xmlns:a16="http://schemas.microsoft.com/office/drawing/2014/main" id="{FDA50642-8CE7-4A50-A734-843B925286C5}"/>
                </a:ext>
              </a:extLst>
            </p:cNvPr>
            <p:cNvGrpSpPr>
              <a:grpSpLocks/>
            </p:cNvGrpSpPr>
            <p:nvPr/>
          </p:nvGrpSpPr>
          <p:grpSpPr bwMode="auto">
            <a:xfrm>
              <a:off x="3003" y="2781"/>
              <a:ext cx="60" cy="288"/>
              <a:chOff x="2880" y="2784"/>
              <a:chExt cx="60" cy="288"/>
            </a:xfrm>
          </p:grpSpPr>
          <p:sp>
            <p:nvSpPr>
              <p:cNvPr id="81" name="Line 36">
                <a:extLst>
                  <a:ext uri="{FF2B5EF4-FFF2-40B4-BE49-F238E27FC236}">
                    <a16:creationId xmlns="" xmlns:a16="http://schemas.microsoft.com/office/drawing/2014/main" id="{570F7801-22F7-45A4-99EE-BFD94CDD0273}"/>
                  </a:ext>
                </a:extLst>
              </p:cNvPr>
              <p:cNvSpPr>
                <a:spLocks noChangeShapeType="1"/>
              </p:cNvSpPr>
              <p:nvPr/>
            </p:nvSpPr>
            <p:spPr bwMode="auto">
              <a:xfrm>
                <a:off x="2880" y="2784"/>
                <a:ext cx="0"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2" name="Line 37">
                <a:extLst>
                  <a:ext uri="{FF2B5EF4-FFF2-40B4-BE49-F238E27FC236}">
                    <a16:creationId xmlns="" xmlns:a16="http://schemas.microsoft.com/office/drawing/2014/main" id="{FCC9755F-D155-4CEA-8446-51868180BE66}"/>
                  </a:ext>
                </a:extLst>
              </p:cNvPr>
              <p:cNvSpPr>
                <a:spLocks noChangeShapeType="1"/>
              </p:cNvSpPr>
              <p:nvPr/>
            </p:nvSpPr>
            <p:spPr bwMode="auto">
              <a:xfrm>
                <a:off x="2940" y="2850"/>
                <a:ext cx="0" cy="1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sp>
        <p:nvSpPr>
          <p:cNvPr id="85" name="Freeform 38">
            <a:extLst>
              <a:ext uri="{FF2B5EF4-FFF2-40B4-BE49-F238E27FC236}">
                <a16:creationId xmlns="" xmlns:a16="http://schemas.microsoft.com/office/drawing/2014/main" id="{B2A43F20-8544-42AB-94F5-8C11B116376A}"/>
              </a:ext>
            </a:extLst>
          </p:cNvPr>
          <p:cNvSpPr>
            <a:spLocks/>
          </p:cNvSpPr>
          <p:nvPr/>
        </p:nvSpPr>
        <p:spPr bwMode="auto">
          <a:xfrm>
            <a:off x="8917356" y="3348716"/>
            <a:ext cx="1143000" cy="1385888"/>
          </a:xfrm>
          <a:custGeom>
            <a:avLst/>
            <a:gdLst>
              <a:gd name="T0" fmla="*/ 565963076 w 1104"/>
              <a:gd name="T1" fmla="*/ 0 h 1008"/>
              <a:gd name="T2" fmla="*/ 1183377717 w 1104"/>
              <a:gd name="T3" fmla="*/ 0 h 1008"/>
              <a:gd name="T4" fmla="*/ 1183377717 w 1104"/>
              <a:gd name="T5" fmla="*/ 1905442012 h 1008"/>
              <a:gd name="T6" fmla="*/ 0 w 1104"/>
              <a:gd name="T7" fmla="*/ 1905442012 h 10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4" h="1008">
                <a:moveTo>
                  <a:pt x="528" y="0"/>
                </a:moveTo>
                <a:lnTo>
                  <a:pt x="1104" y="0"/>
                </a:lnTo>
                <a:lnTo>
                  <a:pt x="1104" y="1008"/>
                </a:lnTo>
                <a:lnTo>
                  <a:pt x="0" y="1008"/>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6" name="Line 39">
            <a:extLst>
              <a:ext uri="{FF2B5EF4-FFF2-40B4-BE49-F238E27FC236}">
                <a16:creationId xmlns="" xmlns:a16="http://schemas.microsoft.com/office/drawing/2014/main" id="{6277E035-94A2-40B2-8BD2-BCB4EBA32E52}"/>
              </a:ext>
            </a:extLst>
          </p:cNvPr>
          <p:cNvSpPr>
            <a:spLocks noChangeShapeType="1"/>
          </p:cNvSpPr>
          <p:nvPr/>
        </p:nvSpPr>
        <p:spPr bwMode="auto">
          <a:xfrm>
            <a:off x="8207743" y="4734604"/>
            <a:ext cx="381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87" name="Group 65">
            <a:extLst>
              <a:ext uri="{FF2B5EF4-FFF2-40B4-BE49-F238E27FC236}">
                <a16:creationId xmlns="" xmlns:a16="http://schemas.microsoft.com/office/drawing/2014/main" id="{944D4B96-8E26-495F-9EF0-9744BE0F2328}"/>
              </a:ext>
            </a:extLst>
          </p:cNvPr>
          <p:cNvGrpSpPr>
            <a:grpSpLocks/>
          </p:cNvGrpSpPr>
          <p:nvPr/>
        </p:nvGrpSpPr>
        <p:grpSpPr bwMode="auto">
          <a:xfrm>
            <a:off x="2645143" y="4720316"/>
            <a:ext cx="5257800" cy="2032000"/>
            <a:chOff x="528" y="2400"/>
            <a:chExt cx="3312" cy="1280"/>
          </a:xfrm>
        </p:grpSpPr>
        <p:sp>
          <p:nvSpPr>
            <p:cNvPr id="88" name="Oval 11">
              <a:extLst>
                <a:ext uri="{FF2B5EF4-FFF2-40B4-BE49-F238E27FC236}">
                  <a16:creationId xmlns="" xmlns:a16="http://schemas.microsoft.com/office/drawing/2014/main" id="{70D3C0C5-AACA-4332-AD73-55C31F0131F3}"/>
                </a:ext>
              </a:extLst>
            </p:cNvPr>
            <p:cNvSpPr>
              <a:spLocks noChangeArrowheads="1"/>
            </p:cNvSpPr>
            <p:nvPr/>
          </p:nvSpPr>
          <p:spPr bwMode="auto">
            <a:xfrm>
              <a:off x="1872" y="2928"/>
              <a:ext cx="144" cy="14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9" name="Freeform 42">
              <a:extLst>
                <a:ext uri="{FF2B5EF4-FFF2-40B4-BE49-F238E27FC236}">
                  <a16:creationId xmlns="" xmlns:a16="http://schemas.microsoft.com/office/drawing/2014/main" id="{DDBD0241-2FF6-4D90-A6AA-860A0E0FBC1D}"/>
                </a:ext>
              </a:extLst>
            </p:cNvPr>
            <p:cNvSpPr>
              <a:spLocks/>
            </p:cNvSpPr>
            <p:nvPr/>
          </p:nvSpPr>
          <p:spPr bwMode="auto">
            <a:xfrm>
              <a:off x="528" y="2400"/>
              <a:ext cx="2328" cy="1072"/>
            </a:xfrm>
            <a:custGeom>
              <a:avLst/>
              <a:gdLst>
                <a:gd name="T0" fmla="*/ 2080 w 2328"/>
                <a:gd name="T1" fmla="*/ 0 h 1072"/>
                <a:gd name="T2" fmla="*/ 2032 w 2328"/>
                <a:gd name="T3" fmla="*/ 912 h 1072"/>
                <a:gd name="T4" fmla="*/ 304 w 2328"/>
                <a:gd name="T5" fmla="*/ 960 h 1072"/>
                <a:gd name="T6" fmla="*/ 208 w 2328"/>
                <a:gd name="T7" fmla="*/ 576 h 10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28" h="1072">
                  <a:moveTo>
                    <a:pt x="2080" y="0"/>
                  </a:moveTo>
                  <a:cubicBezTo>
                    <a:pt x="2204" y="376"/>
                    <a:pt x="2328" y="752"/>
                    <a:pt x="2032" y="912"/>
                  </a:cubicBezTo>
                  <a:cubicBezTo>
                    <a:pt x="1736" y="1072"/>
                    <a:pt x="608" y="1016"/>
                    <a:pt x="304" y="960"/>
                  </a:cubicBezTo>
                  <a:cubicBezTo>
                    <a:pt x="0" y="904"/>
                    <a:pt x="104" y="740"/>
                    <a:pt x="208" y="576"/>
                  </a:cubicBezTo>
                </a:path>
              </a:pathLst>
            </a:custGeom>
            <a:noFill/>
            <a:ln w="28575" cmpd="sng">
              <a:solidFill>
                <a:srgbClr val="FF0000"/>
              </a:solidFill>
              <a:round/>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0" name="Freeform 43">
              <a:extLst>
                <a:ext uri="{FF2B5EF4-FFF2-40B4-BE49-F238E27FC236}">
                  <a16:creationId xmlns="" xmlns:a16="http://schemas.microsoft.com/office/drawing/2014/main" id="{E9E9E525-BB94-4E43-B059-CBBCB271D50A}"/>
                </a:ext>
              </a:extLst>
            </p:cNvPr>
            <p:cNvSpPr>
              <a:spLocks/>
            </p:cNvSpPr>
            <p:nvPr/>
          </p:nvSpPr>
          <p:spPr bwMode="auto">
            <a:xfrm>
              <a:off x="1648" y="2400"/>
              <a:ext cx="2192" cy="1280"/>
            </a:xfrm>
            <a:custGeom>
              <a:avLst/>
              <a:gdLst>
                <a:gd name="T0" fmla="*/ 1960 w 2192"/>
                <a:gd name="T1" fmla="*/ 0 h 1280"/>
                <a:gd name="T2" fmla="*/ 1912 w 2192"/>
                <a:gd name="T3" fmla="*/ 816 h 1280"/>
                <a:gd name="T4" fmla="*/ 280 w 2192"/>
                <a:gd name="T5" fmla="*/ 1248 h 1280"/>
                <a:gd name="T6" fmla="*/ 232 w 2192"/>
                <a:gd name="T7" fmla="*/ 624 h 12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92" h="1280">
                  <a:moveTo>
                    <a:pt x="1960" y="0"/>
                  </a:moveTo>
                  <a:cubicBezTo>
                    <a:pt x="2076" y="304"/>
                    <a:pt x="2192" y="608"/>
                    <a:pt x="1912" y="816"/>
                  </a:cubicBezTo>
                  <a:cubicBezTo>
                    <a:pt x="1632" y="1024"/>
                    <a:pt x="560" y="1280"/>
                    <a:pt x="280" y="1248"/>
                  </a:cubicBezTo>
                  <a:cubicBezTo>
                    <a:pt x="0" y="1216"/>
                    <a:pt x="116" y="920"/>
                    <a:pt x="232" y="624"/>
                  </a:cubicBezTo>
                </a:path>
              </a:pathLst>
            </a:custGeom>
            <a:noFill/>
            <a:ln w="28575" cmpd="sng">
              <a:solidFill>
                <a:schemeClr val="tx1"/>
              </a:solidFill>
              <a:round/>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91" name="Rectangle 44">
            <a:extLst>
              <a:ext uri="{FF2B5EF4-FFF2-40B4-BE49-F238E27FC236}">
                <a16:creationId xmlns="" xmlns:a16="http://schemas.microsoft.com/office/drawing/2014/main" id="{042DDC57-1253-4370-9169-F2A187C5B1BC}"/>
              </a:ext>
            </a:extLst>
          </p:cNvPr>
          <p:cNvSpPr>
            <a:spLocks noChangeArrowheads="1"/>
          </p:cNvSpPr>
          <p:nvPr/>
        </p:nvSpPr>
        <p:spPr bwMode="auto">
          <a:xfrm>
            <a:off x="8250606" y="4753654"/>
            <a:ext cx="7620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2" name="Text Box 45">
            <a:extLst>
              <a:ext uri="{FF2B5EF4-FFF2-40B4-BE49-F238E27FC236}">
                <a16:creationId xmlns="" xmlns:a16="http://schemas.microsoft.com/office/drawing/2014/main" id="{5345715F-00EE-4850-830D-C2795F75EB75}"/>
              </a:ext>
            </a:extLst>
          </p:cNvPr>
          <p:cNvSpPr txBox="1">
            <a:spLocks noChangeArrowheads="1"/>
          </p:cNvSpPr>
          <p:nvPr/>
        </p:nvSpPr>
        <p:spPr bwMode="auto">
          <a:xfrm>
            <a:off x="8531593" y="4777467"/>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K</a:t>
            </a:r>
          </a:p>
        </p:txBody>
      </p:sp>
      <p:sp>
        <p:nvSpPr>
          <p:cNvPr id="93" name="Text Box 48">
            <a:extLst>
              <a:ext uri="{FF2B5EF4-FFF2-40B4-BE49-F238E27FC236}">
                <a16:creationId xmlns="" xmlns:a16="http://schemas.microsoft.com/office/drawing/2014/main" id="{3EA467C7-4B2B-45CD-876A-D04B3995EF4F}"/>
              </a:ext>
            </a:extLst>
          </p:cNvPr>
          <p:cNvSpPr txBox="1">
            <a:spLocks noChangeArrowheads="1"/>
          </p:cNvSpPr>
          <p:nvPr/>
        </p:nvSpPr>
        <p:spPr bwMode="auto">
          <a:xfrm>
            <a:off x="8207743" y="1291316"/>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1</a:t>
            </a:r>
          </a:p>
        </p:txBody>
      </p:sp>
      <p:grpSp>
        <p:nvGrpSpPr>
          <p:cNvPr id="94" name="Group 54">
            <a:extLst>
              <a:ext uri="{FF2B5EF4-FFF2-40B4-BE49-F238E27FC236}">
                <a16:creationId xmlns="" xmlns:a16="http://schemas.microsoft.com/office/drawing/2014/main" id="{20E60BD8-E66B-4CFB-8E7C-E5EFC522F7BE}"/>
              </a:ext>
            </a:extLst>
          </p:cNvPr>
          <p:cNvGrpSpPr>
            <a:grpSpLocks/>
          </p:cNvGrpSpPr>
          <p:nvPr/>
        </p:nvGrpSpPr>
        <p:grpSpPr bwMode="auto">
          <a:xfrm>
            <a:off x="5921743" y="3272516"/>
            <a:ext cx="1981200" cy="1447800"/>
            <a:chOff x="2592" y="1488"/>
            <a:chExt cx="1248" cy="912"/>
          </a:xfrm>
        </p:grpSpPr>
        <p:sp>
          <p:nvSpPr>
            <p:cNvPr id="95" name="Line 49">
              <a:extLst>
                <a:ext uri="{FF2B5EF4-FFF2-40B4-BE49-F238E27FC236}">
                  <a16:creationId xmlns="" xmlns:a16="http://schemas.microsoft.com/office/drawing/2014/main" id="{DE6BB599-8085-4CA3-A026-E9351A552AE9}"/>
                </a:ext>
              </a:extLst>
            </p:cNvPr>
            <p:cNvSpPr>
              <a:spLocks noChangeShapeType="1"/>
            </p:cNvSpPr>
            <p:nvPr/>
          </p:nvSpPr>
          <p:spPr bwMode="auto">
            <a:xfrm flipH="1">
              <a:off x="2592" y="1488"/>
              <a:ext cx="9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6" name="Line 50">
              <a:extLst>
                <a:ext uri="{FF2B5EF4-FFF2-40B4-BE49-F238E27FC236}">
                  <a16:creationId xmlns="" xmlns:a16="http://schemas.microsoft.com/office/drawing/2014/main" id="{1B83BA02-448A-41FD-A8B3-16482293FCDF}"/>
                </a:ext>
              </a:extLst>
            </p:cNvPr>
            <p:cNvSpPr>
              <a:spLocks noChangeShapeType="1"/>
            </p:cNvSpPr>
            <p:nvPr/>
          </p:nvSpPr>
          <p:spPr bwMode="auto">
            <a:xfrm>
              <a:off x="2592" y="1488"/>
              <a:ext cx="0" cy="91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7" name="Line 51">
              <a:extLst>
                <a:ext uri="{FF2B5EF4-FFF2-40B4-BE49-F238E27FC236}">
                  <a16:creationId xmlns="" xmlns:a16="http://schemas.microsoft.com/office/drawing/2014/main" id="{92AE7719-A39A-4CE0-AE6A-AB61E77F2BFD}"/>
                </a:ext>
              </a:extLst>
            </p:cNvPr>
            <p:cNvSpPr>
              <a:spLocks noChangeShapeType="1"/>
            </p:cNvSpPr>
            <p:nvPr/>
          </p:nvSpPr>
          <p:spPr bwMode="auto">
            <a:xfrm>
              <a:off x="2592" y="2400"/>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8" name="Line 53">
              <a:extLst>
                <a:ext uri="{FF2B5EF4-FFF2-40B4-BE49-F238E27FC236}">
                  <a16:creationId xmlns="" xmlns:a16="http://schemas.microsoft.com/office/drawing/2014/main" id="{52D351D1-7ADD-454F-8C95-AA9303426A4D}"/>
                </a:ext>
              </a:extLst>
            </p:cNvPr>
            <p:cNvSpPr>
              <a:spLocks noChangeShapeType="1"/>
            </p:cNvSpPr>
            <p:nvPr/>
          </p:nvSpPr>
          <p:spPr bwMode="auto">
            <a:xfrm>
              <a:off x="3600" y="2400"/>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99" name="Freeform 58">
            <a:extLst>
              <a:ext uri="{FF2B5EF4-FFF2-40B4-BE49-F238E27FC236}">
                <a16:creationId xmlns="" xmlns:a16="http://schemas.microsoft.com/office/drawing/2014/main" id="{B1AF74BB-CCE0-4DD9-B258-1043DD8514B8}"/>
              </a:ext>
            </a:extLst>
          </p:cNvPr>
          <p:cNvSpPr>
            <a:spLocks/>
          </p:cNvSpPr>
          <p:nvPr/>
        </p:nvSpPr>
        <p:spPr bwMode="auto">
          <a:xfrm>
            <a:off x="6378943" y="4339316"/>
            <a:ext cx="1143000" cy="457200"/>
          </a:xfrm>
          <a:custGeom>
            <a:avLst/>
            <a:gdLst>
              <a:gd name="T0" fmla="*/ 0 w 720"/>
              <a:gd name="T1" fmla="*/ 604837500 h 288"/>
              <a:gd name="T2" fmla="*/ 120967500 w 720"/>
              <a:gd name="T3" fmla="*/ 241935000 h 288"/>
              <a:gd name="T4" fmla="*/ 362902500 w 720"/>
              <a:gd name="T5" fmla="*/ 725805000 h 288"/>
              <a:gd name="T6" fmla="*/ 604837500 w 720"/>
              <a:gd name="T7" fmla="*/ 241935000 h 288"/>
              <a:gd name="T8" fmla="*/ 725805000 w 720"/>
              <a:gd name="T9" fmla="*/ 604837500 h 288"/>
              <a:gd name="T10" fmla="*/ 967740000 w 720"/>
              <a:gd name="T11" fmla="*/ 241935000 h 288"/>
              <a:gd name="T12" fmla="*/ 1088707500 w 720"/>
              <a:gd name="T13" fmla="*/ 604837500 h 288"/>
              <a:gd name="T14" fmla="*/ 1209675000 w 720"/>
              <a:gd name="T15" fmla="*/ 120967500 h 288"/>
              <a:gd name="T16" fmla="*/ 1330642500 w 720"/>
              <a:gd name="T17" fmla="*/ 604837500 h 288"/>
              <a:gd name="T18" fmla="*/ 1572577500 w 720"/>
              <a:gd name="T19" fmla="*/ 0 h 288"/>
              <a:gd name="T20" fmla="*/ 1572577500 w 720"/>
              <a:gd name="T21" fmla="*/ 604837500 h 288"/>
              <a:gd name="T22" fmla="*/ 1814512500 w 720"/>
              <a:gd name="T23" fmla="*/ 604837500 h 2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0" h="288">
                <a:moveTo>
                  <a:pt x="0" y="240"/>
                </a:moveTo>
                <a:cubicBezTo>
                  <a:pt x="12" y="164"/>
                  <a:pt x="24" y="88"/>
                  <a:pt x="48" y="96"/>
                </a:cubicBezTo>
                <a:cubicBezTo>
                  <a:pt x="72" y="104"/>
                  <a:pt x="112" y="288"/>
                  <a:pt x="144" y="288"/>
                </a:cubicBezTo>
                <a:cubicBezTo>
                  <a:pt x="176" y="288"/>
                  <a:pt x="216" y="104"/>
                  <a:pt x="240" y="96"/>
                </a:cubicBezTo>
                <a:cubicBezTo>
                  <a:pt x="264" y="88"/>
                  <a:pt x="264" y="240"/>
                  <a:pt x="288" y="240"/>
                </a:cubicBezTo>
                <a:cubicBezTo>
                  <a:pt x="312" y="240"/>
                  <a:pt x="360" y="96"/>
                  <a:pt x="384" y="96"/>
                </a:cubicBezTo>
                <a:cubicBezTo>
                  <a:pt x="408" y="96"/>
                  <a:pt x="416" y="248"/>
                  <a:pt x="432" y="240"/>
                </a:cubicBezTo>
                <a:cubicBezTo>
                  <a:pt x="448" y="232"/>
                  <a:pt x="464" y="48"/>
                  <a:pt x="480" y="48"/>
                </a:cubicBezTo>
                <a:cubicBezTo>
                  <a:pt x="496" y="48"/>
                  <a:pt x="504" y="248"/>
                  <a:pt x="528" y="240"/>
                </a:cubicBezTo>
                <a:cubicBezTo>
                  <a:pt x="552" y="232"/>
                  <a:pt x="608" y="0"/>
                  <a:pt x="624" y="0"/>
                </a:cubicBezTo>
                <a:cubicBezTo>
                  <a:pt x="640" y="0"/>
                  <a:pt x="608" y="200"/>
                  <a:pt x="624" y="240"/>
                </a:cubicBezTo>
                <a:cubicBezTo>
                  <a:pt x="640" y="280"/>
                  <a:pt x="704" y="240"/>
                  <a:pt x="720" y="240"/>
                </a:cubicBezTo>
              </a:path>
            </a:pathLst>
          </a:custGeom>
          <a:noFill/>
          <a:ln w="57150" cmpd="sng">
            <a:solidFill>
              <a:srgbClr val="E5220D"/>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0" name="Rectangle 8">
            <a:extLst>
              <a:ext uri="{FF2B5EF4-FFF2-40B4-BE49-F238E27FC236}">
                <a16:creationId xmlns="" xmlns:a16="http://schemas.microsoft.com/office/drawing/2014/main" id="{F18678B7-5F8F-47AB-BA5C-AEA19BFADD6A}"/>
              </a:ext>
            </a:extLst>
          </p:cNvPr>
          <p:cNvSpPr>
            <a:spLocks noChangeArrowheads="1"/>
          </p:cNvSpPr>
          <p:nvPr/>
        </p:nvSpPr>
        <p:spPr bwMode="auto">
          <a:xfrm>
            <a:off x="2721343" y="3348716"/>
            <a:ext cx="2286000" cy="1905000"/>
          </a:xfrm>
          <a:prstGeom prst="rect">
            <a:avLst/>
          </a:prstGeom>
          <a:noFill/>
          <a:ln w="57150" cmpd="thickThin">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1" name="Text Box 13">
            <a:extLst>
              <a:ext uri="{FF2B5EF4-FFF2-40B4-BE49-F238E27FC236}">
                <a16:creationId xmlns="" xmlns:a16="http://schemas.microsoft.com/office/drawing/2014/main" id="{E0F93520-67A2-43EF-ADF5-AB2C28C2DF09}"/>
              </a:ext>
            </a:extLst>
          </p:cNvPr>
          <p:cNvSpPr txBox="1">
            <a:spLocks noChangeArrowheads="1"/>
          </p:cNvSpPr>
          <p:nvPr/>
        </p:nvSpPr>
        <p:spPr bwMode="auto">
          <a:xfrm>
            <a:off x="2721343" y="3882116"/>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0</a:t>
            </a:r>
          </a:p>
        </p:txBody>
      </p:sp>
      <p:sp>
        <p:nvSpPr>
          <p:cNvPr id="102" name="Text Box 14">
            <a:extLst>
              <a:ext uri="{FF2B5EF4-FFF2-40B4-BE49-F238E27FC236}">
                <a16:creationId xmlns="" xmlns:a16="http://schemas.microsoft.com/office/drawing/2014/main" id="{8DCF49E0-500C-4D93-97A9-0132FEB17652}"/>
              </a:ext>
            </a:extLst>
          </p:cNvPr>
          <p:cNvSpPr txBox="1">
            <a:spLocks noChangeArrowheads="1"/>
          </p:cNvSpPr>
          <p:nvPr/>
        </p:nvSpPr>
        <p:spPr bwMode="auto">
          <a:xfrm>
            <a:off x="4626343" y="3958316"/>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10</a:t>
            </a:r>
          </a:p>
        </p:txBody>
      </p:sp>
      <p:sp>
        <p:nvSpPr>
          <p:cNvPr id="103" name="Text Box 15">
            <a:extLst>
              <a:ext uri="{FF2B5EF4-FFF2-40B4-BE49-F238E27FC236}">
                <a16:creationId xmlns="" xmlns:a16="http://schemas.microsoft.com/office/drawing/2014/main" id="{AF5D99B7-B595-4959-8DA4-13220FA47274}"/>
              </a:ext>
            </a:extLst>
          </p:cNvPr>
          <p:cNvSpPr txBox="1">
            <a:spLocks noChangeArrowheads="1"/>
          </p:cNvSpPr>
          <p:nvPr/>
        </p:nvSpPr>
        <p:spPr bwMode="auto">
          <a:xfrm>
            <a:off x="3407143" y="3653516"/>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4</a:t>
            </a:r>
          </a:p>
        </p:txBody>
      </p:sp>
      <p:sp>
        <p:nvSpPr>
          <p:cNvPr id="104" name="Text Box 16">
            <a:extLst>
              <a:ext uri="{FF2B5EF4-FFF2-40B4-BE49-F238E27FC236}">
                <a16:creationId xmlns="" xmlns:a16="http://schemas.microsoft.com/office/drawing/2014/main" id="{24F851A0-4B09-49F4-82A7-EDE1823F1069}"/>
              </a:ext>
            </a:extLst>
          </p:cNvPr>
          <p:cNvSpPr txBox="1">
            <a:spLocks noChangeArrowheads="1"/>
          </p:cNvSpPr>
          <p:nvPr/>
        </p:nvSpPr>
        <p:spPr bwMode="auto">
          <a:xfrm>
            <a:off x="3620408" y="4425708"/>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a:t>
            </a:r>
          </a:p>
        </p:txBody>
      </p:sp>
      <p:sp>
        <p:nvSpPr>
          <p:cNvPr id="105" name="Text Box 47">
            <a:extLst>
              <a:ext uri="{FF2B5EF4-FFF2-40B4-BE49-F238E27FC236}">
                <a16:creationId xmlns="" xmlns:a16="http://schemas.microsoft.com/office/drawing/2014/main" id="{7909B8A7-6F3F-487F-B821-87678D795A15}"/>
              </a:ext>
            </a:extLst>
          </p:cNvPr>
          <p:cNvSpPr txBox="1">
            <a:spLocks noChangeArrowheads="1"/>
          </p:cNvSpPr>
          <p:nvPr/>
        </p:nvSpPr>
        <p:spPr bwMode="auto">
          <a:xfrm>
            <a:off x="3026143" y="3729716"/>
            <a:ext cx="381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2</a:t>
            </a:r>
          </a:p>
        </p:txBody>
      </p:sp>
      <p:sp>
        <p:nvSpPr>
          <p:cNvPr id="106" name="Text Box 59">
            <a:extLst>
              <a:ext uri="{FF2B5EF4-FFF2-40B4-BE49-F238E27FC236}">
                <a16:creationId xmlns="" xmlns:a16="http://schemas.microsoft.com/office/drawing/2014/main" id="{C262EF61-D1B8-46FA-8F45-40F8CDAF244B}"/>
              </a:ext>
            </a:extLst>
          </p:cNvPr>
          <p:cNvSpPr txBox="1">
            <a:spLocks noChangeArrowheads="1"/>
          </p:cNvSpPr>
          <p:nvPr/>
        </p:nvSpPr>
        <p:spPr bwMode="auto">
          <a:xfrm>
            <a:off x="4321543" y="3729716"/>
            <a:ext cx="381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8</a:t>
            </a:r>
          </a:p>
        </p:txBody>
      </p:sp>
      <p:sp>
        <p:nvSpPr>
          <p:cNvPr id="107" name="Text Box 63">
            <a:extLst>
              <a:ext uri="{FF2B5EF4-FFF2-40B4-BE49-F238E27FC236}">
                <a16:creationId xmlns="" xmlns:a16="http://schemas.microsoft.com/office/drawing/2014/main" id="{53D6D867-7DED-40A0-AC56-0E7E243C8A4A}"/>
              </a:ext>
            </a:extLst>
          </p:cNvPr>
          <p:cNvSpPr txBox="1">
            <a:spLocks noChangeArrowheads="1"/>
          </p:cNvSpPr>
          <p:nvPr/>
        </p:nvSpPr>
        <p:spPr bwMode="auto">
          <a:xfrm>
            <a:off x="3864343" y="3653516"/>
            <a:ext cx="381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6</a:t>
            </a:r>
          </a:p>
        </p:txBody>
      </p:sp>
      <p:sp>
        <p:nvSpPr>
          <p:cNvPr id="108" name="Text Box 66">
            <a:extLst>
              <a:ext uri="{FF2B5EF4-FFF2-40B4-BE49-F238E27FC236}">
                <a16:creationId xmlns="" xmlns:a16="http://schemas.microsoft.com/office/drawing/2014/main" id="{B4FB409B-F639-4B72-9A00-14BDBC2AB621}"/>
              </a:ext>
            </a:extLst>
          </p:cNvPr>
          <p:cNvSpPr txBox="1">
            <a:spLocks noChangeArrowheads="1"/>
          </p:cNvSpPr>
          <p:nvPr/>
        </p:nvSpPr>
        <p:spPr bwMode="auto">
          <a:xfrm>
            <a:off x="8664943" y="1367516"/>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1.5</a:t>
            </a:r>
          </a:p>
        </p:txBody>
      </p:sp>
      <p:sp>
        <p:nvSpPr>
          <p:cNvPr id="109" name="Text Box 68">
            <a:extLst>
              <a:ext uri="{FF2B5EF4-FFF2-40B4-BE49-F238E27FC236}">
                <a16:creationId xmlns="" xmlns:a16="http://schemas.microsoft.com/office/drawing/2014/main" id="{EBE40231-1D2E-4050-B5D3-1E864ABF2AF3}"/>
              </a:ext>
            </a:extLst>
          </p:cNvPr>
          <p:cNvSpPr txBox="1">
            <a:spLocks noChangeArrowheads="1"/>
          </p:cNvSpPr>
          <p:nvPr/>
        </p:nvSpPr>
        <p:spPr bwMode="auto">
          <a:xfrm>
            <a:off x="6238450" y="3934504"/>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2000" b="1"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Dây </a:t>
            </a:r>
            <a:r>
              <a:rPr kumimoji="0" lang="en-US" altLang="x-none" sz="2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a:t>
            </a:r>
            <a:r>
              <a:rPr kumimoji="0" lang="en-US" altLang="x-none" sz="1800" b="1"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ô</a:t>
            </a:r>
            <a:r>
              <a:rPr kumimoji="0" lang="en-US" altLang="x-none"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a:t>
            </a:r>
            <a:endParaRPr kumimoji="0" lang="en-US" altLang="x-none" sz="1800" b="1"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0" name="TextBox 109">
            <a:extLst>
              <a:ext uri="{FF2B5EF4-FFF2-40B4-BE49-F238E27FC236}">
                <a16:creationId xmlns="" xmlns:a16="http://schemas.microsoft.com/office/drawing/2014/main" id="{3E45CE08-9694-4713-9475-860E9191F682}"/>
              </a:ext>
            </a:extLst>
          </p:cNvPr>
          <p:cNvSpPr txBox="1"/>
          <p:nvPr/>
        </p:nvSpPr>
        <p:spPr>
          <a:xfrm>
            <a:off x="371156" y="1215116"/>
            <a:ext cx="4636187" cy="131818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Đo</a:t>
            </a:r>
            <a:r>
              <a:rPr kumimoji="0" lang="en-US"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I </a:t>
            </a:r>
            <a:r>
              <a:rPr kumimoji="0" lang="en-US" sz="28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tương</a:t>
            </a:r>
            <a:r>
              <a:rPr kumimoji="0" lang="en-US"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ứng</a:t>
            </a:r>
            <a:r>
              <a:rPr kumimoji="0" lang="en-US"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với</a:t>
            </a:r>
            <a:r>
              <a:rPr kumimoji="0" lang="en-US"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U </a:t>
            </a:r>
            <a:r>
              <a:rPr kumimoji="0" lang="en-US" sz="28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đặt</a:t>
            </a:r>
            <a:r>
              <a:rPr kumimoji="0" lang="en-US"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vào</a:t>
            </a:r>
            <a:r>
              <a:rPr kumimoji="0" lang="en-US"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hai</a:t>
            </a:r>
            <a:r>
              <a:rPr kumimoji="0" lang="en-US"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đầu</a:t>
            </a:r>
            <a:r>
              <a:rPr kumimoji="0" lang="en-US"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dây</a:t>
            </a:r>
            <a:r>
              <a:rPr kumimoji="0" lang="en-US"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nhôm</a:t>
            </a:r>
            <a:endParaRPr kumimoji="0" lang="en-US"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 xmlns:a16="http://schemas.microsoft.com/office/drawing/2014/main" id="{0285C47F-CF77-02A9-1238-85AF82056F42}"/>
              </a:ext>
            </a:extLst>
          </p:cNvPr>
          <p:cNvSpPr/>
          <p:nvPr/>
        </p:nvSpPr>
        <p:spPr>
          <a:xfrm>
            <a:off x="655984" y="194139"/>
            <a:ext cx="3898088" cy="46166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1C4F14CB-AADF-A15B-1CC0-02EC5A3F2EC8}"/>
              </a:ext>
            </a:extLst>
          </p:cNvPr>
          <p:cNvSpPr txBox="1"/>
          <p:nvPr/>
        </p:nvSpPr>
        <p:spPr>
          <a:xfrm>
            <a:off x="879508" y="194138"/>
            <a:ext cx="3575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III.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Định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luật</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Ohm</a:t>
            </a:r>
          </a:p>
        </p:txBody>
      </p:sp>
      <p:sp>
        <p:nvSpPr>
          <p:cNvPr id="8" name="TextBox 7">
            <a:extLst>
              <a:ext uri="{FF2B5EF4-FFF2-40B4-BE49-F238E27FC236}">
                <a16:creationId xmlns="" xmlns:a16="http://schemas.microsoft.com/office/drawing/2014/main" id="{ABD04DF9-3633-7848-0B44-730A03A8B941}"/>
              </a:ext>
            </a:extLst>
          </p:cNvPr>
          <p:cNvSpPr txBox="1"/>
          <p:nvPr/>
        </p:nvSpPr>
        <p:spPr>
          <a:xfrm>
            <a:off x="384388" y="762705"/>
            <a:ext cx="887748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1.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Điện</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trở</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của</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đoạn</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dây</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dẫn</a:t>
            </a:r>
            <a:endPar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 xmlns:a16="http://schemas.microsoft.com/office/drawing/2014/main" id="{B07687C6-F6C2-C85A-E0FC-13259F2699D8}"/>
              </a:ext>
            </a:extLst>
          </p:cNvPr>
          <p:cNvGrpSpPr/>
          <p:nvPr/>
        </p:nvGrpSpPr>
        <p:grpSpPr>
          <a:xfrm>
            <a:off x="308213" y="217196"/>
            <a:ext cx="571295" cy="492443"/>
            <a:chOff x="5033118" y="2269604"/>
            <a:chExt cx="1127406" cy="971798"/>
          </a:xfrm>
        </p:grpSpPr>
        <p:sp>
          <p:nvSpPr>
            <p:cNvPr id="10" name="Google Shape;2992;p59">
              <a:extLst>
                <a:ext uri="{FF2B5EF4-FFF2-40B4-BE49-F238E27FC236}">
                  <a16:creationId xmlns="" xmlns:a16="http://schemas.microsoft.com/office/drawing/2014/main" id="{2FC603CE-1F93-6C0E-9EE5-B84AF97992B2}"/>
                </a:ext>
              </a:extLst>
            </p:cNvPr>
            <p:cNvSpPr/>
            <p:nvPr/>
          </p:nvSpPr>
          <p:spPr>
            <a:xfrm rot="15472792">
              <a:off x="5110922" y="2191800"/>
              <a:ext cx="971798" cy="1127406"/>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FFB3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1" name="Picture 6" descr="Biểu tượng miễn phí plugin">
              <a:extLst>
                <a:ext uri="{FF2B5EF4-FFF2-40B4-BE49-F238E27FC236}">
                  <a16:creationId xmlns="" xmlns:a16="http://schemas.microsoft.com/office/drawing/2014/main" id="{0355E9AB-26AB-32F4-6904-AA3048B644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2200" y="2456578"/>
              <a:ext cx="621080" cy="6210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562790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320000">
                                      <p:cBhvr>
                                        <p:cTn id="6" dur="1000" fill="hold"/>
                                        <p:tgtEl>
                                          <p:spTgt spid="77"/>
                                        </p:tgtEl>
                                        <p:attrNameLst>
                                          <p:attrName>r</p:attrName>
                                        </p:attrNameLst>
                                      </p:cBhvr>
                                    </p:animRot>
                                  </p:childTnLst>
                                </p:cTn>
                              </p:par>
                            </p:childTnLst>
                          </p:cTn>
                        </p:par>
                        <p:par>
                          <p:cTn id="7" fill="hold">
                            <p:stCondLst>
                              <p:cond delay="1000"/>
                            </p:stCondLst>
                            <p:childTnLst>
                              <p:par>
                                <p:cTn id="8" presetID="8" presetClass="emph" presetSubtype="0" fill="hold" nodeType="afterEffect">
                                  <p:stCondLst>
                                    <p:cond delay="0"/>
                                  </p:stCondLst>
                                  <p:childTnLst>
                                    <p:animRot by="1980000">
                                      <p:cBhvr>
                                        <p:cTn id="9" dur="2000" fill="hold"/>
                                        <p:tgtEl>
                                          <p:spTgt spid="59"/>
                                        </p:tgtEl>
                                        <p:attrNameLst>
                                          <p:attrName>r</p:attrName>
                                        </p:attrNameLst>
                                      </p:cBhvr>
                                    </p:animRot>
                                  </p:childTnLst>
                                </p:cTn>
                              </p:par>
                              <p:par>
                                <p:cTn id="10" presetID="8" presetClass="emph" presetSubtype="0" fill="hold" nodeType="withEffect">
                                  <p:stCondLst>
                                    <p:cond delay="0"/>
                                  </p:stCondLst>
                                  <p:childTnLst>
                                    <p:animRot by="1800000">
                                      <p:cBhvr>
                                        <p:cTn id="11" dur="2000" fill="hold"/>
                                        <p:tgtEl>
                                          <p:spTgt spid="65"/>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8" presetClass="emph" presetSubtype="0" fill="hold" nodeType="clickEffect">
                                  <p:stCondLst>
                                    <p:cond delay="0"/>
                                  </p:stCondLst>
                                  <p:childTnLst>
                                    <p:animRot by="-1200000">
                                      <p:cBhvr>
                                        <p:cTn id="15" dur="2000" fill="hold"/>
                                        <p:tgtEl>
                                          <p:spTgt spid="77"/>
                                        </p:tgtEl>
                                        <p:attrNameLst>
                                          <p:attrName>r</p:attrName>
                                        </p:attrNameLst>
                                      </p:cBhvr>
                                    </p:animRot>
                                  </p:childTnLst>
                                </p:cTn>
                              </p:par>
                            </p:childTnLst>
                          </p:cTn>
                        </p:par>
                        <p:par>
                          <p:cTn id="16" fill="hold">
                            <p:stCondLst>
                              <p:cond delay="2000"/>
                            </p:stCondLst>
                            <p:childTnLst>
                              <p:par>
                                <p:cTn id="17" presetID="8" presetClass="emph" presetSubtype="0" fill="hold" nodeType="afterEffect">
                                  <p:stCondLst>
                                    <p:cond delay="0"/>
                                  </p:stCondLst>
                                  <p:childTnLst>
                                    <p:animRot by="-2100000">
                                      <p:cBhvr>
                                        <p:cTn id="18" dur="2000" fill="hold"/>
                                        <p:tgtEl>
                                          <p:spTgt spid="59"/>
                                        </p:tgtEl>
                                        <p:attrNameLst>
                                          <p:attrName>r</p:attrName>
                                        </p:attrNameLst>
                                      </p:cBhvr>
                                    </p:animRot>
                                  </p:childTnLst>
                                </p:cTn>
                              </p:par>
                              <p:par>
                                <p:cTn id="19" presetID="8" presetClass="emph" presetSubtype="0" fill="hold" nodeType="withEffect">
                                  <p:stCondLst>
                                    <p:cond delay="0"/>
                                  </p:stCondLst>
                                  <p:childTnLst>
                                    <p:animRot by="-1800000">
                                      <p:cBhvr>
                                        <p:cTn id="20" dur="2000" fill="hold"/>
                                        <p:tgtEl>
                                          <p:spTgt spid="65"/>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3000000">
                                      <p:cBhvr>
                                        <p:cTn id="24" dur="3000" fill="hold"/>
                                        <p:tgtEl>
                                          <p:spTgt spid="59"/>
                                        </p:tgtEl>
                                        <p:attrNameLst>
                                          <p:attrName>r</p:attrName>
                                        </p:attrNameLst>
                                      </p:cBhvr>
                                    </p:animRot>
                                  </p:childTnLst>
                                </p:cTn>
                              </p:par>
                              <p:par>
                                <p:cTn id="25" presetID="8" presetClass="emph" presetSubtype="0" fill="hold" nodeType="withEffect">
                                  <p:stCondLst>
                                    <p:cond delay="0"/>
                                  </p:stCondLst>
                                  <p:childTnLst>
                                    <p:animRot by="2400000">
                                      <p:cBhvr>
                                        <p:cTn id="26" dur="3000" fill="hold"/>
                                        <p:tgtEl>
                                          <p:spTgt spid="65"/>
                                        </p:tgtEl>
                                        <p:attrNameLst>
                                          <p:attrName>r</p:attrName>
                                        </p:attrNameLst>
                                      </p:cBhvr>
                                    </p:animRot>
                                  </p:childTnLst>
                                </p:cTn>
                              </p:par>
                              <p:par>
                                <p:cTn id="27" presetID="8" presetClass="emph" presetSubtype="0" fill="hold" nodeType="withEffect">
                                  <p:stCondLst>
                                    <p:cond delay="0"/>
                                  </p:stCondLst>
                                  <p:childTnLst>
                                    <p:animRot by="1200000">
                                      <p:cBhvr>
                                        <p:cTn id="28" dur="500" fill="hold"/>
                                        <p:tgtEl>
                                          <p:spTgt spid="7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Table 2">
                <a:extLst>
                  <a:ext uri="{FF2B5EF4-FFF2-40B4-BE49-F238E27FC236}">
                    <a16:creationId xmlns="" xmlns:a16="http://schemas.microsoft.com/office/drawing/2014/main" id="{A74C3780-3952-4CD8-AD83-99E48458AE7E}"/>
                  </a:ext>
                </a:extLst>
              </p:cNvPr>
              <p:cNvGraphicFramePr>
                <a:graphicFrameLocks noGrp="1"/>
              </p:cNvGraphicFramePr>
              <p:nvPr>
                <p:extLst>
                  <p:ext uri="{D42A27DB-BD31-4B8C-83A1-F6EECF244321}">
                    <p14:modId xmlns:p14="http://schemas.microsoft.com/office/powerpoint/2010/main" val="1661290480"/>
                  </p:ext>
                </p:extLst>
              </p:nvPr>
            </p:nvGraphicFramePr>
            <p:xfrm>
              <a:off x="846469" y="1832580"/>
              <a:ext cx="10665666" cy="4191042"/>
            </p:xfrm>
            <a:graphic>
              <a:graphicData uri="http://schemas.openxmlformats.org/drawingml/2006/table">
                <a:tbl>
                  <a:tblPr firstRow="1" bandRow="1">
                    <a:tableStyleId>{5C22544A-7EE6-4342-B048-85BDC9FD1C3A}</a:tableStyleId>
                  </a:tblPr>
                  <a:tblGrid>
                    <a:gridCol w="5216901">
                      <a:extLst>
                        <a:ext uri="{9D8B030D-6E8A-4147-A177-3AD203B41FA5}">
                          <a16:colId xmlns="" xmlns:a16="http://schemas.microsoft.com/office/drawing/2014/main" val="1426411352"/>
                        </a:ext>
                      </a:extLst>
                    </a:gridCol>
                    <a:gridCol w="1159311">
                      <a:extLst>
                        <a:ext uri="{9D8B030D-6E8A-4147-A177-3AD203B41FA5}">
                          <a16:colId xmlns="" xmlns:a16="http://schemas.microsoft.com/office/drawing/2014/main" val="852446651"/>
                        </a:ext>
                      </a:extLst>
                    </a:gridCol>
                    <a:gridCol w="1043380">
                      <a:extLst>
                        <a:ext uri="{9D8B030D-6E8A-4147-A177-3AD203B41FA5}">
                          <a16:colId xmlns="" xmlns:a16="http://schemas.microsoft.com/office/drawing/2014/main" val="900438673"/>
                        </a:ext>
                      </a:extLst>
                    </a:gridCol>
                    <a:gridCol w="1159311">
                      <a:extLst>
                        <a:ext uri="{9D8B030D-6E8A-4147-A177-3AD203B41FA5}">
                          <a16:colId xmlns="" xmlns:a16="http://schemas.microsoft.com/office/drawing/2014/main" val="2351625629"/>
                        </a:ext>
                      </a:extLst>
                    </a:gridCol>
                    <a:gridCol w="1043380">
                      <a:extLst>
                        <a:ext uri="{9D8B030D-6E8A-4147-A177-3AD203B41FA5}">
                          <a16:colId xmlns="" xmlns:a16="http://schemas.microsoft.com/office/drawing/2014/main" val="3933549111"/>
                        </a:ext>
                      </a:extLst>
                    </a:gridCol>
                    <a:gridCol w="1043383">
                      <a:extLst>
                        <a:ext uri="{9D8B030D-6E8A-4147-A177-3AD203B41FA5}">
                          <a16:colId xmlns="" xmlns:a16="http://schemas.microsoft.com/office/drawing/2014/main" val="1576704184"/>
                        </a:ext>
                      </a:extLst>
                    </a:gridCol>
                  </a:tblGrid>
                  <a:tr h="1397014">
                    <a:tc>
                      <a:txBody>
                        <a:bodyPr/>
                        <a:lstStyle/>
                        <a:p>
                          <a:pPr algn="ctr"/>
                          <a:r>
                            <a:rPr lang="x-none" sz="2800" dirty="0">
                              <a:solidFill>
                                <a:schemeClr val="tx1"/>
                              </a:solidFill>
                              <a:latin typeface="Times New Roman" panose="02020603050405020304" pitchFamily="18" charset="0"/>
                              <a:cs typeface="Times New Roman" panose="02020603050405020304" pitchFamily="18" charset="0"/>
                            </a:rPr>
                            <a:t>Hiệu điện thế (V)</a:t>
                          </a:r>
                        </a:p>
                      </a:txBody>
                      <a:tcPr marL="106863" marR="106863" marT="53432" marB="53432" anchor="ctr">
                        <a:solidFill>
                          <a:srgbClr val="00A19D"/>
                        </a:solidFill>
                      </a:tcPr>
                    </a:tc>
                    <a:tc>
                      <a:txBody>
                        <a:bodyPr/>
                        <a:lstStyle/>
                        <a:p>
                          <a:pPr algn="ctr"/>
                          <a:r>
                            <a:rPr lang="x-none" sz="2800" dirty="0">
                              <a:solidFill>
                                <a:schemeClr val="tx1"/>
                              </a:solidFill>
                              <a:latin typeface="Times New Roman" panose="02020603050405020304" pitchFamily="18" charset="0"/>
                              <a:cs typeface="Times New Roman" panose="02020603050405020304" pitchFamily="18" charset="0"/>
                            </a:rPr>
                            <a:t>3</a:t>
                          </a:r>
                        </a:p>
                      </a:txBody>
                      <a:tcPr marL="106863" marR="106863" marT="53432" marB="53432" anchor="ctr">
                        <a:solidFill>
                          <a:srgbClr val="00A19D"/>
                        </a:solidFill>
                      </a:tcPr>
                    </a:tc>
                    <a:tc>
                      <a:txBody>
                        <a:bodyPr/>
                        <a:lstStyle/>
                        <a:p>
                          <a:pPr algn="ctr"/>
                          <a:r>
                            <a:rPr lang="x-none" sz="2800" dirty="0">
                              <a:solidFill>
                                <a:schemeClr val="tx1"/>
                              </a:solidFill>
                              <a:latin typeface="Times New Roman" panose="02020603050405020304" pitchFamily="18" charset="0"/>
                              <a:cs typeface="Times New Roman" panose="02020603050405020304" pitchFamily="18" charset="0"/>
                            </a:rPr>
                            <a:t>4,5</a:t>
                          </a:r>
                        </a:p>
                      </a:txBody>
                      <a:tcPr marL="106863" marR="106863" marT="53432" marB="53432" anchor="ctr">
                        <a:solidFill>
                          <a:srgbClr val="00A19D"/>
                        </a:solidFill>
                      </a:tcPr>
                    </a:tc>
                    <a:tc>
                      <a:txBody>
                        <a:bodyPr/>
                        <a:lstStyle/>
                        <a:p>
                          <a:pPr algn="ctr"/>
                          <a:r>
                            <a:rPr lang="x-none" sz="2800" dirty="0">
                              <a:solidFill>
                                <a:schemeClr val="tx1"/>
                              </a:solidFill>
                              <a:latin typeface="Times New Roman" panose="02020603050405020304" pitchFamily="18" charset="0"/>
                              <a:cs typeface="Times New Roman" panose="02020603050405020304" pitchFamily="18" charset="0"/>
                            </a:rPr>
                            <a:t>6</a:t>
                          </a:r>
                        </a:p>
                      </a:txBody>
                      <a:tcPr marL="106863" marR="106863" marT="53432" marB="53432" anchor="ctr">
                        <a:solidFill>
                          <a:srgbClr val="00A19D"/>
                        </a:solidFill>
                      </a:tcPr>
                    </a:tc>
                    <a:tc>
                      <a:txBody>
                        <a:bodyPr/>
                        <a:lstStyle/>
                        <a:p>
                          <a:pPr algn="ctr"/>
                          <a:r>
                            <a:rPr lang="x-none" sz="2800" dirty="0">
                              <a:solidFill>
                                <a:schemeClr val="tx1"/>
                              </a:solidFill>
                              <a:latin typeface="Times New Roman" panose="02020603050405020304" pitchFamily="18" charset="0"/>
                              <a:cs typeface="Times New Roman" panose="02020603050405020304" pitchFamily="18" charset="0"/>
                            </a:rPr>
                            <a:t>7,5</a:t>
                          </a:r>
                        </a:p>
                      </a:txBody>
                      <a:tcPr marL="106863" marR="106863" marT="53432" marB="53432" anchor="ctr">
                        <a:solidFill>
                          <a:srgbClr val="00A19D"/>
                        </a:solidFill>
                      </a:tcPr>
                    </a:tc>
                    <a:tc>
                      <a:txBody>
                        <a:bodyPr/>
                        <a:lstStyle/>
                        <a:p>
                          <a:pPr algn="ctr"/>
                          <a:r>
                            <a:rPr lang="x-none" sz="2800" dirty="0">
                              <a:solidFill>
                                <a:schemeClr val="tx1"/>
                              </a:solidFill>
                              <a:latin typeface="Times New Roman" panose="02020603050405020304" pitchFamily="18" charset="0"/>
                              <a:cs typeface="Times New Roman" panose="02020603050405020304" pitchFamily="18" charset="0"/>
                            </a:rPr>
                            <a:t>9</a:t>
                          </a:r>
                        </a:p>
                      </a:txBody>
                      <a:tcPr marL="106863" marR="106863" marT="53432" marB="53432" anchor="ctr">
                        <a:solidFill>
                          <a:srgbClr val="00A19D"/>
                        </a:solidFill>
                      </a:tcPr>
                    </a:tc>
                    <a:extLst>
                      <a:ext uri="{0D108BD9-81ED-4DB2-BD59-A6C34878D82A}">
                        <a16:rowId xmlns="" xmlns:a16="http://schemas.microsoft.com/office/drawing/2014/main" val="236591396"/>
                      </a:ext>
                    </a:extLst>
                  </a:tr>
                  <a:tr h="1397014">
                    <a:tc>
                      <a:txBody>
                        <a:bodyPr/>
                        <a:lstStyle/>
                        <a:p>
                          <a:pPr algn="ctr"/>
                          <a:r>
                            <a:rPr lang="x-none" sz="2800" b="1" dirty="0">
                              <a:solidFill>
                                <a:schemeClr val="tx1"/>
                              </a:solidFill>
                              <a:latin typeface="Times New Roman" panose="02020603050405020304" pitchFamily="18" charset="0"/>
                              <a:cs typeface="Times New Roman" panose="02020603050405020304" pitchFamily="18" charset="0"/>
                            </a:rPr>
                            <a:t>Cường độ dòng điện (A)</a:t>
                          </a:r>
                        </a:p>
                      </a:txBody>
                      <a:tcPr marL="106863" marR="106863" marT="53432" marB="53432" anchor="ctr">
                        <a:solidFill>
                          <a:srgbClr val="8BD2D0"/>
                        </a:solidFill>
                      </a:tcPr>
                    </a:tc>
                    <a:tc>
                      <a:txBody>
                        <a:bodyPr/>
                        <a:lstStyle/>
                        <a:p>
                          <a:pPr algn="ctr"/>
                          <a:r>
                            <a:rPr lang="x-none" sz="2800" b="1" dirty="0">
                              <a:latin typeface="Times New Roman" panose="02020603050405020304" pitchFamily="18" charset="0"/>
                              <a:cs typeface="Times New Roman" panose="02020603050405020304" pitchFamily="18" charset="0"/>
                            </a:rPr>
                            <a:t>0,6</a:t>
                          </a:r>
                        </a:p>
                      </a:txBody>
                      <a:tcPr marL="106863" marR="106863" marT="53432" marB="53432" anchor="ctr">
                        <a:solidFill>
                          <a:srgbClr val="8BD2D0"/>
                        </a:solidFill>
                      </a:tcPr>
                    </a:tc>
                    <a:tc>
                      <a:txBody>
                        <a:bodyPr/>
                        <a:lstStyle/>
                        <a:p>
                          <a:pPr algn="ctr"/>
                          <a:r>
                            <a:rPr lang="x-none" sz="2800" b="1" dirty="0">
                              <a:latin typeface="Times New Roman" panose="02020603050405020304" pitchFamily="18" charset="0"/>
                              <a:cs typeface="Times New Roman" panose="02020603050405020304" pitchFamily="18" charset="0"/>
                            </a:rPr>
                            <a:t>0,9</a:t>
                          </a:r>
                        </a:p>
                      </a:txBody>
                      <a:tcPr marL="106863" marR="106863" marT="53432" marB="53432" anchor="ctr">
                        <a:solidFill>
                          <a:srgbClr val="8BD2D0"/>
                        </a:solidFill>
                      </a:tcPr>
                    </a:tc>
                    <a:tc>
                      <a:txBody>
                        <a:bodyPr/>
                        <a:lstStyle/>
                        <a:p>
                          <a:pPr algn="ctr"/>
                          <a:r>
                            <a:rPr lang="x-none" sz="2800" b="1" dirty="0">
                              <a:latin typeface="Times New Roman" panose="02020603050405020304" pitchFamily="18" charset="0"/>
                              <a:cs typeface="Times New Roman" panose="02020603050405020304" pitchFamily="18" charset="0"/>
                            </a:rPr>
                            <a:t>1,2</a:t>
                          </a:r>
                        </a:p>
                      </a:txBody>
                      <a:tcPr marL="106863" marR="106863" marT="53432" marB="53432" anchor="ctr">
                        <a:solidFill>
                          <a:srgbClr val="8BD2D0"/>
                        </a:solidFill>
                      </a:tcPr>
                    </a:tc>
                    <a:tc>
                      <a:txBody>
                        <a:bodyPr/>
                        <a:lstStyle/>
                        <a:p>
                          <a:pPr algn="ctr"/>
                          <a:r>
                            <a:rPr lang="x-none" sz="2800" b="1" dirty="0">
                              <a:latin typeface="Times New Roman" panose="02020603050405020304" pitchFamily="18" charset="0"/>
                              <a:cs typeface="Times New Roman" panose="02020603050405020304" pitchFamily="18" charset="0"/>
                            </a:rPr>
                            <a:t>1,5</a:t>
                          </a:r>
                        </a:p>
                      </a:txBody>
                      <a:tcPr marL="106863" marR="106863" marT="53432" marB="53432" anchor="ctr">
                        <a:solidFill>
                          <a:srgbClr val="8BD2D0"/>
                        </a:solidFill>
                      </a:tcPr>
                    </a:tc>
                    <a:tc>
                      <a:txBody>
                        <a:bodyPr/>
                        <a:lstStyle/>
                        <a:p>
                          <a:pPr algn="ctr"/>
                          <a:r>
                            <a:rPr lang="x-none" sz="2800" b="1" dirty="0">
                              <a:latin typeface="Times New Roman" panose="02020603050405020304" pitchFamily="18" charset="0"/>
                              <a:cs typeface="Times New Roman" panose="02020603050405020304" pitchFamily="18" charset="0"/>
                            </a:rPr>
                            <a:t>1,8</a:t>
                          </a:r>
                        </a:p>
                      </a:txBody>
                      <a:tcPr marL="106863" marR="106863" marT="53432" marB="53432" anchor="ctr">
                        <a:solidFill>
                          <a:srgbClr val="8BD2D0"/>
                        </a:solidFill>
                      </a:tcPr>
                    </a:tc>
                    <a:extLst>
                      <a:ext uri="{0D108BD9-81ED-4DB2-BD59-A6C34878D82A}">
                        <a16:rowId xmlns="" xmlns:a16="http://schemas.microsoft.com/office/drawing/2014/main" val="3579265718"/>
                      </a:ext>
                    </a:extLst>
                  </a:tr>
                  <a:tr h="1397014">
                    <a:tc>
                      <a:txBody>
                        <a:bodyPr/>
                        <a:lstStyle/>
                        <a:p>
                          <a:pPr algn="ctr"/>
                          <a:r>
                            <a:rPr lang="x-none" sz="2800" b="1" dirty="0">
                              <a:solidFill>
                                <a:schemeClr val="tx1"/>
                              </a:solidFill>
                              <a:latin typeface="Times New Roman" panose="02020603050405020304" pitchFamily="18" charset="0"/>
                              <a:cs typeface="Times New Roman" panose="02020603050405020304" pitchFamily="18" charset="0"/>
                            </a:rPr>
                            <a:t>Thương số</a:t>
                          </a:r>
                          <a:r>
                            <a:rPr lang="en-US" sz="2800" b="1" dirty="0">
                              <a:solidFill>
                                <a:schemeClr val="tx1"/>
                              </a:solidFill>
                              <a:latin typeface="Times New Roman" panose="02020603050405020304" pitchFamily="18" charset="0"/>
                              <a:cs typeface="Times New Roman" panose="02020603050405020304" pitchFamily="18" charset="0"/>
                            </a:rPr>
                            <a:t> </a:t>
                          </a:r>
                          <a:r>
                            <a:rPr lang="x-none" sz="28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x-none" sz="3600" b="1" i="1" smtClean="0">
                                      <a:solidFill>
                                        <a:schemeClr val="tx1"/>
                                      </a:solidFill>
                                      <a:latin typeface="Cambria Math" panose="02040503050406030204" pitchFamily="18" charset="0"/>
                                    </a:rPr>
                                  </m:ctrlPr>
                                </m:fPr>
                                <m:num>
                                  <m:r>
                                    <a:rPr lang="vi-VN" sz="3600" b="1" i="1" smtClean="0">
                                      <a:solidFill>
                                        <a:schemeClr val="tx1"/>
                                      </a:solidFill>
                                      <a:latin typeface="Cambria Math" panose="02040503050406030204" pitchFamily="18" charset="0"/>
                                    </a:rPr>
                                    <m:t>𝑼</m:t>
                                  </m:r>
                                </m:num>
                                <m:den>
                                  <m:r>
                                    <a:rPr lang="x-none" sz="3600" b="1" i="1" smtClean="0">
                                      <a:solidFill>
                                        <a:schemeClr val="tx1"/>
                                      </a:solidFill>
                                      <a:latin typeface="Cambria Math" panose="02040503050406030204" pitchFamily="18" charset="0"/>
                                    </a:rPr>
                                    <m:t>𝑰</m:t>
                                  </m:r>
                                </m:den>
                              </m:f>
                            </m:oMath>
                          </a14:m>
                          <a:endParaRPr lang="x-none" sz="2800" b="1" dirty="0">
                            <a:solidFill>
                              <a:schemeClr val="tx1"/>
                            </a:solidFill>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extLst>
                      <a:ext uri="{0D108BD9-81ED-4DB2-BD59-A6C34878D82A}">
                        <a16:rowId xmlns="" xmlns:a16="http://schemas.microsoft.com/office/drawing/2014/main" val="2363317834"/>
                      </a:ext>
                    </a:extLst>
                  </a:tr>
                </a:tbl>
              </a:graphicData>
            </a:graphic>
          </p:graphicFrame>
        </mc:Choice>
        <mc:Fallback xmlns="">
          <p:graphicFrame>
            <p:nvGraphicFramePr>
              <p:cNvPr id="3" name="Table 2">
                <a:extLst>
                  <a:ext uri="{FF2B5EF4-FFF2-40B4-BE49-F238E27FC236}">
                    <a16:creationId xmlns:a16="http://schemas.microsoft.com/office/drawing/2014/main" id="{A74C3780-3952-4CD8-AD83-99E48458AE7E}"/>
                  </a:ext>
                </a:extLst>
              </p:cNvPr>
              <p:cNvGraphicFramePr>
                <a:graphicFrameLocks noGrp="1"/>
              </p:cNvGraphicFramePr>
              <p:nvPr>
                <p:extLst>
                  <p:ext uri="{D42A27DB-BD31-4B8C-83A1-F6EECF244321}">
                    <p14:modId xmlns:p14="http://schemas.microsoft.com/office/powerpoint/2010/main" val="1661290480"/>
                  </p:ext>
                </p:extLst>
              </p:nvPr>
            </p:nvGraphicFramePr>
            <p:xfrm>
              <a:off x="846469" y="1832580"/>
              <a:ext cx="10665666" cy="4191042"/>
            </p:xfrm>
            <a:graphic>
              <a:graphicData uri="http://schemas.openxmlformats.org/drawingml/2006/table">
                <a:tbl>
                  <a:tblPr firstRow="1" bandRow="1">
                    <a:tableStyleId>{5C22544A-7EE6-4342-B048-85BDC9FD1C3A}</a:tableStyleId>
                  </a:tblPr>
                  <a:tblGrid>
                    <a:gridCol w="5216901">
                      <a:extLst>
                        <a:ext uri="{9D8B030D-6E8A-4147-A177-3AD203B41FA5}">
                          <a16:colId xmlns:a16="http://schemas.microsoft.com/office/drawing/2014/main" val="1426411352"/>
                        </a:ext>
                      </a:extLst>
                    </a:gridCol>
                    <a:gridCol w="1159311">
                      <a:extLst>
                        <a:ext uri="{9D8B030D-6E8A-4147-A177-3AD203B41FA5}">
                          <a16:colId xmlns:a16="http://schemas.microsoft.com/office/drawing/2014/main" val="852446651"/>
                        </a:ext>
                      </a:extLst>
                    </a:gridCol>
                    <a:gridCol w="1043380">
                      <a:extLst>
                        <a:ext uri="{9D8B030D-6E8A-4147-A177-3AD203B41FA5}">
                          <a16:colId xmlns:a16="http://schemas.microsoft.com/office/drawing/2014/main" val="900438673"/>
                        </a:ext>
                      </a:extLst>
                    </a:gridCol>
                    <a:gridCol w="1159311">
                      <a:extLst>
                        <a:ext uri="{9D8B030D-6E8A-4147-A177-3AD203B41FA5}">
                          <a16:colId xmlns:a16="http://schemas.microsoft.com/office/drawing/2014/main" val="2351625629"/>
                        </a:ext>
                      </a:extLst>
                    </a:gridCol>
                    <a:gridCol w="1043380">
                      <a:extLst>
                        <a:ext uri="{9D8B030D-6E8A-4147-A177-3AD203B41FA5}">
                          <a16:colId xmlns:a16="http://schemas.microsoft.com/office/drawing/2014/main" val="3933549111"/>
                        </a:ext>
                      </a:extLst>
                    </a:gridCol>
                    <a:gridCol w="1043383">
                      <a:extLst>
                        <a:ext uri="{9D8B030D-6E8A-4147-A177-3AD203B41FA5}">
                          <a16:colId xmlns:a16="http://schemas.microsoft.com/office/drawing/2014/main" val="1576704184"/>
                        </a:ext>
                      </a:extLst>
                    </a:gridCol>
                  </a:tblGrid>
                  <a:tr h="1397014">
                    <a:tc>
                      <a:txBody>
                        <a:bodyPr/>
                        <a:lstStyle/>
                        <a:p>
                          <a:pPr algn="ctr"/>
                          <a:r>
                            <a:rPr lang="en-VN" sz="2800" dirty="0">
                              <a:solidFill>
                                <a:schemeClr val="tx1"/>
                              </a:solidFill>
                              <a:latin typeface="Times New Roman" panose="02020603050405020304" pitchFamily="18" charset="0"/>
                              <a:cs typeface="Times New Roman" panose="02020603050405020304" pitchFamily="18" charset="0"/>
                            </a:rPr>
                            <a:t>Hiệu điện thế (V)</a:t>
                          </a:r>
                        </a:p>
                      </a:txBody>
                      <a:tcPr marL="106863" marR="106863" marT="53432" marB="53432" anchor="ctr">
                        <a:solidFill>
                          <a:srgbClr val="00A19D"/>
                        </a:solidFill>
                      </a:tcPr>
                    </a:tc>
                    <a:tc>
                      <a:txBody>
                        <a:bodyPr/>
                        <a:lstStyle/>
                        <a:p>
                          <a:pPr algn="ctr"/>
                          <a:r>
                            <a:rPr lang="en-VN" sz="2800" dirty="0">
                              <a:solidFill>
                                <a:schemeClr val="tx1"/>
                              </a:solidFill>
                              <a:latin typeface="Times New Roman" panose="02020603050405020304" pitchFamily="18" charset="0"/>
                              <a:cs typeface="Times New Roman" panose="02020603050405020304" pitchFamily="18" charset="0"/>
                            </a:rPr>
                            <a:t>3</a:t>
                          </a:r>
                        </a:p>
                      </a:txBody>
                      <a:tcPr marL="106863" marR="106863" marT="53432" marB="53432" anchor="ctr">
                        <a:solidFill>
                          <a:srgbClr val="00A19D"/>
                        </a:solidFill>
                      </a:tcPr>
                    </a:tc>
                    <a:tc>
                      <a:txBody>
                        <a:bodyPr/>
                        <a:lstStyle/>
                        <a:p>
                          <a:pPr algn="ctr"/>
                          <a:r>
                            <a:rPr lang="en-VN" sz="2800" dirty="0">
                              <a:solidFill>
                                <a:schemeClr val="tx1"/>
                              </a:solidFill>
                              <a:latin typeface="Times New Roman" panose="02020603050405020304" pitchFamily="18" charset="0"/>
                              <a:cs typeface="Times New Roman" panose="02020603050405020304" pitchFamily="18" charset="0"/>
                            </a:rPr>
                            <a:t>4,5</a:t>
                          </a:r>
                        </a:p>
                      </a:txBody>
                      <a:tcPr marL="106863" marR="106863" marT="53432" marB="53432" anchor="ctr">
                        <a:solidFill>
                          <a:srgbClr val="00A19D"/>
                        </a:solidFill>
                      </a:tcPr>
                    </a:tc>
                    <a:tc>
                      <a:txBody>
                        <a:bodyPr/>
                        <a:lstStyle/>
                        <a:p>
                          <a:pPr algn="ctr"/>
                          <a:r>
                            <a:rPr lang="en-VN" sz="2800" dirty="0">
                              <a:solidFill>
                                <a:schemeClr val="tx1"/>
                              </a:solidFill>
                              <a:latin typeface="Times New Roman" panose="02020603050405020304" pitchFamily="18" charset="0"/>
                              <a:cs typeface="Times New Roman" panose="02020603050405020304" pitchFamily="18" charset="0"/>
                            </a:rPr>
                            <a:t>6</a:t>
                          </a:r>
                        </a:p>
                      </a:txBody>
                      <a:tcPr marL="106863" marR="106863" marT="53432" marB="53432" anchor="ctr">
                        <a:solidFill>
                          <a:srgbClr val="00A19D"/>
                        </a:solidFill>
                      </a:tcPr>
                    </a:tc>
                    <a:tc>
                      <a:txBody>
                        <a:bodyPr/>
                        <a:lstStyle/>
                        <a:p>
                          <a:pPr algn="ctr"/>
                          <a:r>
                            <a:rPr lang="en-VN" sz="2800" dirty="0">
                              <a:solidFill>
                                <a:schemeClr val="tx1"/>
                              </a:solidFill>
                              <a:latin typeface="Times New Roman" panose="02020603050405020304" pitchFamily="18" charset="0"/>
                              <a:cs typeface="Times New Roman" panose="02020603050405020304" pitchFamily="18" charset="0"/>
                            </a:rPr>
                            <a:t>7,5</a:t>
                          </a:r>
                        </a:p>
                      </a:txBody>
                      <a:tcPr marL="106863" marR="106863" marT="53432" marB="53432" anchor="ctr">
                        <a:solidFill>
                          <a:srgbClr val="00A19D"/>
                        </a:solidFill>
                      </a:tcPr>
                    </a:tc>
                    <a:tc>
                      <a:txBody>
                        <a:bodyPr/>
                        <a:lstStyle/>
                        <a:p>
                          <a:pPr algn="ctr"/>
                          <a:r>
                            <a:rPr lang="en-VN" sz="2800" dirty="0">
                              <a:solidFill>
                                <a:schemeClr val="tx1"/>
                              </a:solidFill>
                              <a:latin typeface="Times New Roman" panose="02020603050405020304" pitchFamily="18" charset="0"/>
                              <a:cs typeface="Times New Roman" panose="02020603050405020304" pitchFamily="18" charset="0"/>
                            </a:rPr>
                            <a:t>9</a:t>
                          </a:r>
                        </a:p>
                      </a:txBody>
                      <a:tcPr marL="106863" marR="106863" marT="53432" marB="53432" anchor="ctr">
                        <a:solidFill>
                          <a:srgbClr val="00A19D"/>
                        </a:solidFill>
                      </a:tcPr>
                    </a:tc>
                    <a:extLst>
                      <a:ext uri="{0D108BD9-81ED-4DB2-BD59-A6C34878D82A}">
                        <a16:rowId xmlns:a16="http://schemas.microsoft.com/office/drawing/2014/main" val="236591396"/>
                      </a:ext>
                    </a:extLst>
                  </a:tr>
                  <a:tr h="1397014">
                    <a:tc>
                      <a:txBody>
                        <a:bodyPr/>
                        <a:lstStyle/>
                        <a:p>
                          <a:pPr algn="ctr"/>
                          <a:r>
                            <a:rPr lang="en-VN" sz="2800" b="1" dirty="0">
                              <a:solidFill>
                                <a:schemeClr val="tx1"/>
                              </a:solidFill>
                              <a:latin typeface="Times New Roman" panose="02020603050405020304" pitchFamily="18" charset="0"/>
                              <a:cs typeface="Times New Roman" panose="02020603050405020304" pitchFamily="18" charset="0"/>
                            </a:rPr>
                            <a:t>Cường độ dòng điện (A)</a:t>
                          </a:r>
                        </a:p>
                      </a:txBody>
                      <a:tcPr marL="106863" marR="106863" marT="53432" marB="53432" anchor="ctr">
                        <a:solidFill>
                          <a:srgbClr val="8BD2D0"/>
                        </a:solidFill>
                      </a:tcPr>
                    </a:tc>
                    <a:tc>
                      <a:txBody>
                        <a:bodyPr/>
                        <a:lstStyle/>
                        <a:p>
                          <a:pPr algn="ctr"/>
                          <a:r>
                            <a:rPr lang="en-VN" sz="2800" b="1" dirty="0">
                              <a:latin typeface="Times New Roman" panose="02020603050405020304" pitchFamily="18" charset="0"/>
                              <a:cs typeface="Times New Roman" panose="02020603050405020304" pitchFamily="18" charset="0"/>
                            </a:rPr>
                            <a:t>0,6</a:t>
                          </a:r>
                        </a:p>
                      </a:txBody>
                      <a:tcPr marL="106863" marR="106863" marT="53432" marB="53432" anchor="ctr">
                        <a:solidFill>
                          <a:srgbClr val="8BD2D0"/>
                        </a:solidFill>
                      </a:tcPr>
                    </a:tc>
                    <a:tc>
                      <a:txBody>
                        <a:bodyPr/>
                        <a:lstStyle/>
                        <a:p>
                          <a:pPr algn="ctr"/>
                          <a:r>
                            <a:rPr lang="en-VN" sz="2800" b="1" dirty="0">
                              <a:latin typeface="Times New Roman" panose="02020603050405020304" pitchFamily="18" charset="0"/>
                              <a:cs typeface="Times New Roman" panose="02020603050405020304" pitchFamily="18" charset="0"/>
                            </a:rPr>
                            <a:t>0,9</a:t>
                          </a:r>
                        </a:p>
                      </a:txBody>
                      <a:tcPr marL="106863" marR="106863" marT="53432" marB="53432" anchor="ctr">
                        <a:solidFill>
                          <a:srgbClr val="8BD2D0"/>
                        </a:solidFill>
                      </a:tcPr>
                    </a:tc>
                    <a:tc>
                      <a:txBody>
                        <a:bodyPr/>
                        <a:lstStyle/>
                        <a:p>
                          <a:pPr algn="ctr"/>
                          <a:r>
                            <a:rPr lang="en-VN" sz="2800" b="1" dirty="0">
                              <a:latin typeface="Times New Roman" panose="02020603050405020304" pitchFamily="18" charset="0"/>
                              <a:cs typeface="Times New Roman" panose="02020603050405020304" pitchFamily="18" charset="0"/>
                            </a:rPr>
                            <a:t>1,2</a:t>
                          </a:r>
                        </a:p>
                      </a:txBody>
                      <a:tcPr marL="106863" marR="106863" marT="53432" marB="53432" anchor="ctr">
                        <a:solidFill>
                          <a:srgbClr val="8BD2D0"/>
                        </a:solidFill>
                      </a:tcPr>
                    </a:tc>
                    <a:tc>
                      <a:txBody>
                        <a:bodyPr/>
                        <a:lstStyle/>
                        <a:p>
                          <a:pPr algn="ctr"/>
                          <a:r>
                            <a:rPr lang="en-VN" sz="2800" b="1" dirty="0">
                              <a:latin typeface="Times New Roman" panose="02020603050405020304" pitchFamily="18" charset="0"/>
                              <a:cs typeface="Times New Roman" panose="02020603050405020304" pitchFamily="18" charset="0"/>
                            </a:rPr>
                            <a:t>1,5</a:t>
                          </a:r>
                        </a:p>
                      </a:txBody>
                      <a:tcPr marL="106863" marR="106863" marT="53432" marB="53432" anchor="ctr">
                        <a:solidFill>
                          <a:srgbClr val="8BD2D0"/>
                        </a:solidFill>
                      </a:tcPr>
                    </a:tc>
                    <a:tc>
                      <a:txBody>
                        <a:bodyPr/>
                        <a:lstStyle/>
                        <a:p>
                          <a:pPr algn="ctr"/>
                          <a:r>
                            <a:rPr lang="en-VN" sz="2800" b="1" dirty="0">
                              <a:latin typeface="Times New Roman" panose="02020603050405020304" pitchFamily="18" charset="0"/>
                              <a:cs typeface="Times New Roman" panose="02020603050405020304" pitchFamily="18" charset="0"/>
                            </a:rPr>
                            <a:t>1,8</a:t>
                          </a:r>
                        </a:p>
                      </a:txBody>
                      <a:tcPr marL="106863" marR="106863" marT="53432" marB="53432" anchor="ctr">
                        <a:solidFill>
                          <a:srgbClr val="8BD2D0"/>
                        </a:solidFill>
                      </a:tcPr>
                    </a:tc>
                    <a:extLst>
                      <a:ext uri="{0D108BD9-81ED-4DB2-BD59-A6C34878D82A}">
                        <a16:rowId xmlns:a16="http://schemas.microsoft.com/office/drawing/2014/main" val="3579265718"/>
                      </a:ext>
                    </a:extLst>
                  </a:tr>
                  <a:tr h="1397014">
                    <a:tc>
                      <a:txBody>
                        <a:bodyPr/>
                        <a:lstStyle/>
                        <a:p>
                          <a:endParaRPr lang="en-VN"/>
                        </a:p>
                      </a:txBody>
                      <a:tcPr marL="106863" marR="106863" marT="53432" marB="53432" anchor="ctr">
                        <a:blipFill>
                          <a:blip r:embed="rId2"/>
                          <a:stretch>
                            <a:fillRect l="-243" t="-201818" r="-105109" b="-909"/>
                          </a:stretch>
                        </a:blip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extLst>
                      <a:ext uri="{0D108BD9-81ED-4DB2-BD59-A6C34878D82A}">
                        <a16:rowId xmlns:a16="http://schemas.microsoft.com/office/drawing/2014/main" val="2363317834"/>
                      </a:ext>
                    </a:extLst>
                  </a:tr>
                </a:tbl>
              </a:graphicData>
            </a:graphic>
          </p:graphicFrame>
        </mc:Fallback>
      </mc:AlternateContent>
      <p:sp>
        <p:nvSpPr>
          <p:cNvPr id="5" name="TextBox 4">
            <a:extLst>
              <a:ext uri="{FF2B5EF4-FFF2-40B4-BE49-F238E27FC236}">
                <a16:creationId xmlns="" xmlns:a16="http://schemas.microsoft.com/office/drawing/2014/main" id="{FAE93483-ED08-4AE5-87F0-3459C3F5A52C}"/>
              </a:ext>
            </a:extLst>
          </p:cNvPr>
          <p:cNvSpPr txBox="1"/>
          <p:nvPr/>
        </p:nvSpPr>
        <p:spPr>
          <a:xfrm>
            <a:off x="1275196" y="763257"/>
            <a:ext cx="9808211" cy="76944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Giá</a:t>
            </a:r>
            <a:r>
              <a:rPr kumimoji="0" lang="en-US" sz="32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trị</a:t>
            </a:r>
            <a:r>
              <a:rPr kumimoji="0" lang="en-US" sz="32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U </a:t>
            </a:r>
            <a:r>
              <a:rPr kumimoji="0" lang="en-US" sz="32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I </a:t>
            </a:r>
            <a:r>
              <a:rPr kumimoji="0" lang="en-US" sz="32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trong</a:t>
            </a:r>
            <a:r>
              <a:rPr kumimoji="0" lang="en-US" sz="32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thí</a:t>
            </a:r>
            <a:r>
              <a:rPr kumimoji="0" lang="en-US" sz="32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nghiệm</a:t>
            </a:r>
            <a:r>
              <a:rPr kumimoji="0" lang="en-US" sz="32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với</a:t>
            </a:r>
            <a:r>
              <a:rPr kumimoji="0" lang="en-US" sz="32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dây</a:t>
            </a:r>
            <a:r>
              <a:rPr kumimoji="0" lang="en-US" sz="32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dẫn</a:t>
            </a:r>
            <a:r>
              <a:rPr kumimoji="0" lang="en-US" sz="32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nhôm</a:t>
            </a:r>
            <a:endParaRPr kumimoji="0" lang="en-US" sz="32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02196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extBox 109">
            <a:extLst>
              <a:ext uri="{FF2B5EF4-FFF2-40B4-BE49-F238E27FC236}">
                <a16:creationId xmlns="" xmlns:a16="http://schemas.microsoft.com/office/drawing/2014/main" id="{3E45CE08-9694-4713-9475-860E9191F682}"/>
              </a:ext>
            </a:extLst>
          </p:cNvPr>
          <p:cNvSpPr txBox="1"/>
          <p:nvPr/>
        </p:nvSpPr>
        <p:spPr>
          <a:xfrm>
            <a:off x="338387" y="1266780"/>
            <a:ext cx="3695700" cy="131818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Đo</a:t>
            </a:r>
            <a:r>
              <a:rPr kumimoji="0" lang="en-US"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I </a:t>
            </a:r>
            <a:r>
              <a:rPr kumimoji="0" lang="en-US" sz="28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tương</a:t>
            </a:r>
            <a:r>
              <a:rPr kumimoji="0" lang="en-US"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ứng</a:t>
            </a:r>
            <a:r>
              <a:rPr kumimoji="0" lang="en-US"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với</a:t>
            </a:r>
            <a:r>
              <a:rPr kumimoji="0" lang="en-US"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U </a:t>
            </a:r>
            <a:r>
              <a:rPr kumimoji="0" lang="en-US" sz="28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đặt</a:t>
            </a:r>
            <a:r>
              <a:rPr kumimoji="0" lang="en-US"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vào</a:t>
            </a:r>
            <a:r>
              <a:rPr kumimoji="0" lang="en-US"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hai</a:t>
            </a:r>
            <a:r>
              <a:rPr kumimoji="0" lang="en-US"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đầu</a:t>
            </a:r>
            <a:r>
              <a:rPr kumimoji="0" lang="en-US"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dây</a:t>
            </a:r>
            <a:r>
              <a:rPr kumimoji="0" lang="en-US"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sắt</a:t>
            </a:r>
            <a:endParaRPr kumimoji="0" lang="en-US" sz="2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endParaRPr>
          </a:p>
        </p:txBody>
      </p:sp>
      <p:sp>
        <p:nvSpPr>
          <p:cNvPr id="57" name="Line 2">
            <a:extLst>
              <a:ext uri="{FF2B5EF4-FFF2-40B4-BE49-F238E27FC236}">
                <a16:creationId xmlns="" xmlns:a16="http://schemas.microsoft.com/office/drawing/2014/main" id="{831969D9-5FBB-403B-96BD-F55F5F4F56E7}"/>
              </a:ext>
            </a:extLst>
          </p:cNvPr>
          <p:cNvSpPr>
            <a:spLocks noChangeShapeType="1"/>
          </p:cNvSpPr>
          <p:nvPr/>
        </p:nvSpPr>
        <p:spPr bwMode="auto">
          <a:xfrm>
            <a:off x="3078480" y="4067174"/>
            <a:ext cx="1371600" cy="1600200"/>
          </a:xfrm>
          <a:prstGeom prst="line">
            <a:avLst/>
          </a:prstGeom>
          <a:noFill/>
          <a:ln w="19050">
            <a:solidFill>
              <a:schemeClr val="tx1"/>
            </a:solidFill>
            <a:round/>
            <a:headEnd type="arrow" w="sm"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8" name="Rectangle 3">
            <a:extLst>
              <a:ext uri="{FF2B5EF4-FFF2-40B4-BE49-F238E27FC236}">
                <a16:creationId xmlns="" xmlns:a16="http://schemas.microsoft.com/office/drawing/2014/main" id="{41824572-FF07-4768-9602-5C3CE5CDB5D4}"/>
              </a:ext>
            </a:extLst>
          </p:cNvPr>
          <p:cNvSpPr>
            <a:spLocks noChangeArrowheads="1"/>
          </p:cNvSpPr>
          <p:nvPr/>
        </p:nvSpPr>
        <p:spPr bwMode="auto">
          <a:xfrm>
            <a:off x="2392680" y="5819775"/>
            <a:ext cx="2971800" cy="1038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0" name="Oval 4">
            <a:extLst>
              <a:ext uri="{FF2B5EF4-FFF2-40B4-BE49-F238E27FC236}">
                <a16:creationId xmlns="" xmlns:a16="http://schemas.microsoft.com/office/drawing/2014/main" id="{466F2BDC-B66B-4330-90E6-B2A259247CC9}"/>
              </a:ext>
            </a:extLst>
          </p:cNvPr>
          <p:cNvSpPr>
            <a:spLocks noChangeArrowheads="1"/>
          </p:cNvSpPr>
          <p:nvPr/>
        </p:nvSpPr>
        <p:spPr bwMode="auto">
          <a:xfrm>
            <a:off x="3840480" y="4905374"/>
            <a:ext cx="381000" cy="381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1" name="Rectangle 5">
            <a:extLst>
              <a:ext uri="{FF2B5EF4-FFF2-40B4-BE49-F238E27FC236}">
                <a16:creationId xmlns="" xmlns:a16="http://schemas.microsoft.com/office/drawing/2014/main" id="{610940CB-FC0A-4534-8E4F-83AE95C0E9F8}"/>
              </a:ext>
            </a:extLst>
          </p:cNvPr>
          <p:cNvSpPr>
            <a:spLocks noChangeArrowheads="1"/>
          </p:cNvSpPr>
          <p:nvPr/>
        </p:nvSpPr>
        <p:spPr bwMode="auto">
          <a:xfrm>
            <a:off x="2545080" y="5057774"/>
            <a:ext cx="3048000" cy="685800"/>
          </a:xfrm>
          <a:prstGeom prst="rect">
            <a:avLst/>
          </a:prstGeom>
          <a:blipFill dpi="0" rotWithShape="1">
            <a:blip r:embed="rId2"/>
            <a:srcRect/>
            <a:tile tx="0" ty="0" sx="100000" sy="100000" flip="none" algn="tl"/>
          </a:blip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2" name="Oval 6">
            <a:extLst>
              <a:ext uri="{FF2B5EF4-FFF2-40B4-BE49-F238E27FC236}">
                <a16:creationId xmlns="" xmlns:a16="http://schemas.microsoft.com/office/drawing/2014/main" id="{7532910B-9632-4A5C-A838-C9B2C0D09753}"/>
              </a:ext>
            </a:extLst>
          </p:cNvPr>
          <p:cNvSpPr>
            <a:spLocks noChangeArrowheads="1"/>
          </p:cNvSpPr>
          <p:nvPr/>
        </p:nvSpPr>
        <p:spPr bwMode="auto">
          <a:xfrm>
            <a:off x="3154680" y="5286374"/>
            <a:ext cx="228600" cy="2286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3" name="Arc 7">
            <a:extLst>
              <a:ext uri="{FF2B5EF4-FFF2-40B4-BE49-F238E27FC236}">
                <a16:creationId xmlns="" xmlns:a16="http://schemas.microsoft.com/office/drawing/2014/main" id="{E2296C82-EFA6-4122-82D0-F812C3CFD9CB}"/>
              </a:ext>
            </a:extLst>
          </p:cNvPr>
          <p:cNvSpPr>
            <a:spLocks/>
          </p:cNvSpPr>
          <p:nvPr/>
        </p:nvSpPr>
        <p:spPr bwMode="auto">
          <a:xfrm>
            <a:off x="3078480" y="3759200"/>
            <a:ext cx="1885950" cy="536575"/>
          </a:xfrm>
          <a:custGeom>
            <a:avLst/>
            <a:gdLst>
              <a:gd name="T0" fmla="*/ 0 w 38186"/>
              <a:gd name="T1" fmla="*/ 6805336 h 21600"/>
              <a:gd name="T2" fmla="*/ 93144278 w 38186"/>
              <a:gd name="T3" fmla="*/ 7405778 h 21600"/>
              <a:gd name="T4" fmla="*/ 45945251 w 38186"/>
              <a:gd name="T5" fmla="*/ 13329293 h 21600"/>
              <a:gd name="T6" fmla="*/ 0 60000 65536"/>
              <a:gd name="T7" fmla="*/ 0 60000 65536"/>
              <a:gd name="T8" fmla="*/ 0 60000 65536"/>
            </a:gdLst>
            <a:ahLst/>
            <a:cxnLst>
              <a:cxn ang="T6">
                <a:pos x="T0" y="T1"/>
              </a:cxn>
              <a:cxn ang="T7">
                <a:pos x="T2" y="T3"/>
              </a:cxn>
              <a:cxn ang="T8">
                <a:pos x="T4" y="T5"/>
              </a:cxn>
            </a:cxnLst>
            <a:rect l="0" t="0" r="r" b="b"/>
            <a:pathLst>
              <a:path w="38186" h="21600" fill="none" extrusionOk="0">
                <a:moveTo>
                  <a:pt x="0" y="11028"/>
                </a:moveTo>
                <a:cubicBezTo>
                  <a:pt x="3822" y="4216"/>
                  <a:pt x="11025" y="0"/>
                  <a:pt x="18836" y="0"/>
                </a:cubicBezTo>
                <a:cubicBezTo>
                  <a:pt x="27041" y="0"/>
                  <a:pt x="34539" y="4649"/>
                  <a:pt x="38185" y="12001"/>
                </a:cubicBezTo>
              </a:path>
              <a:path w="38186" h="21600" stroke="0" extrusionOk="0">
                <a:moveTo>
                  <a:pt x="0" y="11028"/>
                </a:moveTo>
                <a:cubicBezTo>
                  <a:pt x="3822" y="4216"/>
                  <a:pt x="11025" y="0"/>
                  <a:pt x="18836" y="0"/>
                </a:cubicBezTo>
                <a:cubicBezTo>
                  <a:pt x="27041" y="0"/>
                  <a:pt x="34539" y="4649"/>
                  <a:pt x="38185" y="12001"/>
                </a:cubicBezTo>
                <a:lnTo>
                  <a:pt x="18836" y="21600"/>
                </a:lnTo>
                <a:lnTo>
                  <a:pt x="0" y="11028"/>
                </a:lnTo>
                <a:close/>
              </a:path>
            </a:pathLst>
          </a:custGeom>
          <a:noFill/>
          <a:ln w="28575">
            <a:solidFill>
              <a:schemeClr val="tx1"/>
            </a:solidFill>
            <a:prstDash val="sysDot"/>
            <a:round/>
            <a:headEnd type="diamond" w="med" len="med"/>
            <a:tailEnd type="diamond"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4" name="Line 8">
            <a:extLst>
              <a:ext uri="{FF2B5EF4-FFF2-40B4-BE49-F238E27FC236}">
                <a16:creationId xmlns="" xmlns:a16="http://schemas.microsoft.com/office/drawing/2014/main" id="{61C8EB8C-B688-4310-9BBB-532DC26B9125}"/>
              </a:ext>
            </a:extLst>
          </p:cNvPr>
          <p:cNvSpPr>
            <a:spLocks noChangeShapeType="1"/>
          </p:cNvSpPr>
          <p:nvPr/>
        </p:nvSpPr>
        <p:spPr bwMode="auto">
          <a:xfrm>
            <a:off x="7726680" y="1781174"/>
            <a:ext cx="1524000" cy="1752600"/>
          </a:xfrm>
          <a:prstGeom prst="line">
            <a:avLst/>
          </a:prstGeom>
          <a:noFill/>
          <a:ln w="19050">
            <a:solidFill>
              <a:schemeClr val="tx1"/>
            </a:solidFill>
            <a:round/>
            <a:headEnd type="arrow" w="sm"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5" name="Rectangle 9">
            <a:extLst>
              <a:ext uri="{FF2B5EF4-FFF2-40B4-BE49-F238E27FC236}">
                <a16:creationId xmlns="" xmlns:a16="http://schemas.microsoft.com/office/drawing/2014/main" id="{EFE4E9C1-6A81-4371-BA61-D6A4407081F5}"/>
              </a:ext>
            </a:extLst>
          </p:cNvPr>
          <p:cNvSpPr>
            <a:spLocks noChangeArrowheads="1"/>
          </p:cNvSpPr>
          <p:nvPr/>
        </p:nvSpPr>
        <p:spPr bwMode="auto">
          <a:xfrm>
            <a:off x="7193280" y="3305175"/>
            <a:ext cx="2971800" cy="1038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6" name="Oval 10">
            <a:extLst>
              <a:ext uri="{FF2B5EF4-FFF2-40B4-BE49-F238E27FC236}">
                <a16:creationId xmlns="" xmlns:a16="http://schemas.microsoft.com/office/drawing/2014/main" id="{ED94CDFE-38B5-4609-9779-207DD3AA4466}"/>
              </a:ext>
            </a:extLst>
          </p:cNvPr>
          <p:cNvSpPr>
            <a:spLocks noChangeArrowheads="1"/>
          </p:cNvSpPr>
          <p:nvPr/>
        </p:nvSpPr>
        <p:spPr bwMode="auto">
          <a:xfrm>
            <a:off x="8412480" y="2543174"/>
            <a:ext cx="381000" cy="381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7" name="Rectangle 11">
            <a:extLst>
              <a:ext uri="{FF2B5EF4-FFF2-40B4-BE49-F238E27FC236}">
                <a16:creationId xmlns="" xmlns:a16="http://schemas.microsoft.com/office/drawing/2014/main" id="{E2A240FB-3359-4F63-B4B6-70566D024E29}"/>
              </a:ext>
            </a:extLst>
          </p:cNvPr>
          <p:cNvSpPr>
            <a:spLocks noChangeArrowheads="1"/>
          </p:cNvSpPr>
          <p:nvPr/>
        </p:nvSpPr>
        <p:spPr bwMode="auto">
          <a:xfrm>
            <a:off x="7498080" y="1019174"/>
            <a:ext cx="2286000" cy="1752600"/>
          </a:xfrm>
          <a:prstGeom prst="rect">
            <a:avLst/>
          </a:prstGeom>
          <a:noFill/>
          <a:ln w="57150" cmpd="thickThin">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8" name="Rectangle 12">
            <a:extLst>
              <a:ext uri="{FF2B5EF4-FFF2-40B4-BE49-F238E27FC236}">
                <a16:creationId xmlns="" xmlns:a16="http://schemas.microsoft.com/office/drawing/2014/main" id="{C2869336-9FE1-435D-9FD3-05C5F900B77D}"/>
              </a:ext>
            </a:extLst>
          </p:cNvPr>
          <p:cNvSpPr>
            <a:spLocks noChangeArrowheads="1"/>
          </p:cNvSpPr>
          <p:nvPr/>
        </p:nvSpPr>
        <p:spPr bwMode="auto">
          <a:xfrm>
            <a:off x="7117080" y="2771774"/>
            <a:ext cx="3048000" cy="685800"/>
          </a:xfrm>
          <a:prstGeom prst="rect">
            <a:avLst/>
          </a:prstGeom>
          <a:blipFill dpi="0" rotWithShape="1">
            <a:blip r:embed="rId2"/>
            <a:srcRect/>
            <a:tile tx="0" ty="0" sx="100000" sy="100000" flip="none" algn="tl"/>
          </a:blip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9" name="Oval 13">
            <a:extLst>
              <a:ext uri="{FF2B5EF4-FFF2-40B4-BE49-F238E27FC236}">
                <a16:creationId xmlns="" xmlns:a16="http://schemas.microsoft.com/office/drawing/2014/main" id="{B4A77B6B-2D8B-4573-B187-CD0EFE9055C7}"/>
              </a:ext>
            </a:extLst>
          </p:cNvPr>
          <p:cNvSpPr>
            <a:spLocks noChangeArrowheads="1"/>
          </p:cNvSpPr>
          <p:nvPr/>
        </p:nvSpPr>
        <p:spPr bwMode="auto">
          <a:xfrm>
            <a:off x="7574280" y="3000374"/>
            <a:ext cx="228600" cy="2286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0" name="Oval 14">
            <a:extLst>
              <a:ext uri="{FF2B5EF4-FFF2-40B4-BE49-F238E27FC236}">
                <a16:creationId xmlns="" xmlns:a16="http://schemas.microsoft.com/office/drawing/2014/main" id="{1092C78A-D675-4E35-99AC-B6558A880C9F}"/>
              </a:ext>
            </a:extLst>
          </p:cNvPr>
          <p:cNvSpPr>
            <a:spLocks noChangeArrowheads="1"/>
          </p:cNvSpPr>
          <p:nvPr/>
        </p:nvSpPr>
        <p:spPr bwMode="auto">
          <a:xfrm>
            <a:off x="9479280" y="3000374"/>
            <a:ext cx="228600" cy="228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1" name="Arc 15">
            <a:extLst>
              <a:ext uri="{FF2B5EF4-FFF2-40B4-BE49-F238E27FC236}">
                <a16:creationId xmlns="" xmlns:a16="http://schemas.microsoft.com/office/drawing/2014/main" id="{54774D66-7A2F-4B85-9021-595F09DCA4C6}"/>
              </a:ext>
            </a:extLst>
          </p:cNvPr>
          <p:cNvSpPr>
            <a:spLocks/>
          </p:cNvSpPr>
          <p:nvPr/>
        </p:nvSpPr>
        <p:spPr bwMode="auto">
          <a:xfrm>
            <a:off x="7650480" y="1397000"/>
            <a:ext cx="1885950" cy="536575"/>
          </a:xfrm>
          <a:custGeom>
            <a:avLst/>
            <a:gdLst>
              <a:gd name="T0" fmla="*/ 0 w 38186"/>
              <a:gd name="T1" fmla="*/ 6805336 h 21600"/>
              <a:gd name="T2" fmla="*/ 93144278 w 38186"/>
              <a:gd name="T3" fmla="*/ 7405778 h 21600"/>
              <a:gd name="T4" fmla="*/ 45945251 w 38186"/>
              <a:gd name="T5" fmla="*/ 13329293 h 21600"/>
              <a:gd name="T6" fmla="*/ 0 60000 65536"/>
              <a:gd name="T7" fmla="*/ 0 60000 65536"/>
              <a:gd name="T8" fmla="*/ 0 60000 65536"/>
            </a:gdLst>
            <a:ahLst/>
            <a:cxnLst>
              <a:cxn ang="T6">
                <a:pos x="T0" y="T1"/>
              </a:cxn>
              <a:cxn ang="T7">
                <a:pos x="T2" y="T3"/>
              </a:cxn>
              <a:cxn ang="T8">
                <a:pos x="T4" y="T5"/>
              </a:cxn>
            </a:cxnLst>
            <a:rect l="0" t="0" r="r" b="b"/>
            <a:pathLst>
              <a:path w="38186" h="21600" fill="none" extrusionOk="0">
                <a:moveTo>
                  <a:pt x="0" y="11028"/>
                </a:moveTo>
                <a:cubicBezTo>
                  <a:pt x="3822" y="4216"/>
                  <a:pt x="11025" y="0"/>
                  <a:pt x="18836" y="0"/>
                </a:cubicBezTo>
                <a:cubicBezTo>
                  <a:pt x="27041" y="0"/>
                  <a:pt x="34539" y="4649"/>
                  <a:pt x="38185" y="12001"/>
                </a:cubicBezTo>
              </a:path>
              <a:path w="38186" h="21600" stroke="0" extrusionOk="0">
                <a:moveTo>
                  <a:pt x="0" y="11028"/>
                </a:moveTo>
                <a:cubicBezTo>
                  <a:pt x="3822" y="4216"/>
                  <a:pt x="11025" y="0"/>
                  <a:pt x="18836" y="0"/>
                </a:cubicBezTo>
                <a:cubicBezTo>
                  <a:pt x="27041" y="0"/>
                  <a:pt x="34539" y="4649"/>
                  <a:pt x="38185" y="12001"/>
                </a:cubicBezTo>
                <a:lnTo>
                  <a:pt x="18836" y="21600"/>
                </a:lnTo>
                <a:lnTo>
                  <a:pt x="0" y="11028"/>
                </a:lnTo>
                <a:close/>
              </a:path>
            </a:pathLst>
          </a:custGeom>
          <a:noFill/>
          <a:ln w="28575">
            <a:solidFill>
              <a:schemeClr val="tx1"/>
            </a:solidFill>
            <a:prstDash val="sysDot"/>
            <a:round/>
            <a:headEnd type="diamond" w="med" len="med"/>
            <a:tailEnd type="diamond"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2" name="Text Box 16">
            <a:extLst>
              <a:ext uri="{FF2B5EF4-FFF2-40B4-BE49-F238E27FC236}">
                <a16:creationId xmlns="" xmlns:a16="http://schemas.microsoft.com/office/drawing/2014/main" id="{E96142CB-4A0D-4305-AF71-B9EBA8E36CDD}"/>
              </a:ext>
            </a:extLst>
          </p:cNvPr>
          <p:cNvSpPr txBox="1">
            <a:spLocks noChangeArrowheads="1"/>
          </p:cNvSpPr>
          <p:nvPr/>
        </p:nvSpPr>
        <p:spPr bwMode="auto">
          <a:xfrm>
            <a:off x="7498080" y="1323974"/>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0</a:t>
            </a:r>
          </a:p>
        </p:txBody>
      </p:sp>
      <p:sp>
        <p:nvSpPr>
          <p:cNvPr id="123" name="Text Box 17">
            <a:extLst>
              <a:ext uri="{FF2B5EF4-FFF2-40B4-BE49-F238E27FC236}">
                <a16:creationId xmlns="" xmlns:a16="http://schemas.microsoft.com/office/drawing/2014/main" id="{A088CB83-F980-4999-8E2E-2F0CB576A896}"/>
              </a:ext>
            </a:extLst>
          </p:cNvPr>
          <p:cNvSpPr txBox="1">
            <a:spLocks noChangeArrowheads="1"/>
          </p:cNvSpPr>
          <p:nvPr/>
        </p:nvSpPr>
        <p:spPr bwMode="auto">
          <a:xfrm>
            <a:off x="9407843" y="1400174"/>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2</a:t>
            </a:r>
          </a:p>
        </p:txBody>
      </p:sp>
      <p:sp>
        <p:nvSpPr>
          <p:cNvPr id="124" name="Text Box 18">
            <a:extLst>
              <a:ext uri="{FF2B5EF4-FFF2-40B4-BE49-F238E27FC236}">
                <a16:creationId xmlns="" xmlns:a16="http://schemas.microsoft.com/office/drawing/2014/main" id="{39A92BA8-DF5B-42B6-8883-B2BB08369D6C}"/>
              </a:ext>
            </a:extLst>
          </p:cNvPr>
          <p:cNvSpPr txBox="1">
            <a:spLocks noChangeArrowheads="1"/>
          </p:cNvSpPr>
          <p:nvPr/>
        </p:nvSpPr>
        <p:spPr bwMode="auto">
          <a:xfrm>
            <a:off x="7802880" y="1171574"/>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0.5</a:t>
            </a:r>
          </a:p>
        </p:txBody>
      </p:sp>
      <p:sp>
        <p:nvSpPr>
          <p:cNvPr id="125" name="Text Box 19">
            <a:extLst>
              <a:ext uri="{FF2B5EF4-FFF2-40B4-BE49-F238E27FC236}">
                <a16:creationId xmlns="" xmlns:a16="http://schemas.microsoft.com/office/drawing/2014/main" id="{2C759AD0-F211-4972-8040-DDCF58E1C381}"/>
              </a:ext>
            </a:extLst>
          </p:cNvPr>
          <p:cNvSpPr txBox="1">
            <a:spLocks noChangeArrowheads="1"/>
          </p:cNvSpPr>
          <p:nvPr/>
        </p:nvSpPr>
        <p:spPr bwMode="auto">
          <a:xfrm>
            <a:off x="8374380" y="1781174"/>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p>
        </p:txBody>
      </p:sp>
      <p:sp>
        <p:nvSpPr>
          <p:cNvPr id="126" name="Line 20">
            <a:extLst>
              <a:ext uri="{FF2B5EF4-FFF2-40B4-BE49-F238E27FC236}">
                <a16:creationId xmlns="" xmlns:a16="http://schemas.microsoft.com/office/drawing/2014/main" id="{F17E2639-08F4-4AC0-ACF6-19A5ACC00FB5}"/>
              </a:ext>
            </a:extLst>
          </p:cNvPr>
          <p:cNvSpPr>
            <a:spLocks noChangeShapeType="1"/>
          </p:cNvSpPr>
          <p:nvPr/>
        </p:nvSpPr>
        <p:spPr bwMode="auto">
          <a:xfrm flipV="1">
            <a:off x="8488680" y="4371974"/>
            <a:ext cx="61595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27" name="Group 21">
            <a:extLst>
              <a:ext uri="{FF2B5EF4-FFF2-40B4-BE49-F238E27FC236}">
                <a16:creationId xmlns="" xmlns:a16="http://schemas.microsoft.com/office/drawing/2014/main" id="{8BA28509-D61B-4C0F-B298-06018A645E98}"/>
              </a:ext>
            </a:extLst>
          </p:cNvPr>
          <p:cNvGrpSpPr>
            <a:grpSpLocks/>
          </p:cNvGrpSpPr>
          <p:nvPr/>
        </p:nvGrpSpPr>
        <p:grpSpPr bwMode="auto">
          <a:xfrm>
            <a:off x="8107681" y="4352924"/>
            <a:ext cx="290513" cy="400050"/>
            <a:chOff x="2880" y="2781"/>
            <a:chExt cx="183" cy="291"/>
          </a:xfrm>
        </p:grpSpPr>
        <p:grpSp>
          <p:nvGrpSpPr>
            <p:cNvPr id="128" name="Group 22">
              <a:extLst>
                <a:ext uri="{FF2B5EF4-FFF2-40B4-BE49-F238E27FC236}">
                  <a16:creationId xmlns="" xmlns:a16="http://schemas.microsoft.com/office/drawing/2014/main" id="{3D6994FD-8B5A-4B87-962D-D19CE7B19967}"/>
                </a:ext>
              </a:extLst>
            </p:cNvPr>
            <p:cNvGrpSpPr>
              <a:grpSpLocks/>
            </p:cNvGrpSpPr>
            <p:nvPr/>
          </p:nvGrpSpPr>
          <p:grpSpPr bwMode="auto">
            <a:xfrm>
              <a:off x="2880" y="2784"/>
              <a:ext cx="60" cy="288"/>
              <a:chOff x="2880" y="2784"/>
              <a:chExt cx="60" cy="288"/>
            </a:xfrm>
          </p:grpSpPr>
          <p:sp>
            <p:nvSpPr>
              <p:cNvPr id="132" name="Line 23">
                <a:extLst>
                  <a:ext uri="{FF2B5EF4-FFF2-40B4-BE49-F238E27FC236}">
                    <a16:creationId xmlns="" xmlns:a16="http://schemas.microsoft.com/office/drawing/2014/main" id="{967676D0-F0E1-4F0F-8C7C-829F7D2814A2}"/>
                  </a:ext>
                </a:extLst>
              </p:cNvPr>
              <p:cNvSpPr>
                <a:spLocks noChangeShapeType="1"/>
              </p:cNvSpPr>
              <p:nvPr/>
            </p:nvSpPr>
            <p:spPr bwMode="auto">
              <a:xfrm>
                <a:off x="2880" y="2784"/>
                <a:ext cx="0"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3" name="Line 24">
                <a:extLst>
                  <a:ext uri="{FF2B5EF4-FFF2-40B4-BE49-F238E27FC236}">
                    <a16:creationId xmlns="" xmlns:a16="http://schemas.microsoft.com/office/drawing/2014/main" id="{771DC8A5-C9D5-4312-9A8B-2D16C07524F9}"/>
                  </a:ext>
                </a:extLst>
              </p:cNvPr>
              <p:cNvSpPr>
                <a:spLocks noChangeShapeType="1"/>
              </p:cNvSpPr>
              <p:nvPr/>
            </p:nvSpPr>
            <p:spPr bwMode="auto">
              <a:xfrm>
                <a:off x="2940" y="2850"/>
                <a:ext cx="0" cy="1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29" name="Group 25">
              <a:extLst>
                <a:ext uri="{FF2B5EF4-FFF2-40B4-BE49-F238E27FC236}">
                  <a16:creationId xmlns="" xmlns:a16="http://schemas.microsoft.com/office/drawing/2014/main" id="{66E1D698-A8EF-4C5C-B361-A540835E9F8C}"/>
                </a:ext>
              </a:extLst>
            </p:cNvPr>
            <p:cNvGrpSpPr>
              <a:grpSpLocks/>
            </p:cNvGrpSpPr>
            <p:nvPr/>
          </p:nvGrpSpPr>
          <p:grpSpPr bwMode="auto">
            <a:xfrm>
              <a:off x="3003" y="2781"/>
              <a:ext cx="60" cy="288"/>
              <a:chOff x="2880" y="2784"/>
              <a:chExt cx="60" cy="288"/>
            </a:xfrm>
          </p:grpSpPr>
          <p:sp>
            <p:nvSpPr>
              <p:cNvPr id="130" name="Line 26">
                <a:extLst>
                  <a:ext uri="{FF2B5EF4-FFF2-40B4-BE49-F238E27FC236}">
                    <a16:creationId xmlns="" xmlns:a16="http://schemas.microsoft.com/office/drawing/2014/main" id="{39A359AD-5228-4E25-A7D3-E6F4817458A7}"/>
                  </a:ext>
                </a:extLst>
              </p:cNvPr>
              <p:cNvSpPr>
                <a:spLocks noChangeShapeType="1"/>
              </p:cNvSpPr>
              <p:nvPr/>
            </p:nvSpPr>
            <p:spPr bwMode="auto">
              <a:xfrm>
                <a:off x="2880" y="2784"/>
                <a:ext cx="0"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1" name="Line 27">
                <a:extLst>
                  <a:ext uri="{FF2B5EF4-FFF2-40B4-BE49-F238E27FC236}">
                    <a16:creationId xmlns="" xmlns:a16="http://schemas.microsoft.com/office/drawing/2014/main" id="{40DBF1CE-C58F-409D-8CDF-29B0365973D5}"/>
                  </a:ext>
                </a:extLst>
              </p:cNvPr>
              <p:cNvSpPr>
                <a:spLocks noChangeShapeType="1"/>
              </p:cNvSpPr>
              <p:nvPr/>
            </p:nvSpPr>
            <p:spPr bwMode="auto">
              <a:xfrm>
                <a:off x="2940" y="2850"/>
                <a:ext cx="0" cy="1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sp>
        <p:nvSpPr>
          <p:cNvPr id="134" name="Freeform 28">
            <a:extLst>
              <a:ext uri="{FF2B5EF4-FFF2-40B4-BE49-F238E27FC236}">
                <a16:creationId xmlns="" xmlns:a16="http://schemas.microsoft.com/office/drawing/2014/main" id="{B99AA074-073C-4CDD-B406-6391294CA732}"/>
              </a:ext>
            </a:extLst>
          </p:cNvPr>
          <p:cNvSpPr>
            <a:spLocks/>
          </p:cNvSpPr>
          <p:nvPr/>
        </p:nvSpPr>
        <p:spPr bwMode="auto">
          <a:xfrm>
            <a:off x="9122093" y="3152774"/>
            <a:ext cx="1143000" cy="1385888"/>
          </a:xfrm>
          <a:custGeom>
            <a:avLst/>
            <a:gdLst>
              <a:gd name="T0" fmla="*/ 565963076 w 1104"/>
              <a:gd name="T1" fmla="*/ 0 h 1008"/>
              <a:gd name="T2" fmla="*/ 1183377717 w 1104"/>
              <a:gd name="T3" fmla="*/ 0 h 1008"/>
              <a:gd name="T4" fmla="*/ 1183377717 w 1104"/>
              <a:gd name="T5" fmla="*/ 1905442012 h 1008"/>
              <a:gd name="T6" fmla="*/ 0 w 1104"/>
              <a:gd name="T7" fmla="*/ 1905442012 h 10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4" h="1008">
                <a:moveTo>
                  <a:pt x="528" y="0"/>
                </a:moveTo>
                <a:lnTo>
                  <a:pt x="1104" y="0"/>
                </a:lnTo>
                <a:lnTo>
                  <a:pt x="1104" y="1008"/>
                </a:lnTo>
                <a:lnTo>
                  <a:pt x="0" y="1008"/>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5" name="Line 29">
            <a:extLst>
              <a:ext uri="{FF2B5EF4-FFF2-40B4-BE49-F238E27FC236}">
                <a16:creationId xmlns="" xmlns:a16="http://schemas.microsoft.com/office/drawing/2014/main" id="{55D64B80-C14A-43C4-A31C-F7030B88A71C}"/>
              </a:ext>
            </a:extLst>
          </p:cNvPr>
          <p:cNvSpPr>
            <a:spLocks noChangeShapeType="1"/>
          </p:cNvSpPr>
          <p:nvPr/>
        </p:nvSpPr>
        <p:spPr bwMode="auto">
          <a:xfrm>
            <a:off x="8412480" y="4538662"/>
            <a:ext cx="381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36" name="Group 30">
            <a:extLst>
              <a:ext uri="{FF2B5EF4-FFF2-40B4-BE49-F238E27FC236}">
                <a16:creationId xmlns="" xmlns:a16="http://schemas.microsoft.com/office/drawing/2014/main" id="{F4AB543E-CAE1-4670-9934-A7BC81741105}"/>
              </a:ext>
            </a:extLst>
          </p:cNvPr>
          <p:cNvGrpSpPr>
            <a:grpSpLocks/>
          </p:cNvGrpSpPr>
          <p:nvPr/>
        </p:nvGrpSpPr>
        <p:grpSpPr bwMode="auto">
          <a:xfrm>
            <a:off x="2849880" y="4524374"/>
            <a:ext cx="5257800" cy="2032000"/>
            <a:chOff x="528" y="2400"/>
            <a:chExt cx="3312" cy="1280"/>
          </a:xfrm>
        </p:grpSpPr>
        <p:sp>
          <p:nvSpPr>
            <p:cNvPr id="137" name="Oval 31">
              <a:extLst>
                <a:ext uri="{FF2B5EF4-FFF2-40B4-BE49-F238E27FC236}">
                  <a16:creationId xmlns="" xmlns:a16="http://schemas.microsoft.com/office/drawing/2014/main" id="{F6FC09D8-BF91-4141-92E6-8F569D0BD09B}"/>
                </a:ext>
              </a:extLst>
            </p:cNvPr>
            <p:cNvSpPr>
              <a:spLocks noChangeArrowheads="1"/>
            </p:cNvSpPr>
            <p:nvPr/>
          </p:nvSpPr>
          <p:spPr bwMode="auto">
            <a:xfrm>
              <a:off x="1872" y="2928"/>
              <a:ext cx="144" cy="14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8" name="Freeform 32">
              <a:extLst>
                <a:ext uri="{FF2B5EF4-FFF2-40B4-BE49-F238E27FC236}">
                  <a16:creationId xmlns="" xmlns:a16="http://schemas.microsoft.com/office/drawing/2014/main" id="{7F30F832-BBDA-4862-AD04-0BF5C4BCE17C}"/>
                </a:ext>
              </a:extLst>
            </p:cNvPr>
            <p:cNvSpPr>
              <a:spLocks/>
            </p:cNvSpPr>
            <p:nvPr/>
          </p:nvSpPr>
          <p:spPr bwMode="auto">
            <a:xfrm>
              <a:off x="528" y="2400"/>
              <a:ext cx="2328" cy="1072"/>
            </a:xfrm>
            <a:custGeom>
              <a:avLst/>
              <a:gdLst>
                <a:gd name="T0" fmla="*/ 2080 w 2328"/>
                <a:gd name="T1" fmla="*/ 0 h 1072"/>
                <a:gd name="T2" fmla="*/ 2032 w 2328"/>
                <a:gd name="T3" fmla="*/ 912 h 1072"/>
                <a:gd name="T4" fmla="*/ 304 w 2328"/>
                <a:gd name="T5" fmla="*/ 960 h 1072"/>
                <a:gd name="T6" fmla="*/ 208 w 2328"/>
                <a:gd name="T7" fmla="*/ 576 h 10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28" h="1072">
                  <a:moveTo>
                    <a:pt x="2080" y="0"/>
                  </a:moveTo>
                  <a:cubicBezTo>
                    <a:pt x="2204" y="376"/>
                    <a:pt x="2328" y="752"/>
                    <a:pt x="2032" y="912"/>
                  </a:cubicBezTo>
                  <a:cubicBezTo>
                    <a:pt x="1736" y="1072"/>
                    <a:pt x="608" y="1016"/>
                    <a:pt x="304" y="960"/>
                  </a:cubicBezTo>
                  <a:cubicBezTo>
                    <a:pt x="0" y="904"/>
                    <a:pt x="104" y="740"/>
                    <a:pt x="208" y="576"/>
                  </a:cubicBezTo>
                </a:path>
              </a:pathLst>
            </a:custGeom>
            <a:noFill/>
            <a:ln w="28575" cmpd="sng">
              <a:solidFill>
                <a:srgbClr val="FF0000"/>
              </a:solidFill>
              <a:round/>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9" name="Freeform 33">
              <a:extLst>
                <a:ext uri="{FF2B5EF4-FFF2-40B4-BE49-F238E27FC236}">
                  <a16:creationId xmlns="" xmlns:a16="http://schemas.microsoft.com/office/drawing/2014/main" id="{7B87F0F2-17B0-4C4D-8177-B14892340EE7}"/>
                </a:ext>
              </a:extLst>
            </p:cNvPr>
            <p:cNvSpPr>
              <a:spLocks/>
            </p:cNvSpPr>
            <p:nvPr/>
          </p:nvSpPr>
          <p:spPr bwMode="auto">
            <a:xfrm>
              <a:off x="1648" y="2400"/>
              <a:ext cx="2192" cy="1280"/>
            </a:xfrm>
            <a:custGeom>
              <a:avLst/>
              <a:gdLst>
                <a:gd name="T0" fmla="*/ 1960 w 2192"/>
                <a:gd name="T1" fmla="*/ 0 h 1280"/>
                <a:gd name="T2" fmla="*/ 1912 w 2192"/>
                <a:gd name="T3" fmla="*/ 816 h 1280"/>
                <a:gd name="T4" fmla="*/ 280 w 2192"/>
                <a:gd name="T5" fmla="*/ 1248 h 1280"/>
                <a:gd name="T6" fmla="*/ 232 w 2192"/>
                <a:gd name="T7" fmla="*/ 624 h 12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92" h="1280">
                  <a:moveTo>
                    <a:pt x="1960" y="0"/>
                  </a:moveTo>
                  <a:cubicBezTo>
                    <a:pt x="2076" y="304"/>
                    <a:pt x="2192" y="608"/>
                    <a:pt x="1912" y="816"/>
                  </a:cubicBezTo>
                  <a:cubicBezTo>
                    <a:pt x="1632" y="1024"/>
                    <a:pt x="560" y="1280"/>
                    <a:pt x="280" y="1248"/>
                  </a:cubicBezTo>
                  <a:cubicBezTo>
                    <a:pt x="0" y="1216"/>
                    <a:pt x="116" y="920"/>
                    <a:pt x="232" y="624"/>
                  </a:cubicBezTo>
                </a:path>
              </a:pathLst>
            </a:custGeom>
            <a:noFill/>
            <a:ln w="28575" cmpd="sng">
              <a:solidFill>
                <a:schemeClr val="tx1"/>
              </a:solidFill>
              <a:round/>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40" name="Rectangle 34">
            <a:extLst>
              <a:ext uri="{FF2B5EF4-FFF2-40B4-BE49-F238E27FC236}">
                <a16:creationId xmlns="" xmlns:a16="http://schemas.microsoft.com/office/drawing/2014/main" id="{102640E7-2E30-4690-A45A-018B87ED2B59}"/>
              </a:ext>
            </a:extLst>
          </p:cNvPr>
          <p:cNvSpPr>
            <a:spLocks noChangeArrowheads="1"/>
          </p:cNvSpPr>
          <p:nvPr/>
        </p:nvSpPr>
        <p:spPr bwMode="auto">
          <a:xfrm>
            <a:off x="8455343" y="4557712"/>
            <a:ext cx="7620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1" name="Text Box 35">
            <a:extLst>
              <a:ext uri="{FF2B5EF4-FFF2-40B4-BE49-F238E27FC236}">
                <a16:creationId xmlns="" xmlns:a16="http://schemas.microsoft.com/office/drawing/2014/main" id="{9AD30E55-0C89-48F0-8C9D-BEBEB252F1E7}"/>
              </a:ext>
            </a:extLst>
          </p:cNvPr>
          <p:cNvSpPr txBox="1">
            <a:spLocks noChangeArrowheads="1"/>
          </p:cNvSpPr>
          <p:nvPr/>
        </p:nvSpPr>
        <p:spPr bwMode="auto">
          <a:xfrm>
            <a:off x="8736330" y="4581525"/>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K</a:t>
            </a:r>
          </a:p>
        </p:txBody>
      </p:sp>
      <p:sp>
        <p:nvSpPr>
          <p:cNvPr id="142" name="Text Box 37">
            <a:extLst>
              <a:ext uri="{FF2B5EF4-FFF2-40B4-BE49-F238E27FC236}">
                <a16:creationId xmlns="" xmlns:a16="http://schemas.microsoft.com/office/drawing/2014/main" id="{44B3A3A2-8C1A-4C5D-B189-D8D71F0EE3B5}"/>
              </a:ext>
            </a:extLst>
          </p:cNvPr>
          <p:cNvSpPr txBox="1">
            <a:spLocks noChangeArrowheads="1"/>
          </p:cNvSpPr>
          <p:nvPr/>
        </p:nvSpPr>
        <p:spPr bwMode="auto">
          <a:xfrm>
            <a:off x="8412480" y="1095374"/>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1</a:t>
            </a:r>
          </a:p>
        </p:txBody>
      </p:sp>
      <p:grpSp>
        <p:nvGrpSpPr>
          <p:cNvPr id="143" name="Group 38">
            <a:extLst>
              <a:ext uri="{FF2B5EF4-FFF2-40B4-BE49-F238E27FC236}">
                <a16:creationId xmlns="" xmlns:a16="http://schemas.microsoft.com/office/drawing/2014/main" id="{31FDA2DB-953C-4CCD-9C0D-8ED2AFBB62A7}"/>
              </a:ext>
            </a:extLst>
          </p:cNvPr>
          <p:cNvGrpSpPr>
            <a:grpSpLocks/>
          </p:cNvGrpSpPr>
          <p:nvPr/>
        </p:nvGrpSpPr>
        <p:grpSpPr bwMode="auto">
          <a:xfrm>
            <a:off x="6126480" y="3076574"/>
            <a:ext cx="1981200" cy="1447800"/>
            <a:chOff x="2592" y="1488"/>
            <a:chExt cx="1248" cy="912"/>
          </a:xfrm>
        </p:grpSpPr>
        <p:sp>
          <p:nvSpPr>
            <p:cNvPr id="144" name="Line 39">
              <a:extLst>
                <a:ext uri="{FF2B5EF4-FFF2-40B4-BE49-F238E27FC236}">
                  <a16:creationId xmlns="" xmlns:a16="http://schemas.microsoft.com/office/drawing/2014/main" id="{0E96EF4E-778E-4F85-8419-C1EBB07A36CC}"/>
                </a:ext>
              </a:extLst>
            </p:cNvPr>
            <p:cNvSpPr>
              <a:spLocks noChangeShapeType="1"/>
            </p:cNvSpPr>
            <p:nvPr/>
          </p:nvSpPr>
          <p:spPr bwMode="auto">
            <a:xfrm flipH="1">
              <a:off x="2592" y="1488"/>
              <a:ext cx="9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5" name="Line 40">
              <a:extLst>
                <a:ext uri="{FF2B5EF4-FFF2-40B4-BE49-F238E27FC236}">
                  <a16:creationId xmlns="" xmlns:a16="http://schemas.microsoft.com/office/drawing/2014/main" id="{0BE47C0D-7874-456C-AF54-E6A1B619F97A}"/>
                </a:ext>
              </a:extLst>
            </p:cNvPr>
            <p:cNvSpPr>
              <a:spLocks noChangeShapeType="1"/>
            </p:cNvSpPr>
            <p:nvPr/>
          </p:nvSpPr>
          <p:spPr bwMode="auto">
            <a:xfrm>
              <a:off x="2592" y="1488"/>
              <a:ext cx="0" cy="91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6" name="Line 41">
              <a:extLst>
                <a:ext uri="{FF2B5EF4-FFF2-40B4-BE49-F238E27FC236}">
                  <a16:creationId xmlns="" xmlns:a16="http://schemas.microsoft.com/office/drawing/2014/main" id="{61763D8E-B0AB-472A-B67E-EFCFBBCF7BBC}"/>
                </a:ext>
              </a:extLst>
            </p:cNvPr>
            <p:cNvSpPr>
              <a:spLocks noChangeShapeType="1"/>
            </p:cNvSpPr>
            <p:nvPr/>
          </p:nvSpPr>
          <p:spPr bwMode="auto">
            <a:xfrm>
              <a:off x="2592" y="2400"/>
              <a:ext cx="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7" name="Line 42">
              <a:extLst>
                <a:ext uri="{FF2B5EF4-FFF2-40B4-BE49-F238E27FC236}">
                  <a16:creationId xmlns="" xmlns:a16="http://schemas.microsoft.com/office/drawing/2014/main" id="{1AB09D9E-C44E-4A66-AB67-53B723C34DF5}"/>
                </a:ext>
              </a:extLst>
            </p:cNvPr>
            <p:cNvSpPr>
              <a:spLocks noChangeShapeType="1"/>
            </p:cNvSpPr>
            <p:nvPr/>
          </p:nvSpPr>
          <p:spPr bwMode="auto">
            <a:xfrm>
              <a:off x="3600" y="2400"/>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48" name="Freeform 43">
            <a:extLst>
              <a:ext uri="{FF2B5EF4-FFF2-40B4-BE49-F238E27FC236}">
                <a16:creationId xmlns="" xmlns:a16="http://schemas.microsoft.com/office/drawing/2014/main" id="{1D9B5FDD-C8DB-4195-A847-BC2198A74301}"/>
              </a:ext>
            </a:extLst>
          </p:cNvPr>
          <p:cNvSpPr>
            <a:spLocks/>
          </p:cNvSpPr>
          <p:nvPr/>
        </p:nvSpPr>
        <p:spPr bwMode="auto">
          <a:xfrm>
            <a:off x="6583680" y="4143374"/>
            <a:ext cx="1143000" cy="457200"/>
          </a:xfrm>
          <a:custGeom>
            <a:avLst/>
            <a:gdLst>
              <a:gd name="T0" fmla="*/ 0 w 720"/>
              <a:gd name="T1" fmla="*/ 604837500 h 288"/>
              <a:gd name="T2" fmla="*/ 120967500 w 720"/>
              <a:gd name="T3" fmla="*/ 241935000 h 288"/>
              <a:gd name="T4" fmla="*/ 362902500 w 720"/>
              <a:gd name="T5" fmla="*/ 725805000 h 288"/>
              <a:gd name="T6" fmla="*/ 604837500 w 720"/>
              <a:gd name="T7" fmla="*/ 241935000 h 288"/>
              <a:gd name="T8" fmla="*/ 725805000 w 720"/>
              <a:gd name="T9" fmla="*/ 604837500 h 288"/>
              <a:gd name="T10" fmla="*/ 967740000 w 720"/>
              <a:gd name="T11" fmla="*/ 241935000 h 288"/>
              <a:gd name="T12" fmla="*/ 1088707500 w 720"/>
              <a:gd name="T13" fmla="*/ 604837500 h 288"/>
              <a:gd name="T14" fmla="*/ 1209675000 w 720"/>
              <a:gd name="T15" fmla="*/ 120967500 h 288"/>
              <a:gd name="T16" fmla="*/ 1330642500 w 720"/>
              <a:gd name="T17" fmla="*/ 604837500 h 288"/>
              <a:gd name="T18" fmla="*/ 1572577500 w 720"/>
              <a:gd name="T19" fmla="*/ 0 h 288"/>
              <a:gd name="T20" fmla="*/ 1572577500 w 720"/>
              <a:gd name="T21" fmla="*/ 604837500 h 288"/>
              <a:gd name="T22" fmla="*/ 1814512500 w 720"/>
              <a:gd name="T23" fmla="*/ 604837500 h 2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0" h="288">
                <a:moveTo>
                  <a:pt x="0" y="240"/>
                </a:moveTo>
                <a:cubicBezTo>
                  <a:pt x="12" y="164"/>
                  <a:pt x="24" y="88"/>
                  <a:pt x="48" y="96"/>
                </a:cubicBezTo>
                <a:cubicBezTo>
                  <a:pt x="72" y="104"/>
                  <a:pt x="112" y="288"/>
                  <a:pt x="144" y="288"/>
                </a:cubicBezTo>
                <a:cubicBezTo>
                  <a:pt x="176" y="288"/>
                  <a:pt x="216" y="104"/>
                  <a:pt x="240" y="96"/>
                </a:cubicBezTo>
                <a:cubicBezTo>
                  <a:pt x="264" y="88"/>
                  <a:pt x="264" y="240"/>
                  <a:pt x="288" y="240"/>
                </a:cubicBezTo>
                <a:cubicBezTo>
                  <a:pt x="312" y="240"/>
                  <a:pt x="360" y="96"/>
                  <a:pt x="384" y="96"/>
                </a:cubicBezTo>
                <a:cubicBezTo>
                  <a:pt x="408" y="96"/>
                  <a:pt x="416" y="248"/>
                  <a:pt x="432" y="240"/>
                </a:cubicBezTo>
                <a:cubicBezTo>
                  <a:pt x="448" y="232"/>
                  <a:pt x="464" y="48"/>
                  <a:pt x="480" y="48"/>
                </a:cubicBezTo>
                <a:cubicBezTo>
                  <a:pt x="496" y="48"/>
                  <a:pt x="504" y="248"/>
                  <a:pt x="528" y="240"/>
                </a:cubicBezTo>
                <a:cubicBezTo>
                  <a:pt x="552" y="232"/>
                  <a:pt x="608" y="0"/>
                  <a:pt x="624" y="0"/>
                </a:cubicBezTo>
                <a:cubicBezTo>
                  <a:pt x="640" y="0"/>
                  <a:pt x="608" y="200"/>
                  <a:pt x="624" y="240"/>
                </a:cubicBezTo>
                <a:cubicBezTo>
                  <a:pt x="640" y="280"/>
                  <a:pt x="704" y="240"/>
                  <a:pt x="720" y="240"/>
                </a:cubicBezTo>
              </a:path>
            </a:pathLst>
          </a:custGeom>
          <a:noFill/>
          <a:ln w="5715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9" name="Rectangle 44">
            <a:extLst>
              <a:ext uri="{FF2B5EF4-FFF2-40B4-BE49-F238E27FC236}">
                <a16:creationId xmlns="" xmlns:a16="http://schemas.microsoft.com/office/drawing/2014/main" id="{6FBF5FE8-5D12-4CC4-86A3-B832A30CF941}"/>
              </a:ext>
            </a:extLst>
          </p:cNvPr>
          <p:cNvSpPr>
            <a:spLocks noChangeArrowheads="1"/>
          </p:cNvSpPr>
          <p:nvPr/>
        </p:nvSpPr>
        <p:spPr bwMode="auto">
          <a:xfrm>
            <a:off x="2926080" y="3152774"/>
            <a:ext cx="2286000" cy="1905000"/>
          </a:xfrm>
          <a:prstGeom prst="rect">
            <a:avLst/>
          </a:prstGeom>
          <a:noFill/>
          <a:ln w="57150" cmpd="thickThin">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0" name="Text Box 45">
            <a:extLst>
              <a:ext uri="{FF2B5EF4-FFF2-40B4-BE49-F238E27FC236}">
                <a16:creationId xmlns="" xmlns:a16="http://schemas.microsoft.com/office/drawing/2014/main" id="{22CF3993-0CD9-4647-A12E-A2DA74D94960}"/>
              </a:ext>
            </a:extLst>
          </p:cNvPr>
          <p:cNvSpPr txBox="1">
            <a:spLocks noChangeArrowheads="1"/>
          </p:cNvSpPr>
          <p:nvPr/>
        </p:nvSpPr>
        <p:spPr bwMode="auto">
          <a:xfrm>
            <a:off x="2926080" y="3686174"/>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0</a:t>
            </a:r>
          </a:p>
        </p:txBody>
      </p:sp>
      <p:sp>
        <p:nvSpPr>
          <p:cNvPr id="151" name="Text Box 46">
            <a:extLst>
              <a:ext uri="{FF2B5EF4-FFF2-40B4-BE49-F238E27FC236}">
                <a16:creationId xmlns="" xmlns:a16="http://schemas.microsoft.com/office/drawing/2014/main" id="{F19551AE-07C6-4FE7-AF07-0586405DE200}"/>
              </a:ext>
            </a:extLst>
          </p:cNvPr>
          <p:cNvSpPr txBox="1">
            <a:spLocks noChangeArrowheads="1"/>
          </p:cNvSpPr>
          <p:nvPr/>
        </p:nvSpPr>
        <p:spPr bwMode="auto">
          <a:xfrm>
            <a:off x="4831080" y="3762374"/>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10</a:t>
            </a:r>
          </a:p>
        </p:txBody>
      </p:sp>
      <p:sp>
        <p:nvSpPr>
          <p:cNvPr id="152" name="Text Box 47">
            <a:extLst>
              <a:ext uri="{FF2B5EF4-FFF2-40B4-BE49-F238E27FC236}">
                <a16:creationId xmlns="" xmlns:a16="http://schemas.microsoft.com/office/drawing/2014/main" id="{5638F850-AD3A-4B7A-825D-C8993DF6C1B4}"/>
              </a:ext>
            </a:extLst>
          </p:cNvPr>
          <p:cNvSpPr txBox="1">
            <a:spLocks noChangeArrowheads="1"/>
          </p:cNvSpPr>
          <p:nvPr/>
        </p:nvSpPr>
        <p:spPr bwMode="auto">
          <a:xfrm>
            <a:off x="3611880" y="3457574"/>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4</a:t>
            </a:r>
          </a:p>
        </p:txBody>
      </p:sp>
      <p:sp>
        <p:nvSpPr>
          <p:cNvPr id="153" name="Text Box 48">
            <a:extLst>
              <a:ext uri="{FF2B5EF4-FFF2-40B4-BE49-F238E27FC236}">
                <a16:creationId xmlns="" xmlns:a16="http://schemas.microsoft.com/office/drawing/2014/main" id="{BD69B9A3-DE62-43D4-9F7F-298527D259F2}"/>
              </a:ext>
            </a:extLst>
          </p:cNvPr>
          <p:cNvSpPr txBox="1">
            <a:spLocks noChangeArrowheads="1"/>
          </p:cNvSpPr>
          <p:nvPr/>
        </p:nvSpPr>
        <p:spPr bwMode="auto">
          <a:xfrm>
            <a:off x="3827781" y="4219574"/>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V</a:t>
            </a:r>
          </a:p>
        </p:txBody>
      </p:sp>
      <p:sp>
        <p:nvSpPr>
          <p:cNvPr id="154" name="Text Box 49">
            <a:extLst>
              <a:ext uri="{FF2B5EF4-FFF2-40B4-BE49-F238E27FC236}">
                <a16:creationId xmlns="" xmlns:a16="http://schemas.microsoft.com/office/drawing/2014/main" id="{3ADF1F4B-F090-4724-9A53-FDCABB7D5D94}"/>
              </a:ext>
            </a:extLst>
          </p:cNvPr>
          <p:cNvSpPr txBox="1">
            <a:spLocks noChangeArrowheads="1"/>
          </p:cNvSpPr>
          <p:nvPr/>
        </p:nvSpPr>
        <p:spPr bwMode="auto">
          <a:xfrm>
            <a:off x="3230880" y="3533774"/>
            <a:ext cx="381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2</a:t>
            </a:r>
          </a:p>
        </p:txBody>
      </p:sp>
      <p:sp>
        <p:nvSpPr>
          <p:cNvPr id="155" name="Text Box 50">
            <a:extLst>
              <a:ext uri="{FF2B5EF4-FFF2-40B4-BE49-F238E27FC236}">
                <a16:creationId xmlns="" xmlns:a16="http://schemas.microsoft.com/office/drawing/2014/main" id="{516947DC-5204-4AD3-ACAA-F134556C7C6C}"/>
              </a:ext>
            </a:extLst>
          </p:cNvPr>
          <p:cNvSpPr txBox="1">
            <a:spLocks noChangeArrowheads="1"/>
          </p:cNvSpPr>
          <p:nvPr/>
        </p:nvSpPr>
        <p:spPr bwMode="auto">
          <a:xfrm>
            <a:off x="4526280" y="3533774"/>
            <a:ext cx="381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8</a:t>
            </a:r>
          </a:p>
        </p:txBody>
      </p:sp>
      <p:sp>
        <p:nvSpPr>
          <p:cNvPr id="156" name="Text Box 51">
            <a:extLst>
              <a:ext uri="{FF2B5EF4-FFF2-40B4-BE49-F238E27FC236}">
                <a16:creationId xmlns="" xmlns:a16="http://schemas.microsoft.com/office/drawing/2014/main" id="{5FFB33DC-D23C-4786-BA4A-773DBE088808}"/>
              </a:ext>
            </a:extLst>
          </p:cNvPr>
          <p:cNvSpPr txBox="1">
            <a:spLocks noChangeArrowheads="1"/>
          </p:cNvSpPr>
          <p:nvPr/>
        </p:nvSpPr>
        <p:spPr bwMode="auto">
          <a:xfrm>
            <a:off x="4069080" y="3457574"/>
            <a:ext cx="381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6</a:t>
            </a:r>
          </a:p>
        </p:txBody>
      </p:sp>
      <p:sp>
        <p:nvSpPr>
          <p:cNvPr id="157" name="Text Box 52">
            <a:extLst>
              <a:ext uri="{FF2B5EF4-FFF2-40B4-BE49-F238E27FC236}">
                <a16:creationId xmlns="" xmlns:a16="http://schemas.microsoft.com/office/drawing/2014/main" id="{577FA080-ABD2-45F6-AECD-E18D2475B240}"/>
              </a:ext>
            </a:extLst>
          </p:cNvPr>
          <p:cNvSpPr txBox="1">
            <a:spLocks noChangeArrowheads="1"/>
          </p:cNvSpPr>
          <p:nvPr/>
        </p:nvSpPr>
        <p:spPr bwMode="auto">
          <a:xfrm>
            <a:off x="8869680" y="1171574"/>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1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1.5</a:t>
            </a:r>
          </a:p>
        </p:txBody>
      </p:sp>
      <p:sp>
        <p:nvSpPr>
          <p:cNvPr id="158" name="Text Box 53">
            <a:extLst>
              <a:ext uri="{FF2B5EF4-FFF2-40B4-BE49-F238E27FC236}">
                <a16:creationId xmlns="" xmlns:a16="http://schemas.microsoft.com/office/drawing/2014/main" id="{82FD3407-6035-4A31-9AB1-351D38592F13}"/>
              </a:ext>
            </a:extLst>
          </p:cNvPr>
          <p:cNvSpPr txBox="1">
            <a:spLocks noChangeArrowheads="1"/>
          </p:cNvSpPr>
          <p:nvPr/>
        </p:nvSpPr>
        <p:spPr bwMode="auto">
          <a:xfrm>
            <a:off x="6510180" y="3767769"/>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x-none" sz="2000" b="1"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Dây sắt</a:t>
            </a:r>
          </a:p>
        </p:txBody>
      </p:sp>
      <p:sp>
        <p:nvSpPr>
          <p:cNvPr id="2" name="Rectangle: Rounded Corners 1">
            <a:extLst>
              <a:ext uri="{FF2B5EF4-FFF2-40B4-BE49-F238E27FC236}">
                <a16:creationId xmlns="" xmlns:a16="http://schemas.microsoft.com/office/drawing/2014/main" id="{72334343-B47F-E6FA-3FA4-0F807870CA93}"/>
              </a:ext>
            </a:extLst>
          </p:cNvPr>
          <p:cNvSpPr/>
          <p:nvPr/>
        </p:nvSpPr>
        <p:spPr>
          <a:xfrm>
            <a:off x="655984" y="194139"/>
            <a:ext cx="3898088" cy="46166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D2CEFB22-C7A0-4E48-4DC6-36E5A9984E9A}"/>
              </a:ext>
            </a:extLst>
          </p:cNvPr>
          <p:cNvSpPr txBox="1"/>
          <p:nvPr/>
        </p:nvSpPr>
        <p:spPr>
          <a:xfrm>
            <a:off x="879508" y="194138"/>
            <a:ext cx="3575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III.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Định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luật</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Ohm</a:t>
            </a:r>
          </a:p>
        </p:txBody>
      </p:sp>
      <p:sp>
        <p:nvSpPr>
          <p:cNvPr id="8" name="TextBox 7">
            <a:extLst>
              <a:ext uri="{FF2B5EF4-FFF2-40B4-BE49-F238E27FC236}">
                <a16:creationId xmlns="" xmlns:a16="http://schemas.microsoft.com/office/drawing/2014/main" id="{549669D7-3DF6-67B2-44C0-6DF9275CE4F7}"/>
              </a:ext>
            </a:extLst>
          </p:cNvPr>
          <p:cNvSpPr txBox="1"/>
          <p:nvPr/>
        </p:nvSpPr>
        <p:spPr>
          <a:xfrm>
            <a:off x="384388" y="762705"/>
            <a:ext cx="887748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1.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Điện</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trở</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của</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một</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đoạn</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dây</a:t>
            </a:r>
            <a:r>
              <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dẫn</a:t>
            </a:r>
            <a:endParaRPr kumimoji="0" lang="en-US" sz="26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 xmlns:a16="http://schemas.microsoft.com/office/drawing/2014/main" id="{8BB2289F-BF4F-E0AF-28EC-A606607612D2}"/>
              </a:ext>
            </a:extLst>
          </p:cNvPr>
          <p:cNvGrpSpPr/>
          <p:nvPr/>
        </p:nvGrpSpPr>
        <p:grpSpPr>
          <a:xfrm>
            <a:off x="308213" y="217196"/>
            <a:ext cx="571295" cy="492443"/>
            <a:chOff x="5033118" y="2269604"/>
            <a:chExt cx="1127406" cy="971798"/>
          </a:xfrm>
        </p:grpSpPr>
        <p:sp>
          <p:nvSpPr>
            <p:cNvPr id="10" name="Google Shape;2992;p59">
              <a:extLst>
                <a:ext uri="{FF2B5EF4-FFF2-40B4-BE49-F238E27FC236}">
                  <a16:creationId xmlns="" xmlns:a16="http://schemas.microsoft.com/office/drawing/2014/main" id="{66D45485-5A64-5E87-AB81-1BC4EF2C266C}"/>
                </a:ext>
              </a:extLst>
            </p:cNvPr>
            <p:cNvSpPr/>
            <p:nvPr/>
          </p:nvSpPr>
          <p:spPr>
            <a:xfrm rot="15472792">
              <a:off x="5110922" y="2191800"/>
              <a:ext cx="971798" cy="1127406"/>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FFB3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1" name="Picture 6" descr="Biểu tượng miễn phí plugin">
              <a:extLst>
                <a:ext uri="{FF2B5EF4-FFF2-40B4-BE49-F238E27FC236}">
                  <a16:creationId xmlns="" xmlns:a16="http://schemas.microsoft.com/office/drawing/2014/main" id="{69575CC8-FEC9-1D95-78FE-31FF3B0BCD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2200" y="2456578"/>
              <a:ext cx="621080" cy="6210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379056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500000">
                                      <p:cBhvr>
                                        <p:cTn id="6" dur="2000" fill="hold"/>
                                        <p:tgtEl>
                                          <p:spTgt spid="126"/>
                                        </p:tgtEl>
                                        <p:attrNameLst>
                                          <p:attrName>r</p:attrName>
                                        </p:attrNameLst>
                                      </p:cBhvr>
                                    </p:animRot>
                                  </p:childTnLst>
                                </p:cTn>
                              </p:par>
                            </p:childTnLst>
                          </p:cTn>
                        </p:par>
                        <p:par>
                          <p:cTn id="7" fill="hold">
                            <p:stCondLst>
                              <p:cond delay="2000"/>
                            </p:stCondLst>
                            <p:childTnLst>
                              <p:par>
                                <p:cTn id="8" presetID="8" presetClass="emph" presetSubtype="0" fill="hold" nodeType="afterEffect">
                                  <p:stCondLst>
                                    <p:cond delay="0"/>
                                  </p:stCondLst>
                                  <p:childTnLst>
                                    <p:animRot by="2520000">
                                      <p:cBhvr>
                                        <p:cTn id="9" dur="2000" fill="hold"/>
                                        <p:tgtEl>
                                          <p:spTgt spid="57"/>
                                        </p:tgtEl>
                                        <p:attrNameLst>
                                          <p:attrName>r</p:attrName>
                                        </p:attrNameLst>
                                      </p:cBhvr>
                                    </p:animRot>
                                  </p:childTnLst>
                                </p:cTn>
                              </p:par>
                              <p:par>
                                <p:cTn id="10" presetID="8" presetClass="emph" presetSubtype="0" fill="hold" nodeType="withEffect">
                                  <p:stCondLst>
                                    <p:cond delay="0"/>
                                  </p:stCondLst>
                                  <p:childTnLst>
                                    <p:animRot by="600000">
                                      <p:cBhvr>
                                        <p:cTn id="11" dur="2000" fill="hold"/>
                                        <p:tgtEl>
                                          <p:spTgt spid="114"/>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8" presetClass="emph" presetSubtype="0" fill="hold" nodeType="clickEffect">
                                  <p:stCondLst>
                                    <p:cond delay="0"/>
                                  </p:stCondLst>
                                  <p:childTnLst>
                                    <p:animRot by="-1500000">
                                      <p:cBhvr>
                                        <p:cTn id="15" dur="2000" fill="hold"/>
                                        <p:tgtEl>
                                          <p:spTgt spid="126"/>
                                        </p:tgtEl>
                                        <p:attrNameLst>
                                          <p:attrName>r</p:attrName>
                                        </p:attrNameLst>
                                      </p:cBhvr>
                                    </p:animRot>
                                  </p:childTnLst>
                                </p:cTn>
                              </p:par>
                            </p:childTnLst>
                          </p:cTn>
                        </p:par>
                        <p:par>
                          <p:cTn id="16" fill="hold">
                            <p:stCondLst>
                              <p:cond delay="2000"/>
                            </p:stCondLst>
                            <p:childTnLst>
                              <p:par>
                                <p:cTn id="17" presetID="8" presetClass="emph" presetSubtype="0" fill="hold" nodeType="afterEffect">
                                  <p:stCondLst>
                                    <p:cond delay="0"/>
                                  </p:stCondLst>
                                  <p:childTnLst>
                                    <p:animRot by="-2520000">
                                      <p:cBhvr>
                                        <p:cTn id="18" dur="2000" fill="hold"/>
                                        <p:tgtEl>
                                          <p:spTgt spid="57"/>
                                        </p:tgtEl>
                                        <p:attrNameLst>
                                          <p:attrName>r</p:attrName>
                                        </p:attrNameLst>
                                      </p:cBhvr>
                                    </p:animRot>
                                  </p:childTnLst>
                                </p:cTn>
                              </p:par>
                              <p:par>
                                <p:cTn id="19" presetID="8" presetClass="emph" presetSubtype="0" fill="hold" nodeType="withEffect">
                                  <p:stCondLst>
                                    <p:cond delay="0"/>
                                  </p:stCondLst>
                                  <p:childTnLst>
                                    <p:animRot by="-600000">
                                      <p:cBhvr>
                                        <p:cTn id="20" dur="2000" fill="hold"/>
                                        <p:tgtEl>
                                          <p:spTgt spid="11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1500000">
                                      <p:cBhvr>
                                        <p:cTn id="24" dur="2000" fill="hold"/>
                                        <p:tgtEl>
                                          <p:spTgt spid="126"/>
                                        </p:tgtEl>
                                        <p:attrNameLst>
                                          <p:attrName>r</p:attrName>
                                        </p:attrNameLst>
                                      </p:cBhvr>
                                    </p:animRot>
                                  </p:childTnLst>
                                </p:cTn>
                              </p:par>
                            </p:childTnLst>
                          </p:cTn>
                        </p:par>
                        <p:par>
                          <p:cTn id="25" fill="hold">
                            <p:stCondLst>
                              <p:cond delay="2000"/>
                            </p:stCondLst>
                            <p:childTnLst>
                              <p:par>
                                <p:cTn id="26" presetID="8" presetClass="emph" presetSubtype="0" fill="hold" nodeType="afterEffect">
                                  <p:stCondLst>
                                    <p:cond delay="0"/>
                                  </p:stCondLst>
                                  <p:childTnLst>
                                    <p:animRot by="3900000">
                                      <p:cBhvr>
                                        <p:cTn id="27" dur="2000" fill="hold"/>
                                        <p:tgtEl>
                                          <p:spTgt spid="57"/>
                                        </p:tgtEl>
                                        <p:attrNameLst>
                                          <p:attrName>r</p:attrName>
                                        </p:attrNameLst>
                                      </p:cBhvr>
                                    </p:animRot>
                                  </p:childTnLst>
                                </p:cTn>
                              </p:par>
                              <p:par>
                                <p:cTn id="28" presetID="8" presetClass="emph" presetSubtype="0" fill="hold" nodeType="withEffect">
                                  <p:stCondLst>
                                    <p:cond delay="0"/>
                                  </p:stCondLst>
                                  <p:childTnLst>
                                    <p:animRot by="900000">
                                      <p:cBhvr>
                                        <p:cTn id="29" dur="2000" fill="hold"/>
                                        <p:tgtEl>
                                          <p:spTgt spid="1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Table 2">
                <a:extLst>
                  <a:ext uri="{FF2B5EF4-FFF2-40B4-BE49-F238E27FC236}">
                    <a16:creationId xmlns="" xmlns:a16="http://schemas.microsoft.com/office/drawing/2014/main" id="{A74C3780-3952-4CD8-AD83-99E48458AE7E}"/>
                  </a:ext>
                </a:extLst>
              </p:cNvPr>
              <p:cNvGraphicFramePr>
                <a:graphicFrameLocks noGrp="1"/>
              </p:cNvGraphicFramePr>
              <p:nvPr>
                <p:extLst>
                  <p:ext uri="{D42A27DB-BD31-4B8C-83A1-F6EECF244321}">
                    <p14:modId xmlns:p14="http://schemas.microsoft.com/office/powerpoint/2010/main" val="1564560777"/>
                  </p:ext>
                </p:extLst>
              </p:nvPr>
            </p:nvGraphicFramePr>
            <p:xfrm>
              <a:off x="846469" y="1832580"/>
              <a:ext cx="10665666" cy="4191042"/>
            </p:xfrm>
            <a:graphic>
              <a:graphicData uri="http://schemas.openxmlformats.org/drawingml/2006/table">
                <a:tbl>
                  <a:tblPr firstRow="1" bandRow="1">
                    <a:tableStyleId>{5C22544A-7EE6-4342-B048-85BDC9FD1C3A}</a:tableStyleId>
                  </a:tblPr>
                  <a:tblGrid>
                    <a:gridCol w="5216901">
                      <a:extLst>
                        <a:ext uri="{9D8B030D-6E8A-4147-A177-3AD203B41FA5}">
                          <a16:colId xmlns="" xmlns:a16="http://schemas.microsoft.com/office/drawing/2014/main" val="1426411352"/>
                        </a:ext>
                      </a:extLst>
                    </a:gridCol>
                    <a:gridCol w="1159311">
                      <a:extLst>
                        <a:ext uri="{9D8B030D-6E8A-4147-A177-3AD203B41FA5}">
                          <a16:colId xmlns="" xmlns:a16="http://schemas.microsoft.com/office/drawing/2014/main" val="852446651"/>
                        </a:ext>
                      </a:extLst>
                    </a:gridCol>
                    <a:gridCol w="1043380">
                      <a:extLst>
                        <a:ext uri="{9D8B030D-6E8A-4147-A177-3AD203B41FA5}">
                          <a16:colId xmlns="" xmlns:a16="http://schemas.microsoft.com/office/drawing/2014/main" val="900438673"/>
                        </a:ext>
                      </a:extLst>
                    </a:gridCol>
                    <a:gridCol w="1159311">
                      <a:extLst>
                        <a:ext uri="{9D8B030D-6E8A-4147-A177-3AD203B41FA5}">
                          <a16:colId xmlns="" xmlns:a16="http://schemas.microsoft.com/office/drawing/2014/main" val="2351625629"/>
                        </a:ext>
                      </a:extLst>
                    </a:gridCol>
                    <a:gridCol w="1043380">
                      <a:extLst>
                        <a:ext uri="{9D8B030D-6E8A-4147-A177-3AD203B41FA5}">
                          <a16:colId xmlns="" xmlns:a16="http://schemas.microsoft.com/office/drawing/2014/main" val="3933549111"/>
                        </a:ext>
                      </a:extLst>
                    </a:gridCol>
                    <a:gridCol w="1043383">
                      <a:extLst>
                        <a:ext uri="{9D8B030D-6E8A-4147-A177-3AD203B41FA5}">
                          <a16:colId xmlns="" xmlns:a16="http://schemas.microsoft.com/office/drawing/2014/main" val="1576704184"/>
                        </a:ext>
                      </a:extLst>
                    </a:gridCol>
                  </a:tblGrid>
                  <a:tr h="1397014">
                    <a:tc>
                      <a:txBody>
                        <a:bodyPr/>
                        <a:lstStyle/>
                        <a:p>
                          <a:pPr algn="ctr"/>
                          <a:r>
                            <a:rPr lang="x-none" sz="2800" dirty="0">
                              <a:solidFill>
                                <a:schemeClr val="tx1"/>
                              </a:solidFill>
                              <a:latin typeface="Times New Roman" panose="02020603050405020304" pitchFamily="18" charset="0"/>
                              <a:cs typeface="Times New Roman" panose="02020603050405020304" pitchFamily="18" charset="0"/>
                            </a:rPr>
                            <a:t>Hiệu điện thế (V)</a:t>
                          </a:r>
                        </a:p>
                      </a:txBody>
                      <a:tcPr marL="106863" marR="106863" marT="53432" marB="53432" anchor="ctr">
                        <a:solidFill>
                          <a:srgbClr val="00A19D"/>
                        </a:solid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4</a:t>
                          </a:r>
                          <a:endParaRPr lang="x-none" sz="2800" dirty="0">
                            <a:solidFill>
                              <a:schemeClr val="tx1"/>
                            </a:solidFill>
                            <a:latin typeface="Times New Roman" panose="02020603050405020304" pitchFamily="18" charset="0"/>
                            <a:cs typeface="Times New Roman" panose="02020603050405020304" pitchFamily="18" charset="0"/>
                          </a:endParaRPr>
                        </a:p>
                      </a:txBody>
                      <a:tcPr marL="106863" marR="106863" marT="53432" marB="53432" anchor="ctr">
                        <a:solidFill>
                          <a:srgbClr val="00A19D"/>
                        </a:solid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endParaRPr lang="x-none" sz="2800" dirty="0">
                            <a:solidFill>
                              <a:schemeClr val="tx1"/>
                            </a:solidFill>
                            <a:latin typeface="Times New Roman" panose="02020603050405020304" pitchFamily="18" charset="0"/>
                            <a:cs typeface="Times New Roman" panose="02020603050405020304" pitchFamily="18" charset="0"/>
                          </a:endParaRPr>
                        </a:p>
                      </a:txBody>
                      <a:tcPr marL="106863" marR="106863" marT="53432" marB="53432" anchor="ctr">
                        <a:solidFill>
                          <a:srgbClr val="00A19D"/>
                        </a:solid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8</a:t>
                          </a:r>
                          <a:endParaRPr lang="x-none" sz="2800" dirty="0">
                            <a:solidFill>
                              <a:schemeClr val="tx1"/>
                            </a:solidFill>
                            <a:latin typeface="Times New Roman" panose="02020603050405020304" pitchFamily="18" charset="0"/>
                            <a:cs typeface="Times New Roman" panose="02020603050405020304" pitchFamily="18" charset="0"/>
                          </a:endParaRPr>
                        </a:p>
                      </a:txBody>
                      <a:tcPr marL="106863" marR="106863" marT="53432" marB="53432" anchor="ctr">
                        <a:solidFill>
                          <a:srgbClr val="00A19D"/>
                        </a:solid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9</a:t>
                          </a:r>
                          <a:endParaRPr lang="x-none" sz="2800" dirty="0">
                            <a:solidFill>
                              <a:schemeClr val="tx1"/>
                            </a:solidFill>
                            <a:latin typeface="Times New Roman" panose="02020603050405020304" pitchFamily="18" charset="0"/>
                            <a:cs typeface="Times New Roman" panose="02020603050405020304" pitchFamily="18" charset="0"/>
                          </a:endParaRPr>
                        </a:p>
                      </a:txBody>
                      <a:tcPr marL="106863" marR="106863" marT="53432" marB="53432" anchor="ctr">
                        <a:solidFill>
                          <a:srgbClr val="00A19D"/>
                        </a:solid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10</a:t>
                          </a:r>
                          <a:endParaRPr lang="x-none" sz="2800" dirty="0">
                            <a:solidFill>
                              <a:schemeClr val="tx1"/>
                            </a:solidFill>
                            <a:latin typeface="Times New Roman" panose="02020603050405020304" pitchFamily="18" charset="0"/>
                            <a:cs typeface="Times New Roman" panose="02020603050405020304" pitchFamily="18" charset="0"/>
                          </a:endParaRPr>
                        </a:p>
                      </a:txBody>
                      <a:tcPr marL="106863" marR="106863" marT="53432" marB="53432" anchor="ctr">
                        <a:solidFill>
                          <a:srgbClr val="00A19D"/>
                        </a:solidFill>
                      </a:tcPr>
                    </a:tc>
                    <a:extLst>
                      <a:ext uri="{0D108BD9-81ED-4DB2-BD59-A6C34878D82A}">
                        <a16:rowId xmlns="" xmlns:a16="http://schemas.microsoft.com/office/drawing/2014/main" val="236591396"/>
                      </a:ext>
                    </a:extLst>
                  </a:tr>
                  <a:tr h="1397014">
                    <a:tc>
                      <a:txBody>
                        <a:bodyPr/>
                        <a:lstStyle/>
                        <a:p>
                          <a:pPr algn="ctr"/>
                          <a:r>
                            <a:rPr lang="x-none" sz="2800" b="1" dirty="0">
                              <a:solidFill>
                                <a:schemeClr val="tx1"/>
                              </a:solidFill>
                              <a:latin typeface="Times New Roman" panose="02020603050405020304" pitchFamily="18" charset="0"/>
                              <a:cs typeface="Times New Roman" panose="02020603050405020304" pitchFamily="18" charset="0"/>
                            </a:rPr>
                            <a:t>Cường độ dòng điện (A)</a:t>
                          </a:r>
                        </a:p>
                      </a:txBody>
                      <a:tcPr marL="106863" marR="106863" marT="53432" marB="53432" anchor="ctr">
                        <a:solidFill>
                          <a:srgbClr val="8BD2D0"/>
                        </a:solidFill>
                      </a:tcPr>
                    </a:tc>
                    <a:tc>
                      <a:txBody>
                        <a:bodyPr/>
                        <a:lstStyle/>
                        <a:p>
                          <a:pPr algn="ctr"/>
                          <a:r>
                            <a:rPr lang="en-US" sz="2800" b="1" dirty="0">
                              <a:latin typeface="Times New Roman" panose="02020603050405020304" pitchFamily="18" charset="0"/>
                              <a:cs typeface="Times New Roman" panose="02020603050405020304" pitchFamily="18" charset="0"/>
                            </a:rPr>
                            <a:t>0,2</a:t>
                          </a:r>
                          <a:endParaRPr lang="x-none"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r>
                            <a:rPr lang="en-US" sz="2800" b="1" dirty="0">
                              <a:latin typeface="Times New Roman" panose="02020603050405020304" pitchFamily="18" charset="0"/>
                              <a:cs typeface="Times New Roman" panose="02020603050405020304" pitchFamily="18" charset="0"/>
                            </a:rPr>
                            <a:t>0,3</a:t>
                          </a:r>
                          <a:endParaRPr lang="x-none"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r>
                            <a:rPr lang="en-US" sz="2800" b="1" dirty="0">
                              <a:latin typeface="Times New Roman" panose="02020603050405020304" pitchFamily="18" charset="0"/>
                              <a:cs typeface="Times New Roman" panose="02020603050405020304" pitchFamily="18" charset="0"/>
                            </a:rPr>
                            <a:t>0,4</a:t>
                          </a:r>
                          <a:endParaRPr lang="x-none"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r>
                            <a:rPr lang="en-US" sz="2800" b="1" dirty="0">
                              <a:latin typeface="Times New Roman" panose="02020603050405020304" pitchFamily="18" charset="0"/>
                              <a:cs typeface="Times New Roman" panose="02020603050405020304" pitchFamily="18" charset="0"/>
                            </a:rPr>
                            <a:t>0,45</a:t>
                          </a:r>
                          <a:endParaRPr lang="x-none"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r>
                            <a:rPr lang="en-US" sz="2800" b="1" dirty="0">
                              <a:latin typeface="Times New Roman" panose="02020603050405020304" pitchFamily="18" charset="0"/>
                              <a:cs typeface="Times New Roman" panose="02020603050405020304" pitchFamily="18" charset="0"/>
                            </a:rPr>
                            <a:t>0,5</a:t>
                          </a:r>
                          <a:endParaRPr lang="x-none"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extLst>
                      <a:ext uri="{0D108BD9-81ED-4DB2-BD59-A6C34878D82A}">
                        <a16:rowId xmlns="" xmlns:a16="http://schemas.microsoft.com/office/drawing/2014/main" val="3579265718"/>
                      </a:ext>
                    </a:extLst>
                  </a:tr>
                  <a:tr h="1397014">
                    <a:tc>
                      <a:txBody>
                        <a:bodyPr/>
                        <a:lstStyle/>
                        <a:p>
                          <a:pPr algn="ctr"/>
                          <a:r>
                            <a:rPr lang="x-none" sz="2800" b="1" dirty="0">
                              <a:solidFill>
                                <a:schemeClr val="tx1"/>
                              </a:solidFill>
                              <a:latin typeface="Times New Roman" panose="02020603050405020304" pitchFamily="18" charset="0"/>
                              <a:cs typeface="Times New Roman" panose="02020603050405020304" pitchFamily="18" charset="0"/>
                            </a:rPr>
                            <a:t>Thương số</a:t>
                          </a:r>
                          <a:r>
                            <a:rPr lang="en-US" sz="2800" b="1" dirty="0">
                              <a:solidFill>
                                <a:schemeClr val="tx1"/>
                              </a:solidFill>
                              <a:latin typeface="Times New Roman" panose="02020603050405020304" pitchFamily="18" charset="0"/>
                              <a:cs typeface="Times New Roman" panose="02020603050405020304" pitchFamily="18" charset="0"/>
                            </a:rPr>
                            <a:t> </a:t>
                          </a:r>
                          <a:r>
                            <a:rPr lang="x-none" sz="28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x-none" sz="3600" b="1" i="1" smtClean="0">
                                      <a:solidFill>
                                        <a:schemeClr val="tx1"/>
                                      </a:solidFill>
                                      <a:latin typeface="Cambria Math" panose="02040503050406030204" pitchFamily="18" charset="0"/>
                                    </a:rPr>
                                  </m:ctrlPr>
                                </m:fPr>
                                <m:num>
                                  <m:r>
                                    <a:rPr lang="vi-VN" sz="3600" b="1" i="1" smtClean="0">
                                      <a:solidFill>
                                        <a:schemeClr val="tx1"/>
                                      </a:solidFill>
                                      <a:latin typeface="Cambria Math" panose="02040503050406030204" pitchFamily="18" charset="0"/>
                                    </a:rPr>
                                    <m:t>𝑼</m:t>
                                  </m:r>
                                </m:num>
                                <m:den>
                                  <m:r>
                                    <a:rPr lang="x-none" sz="3600" b="1" i="1" smtClean="0">
                                      <a:solidFill>
                                        <a:schemeClr val="tx1"/>
                                      </a:solidFill>
                                      <a:latin typeface="Cambria Math" panose="02040503050406030204" pitchFamily="18" charset="0"/>
                                    </a:rPr>
                                    <m:t>𝑰</m:t>
                                  </m:r>
                                </m:den>
                              </m:f>
                            </m:oMath>
                          </a14:m>
                          <a:endParaRPr lang="x-none" sz="2800" b="1" dirty="0">
                            <a:solidFill>
                              <a:schemeClr val="tx1"/>
                            </a:solidFill>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extLst>
                      <a:ext uri="{0D108BD9-81ED-4DB2-BD59-A6C34878D82A}">
                        <a16:rowId xmlns="" xmlns:a16="http://schemas.microsoft.com/office/drawing/2014/main" val="2363317834"/>
                      </a:ext>
                    </a:extLst>
                  </a:tr>
                </a:tbl>
              </a:graphicData>
            </a:graphic>
          </p:graphicFrame>
        </mc:Choice>
        <mc:Fallback xmlns="">
          <p:graphicFrame>
            <p:nvGraphicFramePr>
              <p:cNvPr id="3" name="Table 2">
                <a:extLst>
                  <a:ext uri="{FF2B5EF4-FFF2-40B4-BE49-F238E27FC236}">
                    <a16:creationId xmlns:a16="http://schemas.microsoft.com/office/drawing/2014/main" id="{A74C3780-3952-4CD8-AD83-99E48458AE7E}"/>
                  </a:ext>
                </a:extLst>
              </p:cNvPr>
              <p:cNvGraphicFramePr>
                <a:graphicFrameLocks noGrp="1"/>
              </p:cNvGraphicFramePr>
              <p:nvPr>
                <p:extLst>
                  <p:ext uri="{D42A27DB-BD31-4B8C-83A1-F6EECF244321}">
                    <p14:modId xmlns:p14="http://schemas.microsoft.com/office/powerpoint/2010/main" val="1564560777"/>
                  </p:ext>
                </p:extLst>
              </p:nvPr>
            </p:nvGraphicFramePr>
            <p:xfrm>
              <a:off x="846469" y="1832580"/>
              <a:ext cx="10665666" cy="4191042"/>
            </p:xfrm>
            <a:graphic>
              <a:graphicData uri="http://schemas.openxmlformats.org/drawingml/2006/table">
                <a:tbl>
                  <a:tblPr firstRow="1" bandRow="1">
                    <a:tableStyleId>{5C22544A-7EE6-4342-B048-85BDC9FD1C3A}</a:tableStyleId>
                  </a:tblPr>
                  <a:tblGrid>
                    <a:gridCol w="5216901">
                      <a:extLst>
                        <a:ext uri="{9D8B030D-6E8A-4147-A177-3AD203B41FA5}">
                          <a16:colId xmlns:a16="http://schemas.microsoft.com/office/drawing/2014/main" val="1426411352"/>
                        </a:ext>
                      </a:extLst>
                    </a:gridCol>
                    <a:gridCol w="1159311">
                      <a:extLst>
                        <a:ext uri="{9D8B030D-6E8A-4147-A177-3AD203B41FA5}">
                          <a16:colId xmlns:a16="http://schemas.microsoft.com/office/drawing/2014/main" val="852446651"/>
                        </a:ext>
                      </a:extLst>
                    </a:gridCol>
                    <a:gridCol w="1043380">
                      <a:extLst>
                        <a:ext uri="{9D8B030D-6E8A-4147-A177-3AD203B41FA5}">
                          <a16:colId xmlns:a16="http://schemas.microsoft.com/office/drawing/2014/main" val="900438673"/>
                        </a:ext>
                      </a:extLst>
                    </a:gridCol>
                    <a:gridCol w="1159311">
                      <a:extLst>
                        <a:ext uri="{9D8B030D-6E8A-4147-A177-3AD203B41FA5}">
                          <a16:colId xmlns:a16="http://schemas.microsoft.com/office/drawing/2014/main" val="2351625629"/>
                        </a:ext>
                      </a:extLst>
                    </a:gridCol>
                    <a:gridCol w="1043380">
                      <a:extLst>
                        <a:ext uri="{9D8B030D-6E8A-4147-A177-3AD203B41FA5}">
                          <a16:colId xmlns:a16="http://schemas.microsoft.com/office/drawing/2014/main" val="3933549111"/>
                        </a:ext>
                      </a:extLst>
                    </a:gridCol>
                    <a:gridCol w="1043383">
                      <a:extLst>
                        <a:ext uri="{9D8B030D-6E8A-4147-A177-3AD203B41FA5}">
                          <a16:colId xmlns:a16="http://schemas.microsoft.com/office/drawing/2014/main" val="1576704184"/>
                        </a:ext>
                      </a:extLst>
                    </a:gridCol>
                  </a:tblGrid>
                  <a:tr h="1397014">
                    <a:tc>
                      <a:txBody>
                        <a:bodyPr/>
                        <a:lstStyle/>
                        <a:p>
                          <a:pPr algn="ctr"/>
                          <a:r>
                            <a:rPr lang="en-VN" sz="2800" dirty="0">
                              <a:solidFill>
                                <a:schemeClr val="tx1"/>
                              </a:solidFill>
                              <a:latin typeface="Times New Roman" panose="02020603050405020304" pitchFamily="18" charset="0"/>
                              <a:cs typeface="Times New Roman" panose="02020603050405020304" pitchFamily="18" charset="0"/>
                            </a:rPr>
                            <a:t>Hiệu điện thế (V)</a:t>
                          </a:r>
                        </a:p>
                      </a:txBody>
                      <a:tcPr marL="106863" marR="106863" marT="53432" marB="53432" anchor="ctr">
                        <a:solidFill>
                          <a:srgbClr val="00A19D"/>
                        </a:solid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4</a:t>
                          </a:r>
                          <a:endParaRPr lang="en-VN" sz="2800" dirty="0">
                            <a:solidFill>
                              <a:schemeClr val="tx1"/>
                            </a:solidFill>
                            <a:latin typeface="Times New Roman" panose="02020603050405020304" pitchFamily="18" charset="0"/>
                            <a:cs typeface="Times New Roman" panose="02020603050405020304" pitchFamily="18" charset="0"/>
                          </a:endParaRPr>
                        </a:p>
                      </a:txBody>
                      <a:tcPr marL="106863" marR="106863" marT="53432" marB="53432" anchor="ctr">
                        <a:solidFill>
                          <a:srgbClr val="00A19D"/>
                        </a:solid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6</a:t>
                          </a:r>
                          <a:endParaRPr lang="en-VN" sz="2800" dirty="0">
                            <a:solidFill>
                              <a:schemeClr val="tx1"/>
                            </a:solidFill>
                            <a:latin typeface="Times New Roman" panose="02020603050405020304" pitchFamily="18" charset="0"/>
                            <a:cs typeface="Times New Roman" panose="02020603050405020304" pitchFamily="18" charset="0"/>
                          </a:endParaRPr>
                        </a:p>
                      </a:txBody>
                      <a:tcPr marL="106863" marR="106863" marT="53432" marB="53432" anchor="ctr">
                        <a:solidFill>
                          <a:srgbClr val="00A19D"/>
                        </a:solid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8</a:t>
                          </a:r>
                          <a:endParaRPr lang="en-VN" sz="2800" dirty="0">
                            <a:solidFill>
                              <a:schemeClr val="tx1"/>
                            </a:solidFill>
                            <a:latin typeface="Times New Roman" panose="02020603050405020304" pitchFamily="18" charset="0"/>
                            <a:cs typeface="Times New Roman" panose="02020603050405020304" pitchFamily="18" charset="0"/>
                          </a:endParaRPr>
                        </a:p>
                      </a:txBody>
                      <a:tcPr marL="106863" marR="106863" marT="53432" marB="53432" anchor="ctr">
                        <a:solidFill>
                          <a:srgbClr val="00A19D"/>
                        </a:solid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9</a:t>
                          </a:r>
                          <a:endParaRPr lang="en-VN" sz="2800" dirty="0">
                            <a:solidFill>
                              <a:schemeClr val="tx1"/>
                            </a:solidFill>
                            <a:latin typeface="Times New Roman" panose="02020603050405020304" pitchFamily="18" charset="0"/>
                            <a:cs typeface="Times New Roman" panose="02020603050405020304" pitchFamily="18" charset="0"/>
                          </a:endParaRPr>
                        </a:p>
                      </a:txBody>
                      <a:tcPr marL="106863" marR="106863" marT="53432" marB="53432" anchor="ctr">
                        <a:solidFill>
                          <a:srgbClr val="00A19D"/>
                        </a:solid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10</a:t>
                          </a:r>
                          <a:endParaRPr lang="en-VN" sz="2800" dirty="0">
                            <a:solidFill>
                              <a:schemeClr val="tx1"/>
                            </a:solidFill>
                            <a:latin typeface="Times New Roman" panose="02020603050405020304" pitchFamily="18" charset="0"/>
                            <a:cs typeface="Times New Roman" panose="02020603050405020304" pitchFamily="18" charset="0"/>
                          </a:endParaRPr>
                        </a:p>
                      </a:txBody>
                      <a:tcPr marL="106863" marR="106863" marT="53432" marB="53432" anchor="ctr">
                        <a:solidFill>
                          <a:srgbClr val="00A19D"/>
                        </a:solidFill>
                      </a:tcPr>
                    </a:tc>
                    <a:extLst>
                      <a:ext uri="{0D108BD9-81ED-4DB2-BD59-A6C34878D82A}">
                        <a16:rowId xmlns:a16="http://schemas.microsoft.com/office/drawing/2014/main" val="236591396"/>
                      </a:ext>
                    </a:extLst>
                  </a:tr>
                  <a:tr h="1397014">
                    <a:tc>
                      <a:txBody>
                        <a:bodyPr/>
                        <a:lstStyle/>
                        <a:p>
                          <a:pPr algn="ctr"/>
                          <a:r>
                            <a:rPr lang="en-VN" sz="2800" b="1" dirty="0">
                              <a:solidFill>
                                <a:schemeClr val="tx1"/>
                              </a:solidFill>
                              <a:latin typeface="Times New Roman" panose="02020603050405020304" pitchFamily="18" charset="0"/>
                              <a:cs typeface="Times New Roman" panose="02020603050405020304" pitchFamily="18" charset="0"/>
                            </a:rPr>
                            <a:t>Cường độ dòng điện (A)</a:t>
                          </a:r>
                        </a:p>
                      </a:txBody>
                      <a:tcPr marL="106863" marR="106863" marT="53432" marB="53432" anchor="ctr">
                        <a:solidFill>
                          <a:srgbClr val="8BD2D0"/>
                        </a:solidFill>
                      </a:tcPr>
                    </a:tc>
                    <a:tc>
                      <a:txBody>
                        <a:bodyPr/>
                        <a:lstStyle/>
                        <a:p>
                          <a:pPr algn="ctr"/>
                          <a:r>
                            <a:rPr lang="en-US" sz="2800" b="1" dirty="0">
                              <a:latin typeface="Times New Roman" panose="02020603050405020304" pitchFamily="18" charset="0"/>
                              <a:cs typeface="Times New Roman" panose="02020603050405020304" pitchFamily="18" charset="0"/>
                            </a:rPr>
                            <a:t>0,2</a:t>
                          </a:r>
                          <a:endParaRPr lang="en-VN"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r>
                            <a:rPr lang="en-US" sz="2800" b="1" dirty="0">
                              <a:latin typeface="Times New Roman" panose="02020603050405020304" pitchFamily="18" charset="0"/>
                              <a:cs typeface="Times New Roman" panose="02020603050405020304" pitchFamily="18" charset="0"/>
                            </a:rPr>
                            <a:t>0,3</a:t>
                          </a:r>
                          <a:endParaRPr lang="en-VN"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r>
                            <a:rPr lang="en-US" sz="2800" b="1" dirty="0">
                              <a:latin typeface="Times New Roman" panose="02020603050405020304" pitchFamily="18" charset="0"/>
                              <a:cs typeface="Times New Roman" panose="02020603050405020304" pitchFamily="18" charset="0"/>
                            </a:rPr>
                            <a:t>0,4</a:t>
                          </a:r>
                          <a:endParaRPr lang="en-VN"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r>
                            <a:rPr lang="en-US" sz="2800" b="1" dirty="0">
                              <a:latin typeface="Times New Roman" panose="02020603050405020304" pitchFamily="18" charset="0"/>
                              <a:cs typeface="Times New Roman" panose="02020603050405020304" pitchFamily="18" charset="0"/>
                            </a:rPr>
                            <a:t>0,45</a:t>
                          </a:r>
                          <a:endParaRPr lang="en-VN"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r>
                            <a:rPr lang="en-US" sz="2800" b="1" dirty="0">
                              <a:latin typeface="Times New Roman" panose="02020603050405020304" pitchFamily="18" charset="0"/>
                              <a:cs typeface="Times New Roman" panose="02020603050405020304" pitchFamily="18" charset="0"/>
                            </a:rPr>
                            <a:t>0,5</a:t>
                          </a:r>
                          <a:endParaRPr lang="en-VN"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extLst>
                      <a:ext uri="{0D108BD9-81ED-4DB2-BD59-A6C34878D82A}">
                        <a16:rowId xmlns:a16="http://schemas.microsoft.com/office/drawing/2014/main" val="3579265718"/>
                      </a:ext>
                    </a:extLst>
                  </a:tr>
                  <a:tr h="1397014">
                    <a:tc>
                      <a:txBody>
                        <a:bodyPr/>
                        <a:lstStyle/>
                        <a:p>
                          <a:endParaRPr lang="en-VN"/>
                        </a:p>
                      </a:txBody>
                      <a:tcPr marL="106863" marR="106863" marT="53432" marB="53432" anchor="ctr">
                        <a:blipFill>
                          <a:blip r:embed="rId2"/>
                          <a:stretch>
                            <a:fillRect l="-243" t="-201818" r="-105109" b="-909"/>
                          </a:stretch>
                        </a:blip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en-VN" sz="28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extLst>
                      <a:ext uri="{0D108BD9-81ED-4DB2-BD59-A6C34878D82A}">
                        <a16:rowId xmlns:a16="http://schemas.microsoft.com/office/drawing/2014/main" val="2363317834"/>
                      </a:ext>
                    </a:extLst>
                  </a:tr>
                </a:tbl>
              </a:graphicData>
            </a:graphic>
          </p:graphicFrame>
        </mc:Fallback>
      </mc:AlternateContent>
      <p:sp>
        <p:nvSpPr>
          <p:cNvPr id="5" name="TextBox 4">
            <a:extLst>
              <a:ext uri="{FF2B5EF4-FFF2-40B4-BE49-F238E27FC236}">
                <a16:creationId xmlns="" xmlns:a16="http://schemas.microsoft.com/office/drawing/2014/main" id="{FAE93483-ED08-4AE5-87F0-3459C3F5A52C}"/>
              </a:ext>
            </a:extLst>
          </p:cNvPr>
          <p:cNvSpPr txBox="1"/>
          <p:nvPr/>
        </p:nvSpPr>
        <p:spPr>
          <a:xfrm>
            <a:off x="1275196" y="763257"/>
            <a:ext cx="9808211" cy="76944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Giá</a:t>
            </a:r>
            <a:r>
              <a:rPr kumimoji="0" lang="en-US" sz="32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trị</a:t>
            </a:r>
            <a:r>
              <a:rPr kumimoji="0" lang="en-US" sz="32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U </a:t>
            </a:r>
            <a:r>
              <a:rPr kumimoji="0" lang="en-US" sz="32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I </a:t>
            </a:r>
            <a:r>
              <a:rPr kumimoji="0" lang="en-US" sz="32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trong</a:t>
            </a:r>
            <a:r>
              <a:rPr kumimoji="0" lang="en-US" sz="32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thí</a:t>
            </a:r>
            <a:r>
              <a:rPr kumimoji="0" lang="en-US" sz="32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nghiệm</a:t>
            </a:r>
            <a:r>
              <a:rPr kumimoji="0" lang="en-US" sz="32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với</a:t>
            </a:r>
            <a:r>
              <a:rPr kumimoji="0" lang="en-US" sz="32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dây</a:t>
            </a:r>
            <a:r>
              <a:rPr kumimoji="0" lang="en-US" sz="32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dẫn</a:t>
            </a:r>
            <a:r>
              <a:rPr kumimoji="0" lang="en-US" sz="32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sắt</a:t>
            </a:r>
            <a:endParaRPr kumimoji="0" lang="en-US" sz="32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95022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Table 2">
                <a:extLst>
                  <a:ext uri="{FF2B5EF4-FFF2-40B4-BE49-F238E27FC236}">
                    <a16:creationId xmlns="" xmlns:a16="http://schemas.microsoft.com/office/drawing/2014/main" id="{EE9C2891-5138-4F61-B85E-1E48FA918FB8}"/>
                  </a:ext>
                </a:extLst>
              </p:cNvPr>
              <p:cNvGraphicFramePr>
                <a:graphicFrameLocks noGrp="1"/>
              </p:cNvGraphicFramePr>
              <p:nvPr>
                <p:extLst>
                  <p:ext uri="{D42A27DB-BD31-4B8C-83A1-F6EECF244321}">
                    <p14:modId xmlns:p14="http://schemas.microsoft.com/office/powerpoint/2010/main" val="1383920263"/>
                  </p:ext>
                </p:extLst>
              </p:nvPr>
            </p:nvGraphicFramePr>
            <p:xfrm>
              <a:off x="419748" y="777216"/>
              <a:ext cx="7190091" cy="2651784"/>
            </p:xfrm>
            <a:graphic>
              <a:graphicData uri="http://schemas.openxmlformats.org/drawingml/2006/table">
                <a:tbl>
                  <a:tblPr firstRow="1" bandRow="1">
                    <a:tableStyleId>{5C22544A-7EE6-4342-B048-85BDC9FD1C3A}</a:tableStyleId>
                  </a:tblPr>
                  <a:tblGrid>
                    <a:gridCol w="3516892">
                      <a:extLst>
                        <a:ext uri="{9D8B030D-6E8A-4147-A177-3AD203B41FA5}">
                          <a16:colId xmlns="" xmlns:a16="http://schemas.microsoft.com/office/drawing/2014/main" val="1426411352"/>
                        </a:ext>
                      </a:extLst>
                    </a:gridCol>
                    <a:gridCol w="781531">
                      <a:extLst>
                        <a:ext uri="{9D8B030D-6E8A-4147-A177-3AD203B41FA5}">
                          <a16:colId xmlns="" xmlns:a16="http://schemas.microsoft.com/office/drawing/2014/main" val="852446651"/>
                        </a:ext>
                      </a:extLst>
                    </a:gridCol>
                    <a:gridCol w="703378">
                      <a:extLst>
                        <a:ext uri="{9D8B030D-6E8A-4147-A177-3AD203B41FA5}">
                          <a16:colId xmlns="" xmlns:a16="http://schemas.microsoft.com/office/drawing/2014/main" val="900438673"/>
                        </a:ext>
                      </a:extLst>
                    </a:gridCol>
                    <a:gridCol w="781531">
                      <a:extLst>
                        <a:ext uri="{9D8B030D-6E8A-4147-A177-3AD203B41FA5}">
                          <a16:colId xmlns="" xmlns:a16="http://schemas.microsoft.com/office/drawing/2014/main" val="2351625629"/>
                        </a:ext>
                      </a:extLst>
                    </a:gridCol>
                    <a:gridCol w="703378">
                      <a:extLst>
                        <a:ext uri="{9D8B030D-6E8A-4147-A177-3AD203B41FA5}">
                          <a16:colId xmlns="" xmlns:a16="http://schemas.microsoft.com/office/drawing/2014/main" val="3933549111"/>
                        </a:ext>
                      </a:extLst>
                    </a:gridCol>
                    <a:gridCol w="703381">
                      <a:extLst>
                        <a:ext uri="{9D8B030D-6E8A-4147-A177-3AD203B41FA5}">
                          <a16:colId xmlns="" xmlns:a16="http://schemas.microsoft.com/office/drawing/2014/main" val="1576704184"/>
                        </a:ext>
                      </a:extLst>
                    </a:gridCol>
                  </a:tblGrid>
                  <a:tr h="883928">
                    <a:tc>
                      <a:txBody>
                        <a:bodyPr/>
                        <a:lstStyle/>
                        <a:p>
                          <a:pPr algn="ctr"/>
                          <a:r>
                            <a:rPr lang="x-none" sz="2400" dirty="0">
                              <a:solidFill>
                                <a:schemeClr val="tx1"/>
                              </a:solidFill>
                              <a:latin typeface="Times New Roman" panose="02020603050405020304" pitchFamily="18" charset="0"/>
                              <a:cs typeface="Times New Roman" panose="02020603050405020304" pitchFamily="18" charset="0"/>
                            </a:rPr>
                            <a:t>Hiệu điện thế (V)</a:t>
                          </a:r>
                        </a:p>
                      </a:txBody>
                      <a:tcPr marL="106863" marR="106863" marT="53432" marB="53432" anchor="ctr">
                        <a:solidFill>
                          <a:srgbClr val="00A19D"/>
                        </a:solidFill>
                      </a:tcPr>
                    </a:tc>
                    <a:tc>
                      <a:txBody>
                        <a:bodyPr/>
                        <a:lstStyle/>
                        <a:p>
                          <a:pPr algn="ctr"/>
                          <a:r>
                            <a:rPr lang="x-none" sz="2400" dirty="0">
                              <a:solidFill>
                                <a:schemeClr val="tx1"/>
                              </a:solidFill>
                              <a:latin typeface="Times New Roman" panose="02020603050405020304" pitchFamily="18" charset="0"/>
                              <a:cs typeface="Times New Roman" panose="02020603050405020304" pitchFamily="18" charset="0"/>
                            </a:rPr>
                            <a:t>3</a:t>
                          </a:r>
                        </a:p>
                      </a:txBody>
                      <a:tcPr marL="106863" marR="106863" marT="53432" marB="53432" anchor="ctr">
                        <a:solidFill>
                          <a:srgbClr val="00A19D"/>
                        </a:solidFill>
                      </a:tcPr>
                    </a:tc>
                    <a:tc>
                      <a:txBody>
                        <a:bodyPr/>
                        <a:lstStyle/>
                        <a:p>
                          <a:pPr algn="ctr"/>
                          <a:r>
                            <a:rPr lang="x-none" sz="2400" dirty="0">
                              <a:solidFill>
                                <a:schemeClr val="tx1"/>
                              </a:solidFill>
                              <a:latin typeface="Times New Roman" panose="02020603050405020304" pitchFamily="18" charset="0"/>
                              <a:cs typeface="Times New Roman" panose="02020603050405020304" pitchFamily="18" charset="0"/>
                            </a:rPr>
                            <a:t>4,5</a:t>
                          </a:r>
                        </a:p>
                      </a:txBody>
                      <a:tcPr marL="106863" marR="106863" marT="53432" marB="53432" anchor="ctr">
                        <a:solidFill>
                          <a:srgbClr val="00A19D"/>
                        </a:solidFill>
                      </a:tcPr>
                    </a:tc>
                    <a:tc>
                      <a:txBody>
                        <a:bodyPr/>
                        <a:lstStyle/>
                        <a:p>
                          <a:pPr algn="ctr"/>
                          <a:r>
                            <a:rPr lang="x-none" sz="2400" dirty="0">
                              <a:solidFill>
                                <a:schemeClr val="tx1"/>
                              </a:solidFill>
                              <a:latin typeface="Times New Roman" panose="02020603050405020304" pitchFamily="18" charset="0"/>
                              <a:cs typeface="Times New Roman" panose="02020603050405020304" pitchFamily="18" charset="0"/>
                            </a:rPr>
                            <a:t>6</a:t>
                          </a:r>
                        </a:p>
                      </a:txBody>
                      <a:tcPr marL="106863" marR="106863" marT="53432" marB="53432" anchor="ctr">
                        <a:solidFill>
                          <a:srgbClr val="00A19D"/>
                        </a:solidFill>
                      </a:tcPr>
                    </a:tc>
                    <a:tc>
                      <a:txBody>
                        <a:bodyPr/>
                        <a:lstStyle/>
                        <a:p>
                          <a:pPr algn="ctr"/>
                          <a:r>
                            <a:rPr lang="x-none" sz="2400" dirty="0">
                              <a:solidFill>
                                <a:schemeClr val="tx1"/>
                              </a:solidFill>
                              <a:latin typeface="Times New Roman" panose="02020603050405020304" pitchFamily="18" charset="0"/>
                              <a:cs typeface="Times New Roman" panose="02020603050405020304" pitchFamily="18" charset="0"/>
                            </a:rPr>
                            <a:t>7,5</a:t>
                          </a:r>
                        </a:p>
                      </a:txBody>
                      <a:tcPr marL="106863" marR="106863" marT="53432" marB="53432" anchor="ctr">
                        <a:solidFill>
                          <a:srgbClr val="00A19D"/>
                        </a:solidFill>
                      </a:tcPr>
                    </a:tc>
                    <a:tc>
                      <a:txBody>
                        <a:bodyPr/>
                        <a:lstStyle/>
                        <a:p>
                          <a:pPr algn="ctr"/>
                          <a:r>
                            <a:rPr lang="x-none" sz="2400" dirty="0">
                              <a:solidFill>
                                <a:schemeClr val="tx1"/>
                              </a:solidFill>
                              <a:latin typeface="Times New Roman" panose="02020603050405020304" pitchFamily="18" charset="0"/>
                              <a:cs typeface="Times New Roman" panose="02020603050405020304" pitchFamily="18" charset="0"/>
                            </a:rPr>
                            <a:t>9</a:t>
                          </a:r>
                        </a:p>
                      </a:txBody>
                      <a:tcPr marL="106863" marR="106863" marT="53432" marB="53432" anchor="ctr">
                        <a:solidFill>
                          <a:srgbClr val="00A19D"/>
                        </a:solidFill>
                      </a:tcPr>
                    </a:tc>
                    <a:extLst>
                      <a:ext uri="{0D108BD9-81ED-4DB2-BD59-A6C34878D82A}">
                        <a16:rowId xmlns="" xmlns:a16="http://schemas.microsoft.com/office/drawing/2014/main" val="236591396"/>
                      </a:ext>
                    </a:extLst>
                  </a:tr>
                  <a:tr h="883928">
                    <a:tc>
                      <a:txBody>
                        <a:bodyPr/>
                        <a:lstStyle/>
                        <a:p>
                          <a:pPr algn="ctr"/>
                          <a:r>
                            <a:rPr lang="x-none" sz="2400" b="1" dirty="0">
                              <a:solidFill>
                                <a:schemeClr val="tx1"/>
                              </a:solidFill>
                              <a:latin typeface="Times New Roman" panose="02020603050405020304" pitchFamily="18" charset="0"/>
                              <a:cs typeface="Times New Roman" panose="02020603050405020304" pitchFamily="18" charset="0"/>
                            </a:rPr>
                            <a:t>Cường độ dòng điện (A)</a:t>
                          </a:r>
                        </a:p>
                      </a:txBody>
                      <a:tcPr marL="106863" marR="106863" marT="53432" marB="53432" anchor="ctr">
                        <a:solidFill>
                          <a:srgbClr val="8BD2D0"/>
                        </a:solidFill>
                      </a:tcPr>
                    </a:tc>
                    <a:tc>
                      <a:txBody>
                        <a:bodyPr/>
                        <a:lstStyle/>
                        <a:p>
                          <a:pPr algn="ctr"/>
                          <a:r>
                            <a:rPr lang="x-none" sz="2400" b="1" dirty="0">
                              <a:latin typeface="Times New Roman" panose="02020603050405020304" pitchFamily="18" charset="0"/>
                              <a:cs typeface="Times New Roman" panose="02020603050405020304" pitchFamily="18" charset="0"/>
                            </a:rPr>
                            <a:t>0,6</a:t>
                          </a:r>
                        </a:p>
                      </a:txBody>
                      <a:tcPr marL="106863" marR="106863" marT="53432" marB="53432" anchor="ctr">
                        <a:solidFill>
                          <a:srgbClr val="8BD2D0"/>
                        </a:solidFill>
                      </a:tcPr>
                    </a:tc>
                    <a:tc>
                      <a:txBody>
                        <a:bodyPr/>
                        <a:lstStyle/>
                        <a:p>
                          <a:pPr algn="ctr"/>
                          <a:r>
                            <a:rPr lang="x-none" sz="2400" b="1" dirty="0">
                              <a:latin typeface="Times New Roman" panose="02020603050405020304" pitchFamily="18" charset="0"/>
                              <a:cs typeface="Times New Roman" panose="02020603050405020304" pitchFamily="18" charset="0"/>
                            </a:rPr>
                            <a:t>0,9</a:t>
                          </a:r>
                        </a:p>
                      </a:txBody>
                      <a:tcPr marL="106863" marR="106863" marT="53432" marB="53432" anchor="ctr">
                        <a:solidFill>
                          <a:srgbClr val="8BD2D0"/>
                        </a:solidFill>
                      </a:tcPr>
                    </a:tc>
                    <a:tc>
                      <a:txBody>
                        <a:bodyPr/>
                        <a:lstStyle/>
                        <a:p>
                          <a:pPr algn="ctr"/>
                          <a:r>
                            <a:rPr lang="x-none" sz="2400" b="1" dirty="0">
                              <a:latin typeface="Times New Roman" panose="02020603050405020304" pitchFamily="18" charset="0"/>
                              <a:cs typeface="Times New Roman" panose="02020603050405020304" pitchFamily="18" charset="0"/>
                            </a:rPr>
                            <a:t>1,2</a:t>
                          </a:r>
                        </a:p>
                      </a:txBody>
                      <a:tcPr marL="106863" marR="106863" marT="53432" marB="53432" anchor="ctr">
                        <a:solidFill>
                          <a:srgbClr val="8BD2D0"/>
                        </a:solidFill>
                      </a:tcPr>
                    </a:tc>
                    <a:tc>
                      <a:txBody>
                        <a:bodyPr/>
                        <a:lstStyle/>
                        <a:p>
                          <a:pPr algn="ctr"/>
                          <a:r>
                            <a:rPr lang="x-none" sz="2400" b="1" dirty="0">
                              <a:latin typeface="Times New Roman" panose="02020603050405020304" pitchFamily="18" charset="0"/>
                              <a:cs typeface="Times New Roman" panose="02020603050405020304" pitchFamily="18" charset="0"/>
                            </a:rPr>
                            <a:t>1,5</a:t>
                          </a:r>
                        </a:p>
                      </a:txBody>
                      <a:tcPr marL="106863" marR="106863" marT="53432" marB="53432" anchor="ctr">
                        <a:solidFill>
                          <a:srgbClr val="8BD2D0"/>
                        </a:solidFill>
                      </a:tcPr>
                    </a:tc>
                    <a:tc>
                      <a:txBody>
                        <a:bodyPr/>
                        <a:lstStyle/>
                        <a:p>
                          <a:pPr algn="ctr"/>
                          <a:r>
                            <a:rPr lang="x-none" sz="2400" b="1" dirty="0">
                              <a:latin typeface="Times New Roman" panose="02020603050405020304" pitchFamily="18" charset="0"/>
                              <a:cs typeface="Times New Roman" panose="02020603050405020304" pitchFamily="18" charset="0"/>
                            </a:rPr>
                            <a:t>1,8</a:t>
                          </a:r>
                        </a:p>
                      </a:txBody>
                      <a:tcPr marL="106863" marR="106863" marT="53432" marB="53432" anchor="ctr">
                        <a:solidFill>
                          <a:srgbClr val="8BD2D0"/>
                        </a:solidFill>
                      </a:tcPr>
                    </a:tc>
                    <a:extLst>
                      <a:ext uri="{0D108BD9-81ED-4DB2-BD59-A6C34878D82A}">
                        <a16:rowId xmlns="" xmlns:a16="http://schemas.microsoft.com/office/drawing/2014/main" val="3579265718"/>
                      </a:ext>
                    </a:extLst>
                  </a:tr>
                  <a:tr h="883928">
                    <a:tc>
                      <a:txBody>
                        <a:bodyPr/>
                        <a:lstStyle/>
                        <a:p>
                          <a:pPr algn="ctr"/>
                          <a:r>
                            <a:rPr lang="x-none" sz="2400" b="1" dirty="0">
                              <a:solidFill>
                                <a:schemeClr val="tx1"/>
                              </a:solidFill>
                              <a:latin typeface="Times New Roman" panose="02020603050405020304" pitchFamily="18" charset="0"/>
                              <a:cs typeface="Times New Roman" panose="02020603050405020304" pitchFamily="18" charset="0"/>
                            </a:rPr>
                            <a:t>Thương số</a:t>
                          </a:r>
                          <a:r>
                            <a:rPr lang="en-US" sz="2400" b="1" dirty="0">
                              <a:solidFill>
                                <a:schemeClr val="tx1"/>
                              </a:solidFill>
                              <a:latin typeface="Times New Roman" panose="02020603050405020304" pitchFamily="18" charset="0"/>
                              <a:cs typeface="Times New Roman" panose="02020603050405020304" pitchFamily="18" charset="0"/>
                            </a:rPr>
                            <a:t> </a:t>
                          </a:r>
                          <a:r>
                            <a:rPr lang="x-none" sz="24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x-none" sz="3200" b="1" i="1" smtClean="0">
                                      <a:solidFill>
                                        <a:schemeClr val="tx1"/>
                                      </a:solidFill>
                                      <a:latin typeface="Cambria Math" panose="02040503050406030204" pitchFamily="18" charset="0"/>
                                    </a:rPr>
                                  </m:ctrlPr>
                                </m:fPr>
                                <m:num>
                                  <m:r>
                                    <a:rPr lang="vi-VN" sz="3200" b="1" i="1" smtClean="0">
                                      <a:solidFill>
                                        <a:schemeClr val="tx1"/>
                                      </a:solidFill>
                                      <a:latin typeface="Cambria Math" panose="02040503050406030204" pitchFamily="18" charset="0"/>
                                    </a:rPr>
                                    <m:t>𝑼</m:t>
                                  </m:r>
                                </m:num>
                                <m:den>
                                  <m:r>
                                    <a:rPr lang="x-none" sz="3200" b="1" i="1" smtClean="0">
                                      <a:solidFill>
                                        <a:schemeClr val="tx1"/>
                                      </a:solidFill>
                                      <a:latin typeface="Cambria Math" panose="02040503050406030204" pitchFamily="18" charset="0"/>
                                    </a:rPr>
                                    <m:t>𝑰</m:t>
                                  </m:r>
                                </m:den>
                              </m:f>
                            </m:oMath>
                          </a14:m>
                          <a:endParaRPr lang="x-none" sz="2400" b="1" dirty="0">
                            <a:solidFill>
                              <a:schemeClr val="tx1"/>
                            </a:solidFill>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extLst>
                      <a:ext uri="{0D108BD9-81ED-4DB2-BD59-A6C34878D82A}">
                        <a16:rowId xmlns="" xmlns:a16="http://schemas.microsoft.com/office/drawing/2014/main" val="2363317834"/>
                      </a:ext>
                    </a:extLst>
                  </a:tr>
                </a:tbl>
              </a:graphicData>
            </a:graphic>
          </p:graphicFrame>
        </mc:Choice>
        <mc:Fallback xmlns="">
          <p:graphicFrame>
            <p:nvGraphicFramePr>
              <p:cNvPr id="3" name="Table 2">
                <a:extLst>
                  <a:ext uri="{FF2B5EF4-FFF2-40B4-BE49-F238E27FC236}">
                    <a16:creationId xmlns:a16="http://schemas.microsoft.com/office/drawing/2014/main" id="{EE9C2891-5138-4F61-B85E-1E48FA918FB8}"/>
                  </a:ext>
                </a:extLst>
              </p:cNvPr>
              <p:cNvGraphicFramePr>
                <a:graphicFrameLocks noGrp="1"/>
              </p:cNvGraphicFramePr>
              <p:nvPr>
                <p:extLst>
                  <p:ext uri="{D42A27DB-BD31-4B8C-83A1-F6EECF244321}">
                    <p14:modId xmlns:p14="http://schemas.microsoft.com/office/powerpoint/2010/main" val="1383920263"/>
                  </p:ext>
                </p:extLst>
              </p:nvPr>
            </p:nvGraphicFramePr>
            <p:xfrm>
              <a:off x="419748" y="777216"/>
              <a:ext cx="7190091" cy="2651784"/>
            </p:xfrm>
            <a:graphic>
              <a:graphicData uri="http://schemas.openxmlformats.org/drawingml/2006/table">
                <a:tbl>
                  <a:tblPr firstRow="1" bandRow="1">
                    <a:tableStyleId>{5C22544A-7EE6-4342-B048-85BDC9FD1C3A}</a:tableStyleId>
                  </a:tblPr>
                  <a:tblGrid>
                    <a:gridCol w="3516892">
                      <a:extLst>
                        <a:ext uri="{9D8B030D-6E8A-4147-A177-3AD203B41FA5}">
                          <a16:colId xmlns:a16="http://schemas.microsoft.com/office/drawing/2014/main" val="1426411352"/>
                        </a:ext>
                      </a:extLst>
                    </a:gridCol>
                    <a:gridCol w="781531">
                      <a:extLst>
                        <a:ext uri="{9D8B030D-6E8A-4147-A177-3AD203B41FA5}">
                          <a16:colId xmlns:a16="http://schemas.microsoft.com/office/drawing/2014/main" val="852446651"/>
                        </a:ext>
                      </a:extLst>
                    </a:gridCol>
                    <a:gridCol w="703378">
                      <a:extLst>
                        <a:ext uri="{9D8B030D-6E8A-4147-A177-3AD203B41FA5}">
                          <a16:colId xmlns:a16="http://schemas.microsoft.com/office/drawing/2014/main" val="900438673"/>
                        </a:ext>
                      </a:extLst>
                    </a:gridCol>
                    <a:gridCol w="781531">
                      <a:extLst>
                        <a:ext uri="{9D8B030D-6E8A-4147-A177-3AD203B41FA5}">
                          <a16:colId xmlns:a16="http://schemas.microsoft.com/office/drawing/2014/main" val="2351625629"/>
                        </a:ext>
                      </a:extLst>
                    </a:gridCol>
                    <a:gridCol w="703378">
                      <a:extLst>
                        <a:ext uri="{9D8B030D-6E8A-4147-A177-3AD203B41FA5}">
                          <a16:colId xmlns:a16="http://schemas.microsoft.com/office/drawing/2014/main" val="3933549111"/>
                        </a:ext>
                      </a:extLst>
                    </a:gridCol>
                    <a:gridCol w="703381">
                      <a:extLst>
                        <a:ext uri="{9D8B030D-6E8A-4147-A177-3AD203B41FA5}">
                          <a16:colId xmlns:a16="http://schemas.microsoft.com/office/drawing/2014/main" val="1576704184"/>
                        </a:ext>
                      </a:extLst>
                    </a:gridCol>
                  </a:tblGrid>
                  <a:tr h="883928">
                    <a:tc>
                      <a:txBody>
                        <a:bodyPr/>
                        <a:lstStyle/>
                        <a:p>
                          <a:pPr algn="ctr"/>
                          <a:r>
                            <a:rPr lang="en-VN" sz="2400" dirty="0">
                              <a:solidFill>
                                <a:schemeClr val="tx1"/>
                              </a:solidFill>
                              <a:latin typeface="Times New Roman" panose="02020603050405020304" pitchFamily="18" charset="0"/>
                              <a:cs typeface="Times New Roman" panose="02020603050405020304" pitchFamily="18" charset="0"/>
                            </a:rPr>
                            <a:t>Hiệu điện thế (V)</a:t>
                          </a:r>
                        </a:p>
                      </a:txBody>
                      <a:tcPr marL="106863" marR="106863" marT="53432" marB="53432" anchor="ctr">
                        <a:solidFill>
                          <a:srgbClr val="00A19D"/>
                        </a:solidFill>
                      </a:tcPr>
                    </a:tc>
                    <a:tc>
                      <a:txBody>
                        <a:bodyPr/>
                        <a:lstStyle/>
                        <a:p>
                          <a:pPr algn="ctr"/>
                          <a:r>
                            <a:rPr lang="en-VN" sz="2400" dirty="0">
                              <a:solidFill>
                                <a:schemeClr val="tx1"/>
                              </a:solidFill>
                              <a:latin typeface="Times New Roman" panose="02020603050405020304" pitchFamily="18" charset="0"/>
                              <a:cs typeface="Times New Roman" panose="02020603050405020304" pitchFamily="18" charset="0"/>
                            </a:rPr>
                            <a:t>3</a:t>
                          </a:r>
                        </a:p>
                      </a:txBody>
                      <a:tcPr marL="106863" marR="106863" marT="53432" marB="53432" anchor="ctr">
                        <a:solidFill>
                          <a:srgbClr val="00A19D"/>
                        </a:solidFill>
                      </a:tcPr>
                    </a:tc>
                    <a:tc>
                      <a:txBody>
                        <a:bodyPr/>
                        <a:lstStyle/>
                        <a:p>
                          <a:pPr algn="ctr"/>
                          <a:r>
                            <a:rPr lang="en-VN" sz="2400" dirty="0">
                              <a:solidFill>
                                <a:schemeClr val="tx1"/>
                              </a:solidFill>
                              <a:latin typeface="Times New Roman" panose="02020603050405020304" pitchFamily="18" charset="0"/>
                              <a:cs typeface="Times New Roman" panose="02020603050405020304" pitchFamily="18" charset="0"/>
                            </a:rPr>
                            <a:t>4,5</a:t>
                          </a:r>
                        </a:p>
                      </a:txBody>
                      <a:tcPr marL="106863" marR="106863" marT="53432" marB="53432" anchor="ctr">
                        <a:solidFill>
                          <a:srgbClr val="00A19D"/>
                        </a:solidFill>
                      </a:tcPr>
                    </a:tc>
                    <a:tc>
                      <a:txBody>
                        <a:bodyPr/>
                        <a:lstStyle/>
                        <a:p>
                          <a:pPr algn="ctr"/>
                          <a:r>
                            <a:rPr lang="en-VN" sz="2400" dirty="0">
                              <a:solidFill>
                                <a:schemeClr val="tx1"/>
                              </a:solidFill>
                              <a:latin typeface="Times New Roman" panose="02020603050405020304" pitchFamily="18" charset="0"/>
                              <a:cs typeface="Times New Roman" panose="02020603050405020304" pitchFamily="18" charset="0"/>
                            </a:rPr>
                            <a:t>6</a:t>
                          </a:r>
                        </a:p>
                      </a:txBody>
                      <a:tcPr marL="106863" marR="106863" marT="53432" marB="53432" anchor="ctr">
                        <a:solidFill>
                          <a:srgbClr val="00A19D"/>
                        </a:solidFill>
                      </a:tcPr>
                    </a:tc>
                    <a:tc>
                      <a:txBody>
                        <a:bodyPr/>
                        <a:lstStyle/>
                        <a:p>
                          <a:pPr algn="ctr"/>
                          <a:r>
                            <a:rPr lang="en-VN" sz="2400" dirty="0">
                              <a:solidFill>
                                <a:schemeClr val="tx1"/>
                              </a:solidFill>
                              <a:latin typeface="Times New Roman" panose="02020603050405020304" pitchFamily="18" charset="0"/>
                              <a:cs typeface="Times New Roman" panose="02020603050405020304" pitchFamily="18" charset="0"/>
                            </a:rPr>
                            <a:t>7,5</a:t>
                          </a:r>
                        </a:p>
                      </a:txBody>
                      <a:tcPr marL="106863" marR="106863" marT="53432" marB="53432" anchor="ctr">
                        <a:solidFill>
                          <a:srgbClr val="00A19D"/>
                        </a:solidFill>
                      </a:tcPr>
                    </a:tc>
                    <a:tc>
                      <a:txBody>
                        <a:bodyPr/>
                        <a:lstStyle/>
                        <a:p>
                          <a:pPr algn="ctr"/>
                          <a:r>
                            <a:rPr lang="en-VN" sz="2400" dirty="0">
                              <a:solidFill>
                                <a:schemeClr val="tx1"/>
                              </a:solidFill>
                              <a:latin typeface="Times New Roman" panose="02020603050405020304" pitchFamily="18" charset="0"/>
                              <a:cs typeface="Times New Roman" panose="02020603050405020304" pitchFamily="18" charset="0"/>
                            </a:rPr>
                            <a:t>9</a:t>
                          </a:r>
                        </a:p>
                      </a:txBody>
                      <a:tcPr marL="106863" marR="106863" marT="53432" marB="53432" anchor="ctr">
                        <a:solidFill>
                          <a:srgbClr val="00A19D"/>
                        </a:solidFill>
                      </a:tcPr>
                    </a:tc>
                    <a:extLst>
                      <a:ext uri="{0D108BD9-81ED-4DB2-BD59-A6C34878D82A}">
                        <a16:rowId xmlns:a16="http://schemas.microsoft.com/office/drawing/2014/main" val="236591396"/>
                      </a:ext>
                    </a:extLst>
                  </a:tr>
                  <a:tr h="883928">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Cường độ dòng điện (A)</a:t>
                          </a:r>
                        </a:p>
                      </a:txBody>
                      <a:tcPr marL="106863" marR="106863" marT="53432" marB="53432" anchor="ctr">
                        <a:solidFill>
                          <a:srgbClr val="8BD2D0"/>
                        </a:solidFill>
                      </a:tcPr>
                    </a:tc>
                    <a:tc>
                      <a:txBody>
                        <a:bodyPr/>
                        <a:lstStyle/>
                        <a:p>
                          <a:pPr algn="ctr"/>
                          <a:r>
                            <a:rPr lang="en-VN" sz="2400" b="1" dirty="0">
                              <a:latin typeface="Times New Roman" panose="02020603050405020304" pitchFamily="18" charset="0"/>
                              <a:cs typeface="Times New Roman" panose="02020603050405020304" pitchFamily="18" charset="0"/>
                            </a:rPr>
                            <a:t>0,6</a:t>
                          </a:r>
                        </a:p>
                      </a:txBody>
                      <a:tcPr marL="106863" marR="106863" marT="53432" marB="53432" anchor="ctr">
                        <a:solidFill>
                          <a:srgbClr val="8BD2D0"/>
                        </a:solidFill>
                      </a:tcPr>
                    </a:tc>
                    <a:tc>
                      <a:txBody>
                        <a:bodyPr/>
                        <a:lstStyle/>
                        <a:p>
                          <a:pPr algn="ctr"/>
                          <a:r>
                            <a:rPr lang="en-VN" sz="2400" b="1" dirty="0">
                              <a:latin typeface="Times New Roman" panose="02020603050405020304" pitchFamily="18" charset="0"/>
                              <a:cs typeface="Times New Roman" panose="02020603050405020304" pitchFamily="18" charset="0"/>
                            </a:rPr>
                            <a:t>0,9</a:t>
                          </a:r>
                        </a:p>
                      </a:txBody>
                      <a:tcPr marL="106863" marR="106863" marT="53432" marB="53432" anchor="ctr">
                        <a:solidFill>
                          <a:srgbClr val="8BD2D0"/>
                        </a:solidFill>
                      </a:tcPr>
                    </a:tc>
                    <a:tc>
                      <a:txBody>
                        <a:bodyPr/>
                        <a:lstStyle/>
                        <a:p>
                          <a:pPr algn="ctr"/>
                          <a:r>
                            <a:rPr lang="en-VN" sz="2400" b="1" dirty="0">
                              <a:latin typeface="Times New Roman" panose="02020603050405020304" pitchFamily="18" charset="0"/>
                              <a:cs typeface="Times New Roman" panose="02020603050405020304" pitchFamily="18" charset="0"/>
                            </a:rPr>
                            <a:t>1,2</a:t>
                          </a:r>
                        </a:p>
                      </a:txBody>
                      <a:tcPr marL="106863" marR="106863" marT="53432" marB="53432" anchor="ctr">
                        <a:solidFill>
                          <a:srgbClr val="8BD2D0"/>
                        </a:solidFill>
                      </a:tcPr>
                    </a:tc>
                    <a:tc>
                      <a:txBody>
                        <a:bodyPr/>
                        <a:lstStyle/>
                        <a:p>
                          <a:pPr algn="ctr"/>
                          <a:r>
                            <a:rPr lang="en-VN" sz="2400" b="1" dirty="0">
                              <a:latin typeface="Times New Roman" panose="02020603050405020304" pitchFamily="18" charset="0"/>
                              <a:cs typeface="Times New Roman" panose="02020603050405020304" pitchFamily="18" charset="0"/>
                            </a:rPr>
                            <a:t>1,5</a:t>
                          </a:r>
                        </a:p>
                      </a:txBody>
                      <a:tcPr marL="106863" marR="106863" marT="53432" marB="53432" anchor="ctr">
                        <a:solidFill>
                          <a:srgbClr val="8BD2D0"/>
                        </a:solidFill>
                      </a:tcPr>
                    </a:tc>
                    <a:tc>
                      <a:txBody>
                        <a:bodyPr/>
                        <a:lstStyle/>
                        <a:p>
                          <a:pPr algn="ctr"/>
                          <a:r>
                            <a:rPr lang="en-VN" sz="2400" b="1" dirty="0">
                              <a:latin typeface="Times New Roman" panose="02020603050405020304" pitchFamily="18" charset="0"/>
                              <a:cs typeface="Times New Roman" panose="02020603050405020304" pitchFamily="18" charset="0"/>
                            </a:rPr>
                            <a:t>1,8</a:t>
                          </a:r>
                        </a:p>
                      </a:txBody>
                      <a:tcPr marL="106863" marR="106863" marT="53432" marB="53432" anchor="ctr">
                        <a:solidFill>
                          <a:srgbClr val="8BD2D0"/>
                        </a:solidFill>
                      </a:tcPr>
                    </a:tc>
                    <a:extLst>
                      <a:ext uri="{0D108BD9-81ED-4DB2-BD59-A6C34878D82A}">
                        <a16:rowId xmlns:a16="http://schemas.microsoft.com/office/drawing/2014/main" val="3579265718"/>
                      </a:ext>
                    </a:extLst>
                  </a:tr>
                  <a:tr h="883928">
                    <a:tc>
                      <a:txBody>
                        <a:bodyPr/>
                        <a:lstStyle/>
                        <a:p>
                          <a:endParaRPr lang="en-VN"/>
                        </a:p>
                      </a:txBody>
                      <a:tcPr marL="106863" marR="106863" marT="53432" marB="53432" anchor="ctr">
                        <a:blipFill>
                          <a:blip r:embed="rId2"/>
                          <a:stretch>
                            <a:fillRect l="-361" t="-200000" r="-105415" b="-2857"/>
                          </a:stretch>
                        </a:blipFill>
                      </a:tcPr>
                    </a:tc>
                    <a:tc>
                      <a:txBody>
                        <a:bodyPr/>
                        <a:lstStyle/>
                        <a:p>
                          <a:pPr algn="ctr"/>
                          <a:endParaRPr lang="en-VN"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en-VN"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en-VN"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en-VN"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en-VN"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extLst>
                      <a:ext uri="{0D108BD9-81ED-4DB2-BD59-A6C34878D82A}">
                        <a16:rowId xmlns:a16="http://schemas.microsoft.com/office/drawing/2014/main" val="2363317834"/>
                      </a:ext>
                    </a:extLst>
                  </a:tr>
                </a:tbl>
              </a:graphicData>
            </a:graphic>
          </p:graphicFrame>
        </mc:Fallback>
      </mc:AlternateContent>
      <p:sp>
        <p:nvSpPr>
          <p:cNvPr id="4" name="TextBox 3">
            <a:extLst>
              <a:ext uri="{FF2B5EF4-FFF2-40B4-BE49-F238E27FC236}">
                <a16:creationId xmlns="" xmlns:a16="http://schemas.microsoft.com/office/drawing/2014/main" id="{97A56061-9C74-479A-B437-CC1AACAC0448}"/>
              </a:ext>
            </a:extLst>
          </p:cNvPr>
          <p:cNvSpPr txBox="1"/>
          <p:nvPr/>
        </p:nvSpPr>
        <p:spPr>
          <a:xfrm>
            <a:off x="320157" y="0"/>
            <a:ext cx="2138564" cy="68480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Dây</a:t>
            </a:r>
            <a:r>
              <a:rPr kumimoji="0" lang="en-US" sz="28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nhôm</a:t>
            </a:r>
            <a:endParaRPr kumimoji="0" lang="en-US" sz="28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3446A0CB-CF4C-4C4F-8441-A543BD87D360}"/>
              </a:ext>
            </a:extLst>
          </p:cNvPr>
          <p:cNvSpPr txBox="1"/>
          <p:nvPr/>
        </p:nvSpPr>
        <p:spPr>
          <a:xfrm>
            <a:off x="96637" y="3327555"/>
            <a:ext cx="2138564" cy="68480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Dây</a:t>
            </a:r>
            <a:r>
              <a:rPr kumimoji="0" lang="en-US" sz="28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sắt</a:t>
            </a:r>
            <a:endParaRPr kumimoji="0" lang="en-US" sz="28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 xmlns:a16="http://schemas.microsoft.com/office/drawing/2014/main" id="{ECF28267-5E7A-4FAF-B74F-F497C4450DB8}"/>
                  </a:ext>
                </a:extLst>
              </p:cNvPr>
              <p:cNvGraphicFramePr>
                <a:graphicFrameLocks noGrp="1"/>
              </p:cNvGraphicFramePr>
              <p:nvPr>
                <p:extLst>
                  <p:ext uri="{D42A27DB-BD31-4B8C-83A1-F6EECF244321}">
                    <p14:modId xmlns:p14="http://schemas.microsoft.com/office/powerpoint/2010/main" val="77487978"/>
                  </p:ext>
                </p:extLst>
              </p:nvPr>
            </p:nvGraphicFramePr>
            <p:xfrm>
              <a:off x="419748" y="4088101"/>
              <a:ext cx="7190091" cy="2567010"/>
            </p:xfrm>
            <a:graphic>
              <a:graphicData uri="http://schemas.openxmlformats.org/drawingml/2006/table">
                <a:tbl>
                  <a:tblPr firstRow="1" bandRow="1">
                    <a:tableStyleId>{5C22544A-7EE6-4342-B048-85BDC9FD1C3A}</a:tableStyleId>
                  </a:tblPr>
                  <a:tblGrid>
                    <a:gridCol w="3516892">
                      <a:extLst>
                        <a:ext uri="{9D8B030D-6E8A-4147-A177-3AD203B41FA5}">
                          <a16:colId xmlns="" xmlns:a16="http://schemas.microsoft.com/office/drawing/2014/main" val="1426411352"/>
                        </a:ext>
                      </a:extLst>
                    </a:gridCol>
                    <a:gridCol w="781531">
                      <a:extLst>
                        <a:ext uri="{9D8B030D-6E8A-4147-A177-3AD203B41FA5}">
                          <a16:colId xmlns="" xmlns:a16="http://schemas.microsoft.com/office/drawing/2014/main" val="852446651"/>
                        </a:ext>
                      </a:extLst>
                    </a:gridCol>
                    <a:gridCol w="703378">
                      <a:extLst>
                        <a:ext uri="{9D8B030D-6E8A-4147-A177-3AD203B41FA5}">
                          <a16:colId xmlns="" xmlns:a16="http://schemas.microsoft.com/office/drawing/2014/main" val="900438673"/>
                        </a:ext>
                      </a:extLst>
                    </a:gridCol>
                    <a:gridCol w="781531">
                      <a:extLst>
                        <a:ext uri="{9D8B030D-6E8A-4147-A177-3AD203B41FA5}">
                          <a16:colId xmlns="" xmlns:a16="http://schemas.microsoft.com/office/drawing/2014/main" val="2351625629"/>
                        </a:ext>
                      </a:extLst>
                    </a:gridCol>
                    <a:gridCol w="703378">
                      <a:extLst>
                        <a:ext uri="{9D8B030D-6E8A-4147-A177-3AD203B41FA5}">
                          <a16:colId xmlns="" xmlns:a16="http://schemas.microsoft.com/office/drawing/2014/main" val="3933549111"/>
                        </a:ext>
                      </a:extLst>
                    </a:gridCol>
                    <a:gridCol w="703381">
                      <a:extLst>
                        <a:ext uri="{9D8B030D-6E8A-4147-A177-3AD203B41FA5}">
                          <a16:colId xmlns="" xmlns:a16="http://schemas.microsoft.com/office/drawing/2014/main" val="1576704184"/>
                        </a:ext>
                      </a:extLst>
                    </a:gridCol>
                  </a:tblGrid>
                  <a:tr h="855670">
                    <a:tc>
                      <a:txBody>
                        <a:bodyPr/>
                        <a:lstStyle/>
                        <a:p>
                          <a:pPr algn="ctr"/>
                          <a:r>
                            <a:rPr lang="x-none" sz="2400" dirty="0">
                              <a:solidFill>
                                <a:schemeClr val="tx1"/>
                              </a:solidFill>
                              <a:latin typeface="Times New Roman" panose="02020603050405020304" pitchFamily="18" charset="0"/>
                              <a:cs typeface="Times New Roman" panose="02020603050405020304" pitchFamily="18" charset="0"/>
                            </a:rPr>
                            <a:t>Hiệu điện thế (V)</a:t>
                          </a:r>
                        </a:p>
                      </a:txBody>
                      <a:tcPr marL="106863" marR="106863" marT="53432" marB="53432" anchor="ctr">
                        <a:solidFill>
                          <a:srgbClr val="00A19D"/>
                        </a:solidFill>
                      </a:tcPr>
                    </a:tc>
                    <a:tc>
                      <a:txBody>
                        <a:bodyPr/>
                        <a:lstStyle/>
                        <a:p>
                          <a:pPr algn="ctr"/>
                          <a:r>
                            <a:rPr lang="x-none" sz="2400" dirty="0">
                              <a:solidFill>
                                <a:schemeClr val="tx1"/>
                              </a:solidFill>
                              <a:latin typeface="Times New Roman" panose="02020603050405020304" pitchFamily="18" charset="0"/>
                              <a:cs typeface="Times New Roman" panose="02020603050405020304" pitchFamily="18" charset="0"/>
                            </a:rPr>
                            <a:t>3</a:t>
                          </a:r>
                        </a:p>
                      </a:txBody>
                      <a:tcPr marL="106863" marR="106863" marT="53432" marB="53432" anchor="ctr">
                        <a:solidFill>
                          <a:srgbClr val="00A19D"/>
                        </a:solidFill>
                      </a:tcPr>
                    </a:tc>
                    <a:tc>
                      <a:txBody>
                        <a:bodyPr/>
                        <a:lstStyle/>
                        <a:p>
                          <a:pPr algn="ctr"/>
                          <a:r>
                            <a:rPr lang="x-none" sz="2400" dirty="0">
                              <a:solidFill>
                                <a:schemeClr val="tx1"/>
                              </a:solidFill>
                              <a:latin typeface="Times New Roman" panose="02020603050405020304" pitchFamily="18" charset="0"/>
                              <a:cs typeface="Times New Roman" panose="02020603050405020304" pitchFamily="18" charset="0"/>
                            </a:rPr>
                            <a:t>4,5</a:t>
                          </a:r>
                        </a:p>
                      </a:txBody>
                      <a:tcPr marL="106863" marR="106863" marT="53432" marB="53432" anchor="ctr">
                        <a:solidFill>
                          <a:srgbClr val="00A19D"/>
                        </a:solidFill>
                      </a:tcPr>
                    </a:tc>
                    <a:tc>
                      <a:txBody>
                        <a:bodyPr/>
                        <a:lstStyle/>
                        <a:p>
                          <a:pPr algn="ctr"/>
                          <a:r>
                            <a:rPr lang="x-none" sz="2400" dirty="0">
                              <a:solidFill>
                                <a:schemeClr val="tx1"/>
                              </a:solidFill>
                              <a:latin typeface="Times New Roman" panose="02020603050405020304" pitchFamily="18" charset="0"/>
                              <a:cs typeface="Times New Roman" panose="02020603050405020304" pitchFamily="18" charset="0"/>
                            </a:rPr>
                            <a:t>6</a:t>
                          </a:r>
                        </a:p>
                      </a:txBody>
                      <a:tcPr marL="106863" marR="106863" marT="53432" marB="53432" anchor="ctr">
                        <a:solidFill>
                          <a:srgbClr val="00A19D"/>
                        </a:solidFill>
                      </a:tcPr>
                    </a:tc>
                    <a:tc>
                      <a:txBody>
                        <a:bodyPr/>
                        <a:lstStyle/>
                        <a:p>
                          <a:pPr algn="ctr"/>
                          <a:r>
                            <a:rPr lang="x-none" sz="2400" dirty="0">
                              <a:solidFill>
                                <a:schemeClr val="tx1"/>
                              </a:solidFill>
                              <a:latin typeface="Times New Roman" panose="02020603050405020304" pitchFamily="18" charset="0"/>
                              <a:cs typeface="Times New Roman" panose="02020603050405020304" pitchFamily="18" charset="0"/>
                            </a:rPr>
                            <a:t>7,5</a:t>
                          </a:r>
                        </a:p>
                      </a:txBody>
                      <a:tcPr marL="106863" marR="106863" marT="53432" marB="53432" anchor="ctr">
                        <a:solidFill>
                          <a:srgbClr val="00A19D"/>
                        </a:solidFill>
                      </a:tcPr>
                    </a:tc>
                    <a:tc>
                      <a:txBody>
                        <a:bodyPr/>
                        <a:lstStyle/>
                        <a:p>
                          <a:pPr algn="ctr"/>
                          <a:r>
                            <a:rPr lang="x-none" sz="2400" dirty="0">
                              <a:solidFill>
                                <a:schemeClr val="tx1"/>
                              </a:solidFill>
                              <a:latin typeface="Times New Roman" panose="02020603050405020304" pitchFamily="18" charset="0"/>
                              <a:cs typeface="Times New Roman" panose="02020603050405020304" pitchFamily="18" charset="0"/>
                            </a:rPr>
                            <a:t>9</a:t>
                          </a:r>
                        </a:p>
                      </a:txBody>
                      <a:tcPr marL="106863" marR="106863" marT="53432" marB="53432" anchor="ctr">
                        <a:solidFill>
                          <a:srgbClr val="00A19D"/>
                        </a:solidFill>
                      </a:tcPr>
                    </a:tc>
                    <a:extLst>
                      <a:ext uri="{0D108BD9-81ED-4DB2-BD59-A6C34878D82A}">
                        <a16:rowId xmlns="" xmlns:a16="http://schemas.microsoft.com/office/drawing/2014/main" val="236591396"/>
                      </a:ext>
                    </a:extLst>
                  </a:tr>
                  <a:tr h="855670">
                    <a:tc>
                      <a:txBody>
                        <a:bodyPr/>
                        <a:lstStyle/>
                        <a:p>
                          <a:pPr algn="ctr"/>
                          <a:r>
                            <a:rPr lang="x-none" sz="2400" b="1" dirty="0">
                              <a:solidFill>
                                <a:schemeClr val="tx1"/>
                              </a:solidFill>
                              <a:latin typeface="Times New Roman" panose="02020603050405020304" pitchFamily="18" charset="0"/>
                              <a:cs typeface="Times New Roman" panose="02020603050405020304" pitchFamily="18" charset="0"/>
                            </a:rPr>
                            <a:t>Cường độ dòng điện (A)</a:t>
                          </a:r>
                        </a:p>
                      </a:txBody>
                      <a:tcPr marL="106863" marR="106863" marT="53432" marB="53432" anchor="ctr">
                        <a:solidFill>
                          <a:srgbClr val="8BD2D0"/>
                        </a:solidFill>
                      </a:tcPr>
                    </a:tc>
                    <a:tc>
                      <a:txBody>
                        <a:bodyPr/>
                        <a:lstStyle/>
                        <a:p>
                          <a:pPr algn="ctr"/>
                          <a:r>
                            <a:rPr lang="x-none" sz="2400" b="1" dirty="0">
                              <a:latin typeface="Times New Roman" panose="02020603050405020304" pitchFamily="18" charset="0"/>
                              <a:cs typeface="Times New Roman" panose="02020603050405020304" pitchFamily="18" charset="0"/>
                            </a:rPr>
                            <a:t>0,6</a:t>
                          </a:r>
                        </a:p>
                      </a:txBody>
                      <a:tcPr marL="106863" marR="106863" marT="53432" marB="53432" anchor="ctr">
                        <a:solidFill>
                          <a:srgbClr val="8BD2D0"/>
                        </a:solidFill>
                      </a:tcPr>
                    </a:tc>
                    <a:tc>
                      <a:txBody>
                        <a:bodyPr/>
                        <a:lstStyle/>
                        <a:p>
                          <a:pPr algn="ctr"/>
                          <a:r>
                            <a:rPr lang="x-none" sz="2400" b="1" dirty="0">
                              <a:latin typeface="Times New Roman" panose="02020603050405020304" pitchFamily="18" charset="0"/>
                              <a:cs typeface="Times New Roman" panose="02020603050405020304" pitchFamily="18" charset="0"/>
                            </a:rPr>
                            <a:t>0,9</a:t>
                          </a:r>
                        </a:p>
                      </a:txBody>
                      <a:tcPr marL="106863" marR="106863" marT="53432" marB="53432" anchor="ctr">
                        <a:solidFill>
                          <a:srgbClr val="8BD2D0"/>
                        </a:solidFill>
                      </a:tcPr>
                    </a:tc>
                    <a:tc>
                      <a:txBody>
                        <a:bodyPr/>
                        <a:lstStyle/>
                        <a:p>
                          <a:pPr algn="ctr"/>
                          <a:r>
                            <a:rPr lang="x-none" sz="2400" b="1" dirty="0">
                              <a:latin typeface="Times New Roman" panose="02020603050405020304" pitchFamily="18" charset="0"/>
                              <a:cs typeface="Times New Roman" panose="02020603050405020304" pitchFamily="18" charset="0"/>
                            </a:rPr>
                            <a:t>1,2</a:t>
                          </a:r>
                        </a:p>
                      </a:txBody>
                      <a:tcPr marL="106863" marR="106863" marT="53432" marB="53432" anchor="ctr">
                        <a:solidFill>
                          <a:srgbClr val="8BD2D0"/>
                        </a:solidFill>
                      </a:tcPr>
                    </a:tc>
                    <a:tc>
                      <a:txBody>
                        <a:bodyPr/>
                        <a:lstStyle/>
                        <a:p>
                          <a:pPr algn="ctr"/>
                          <a:r>
                            <a:rPr lang="x-none" sz="2400" b="1" dirty="0">
                              <a:latin typeface="Times New Roman" panose="02020603050405020304" pitchFamily="18" charset="0"/>
                              <a:cs typeface="Times New Roman" panose="02020603050405020304" pitchFamily="18" charset="0"/>
                            </a:rPr>
                            <a:t>1,5</a:t>
                          </a:r>
                        </a:p>
                      </a:txBody>
                      <a:tcPr marL="106863" marR="106863" marT="53432" marB="53432" anchor="ctr">
                        <a:solidFill>
                          <a:srgbClr val="8BD2D0"/>
                        </a:solidFill>
                      </a:tcPr>
                    </a:tc>
                    <a:tc>
                      <a:txBody>
                        <a:bodyPr/>
                        <a:lstStyle/>
                        <a:p>
                          <a:pPr algn="ctr"/>
                          <a:r>
                            <a:rPr lang="x-none" sz="2400" b="1" dirty="0">
                              <a:latin typeface="Times New Roman" panose="02020603050405020304" pitchFamily="18" charset="0"/>
                              <a:cs typeface="Times New Roman" panose="02020603050405020304" pitchFamily="18" charset="0"/>
                            </a:rPr>
                            <a:t>1,8</a:t>
                          </a:r>
                        </a:p>
                      </a:txBody>
                      <a:tcPr marL="106863" marR="106863" marT="53432" marB="53432" anchor="ctr">
                        <a:solidFill>
                          <a:srgbClr val="8BD2D0"/>
                        </a:solidFill>
                      </a:tcPr>
                    </a:tc>
                    <a:extLst>
                      <a:ext uri="{0D108BD9-81ED-4DB2-BD59-A6C34878D82A}">
                        <a16:rowId xmlns="" xmlns:a16="http://schemas.microsoft.com/office/drawing/2014/main" val="3579265718"/>
                      </a:ext>
                    </a:extLst>
                  </a:tr>
                  <a:tr h="855670">
                    <a:tc>
                      <a:txBody>
                        <a:bodyPr/>
                        <a:lstStyle/>
                        <a:p>
                          <a:pPr algn="ctr"/>
                          <a:r>
                            <a:rPr lang="x-none" sz="2400" b="1" dirty="0">
                              <a:solidFill>
                                <a:schemeClr val="tx1"/>
                              </a:solidFill>
                              <a:latin typeface="Times New Roman" panose="02020603050405020304" pitchFamily="18" charset="0"/>
                              <a:cs typeface="Times New Roman" panose="02020603050405020304" pitchFamily="18" charset="0"/>
                            </a:rPr>
                            <a:t>Thương số</a:t>
                          </a:r>
                          <a:r>
                            <a:rPr lang="en-US" sz="2400" b="1" dirty="0">
                              <a:solidFill>
                                <a:schemeClr val="tx1"/>
                              </a:solidFill>
                              <a:latin typeface="Times New Roman" panose="02020603050405020304" pitchFamily="18" charset="0"/>
                              <a:cs typeface="Times New Roman" panose="02020603050405020304" pitchFamily="18" charset="0"/>
                            </a:rPr>
                            <a:t> </a:t>
                          </a:r>
                          <a:r>
                            <a:rPr lang="x-none" sz="24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x-none" sz="3200" b="1" i="1" smtClean="0">
                                      <a:solidFill>
                                        <a:schemeClr val="tx1"/>
                                      </a:solidFill>
                                      <a:latin typeface="Cambria Math" panose="02040503050406030204" pitchFamily="18" charset="0"/>
                                    </a:rPr>
                                  </m:ctrlPr>
                                </m:fPr>
                                <m:num>
                                  <m:r>
                                    <a:rPr lang="vi-VN" sz="3200" b="1" i="1" smtClean="0">
                                      <a:solidFill>
                                        <a:schemeClr val="tx1"/>
                                      </a:solidFill>
                                      <a:latin typeface="Cambria Math" panose="02040503050406030204" pitchFamily="18" charset="0"/>
                                    </a:rPr>
                                    <m:t>𝑼</m:t>
                                  </m:r>
                                </m:num>
                                <m:den>
                                  <m:r>
                                    <a:rPr lang="x-none" sz="3200" b="1" i="1" smtClean="0">
                                      <a:solidFill>
                                        <a:schemeClr val="tx1"/>
                                      </a:solidFill>
                                      <a:latin typeface="Cambria Math" panose="02040503050406030204" pitchFamily="18" charset="0"/>
                                    </a:rPr>
                                    <m:t>𝑰</m:t>
                                  </m:r>
                                </m:den>
                              </m:f>
                            </m:oMath>
                          </a14:m>
                          <a:endParaRPr lang="x-none" sz="2400" b="1" dirty="0">
                            <a:solidFill>
                              <a:schemeClr val="tx1"/>
                            </a:solidFill>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extLst>
                      <a:ext uri="{0D108BD9-81ED-4DB2-BD59-A6C34878D82A}">
                        <a16:rowId xmlns="" xmlns:a16="http://schemas.microsoft.com/office/drawing/2014/main" val="2363317834"/>
                      </a:ext>
                    </a:extLst>
                  </a:tr>
                </a:tbl>
              </a:graphicData>
            </a:graphic>
          </p:graphicFrame>
        </mc:Choice>
        <mc:Fallback xmlns="">
          <p:graphicFrame>
            <p:nvGraphicFramePr>
              <p:cNvPr id="6" name="Table 5">
                <a:extLst>
                  <a:ext uri="{FF2B5EF4-FFF2-40B4-BE49-F238E27FC236}">
                    <a16:creationId xmlns:a16="http://schemas.microsoft.com/office/drawing/2014/main" id="{ECF28267-5E7A-4FAF-B74F-F497C4450DB8}"/>
                  </a:ext>
                </a:extLst>
              </p:cNvPr>
              <p:cNvGraphicFramePr>
                <a:graphicFrameLocks noGrp="1"/>
              </p:cNvGraphicFramePr>
              <p:nvPr>
                <p:extLst>
                  <p:ext uri="{D42A27DB-BD31-4B8C-83A1-F6EECF244321}">
                    <p14:modId xmlns:p14="http://schemas.microsoft.com/office/powerpoint/2010/main" val="77487978"/>
                  </p:ext>
                </p:extLst>
              </p:nvPr>
            </p:nvGraphicFramePr>
            <p:xfrm>
              <a:off x="419748" y="4088101"/>
              <a:ext cx="7190091" cy="2567010"/>
            </p:xfrm>
            <a:graphic>
              <a:graphicData uri="http://schemas.openxmlformats.org/drawingml/2006/table">
                <a:tbl>
                  <a:tblPr firstRow="1" bandRow="1">
                    <a:tableStyleId>{5C22544A-7EE6-4342-B048-85BDC9FD1C3A}</a:tableStyleId>
                  </a:tblPr>
                  <a:tblGrid>
                    <a:gridCol w="3516892">
                      <a:extLst>
                        <a:ext uri="{9D8B030D-6E8A-4147-A177-3AD203B41FA5}">
                          <a16:colId xmlns:a16="http://schemas.microsoft.com/office/drawing/2014/main" val="1426411352"/>
                        </a:ext>
                      </a:extLst>
                    </a:gridCol>
                    <a:gridCol w="781531">
                      <a:extLst>
                        <a:ext uri="{9D8B030D-6E8A-4147-A177-3AD203B41FA5}">
                          <a16:colId xmlns:a16="http://schemas.microsoft.com/office/drawing/2014/main" val="852446651"/>
                        </a:ext>
                      </a:extLst>
                    </a:gridCol>
                    <a:gridCol w="703378">
                      <a:extLst>
                        <a:ext uri="{9D8B030D-6E8A-4147-A177-3AD203B41FA5}">
                          <a16:colId xmlns:a16="http://schemas.microsoft.com/office/drawing/2014/main" val="900438673"/>
                        </a:ext>
                      </a:extLst>
                    </a:gridCol>
                    <a:gridCol w="781531">
                      <a:extLst>
                        <a:ext uri="{9D8B030D-6E8A-4147-A177-3AD203B41FA5}">
                          <a16:colId xmlns:a16="http://schemas.microsoft.com/office/drawing/2014/main" val="2351625629"/>
                        </a:ext>
                      </a:extLst>
                    </a:gridCol>
                    <a:gridCol w="703378">
                      <a:extLst>
                        <a:ext uri="{9D8B030D-6E8A-4147-A177-3AD203B41FA5}">
                          <a16:colId xmlns:a16="http://schemas.microsoft.com/office/drawing/2014/main" val="3933549111"/>
                        </a:ext>
                      </a:extLst>
                    </a:gridCol>
                    <a:gridCol w="703381">
                      <a:extLst>
                        <a:ext uri="{9D8B030D-6E8A-4147-A177-3AD203B41FA5}">
                          <a16:colId xmlns:a16="http://schemas.microsoft.com/office/drawing/2014/main" val="1576704184"/>
                        </a:ext>
                      </a:extLst>
                    </a:gridCol>
                  </a:tblGrid>
                  <a:tr h="855670">
                    <a:tc>
                      <a:txBody>
                        <a:bodyPr/>
                        <a:lstStyle/>
                        <a:p>
                          <a:pPr algn="ctr"/>
                          <a:r>
                            <a:rPr lang="en-VN" sz="2400" dirty="0">
                              <a:solidFill>
                                <a:schemeClr val="tx1"/>
                              </a:solidFill>
                              <a:latin typeface="Times New Roman" panose="02020603050405020304" pitchFamily="18" charset="0"/>
                              <a:cs typeface="Times New Roman" panose="02020603050405020304" pitchFamily="18" charset="0"/>
                            </a:rPr>
                            <a:t>Hiệu điện thế (V)</a:t>
                          </a:r>
                        </a:p>
                      </a:txBody>
                      <a:tcPr marL="106863" marR="106863" marT="53432" marB="53432" anchor="ctr">
                        <a:solidFill>
                          <a:srgbClr val="00A19D"/>
                        </a:solidFill>
                      </a:tcPr>
                    </a:tc>
                    <a:tc>
                      <a:txBody>
                        <a:bodyPr/>
                        <a:lstStyle/>
                        <a:p>
                          <a:pPr algn="ctr"/>
                          <a:r>
                            <a:rPr lang="en-VN" sz="2400" dirty="0">
                              <a:solidFill>
                                <a:schemeClr val="tx1"/>
                              </a:solidFill>
                              <a:latin typeface="Times New Roman" panose="02020603050405020304" pitchFamily="18" charset="0"/>
                              <a:cs typeface="Times New Roman" panose="02020603050405020304" pitchFamily="18" charset="0"/>
                            </a:rPr>
                            <a:t>3</a:t>
                          </a:r>
                        </a:p>
                      </a:txBody>
                      <a:tcPr marL="106863" marR="106863" marT="53432" marB="53432" anchor="ctr">
                        <a:solidFill>
                          <a:srgbClr val="00A19D"/>
                        </a:solidFill>
                      </a:tcPr>
                    </a:tc>
                    <a:tc>
                      <a:txBody>
                        <a:bodyPr/>
                        <a:lstStyle/>
                        <a:p>
                          <a:pPr algn="ctr"/>
                          <a:r>
                            <a:rPr lang="en-VN" sz="2400" dirty="0">
                              <a:solidFill>
                                <a:schemeClr val="tx1"/>
                              </a:solidFill>
                              <a:latin typeface="Times New Roman" panose="02020603050405020304" pitchFamily="18" charset="0"/>
                              <a:cs typeface="Times New Roman" panose="02020603050405020304" pitchFamily="18" charset="0"/>
                            </a:rPr>
                            <a:t>4,5</a:t>
                          </a:r>
                        </a:p>
                      </a:txBody>
                      <a:tcPr marL="106863" marR="106863" marT="53432" marB="53432" anchor="ctr">
                        <a:solidFill>
                          <a:srgbClr val="00A19D"/>
                        </a:solidFill>
                      </a:tcPr>
                    </a:tc>
                    <a:tc>
                      <a:txBody>
                        <a:bodyPr/>
                        <a:lstStyle/>
                        <a:p>
                          <a:pPr algn="ctr"/>
                          <a:r>
                            <a:rPr lang="en-VN" sz="2400" dirty="0">
                              <a:solidFill>
                                <a:schemeClr val="tx1"/>
                              </a:solidFill>
                              <a:latin typeface="Times New Roman" panose="02020603050405020304" pitchFamily="18" charset="0"/>
                              <a:cs typeface="Times New Roman" panose="02020603050405020304" pitchFamily="18" charset="0"/>
                            </a:rPr>
                            <a:t>6</a:t>
                          </a:r>
                        </a:p>
                      </a:txBody>
                      <a:tcPr marL="106863" marR="106863" marT="53432" marB="53432" anchor="ctr">
                        <a:solidFill>
                          <a:srgbClr val="00A19D"/>
                        </a:solidFill>
                      </a:tcPr>
                    </a:tc>
                    <a:tc>
                      <a:txBody>
                        <a:bodyPr/>
                        <a:lstStyle/>
                        <a:p>
                          <a:pPr algn="ctr"/>
                          <a:r>
                            <a:rPr lang="en-VN" sz="2400" dirty="0">
                              <a:solidFill>
                                <a:schemeClr val="tx1"/>
                              </a:solidFill>
                              <a:latin typeface="Times New Roman" panose="02020603050405020304" pitchFamily="18" charset="0"/>
                              <a:cs typeface="Times New Roman" panose="02020603050405020304" pitchFamily="18" charset="0"/>
                            </a:rPr>
                            <a:t>7,5</a:t>
                          </a:r>
                        </a:p>
                      </a:txBody>
                      <a:tcPr marL="106863" marR="106863" marT="53432" marB="53432" anchor="ctr">
                        <a:solidFill>
                          <a:srgbClr val="00A19D"/>
                        </a:solidFill>
                      </a:tcPr>
                    </a:tc>
                    <a:tc>
                      <a:txBody>
                        <a:bodyPr/>
                        <a:lstStyle/>
                        <a:p>
                          <a:pPr algn="ctr"/>
                          <a:r>
                            <a:rPr lang="en-VN" sz="2400" dirty="0">
                              <a:solidFill>
                                <a:schemeClr val="tx1"/>
                              </a:solidFill>
                              <a:latin typeface="Times New Roman" panose="02020603050405020304" pitchFamily="18" charset="0"/>
                              <a:cs typeface="Times New Roman" panose="02020603050405020304" pitchFamily="18" charset="0"/>
                            </a:rPr>
                            <a:t>9</a:t>
                          </a:r>
                        </a:p>
                      </a:txBody>
                      <a:tcPr marL="106863" marR="106863" marT="53432" marB="53432" anchor="ctr">
                        <a:solidFill>
                          <a:srgbClr val="00A19D"/>
                        </a:solidFill>
                      </a:tcPr>
                    </a:tc>
                    <a:extLst>
                      <a:ext uri="{0D108BD9-81ED-4DB2-BD59-A6C34878D82A}">
                        <a16:rowId xmlns:a16="http://schemas.microsoft.com/office/drawing/2014/main" val="236591396"/>
                      </a:ext>
                    </a:extLst>
                  </a:tr>
                  <a:tr h="855670">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Cường độ dòng điện (A)</a:t>
                          </a:r>
                        </a:p>
                      </a:txBody>
                      <a:tcPr marL="106863" marR="106863" marT="53432" marB="53432" anchor="ctr">
                        <a:solidFill>
                          <a:srgbClr val="8BD2D0"/>
                        </a:solidFill>
                      </a:tcPr>
                    </a:tc>
                    <a:tc>
                      <a:txBody>
                        <a:bodyPr/>
                        <a:lstStyle/>
                        <a:p>
                          <a:pPr algn="ctr"/>
                          <a:r>
                            <a:rPr lang="en-VN" sz="2400" b="1" dirty="0">
                              <a:latin typeface="Times New Roman" panose="02020603050405020304" pitchFamily="18" charset="0"/>
                              <a:cs typeface="Times New Roman" panose="02020603050405020304" pitchFamily="18" charset="0"/>
                            </a:rPr>
                            <a:t>0,6</a:t>
                          </a:r>
                        </a:p>
                      </a:txBody>
                      <a:tcPr marL="106863" marR="106863" marT="53432" marB="53432" anchor="ctr">
                        <a:solidFill>
                          <a:srgbClr val="8BD2D0"/>
                        </a:solidFill>
                      </a:tcPr>
                    </a:tc>
                    <a:tc>
                      <a:txBody>
                        <a:bodyPr/>
                        <a:lstStyle/>
                        <a:p>
                          <a:pPr algn="ctr"/>
                          <a:r>
                            <a:rPr lang="en-VN" sz="2400" b="1" dirty="0">
                              <a:latin typeface="Times New Roman" panose="02020603050405020304" pitchFamily="18" charset="0"/>
                              <a:cs typeface="Times New Roman" panose="02020603050405020304" pitchFamily="18" charset="0"/>
                            </a:rPr>
                            <a:t>0,9</a:t>
                          </a:r>
                        </a:p>
                      </a:txBody>
                      <a:tcPr marL="106863" marR="106863" marT="53432" marB="53432" anchor="ctr">
                        <a:solidFill>
                          <a:srgbClr val="8BD2D0"/>
                        </a:solidFill>
                      </a:tcPr>
                    </a:tc>
                    <a:tc>
                      <a:txBody>
                        <a:bodyPr/>
                        <a:lstStyle/>
                        <a:p>
                          <a:pPr algn="ctr"/>
                          <a:r>
                            <a:rPr lang="en-VN" sz="2400" b="1" dirty="0">
                              <a:latin typeface="Times New Roman" panose="02020603050405020304" pitchFamily="18" charset="0"/>
                              <a:cs typeface="Times New Roman" panose="02020603050405020304" pitchFamily="18" charset="0"/>
                            </a:rPr>
                            <a:t>1,2</a:t>
                          </a:r>
                        </a:p>
                      </a:txBody>
                      <a:tcPr marL="106863" marR="106863" marT="53432" marB="53432" anchor="ctr">
                        <a:solidFill>
                          <a:srgbClr val="8BD2D0"/>
                        </a:solidFill>
                      </a:tcPr>
                    </a:tc>
                    <a:tc>
                      <a:txBody>
                        <a:bodyPr/>
                        <a:lstStyle/>
                        <a:p>
                          <a:pPr algn="ctr"/>
                          <a:r>
                            <a:rPr lang="en-VN" sz="2400" b="1" dirty="0">
                              <a:latin typeface="Times New Roman" panose="02020603050405020304" pitchFamily="18" charset="0"/>
                              <a:cs typeface="Times New Roman" panose="02020603050405020304" pitchFamily="18" charset="0"/>
                            </a:rPr>
                            <a:t>1,5</a:t>
                          </a:r>
                        </a:p>
                      </a:txBody>
                      <a:tcPr marL="106863" marR="106863" marT="53432" marB="53432" anchor="ctr">
                        <a:solidFill>
                          <a:srgbClr val="8BD2D0"/>
                        </a:solidFill>
                      </a:tcPr>
                    </a:tc>
                    <a:tc>
                      <a:txBody>
                        <a:bodyPr/>
                        <a:lstStyle/>
                        <a:p>
                          <a:pPr algn="ctr"/>
                          <a:r>
                            <a:rPr lang="en-VN" sz="2400" b="1" dirty="0">
                              <a:latin typeface="Times New Roman" panose="02020603050405020304" pitchFamily="18" charset="0"/>
                              <a:cs typeface="Times New Roman" panose="02020603050405020304" pitchFamily="18" charset="0"/>
                            </a:rPr>
                            <a:t>1,8</a:t>
                          </a:r>
                        </a:p>
                      </a:txBody>
                      <a:tcPr marL="106863" marR="106863" marT="53432" marB="53432" anchor="ctr">
                        <a:solidFill>
                          <a:srgbClr val="8BD2D0"/>
                        </a:solidFill>
                      </a:tcPr>
                    </a:tc>
                    <a:extLst>
                      <a:ext uri="{0D108BD9-81ED-4DB2-BD59-A6C34878D82A}">
                        <a16:rowId xmlns:a16="http://schemas.microsoft.com/office/drawing/2014/main" val="3579265718"/>
                      </a:ext>
                    </a:extLst>
                  </a:tr>
                  <a:tr h="855670">
                    <a:tc>
                      <a:txBody>
                        <a:bodyPr/>
                        <a:lstStyle/>
                        <a:p>
                          <a:endParaRPr lang="en-VN"/>
                        </a:p>
                      </a:txBody>
                      <a:tcPr marL="106863" marR="106863" marT="53432" marB="53432" anchor="ctr">
                        <a:blipFill>
                          <a:blip r:embed="rId3"/>
                          <a:stretch>
                            <a:fillRect l="-361" t="-200000" r="-105415" b="-2941"/>
                          </a:stretch>
                        </a:blipFill>
                      </a:tcPr>
                    </a:tc>
                    <a:tc>
                      <a:txBody>
                        <a:bodyPr/>
                        <a:lstStyle/>
                        <a:p>
                          <a:pPr algn="ctr"/>
                          <a:endParaRPr lang="en-VN"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en-VN"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en-VN"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en-VN"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en-VN"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extLst>
                      <a:ext uri="{0D108BD9-81ED-4DB2-BD59-A6C34878D82A}">
                        <a16:rowId xmlns:a16="http://schemas.microsoft.com/office/drawing/2014/main" val="2363317834"/>
                      </a:ext>
                    </a:extLst>
                  </a:tr>
                </a:tbl>
              </a:graphicData>
            </a:graphic>
          </p:graphicFrame>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 xmlns:a16="http://schemas.microsoft.com/office/drawing/2014/main" id="{AC7FA977-8391-4080-857A-290518757310}"/>
                  </a:ext>
                </a:extLst>
              </p:cNvPr>
              <p:cNvSpPr txBox="1"/>
              <p:nvPr/>
            </p:nvSpPr>
            <p:spPr>
              <a:xfrm>
                <a:off x="7767319" y="2889824"/>
                <a:ext cx="4145281" cy="239655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Tính thương số </a:t>
                </a:r>
                <a:r>
                  <a:rPr kumimoji="0" lang="en-US" sz="28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f>
                      <m:fPr>
                        <m:ctrlPr>
                          <a:rPr kumimoji="0" lang="vi-VN" altLang="vi-VN" sz="2800" b="1" i="1" u="none" strike="noStrike" kern="1200" cap="none" spc="0" normalizeH="0" baseline="0" noProof="0">
                            <a:ln>
                              <a:noFill/>
                            </a:ln>
                            <a:solidFill>
                              <a:srgbClr val="E05D5D"/>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28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m:t>U</m:t>
                        </m:r>
                      </m:num>
                      <m:den>
                        <m:r>
                          <m:rPr>
                            <m:nor/>
                          </m:rPr>
                          <a:rPr kumimoji="0" lang="en-US" altLang="vi-VN" sz="28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m:t>I</m:t>
                        </m:r>
                      </m:den>
                    </m:f>
                  </m:oMath>
                </a14:m>
                <a:r>
                  <a:rPr kumimoji="0" lang="en-US" altLang="vi-VN" sz="28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đối với mỗi dây dẫn dựa vào kết quả </a:t>
                </a:r>
                <a:r>
                  <a:rPr kumimoji="0" lang="en-US" sz="28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hai</a:t>
                </a:r>
                <a:r>
                  <a:rPr kumimoji="0" lang="en-US" sz="28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bảng</a:t>
                </a:r>
                <a:r>
                  <a:rPr kumimoji="0" lang="en-US" sz="28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bên</a:t>
                </a:r>
                <a:endParaRPr kumimoji="0" lang="en-US" sz="28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AC7FA977-8391-4080-857A-290518757310}"/>
                  </a:ext>
                </a:extLst>
              </p:cNvPr>
              <p:cNvSpPr txBox="1">
                <a:spLocks noRot="1" noChangeAspect="1" noMove="1" noResize="1" noEditPoints="1" noAdjustHandles="1" noChangeArrowheads="1" noChangeShapeType="1" noTextEdit="1"/>
              </p:cNvSpPr>
              <p:nvPr/>
            </p:nvSpPr>
            <p:spPr>
              <a:xfrm>
                <a:off x="7767319" y="2889824"/>
                <a:ext cx="4145281" cy="2396554"/>
              </a:xfrm>
              <a:prstGeom prst="rect">
                <a:avLst/>
              </a:prstGeom>
              <a:blipFill>
                <a:blip r:embed="rId4"/>
                <a:stretch>
                  <a:fillRect l="-2141" r="-4587" b="-3684"/>
                </a:stretch>
              </a:blipFill>
            </p:spPr>
            <p:txBody>
              <a:bodyPr/>
              <a:lstStyle/>
              <a:p>
                <a:r>
                  <a:rPr lang="en-VN">
                    <a:noFill/>
                  </a:rPr>
                  <a:t> </a:t>
                </a:r>
              </a:p>
            </p:txBody>
          </p:sp>
        </mc:Fallback>
      </mc:AlternateContent>
      <p:sp>
        <p:nvSpPr>
          <p:cNvPr id="2" name="TextBox 1">
            <a:extLst>
              <a:ext uri="{FF2B5EF4-FFF2-40B4-BE49-F238E27FC236}">
                <a16:creationId xmlns="" xmlns:a16="http://schemas.microsoft.com/office/drawing/2014/main" id="{F7A52642-9986-4F0E-9CBF-C4B67E775A1A}"/>
              </a:ext>
            </a:extLst>
          </p:cNvPr>
          <p:cNvSpPr txBox="1"/>
          <p:nvPr/>
        </p:nvSpPr>
        <p:spPr>
          <a:xfrm>
            <a:off x="4114800" y="2804930"/>
            <a:ext cx="4673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5</a:t>
            </a:r>
          </a:p>
        </p:txBody>
      </p:sp>
      <p:sp>
        <p:nvSpPr>
          <p:cNvPr id="9" name="TextBox 8">
            <a:extLst>
              <a:ext uri="{FF2B5EF4-FFF2-40B4-BE49-F238E27FC236}">
                <a16:creationId xmlns="" xmlns:a16="http://schemas.microsoft.com/office/drawing/2014/main" id="{3D2F2030-D1E0-4140-AF64-A06B8173C260}"/>
              </a:ext>
            </a:extLst>
          </p:cNvPr>
          <p:cNvSpPr txBox="1"/>
          <p:nvPr/>
        </p:nvSpPr>
        <p:spPr>
          <a:xfrm>
            <a:off x="4826000" y="2804930"/>
            <a:ext cx="4673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5</a:t>
            </a:r>
          </a:p>
        </p:txBody>
      </p:sp>
      <p:sp>
        <p:nvSpPr>
          <p:cNvPr id="10" name="TextBox 9">
            <a:extLst>
              <a:ext uri="{FF2B5EF4-FFF2-40B4-BE49-F238E27FC236}">
                <a16:creationId xmlns="" xmlns:a16="http://schemas.microsoft.com/office/drawing/2014/main" id="{80D22474-D88F-4FAB-BAE1-0CF4DEE62F40}"/>
              </a:ext>
            </a:extLst>
          </p:cNvPr>
          <p:cNvSpPr txBox="1"/>
          <p:nvPr/>
        </p:nvSpPr>
        <p:spPr>
          <a:xfrm>
            <a:off x="5588000" y="2804930"/>
            <a:ext cx="4673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5</a:t>
            </a:r>
          </a:p>
        </p:txBody>
      </p:sp>
      <p:sp>
        <p:nvSpPr>
          <p:cNvPr id="11" name="TextBox 10">
            <a:extLst>
              <a:ext uri="{FF2B5EF4-FFF2-40B4-BE49-F238E27FC236}">
                <a16:creationId xmlns="" xmlns:a16="http://schemas.microsoft.com/office/drawing/2014/main" id="{497C4E15-D007-4E4A-A659-D984F9FB6CBB}"/>
              </a:ext>
            </a:extLst>
          </p:cNvPr>
          <p:cNvSpPr txBox="1"/>
          <p:nvPr/>
        </p:nvSpPr>
        <p:spPr>
          <a:xfrm>
            <a:off x="6324599" y="2804930"/>
            <a:ext cx="4673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5</a:t>
            </a:r>
          </a:p>
        </p:txBody>
      </p:sp>
      <p:sp>
        <p:nvSpPr>
          <p:cNvPr id="12" name="TextBox 11">
            <a:extLst>
              <a:ext uri="{FF2B5EF4-FFF2-40B4-BE49-F238E27FC236}">
                <a16:creationId xmlns="" xmlns:a16="http://schemas.microsoft.com/office/drawing/2014/main" id="{35BE5967-F864-4E1D-9BA3-1D4E8933DCC8}"/>
              </a:ext>
            </a:extLst>
          </p:cNvPr>
          <p:cNvSpPr txBox="1"/>
          <p:nvPr/>
        </p:nvSpPr>
        <p:spPr>
          <a:xfrm>
            <a:off x="7056119" y="2789096"/>
            <a:ext cx="4673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5</a:t>
            </a:r>
          </a:p>
        </p:txBody>
      </p:sp>
      <p:sp>
        <p:nvSpPr>
          <p:cNvPr id="13" name="TextBox 12">
            <a:extLst>
              <a:ext uri="{FF2B5EF4-FFF2-40B4-BE49-F238E27FC236}">
                <a16:creationId xmlns="" xmlns:a16="http://schemas.microsoft.com/office/drawing/2014/main" id="{9E9E617D-CA0F-46FE-9639-524857A9136D}"/>
              </a:ext>
            </a:extLst>
          </p:cNvPr>
          <p:cNvSpPr txBox="1"/>
          <p:nvPr/>
        </p:nvSpPr>
        <p:spPr>
          <a:xfrm>
            <a:off x="4053840" y="6055408"/>
            <a:ext cx="589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20</a:t>
            </a:r>
          </a:p>
        </p:txBody>
      </p:sp>
      <p:sp>
        <p:nvSpPr>
          <p:cNvPr id="15" name="TextBox 14">
            <a:extLst>
              <a:ext uri="{FF2B5EF4-FFF2-40B4-BE49-F238E27FC236}">
                <a16:creationId xmlns="" xmlns:a16="http://schemas.microsoft.com/office/drawing/2014/main" id="{B55755F7-5611-4A79-B916-B4D13892FBDB}"/>
              </a:ext>
            </a:extLst>
          </p:cNvPr>
          <p:cNvSpPr txBox="1"/>
          <p:nvPr/>
        </p:nvSpPr>
        <p:spPr>
          <a:xfrm>
            <a:off x="4765040" y="6055408"/>
            <a:ext cx="589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20</a:t>
            </a:r>
          </a:p>
        </p:txBody>
      </p:sp>
      <p:sp>
        <p:nvSpPr>
          <p:cNvPr id="16" name="TextBox 15">
            <a:extLst>
              <a:ext uri="{FF2B5EF4-FFF2-40B4-BE49-F238E27FC236}">
                <a16:creationId xmlns="" xmlns:a16="http://schemas.microsoft.com/office/drawing/2014/main" id="{9B3DC201-09F4-4690-9B61-3ECFD270F8CC}"/>
              </a:ext>
            </a:extLst>
          </p:cNvPr>
          <p:cNvSpPr txBox="1"/>
          <p:nvPr/>
        </p:nvSpPr>
        <p:spPr>
          <a:xfrm>
            <a:off x="5506720" y="6055408"/>
            <a:ext cx="589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20</a:t>
            </a:r>
          </a:p>
        </p:txBody>
      </p:sp>
      <p:sp>
        <p:nvSpPr>
          <p:cNvPr id="17" name="TextBox 16">
            <a:extLst>
              <a:ext uri="{FF2B5EF4-FFF2-40B4-BE49-F238E27FC236}">
                <a16:creationId xmlns="" xmlns:a16="http://schemas.microsoft.com/office/drawing/2014/main" id="{D17F849A-8C42-436D-99D1-CD980A9C8A23}"/>
              </a:ext>
            </a:extLst>
          </p:cNvPr>
          <p:cNvSpPr txBox="1"/>
          <p:nvPr/>
        </p:nvSpPr>
        <p:spPr>
          <a:xfrm>
            <a:off x="6263639" y="6055408"/>
            <a:ext cx="589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20</a:t>
            </a:r>
          </a:p>
        </p:txBody>
      </p:sp>
      <p:sp>
        <p:nvSpPr>
          <p:cNvPr id="18" name="TextBox 17">
            <a:extLst>
              <a:ext uri="{FF2B5EF4-FFF2-40B4-BE49-F238E27FC236}">
                <a16:creationId xmlns="" xmlns:a16="http://schemas.microsoft.com/office/drawing/2014/main" id="{7BA023A1-8F63-4FFE-BE4B-12C219AD6A6F}"/>
              </a:ext>
            </a:extLst>
          </p:cNvPr>
          <p:cNvSpPr txBox="1"/>
          <p:nvPr/>
        </p:nvSpPr>
        <p:spPr>
          <a:xfrm>
            <a:off x="6995159" y="6055408"/>
            <a:ext cx="589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20</a:t>
            </a:r>
          </a:p>
        </p:txBody>
      </p:sp>
      <p:pic>
        <p:nvPicPr>
          <p:cNvPr id="1026" name="Picture 2" descr="Question mark ">
            <a:extLst>
              <a:ext uri="{FF2B5EF4-FFF2-40B4-BE49-F238E27FC236}">
                <a16:creationId xmlns="" xmlns:a16="http://schemas.microsoft.com/office/drawing/2014/main" id="{5B1B7A69-04A2-ECC6-E362-053CBD456A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6840" y="179433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7120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5000"/>
                                  </p:iterate>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 calcmode="lin" valueType="num">
                                      <p:cBhvr>
                                        <p:cTn id="18" dur="500" fill="hold"/>
                                        <p:tgtEl>
                                          <p:spTgt spid="2"/>
                                        </p:tgtEl>
                                        <p:attrNameLst>
                                          <p:attrName>style.rotation</p:attrName>
                                        </p:attrNameLst>
                                      </p:cBhvr>
                                      <p:tavLst>
                                        <p:tav tm="0">
                                          <p:val>
                                            <p:fltVal val="90"/>
                                          </p:val>
                                        </p:tav>
                                        <p:tav tm="100000">
                                          <p:val>
                                            <p:fltVal val="0"/>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 calcmode="lin" valueType="num">
                                      <p:cBhvr>
                                        <p:cTn id="26" dur="500" fill="hold"/>
                                        <p:tgtEl>
                                          <p:spTgt spid="9"/>
                                        </p:tgtEl>
                                        <p:attrNameLst>
                                          <p:attrName>style.rotation</p:attrName>
                                        </p:attrNameLst>
                                      </p:cBhvr>
                                      <p:tavLst>
                                        <p:tav tm="0">
                                          <p:val>
                                            <p:fltVal val="90"/>
                                          </p:val>
                                        </p:tav>
                                        <p:tav tm="100000">
                                          <p:val>
                                            <p:fltVal val="0"/>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 calcmode="lin" valueType="num">
                                      <p:cBhvr>
                                        <p:cTn id="34" dur="500" fill="hold"/>
                                        <p:tgtEl>
                                          <p:spTgt spid="10"/>
                                        </p:tgtEl>
                                        <p:attrNameLst>
                                          <p:attrName>style.rotation</p:attrName>
                                        </p:attrNameLst>
                                      </p:cBhvr>
                                      <p:tavLst>
                                        <p:tav tm="0">
                                          <p:val>
                                            <p:fltVal val="90"/>
                                          </p:val>
                                        </p:tav>
                                        <p:tav tm="100000">
                                          <p:val>
                                            <p:fltVal val="0"/>
                                          </p:val>
                                        </p:tav>
                                      </p:tavLst>
                                    </p:anim>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 calcmode="lin" valueType="num">
                                      <p:cBhvr>
                                        <p:cTn id="42" dur="500" fill="hold"/>
                                        <p:tgtEl>
                                          <p:spTgt spid="11"/>
                                        </p:tgtEl>
                                        <p:attrNameLst>
                                          <p:attrName>style.rotation</p:attrName>
                                        </p:attrNameLst>
                                      </p:cBhvr>
                                      <p:tavLst>
                                        <p:tav tm="0">
                                          <p:val>
                                            <p:fltVal val="90"/>
                                          </p:val>
                                        </p:tav>
                                        <p:tav tm="100000">
                                          <p:val>
                                            <p:fltVal val="0"/>
                                          </p:val>
                                        </p:tav>
                                      </p:tavLst>
                                    </p:anim>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anim calcmode="lin" valueType="num">
                                      <p:cBhvr>
                                        <p:cTn id="50" dur="500" fill="hold"/>
                                        <p:tgtEl>
                                          <p:spTgt spid="12"/>
                                        </p:tgtEl>
                                        <p:attrNameLst>
                                          <p:attrName>style.rotation</p:attrName>
                                        </p:attrNameLst>
                                      </p:cBhvr>
                                      <p:tavLst>
                                        <p:tav tm="0">
                                          <p:val>
                                            <p:fltVal val="90"/>
                                          </p:val>
                                        </p:tav>
                                        <p:tav tm="100000">
                                          <p:val>
                                            <p:fltVal val="0"/>
                                          </p:val>
                                        </p:tav>
                                      </p:tavLst>
                                    </p:anim>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 calcmode="lin" valueType="num">
                                      <p:cBhvr>
                                        <p:cTn id="58" dur="500" fill="hold"/>
                                        <p:tgtEl>
                                          <p:spTgt spid="13"/>
                                        </p:tgtEl>
                                        <p:attrNameLst>
                                          <p:attrName>style.rotation</p:attrName>
                                        </p:attrNameLst>
                                      </p:cBhvr>
                                      <p:tavLst>
                                        <p:tav tm="0">
                                          <p:val>
                                            <p:fltVal val="90"/>
                                          </p:val>
                                        </p:tav>
                                        <p:tav tm="100000">
                                          <p:val>
                                            <p:fltVal val="0"/>
                                          </p:val>
                                        </p:tav>
                                      </p:tavLst>
                                    </p:anim>
                                    <p:animEffect transition="in" filter="fade">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p:cTn id="64" dur="500" fill="hold"/>
                                        <p:tgtEl>
                                          <p:spTgt spid="15"/>
                                        </p:tgtEl>
                                        <p:attrNameLst>
                                          <p:attrName>ppt_w</p:attrName>
                                        </p:attrNameLst>
                                      </p:cBhvr>
                                      <p:tavLst>
                                        <p:tav tm="0">
                                          <p:val>
                                            <p:fltVal val="0"/>
                                          </p:val>
                                        </p:tav>
                                        <p:tav tm="100000">
                                          <p:val>
                                            <p:strVal val="#ppt_w"/>
                                          </p:val>
                                        </p:tav>
                                      </p:tavLst>
                                    </p:anim>
                                    <p:anim calcmode="lin" valueType="num">
                                      <p:cBhvr>
                                        <p:cTn id="65" dur="500" fill="hold"/>
                                        <p:tgtEl>
                                          <p:spTgt spid="15"/>
                                        </p:tgtEl>
                                        <p:attrNameLst>
                                          <p:attrName>ppt_h</p:attrName>
                                        </p:attrNameLst>
                                      </p:cBhvr>
                                      <p:tavLst>
                                        <p:tav tm="0">
                                          <p:val>
                                            <p:fltVal val="0"/>
                                          </p:val>
                                        </p:tav>
                                        <p:tav tm="100000">
                                          <p:val>
                                            <p:strVal val="#ppt_h"/>
                                          </p:val>
                                        </p:tav>
                                      </p:tavLst>
                                    </p:anim>
                                    <p:anim calcmode="lin" valueType="num">
                                      <p:cBhvr>
                                        <p:cTn id="66" dur="500" fill="hold"/>
                                        <p:tgtEl>
                                          <p:spTgt spid="15"/>
                                        </p:tgtEl>
                                        <p:attrNameLst>
                                          <p:attrName>style.rotation</p:attrName>
                                        </p:attrNameLst>
                                      </p:cBhvr>
                                      <p:tavLst>
                                        <p:tav tm="0">
                                          <p:val>
                                            <p:fltVal val="90"/>
                                          </p:val>
                                        </p:tav>
                                        <p:tav tm="100000">
                                          <p:val>
                                            <p:fltVal val="0"/>
                                          </p:val>
                                        </p:tav>
                                      </p:tavLst>
                                    </p:anim>
                                    <p:animEffect transition="in" filter="fade">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31"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p:cTn id="72" dur="500" fill="hold"/>
                                        <p:tgtEl>
                                          <p:spTgt spid="16"/>
                                        </p:tgtEl>
                                        <p:attrNameLst>
                                          <p:attrName>ppt_w</p:attrName>
                                        </p:attrNameLst>
                                      </p:cBhvr>
                                      <p:tavLst>
                                        <p:tav tm="0">
                                          <p:val>
                                            <p:fltVal val="0"/>
                                          </p:val>
                                        </p:tav>
                                        <p:tav tm="100000">
                                          <p:val>
                                            <p:strVal val="#ppt_w"/>
                                          </p:val>
                                        </p:tav>
                                      </p:tavLst>
                                    </p:anim>
                                    <p:anim calcmode="lin" valueType="num">
                                      <p:cBhvr>
                                        <p:cTn id="73" dur="500" fill="hold"/>
                                        <p:tgtEl>
                                          <p:spTgt spid="16"/>
                                        </p:tgtEl>
                                        <p:attrNameLst>
                                          <p:attrName>ppt_h</p:attrName>
                                        </p:attrNameLst>
                                      </p:cBhvr>
                                      <p:tavLst>
                                        <p:tav tm="0">
                                          <p:val>
                                            <p:fltVal val="0"/>
                                          </p:val>
                                        </p:tav>
                                        <p:tav tm="100000">
                                          <p:val>
                                            <p:strVal val="#ppt_h"/>
                                          </p:val>
                                        </p:tav>
                                      </p:tavLst>
                                    </p:anim>
                                    <p:anim calcmode="lin" valueType="num">
                                      <p:cBhvr>
                                        <p:cTn id="74" dur="500" fill="hold"/>
                                        <p:tgtEl>
                                          <p:spTgt spid="16"/>
                                        </p:tgtEl>
                                        <p:attrNameLst>
                                          <p:attrName>style.rotation</p:attrName>
                                        </p:attrNameLst>
                                      </p:cBhvr>
                                      <p:tavLst>
                                        <p:tav tm="0">
                                          <p:val>
                                            <p:fltVal val="90"/>
                                          </p:val>
                                        </p:tav>
                                        <p:tav tm="100000">
                                          <p:val>
                                            <p:fltVal val="0"/>
                                          </p:val>
                                        </p:tav>
                                      </p:tavLst>
                                    </p:anim>
                                    <p:animEffect transition="in" filter="fade">
                                      <p:cBhvr>
                                        <p:cTn id="75" dur="500"/>
                                        <p:tgtEl>
                                          <p:spTgt spid="16"/>
                                        </p:tgtEl>
                                      </p:cBhvr>
                                    </p:animEffect>
                                  </p:childTnLst>
                                </p:cTn>
                              </p:par>
                            </p:childTnLst>
                          </p:cTn>
                        </p:par>
                      </p:childTnLst>
                    </p:cTn>
                  </p:par>
                  <p:par>
                    <p:cTn id="76" fill="hold">
                      <p:stCondLst>
                        <p:cond delay="indefinite"/>
                      </p:stCondLst>
                      <p:childTnLst>
                        <p:par>
                          <p:cTn id="77" fill="hold">
                            <p:stCondLst>
                              <p:cond delay="0"/>
                            </p:stCondLst>
                            <p:childTnLst>
                              <p:par>
                                <p:cTn id="78" presetID="31" presetClass="entr" presetSubtype="0" fill="hold" grpId="0" nodeType="clickEffect">
                                  <p:stCondLst>
                                    <p:cond delay="0"/>
                                  </p:stCondLst>
                                  <p:childTnLst>
                                    <p:set>
                                      <p:cBhvr>
                                        <p:cTn id="79" dur="1" fill="hold">
                                          <p:stCondLst>
                                            <p:cond delay="0"/>
                                          </p:stCondLst>
                                        </p:cTn>
                                        <p:tgtEl>
                                          <p:spTgt spid="17"/>
                                        </p:tgtEl>
                                        <p:attrNameLst>
                                          <p:attrName>style.visibility</p:attrName>
                                        </p:attrNameLst>
                                      </p:cBhvr>
                                      <p:to>
                                        <p:strVal val="visible"/>
                                      </p:to>
                                    </p:set>
                                    <p:anim calcmode="lin" valueType="num">
                                      <p:cBhvr>
                                        <p:cTn id="80" dur="500" fill="hold"/>
                                        <p:tgtEl>
                                          <p:spTgt spid="17"/>
                                        </p:tgtEl>
                                        <p:attrNameLst>
                                          <p:attrName>ppt_w</p:attrName>
                                        </p:attrNameLst>
                                      </p:cBhvr>
                                      <p:tavLst>
                                        <p:tav tm="0">
                                          <p:val>
                                            <p:fltVal val="0"/>
                                          </p:val>
                                        </p:tav>
                                        <p:tav tm="100000">
                                          <p:val>
                                            <p:strVal val="#ppt_w"/>
                                          </p:val>
                                        </p:tav>
                                      </p:tavLst>
                                    </p:anim>
                                    <p:anim calcmode="lin" valueType="num">
                                      <p:cBhvr>
                                        <p:cTn id="81" dur="500" fill="hold"/>
                                        <p:tgtEl>
                                          <p:spTgt spid="17"/>
                                        </p:tgtEl>
                                        <p:attrNameLst>
                                          <p:attrName>ppt_h</p:attrName>
                                        </p:attrNameLst>
                                      </p:cBhvr>
                                      <p:tavLst>
                                        <p:tav tm="0">
                                          <p:val>
                                            <p:fltVal val="0"/>
                                          </p:val>
                                        </p:tav>
                                        <p:tav tm="100000">
                                          <p:val>
                                            <p:strVal val="#ppt_h"/>
                                          </p:val>
                                        </p:tav>
                                      </p:tavLst>
                                    </p:anim>
                                    <p:anim calcmode="lin" valueType="num">
                                      <p:cBhvr>
                                        <p:cTn id="82" dur="500" fill="hold"/>
                                        <p:tgtEl>
                                          <p:spTgt spid="17"/>
                                        </p:tgtEl>
                                        <p:attrNameLst>
                                          <p:attrName>style.rotation</p:attrName>
                                        </p:attrNameLst>
                                      </p:cBhvr>
                                      <p:tavLst>
                                        <p:tav tm="0">
                                          <p:val>
                                            <p:fltVal val="90"/>
                                          </p:val>
                                        </p:tav>
                                        <p:tav tm="100000">
                                          <p:val>
                                            <p:fltVal val="0"/>
                                          </p:val>
                                        </p:tav>
                                      </p:tavLst>
                                    </p:anim>
                                    <p:animEffect transition="in" filter="fade">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31" presetClass="entr" presetSubtype="0"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anim calcmode="lin" valueType="num">
                                      <p:cBhvr>
                                        <p:cTn id="88" dur="500" fill="hold"/>
                                        <p:tgtEl>
                                          <p:spTgt spid="18"/>
                                        </p:tgtEl>
                                        <p:attrNameLst>
                                          <p:attrName>ppt_w</p:attrName>
                                        </p:attrNameLst>
                                      </p:cBhvr>
                                      <p:tavLst>
                                        <p:tav tm="0">
                                          <p:val>
                                            <p:fltVal val="0"/>
                                          </p:val>
                                        </p:tav>
                                        <p:tav tm="100000">
                                          <p:val>
                                            <p:strVal val="#ppt_w"/>
                                          </p:val>
                                        </p:tav>
                                      </p:tavLst>
                                    </p:anim>
                                    <p:anim calcmode="lin" valueType="num">
                                      <p:cBhvr>
                                        <p:cTn id="89" dur="500" fill="hold"/>
                                        <p:tgtEl>
                                          <p:spTgt spid="18"/>
                                        </p:tgtEl>
                                        <p:attrNameLst>
                                          <p:attrName>ppt_h</p:attrName>
                                        </p:attrNameLst>
                                      </p:cBhvr>
                                      <p:tavLst>
                                        <p:tav tm="0">
                                          <p:val>
                                            <p:fltVal val="0"/>
                                          </p:val>
                                        </p:tav>
                                        <p:tav tm="100000">
                                          <p:val>
                                            <p:strVal val="#ppt_h"/>
                                          </p:val>
                                        </p:tav>
                                      </p:tavLst>
                                    </p:anim>
                                    <p:anim calcmode="lin" valueType="num">
                                      <p:cBhvr>
                                        <p:cTn id="90" dur="500" fill="hold"/>
                                        <p:tgtEl>
                                          <p:spTgt spid="18"/>
                                        </p:tgtEl>
                                        <p:attrNameLst>
                                          <p:attrName>style.rotation</p:attrName>
                                        </p:attrNameLst>
                                      </p:cBhvr>
                                      <p:tavLst>
                                        <p:tav tm="0">
                                          <p:val>
                                            <p:fltVal val="90"/>
                                          </p:val>
                                        </p:tav>
                                        <p:tav tm="100000">
                                          <p:val>
                                            <p:fltVal val="0"/>
                                          </p:val>
                                        </p:tav>
                                      </p:tavLst>
                                    </p:anim>
                                    <p:animEffect transition="in" filter="fade">
                                      <p:cBhvr>
                                        <p:cTn id="9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9" grpId="0"/>
      <p:bldP spid="10" grpId="0"/>
      <p:bldP spid="11" grpId="0"/>
      <p:bldP spid="12" grpId="0"/>
      <p:bldP spid="13" grpId="0"/>
      <p:bldP spid="15" grpId="0"/>
      <p:bldP spid="16" grpId="0"/>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Table 2">
                <a:extLst>
                  <a:ext uri="{FF2B5EF4-FFF2-40B4-BE49-F238E27FC236}">
                    <a16:creationId xmlns="" xmlns:a16="http://schemas.microsoft.com/office/drawing/2014/main" id="{EE9C2891-5138-4F61-B85E-1E48FA918FB8}"/>
                  </a:ext>
                </a:extLst>
              </p:cNvPr>
              <p:cNvGraphicFramePr>
                <a:graphicFrameLocks noGrp="1"/>
              </p:cNvGraphicFramePr>
              <p:nvPr>
                <p:extLst>
                  <p:ext uri="{D42A27DB-BD31-4B8C-83A1-F6EECF244321}">
                    <p14:modId xmlns:p14="http://schemas.microsoft.com/office/powerpoint/2010/main" val="4207015221"/>
                  </p:ext>
                </p:extLst>
              </p:nvPr>
            </p:nvGraphicFramePr>
            <p:xfrm>
              <a:off x="419748" y="777216"/>
              <a:ext cx="7190091" cy="2651784"/>
            </p:xfrm>
            <a:graphic>
              <a:graphicData uri="http://schemas.openxmlformats.org/drawingml/2006/table">
                <a:tbl>
                  <a:tblPr firstRow="1" bandRow="1">
                    <a:tableStyleId>{5C22544A-7EE6-4342-B048-85BDC9FD1C3A}</a:tableStyleId>
                  </a:tblPr>
                  <a:tblGrid>
                    <a:gridCol w="3516892">
                      <a:extLst>
                        <a:ext uri="{9D8B030D-6E8A-4147-A177-3AD203B41FA5}">
                          <a16:colId xmlns="" xmlns:a16="http://schemas.microsoft.com/office/drawing/2014/main" val="1426411352"/>
                        </a:ext>
                      </a:extLst>
                    </a:gridCol>
                    <a:gridCol w="781531">
                      <a:extLst>
                        <a:ext uri="{9D8B030D-6E8A-4147-A177-3AD203B41FA5}">
                          <a16:colId xmlns="" xmlns:a16="http://schemas.microsoft.com/office/drawing/2014/main" val="852446651"/>
                        </a:ext>
                      </a:extLst>
                    </a:gridCol>
                    <a:gridCol w="703378">
                      <a:extLst>
                        <a:ext uri="{9D8B030D-6E8A-4147-A177-3AD203B41FA5}">
                          <a16:colId xmlns="" xmlns:a16="http://schemas.microsoft.com/office/drawing/2014/main" val="900438673"/>
                        </a:ext>
                      </a:extLst>
                    </a:gridCol>
                    <a:gridCol w="781531">
                      <a:extLst>
                        <a:ext uri="{9D8B030D-6E8A-4147-A177-3AD203B41FA5}">
                          <a16:colId xmlns="" xmlns:a16="http://schemas.microsoft.com/office/drawing/2014/main" val="2351625629"/>
                        </a:ext>
                      </a:extLst>
                    </a:gridCol>
                    <a:gridCol w="703378">
                      <a:extLst>
                        <a:ext uri="{9D8B030D-6E8A-4147-A177-3AD203B41FA5}">
                          <a16:colId xmlns="" xmlns:a16="http://schemas.microsoft.com/office/drawing/2014/main" val="3933549111"/>
                        </a:ext>
                      </a:extLst>
                    </a:gridCol>
                    <a:gridCol w="703381">
                      <a:extLst>
                        <a:ext uri="{9D8B030D-6E8A-4147-A177-3AD203B41FA5}">
                          <a16:colId xmlns="" xmlns:a16="http://schemas.microsoft.com/office/drawing/2014/main" val="1576704184"/>
                        </a:ext>
                      </a:extLst>
                    </a:gridCol>
                  </a:tblGrid>
                  <a:tr h="883928">
                    <a:tc>
                      <a:txBody>
                        <a:bodyPr/>
                        <a:lstStyle/>
                        <a:p>
                          <a:pPr algn="ctr"/>
                          <a:r>
                            <a:rPr lang="x-none" sz="2400" dirty="0">
                              <a:solidFill>
                                <a:schemeClr val="tx1"/>
                              </a:solidFill>
                              <a:latin typeface="Times New Roman" panose="02020603050405020304" pitchFamily="18" charset="0"/>
                              <a:cs typeface="Times New Roman" panose="02020603050405020304" pitchFamily="18" charset="0"/>
                            </a:rPr>
                            <a:t>Hiệu điện thế (V)</a:t>
                          </a:r>
                        </a:p>
                      </a:txBody>
                      <a:tcPr marL="106863" marR="106863" marT="53432" marB="53432" anchor="ctr">
                        <a:solidFill>
                          <a:srgbClr val="00A19D"/>
                        </a:solidFill>
                      </a:tcPr>
                    </a:tc>
                    <a:tc>
                      <a:txBody>
                        <a:bodyPr/>
                        <a:lstStyle/>
                        <a:p>
                          <a:pPr algn="ctr"/>
                          <a:r>
                            <a:rPr lang="x-none" sz="2400" dirty="0">
                              <a:solidFill>
                                <a:schemeClr val="tx1"/>
                              </a:solidFill>
                              <a:latin typeface="Times New Roman" panose="02020603050405020304" pitchFamily="18" charset="0"/>
                              <a:cs typeface="Times New Roman" panose="02020603050405020304" pitchFamily="18" charset="0"/>
                            </a:rPr>
                            <a:t>3</a:t>
                          </a:r>
                        </a:p>
                      </a:txBody>
                      <a:tcPr marL="106863" marR="106863" marT="53432" marB="53432" anchor="ctr">
                        <a:solidFill>
                          <a:srgbClr val="00A19D"/>
                        </a:solidFill>
                      </a:tcPr>
                    </a:tc>
                    <a:tc>
                      <a:txBody>
                        <a:bodyPr/>
                        <a:lstStyle/>
                        <a:p>
                          <a:pPr algn="ctr"/>
                          <a:r>
                            <a:rPr lang="x-none" sz="2400" dirty="0">
                              <a:solidFill>
                                <a:schemeClr val="tx1"/>
                              </a:solidFill>
                              <a:latin typeface="Times New Roman" panose="02020603050405020304" pitchFamily="18" charset="0"/>
                              <a:cs typeface="Times New Roman" panose="02020603050405020304" pitchFamily="18" charset="0"/>
                            </a:rPr>
                            <a:t>4,5</a:t>
                          </a:r>
                        </a:p>
                      </a:txBody>
                      <a:tcPr marL="106863" marR="106863" marT="53432" marB="53432" anchor="ctr">
                        <a:solidFill>
                          <a:srgbClr val="00A19D"/>
                        </a:solidFill>
                      </a:tcPr>
                    </a:tc>
                    <a:tc>
                      <a:txBody>
                        <a:bodyPr/>
                        <a:lstStyle/>
                        <a:p>
                          <a:pPr algn="ctr"/>
                          <a:r>
                            <a:rPr lang="x-none" sz="2400" dirty="0">
                              <a:solidFill>
                                <a:schemeClr val="tx1"/>
                              </a:solidFill>
                              <a:latin typeface="Times New Roman" panose="02020603050405020304" pitchFamily="18" charset="0"/>
                              <a:cs typeface="Times New Roman" panose="02020603050405020304" pitchFamily="18" charset="0"/>
                            </a:rPr>
                            <a:t>6</a:t>
                          </a:r>
                        </a:p>
                      </a:txBody>
                      <a:tcPr marL="106863" marR="106863" marT="53432" marB="53432" anchor="ctr">
                        <a:solidFill>
                          <a:srgbClr val="00A19D"/>
                        </a:solidFill>
                      </a:tcPr>
                    </a:tc>
                    <a:tc>
                      <a:txBody>
                        <a:bodyPr/>
                        <a:lstStyle/>
                        <a:p>
                          <a:pPr algn="ctr"/>
                          <a:r>
                            <a:rPr lang="x-none" sz="2400" dirty="0">
                              <a:solidFill>
                                <a:schemeClr val="tx1"/>
                              </a:solidFill>
                              <a:latin typeface="Times New Roman" panose="02020603050405020304" pitchFamily="18" charset="0"/>
                              <a:cs typeface="Times New Roman" panose="02020603050405020304" pitchFamily="18" charset="0"/>
                            </a:rPr>
                            <a:t>7,5</a:t>
                          </a:r>
                        </a:p>
                      </a:txBody>
                      <a:tcPr marL="106863" marR="106863" marT="53432" marB="53432" anchor="ctr">
                        <a:solidFill>
                          <a:srgbClr val="00A19D"/>
                        </a:solidFill>
                      </a:tcPr>
                    </a:tc>
                    <a:tc>
                      <a:txBody>
                        <a:bodyPr/>
                        <a:lstStyle/>
                        <a:p>
                          <a:pPr algn="ctr"/>
                          <a:r>
                            <a:rPr lang="x-none" sz="2400" dirty="0">
                              <a:solidFill>
                                <a:schemeClr val="tx1"/>
                              </a:solidFill>
                              <a:latin typeface="Times New Roman" panose="02020603050405020304" pitchFamily="18" charset="0"/>
                              <a:cs typeface="Times New Roman" panose="02020603050405020304" pitchFamily="18" charset="0"/>
                            </a:rPr>
                            <a:t>9</a:t>
                          </a:r>
                        </a:p>
                      </a:txBody>
                      <a:tcPr marL="106863" marR="106863" marT="53432" marB="53432" anchor="ctr">
                        <a:solidFill>
                          <a:srgbClr val="00A19D"/>
                        </a:solidFill>
                      </a:tcPr>
                    </a:tc>
                    <a:extLst>
                      <a:ext uri="{0D108BD9-81ED-4DB2-BD59-A6C34878D82A}">
                        <a16:rowId xmlns="" xmlns:a16="http://schemas.microsoft.com/office/drawing/2014/main" val="236591396"/>
                      </a:ext>
                    </a:extLst>
                  </a:tr>
                  <a:tr h="883928">
                    <a:tc>
                      <a:txBody>
                        <a:bodyPr/>
                        <a:lstStyle/>
                        <a:p>
                          <a:pPr algn="ctr"/>
                          <a:r>
                            <a:rPr lang="x-none" sz="2400" b="1" dirty="0">
                              <a:solidFill>
                                <a:schemeClr val="tx1"/>
                              </a:solidFill>
                              <a:latin typeface="Times New Roman" panose="02020603050405020304" pitchFamily="18" charset="0"/>
                              <a:cs typeface="Times New Roman" panose="02020603050405020304" pitchFamily="18" charset="0"/>
                            </a:rPr>
                            <a:t>Cường độ dòng điện (A)</a:t>
                          </a:r>
                        </a:p>
                      </a:txBody>
                      <a:tcPr marL="106863" marR="106863" marT="53432" marB="53432" anchor="ctr">
                        <a:solidFill>
                          <a:srgbClr val="8BD2D0"/>
                        </a:solidFill>
                      </a:tcPr>
                    </a:tc>
                    <a:tc>
                      <a:txBody>
                        <a:bodyPr/>
                        <a:lstStyle/>
                        <a:p>
                          <a:pPr algn="ctr"/>
                          <a:r>
                            <a:rPr lang="x-none" sz="2400" b="1" dirty="0">
                              <a:latin typeface="Times New Roman" panose="02020603050405020304" pitchFamily="18" charset="0"/>
                              <a:cs typeface="Times New Roman" panose="02020603050405020304" pitchFamily="18" charset="0"/>
                            </a:rPr>
                            <a:t>0,6</a:t>
                          </a:r>
                        </a:p>
                      </a:txBody>
                      <a:tcPr marL="106863" marR="106863" marT="53432" marB="53432" anchor="ctr">
                        <a:solidFill>
                          <a:srgbClr val="8BD2D0"/>
                        </a:solidFill>
                      </a:tcPr>
                    </a:tc>
                    <a:tc>
                      <a:txBody>
                        <a:bodyPr/>
                        <a:lstStyle/>
                        <a:p>
                          <a:pPr algn="ctr"/>
                          <a:r>
                            <a:rPr lang="x-none" sz="2400" b="1" dirty="0">
                              <a:latin typeface="Times New Roman" panose="02020603050405020304" pitchFamily="18" charset="0"/>
                              <a:cs typeface="Times New Roman" panose="02020603050405020304" pitchFamily="18" charset="0"/>
                            </a:rPr>
                            <a:t>0,9</a:t>
                          </a:r>
                        </a:p>
                      </a:txBody>
                      <a:tcPr marL="106863" marR="106863" marT="53432" marB="53432" anchor="ctr">
                        <a:solidFill>
                          <a:srgbClr val="8BD2D0"/>
                        </a:solidFill>
                      </a:tcPr>
                    </a:tc>
                    <a:tc>
                      <a:txBody>
                        <a:bodyPr/>
                        <a:lstStyle/>
                        <a:p>
                          <a:pPr algn="ctr"/>
                          <a:r>
                            <a:rPr lang="x-none" sz="2400" b="1" dirty="0">
                              <a:latin typeface="Times New Roman" panose="02020603050405020304" pitchFamily="18" charset="0"/>
                              <a:cs typeface="Times New Roman" panose="02020603050405020304" pitchFamily="18" charset="0"/>
                            </a:rPr>
                            <a:t>1,2</a:t>
                          </a:r>
                        </a:p>
                      </a:txBody>
                      <a:tcPr marL="106863" marR="106863" marT="53432" marB="53432" anchor="ctr">
                        <a:solidFill>
                          <a:srgbClr val="8BD2D0"/>
                        </a:solidFill>
                      </a:tcPr>
                    </a:tc>
                    <a:tc>
                      <a:txBody>
                        <a:bodyPr/>
                        <a:lstStyle/>
                        <a:p>
                          <a:pPr algn="ctr"/>
                          <a:r>
                            <a:rPr lang="x-none" sz="2400" b="1" dirty="0">
                              <a:latin typeface="Times New Roman" panose="02020603050405020304" pitchFamily="18" charset="0"/>
                              <a:cs typeface="Times New Roman" panose="02020603050405020304" pitchFamily="18" charset="0"/>
                            </a:rPr>
                            <a:t>1,5</a:t>
                          </a:r>
                        </a:p>
                      </a:txBody>
                      <a:tcPr marL="106863" marR="106863" marT="53432" marB="53432" anchor="ctr">
                        <a:solidFill>
                          <a:srgbClr val="8BD2D0"/>
                        </a:solidFill>
                      </a:tcPr>
                    </a:tc>
                    <a:tc>
                      <a:txBody>
                        <a:bodyPr/>
                        <a:lstStyle/>
                        <a:p>
                          <a:pPr algn="ctr"/>
                          <a:r>
                            <a:rPr lang="x-none" sz="2400" b="1" dirty="0">
                              <a:latin typeface="Times New Roman" panose="02020603050405020304" pitchFamily="18" charset="0"/>
                              <a:cs typeface="Times New Roman" panose="02020603050405020304" pitchFamily="18" charset="0"/>
                            </a:rPr>
                            <a:t>1,8</a:t>
                          </a:r>
                        </a:p>
                      </a:txBody>
                      <a:tcPr marL="106863" marR="106863" marT="53432" marB="53432" anchor="ctr">
                        <a:solidFill>
                          <a:srgbClr val="8BD2D0"/>
                        </a:solidFill>
                      </a:tcPr>
                    </a:tc>
                    <a:extLst>
                      <a:ext uri="{0D108BD9-81ED-4DB2-BD59-A6C34878D82A}">
                        <a16:rowId xmlns="" xmlns:a16="http://schemas.microsoft.com/office/drawing/2014/main" val="3579265718"/>
                      </a:ext>
                    </a:extLst>
                  </a:tr>
                  <a:tr h="883928">
                    <a:tc>
                      <a:txBody>
                        <a:bodyPr/>
                        <a:lstStyle/>
                        <a:p>
                          <a:pPr algn="ctr"/>
                          <a:r>
                            <a:rPr lang="x-none" sz="2400" b="1" dirty="0">
                              <a:solidFill>
                                <a:schemeClr val="tx1"/>
                              </a:solidFill>
                              <a:latin typeface="Times New Roman" panose="02020603050405020304" pitchFamily="18" charset="0"/>
                              <a:cs typeface="Times New Roman" panose="02020603050405020304" pitchFamily="18" charset="0"/>
                            </a:rPr>
                            <a:t>Thương số</a:t>
                          </a:r>
                          <a:r>
                            <a:rPr lang="en-US" sz="2400" b="1" dirty="0">
                              <a:solidFill>
                                <a:schemeClr val="tx1"/>
                              </a:solidFill>
                              <a:latin typeface="Times New Roman" panose="02020603050405020304" pitchFamily="18" charset="0"/>
                              <a:cs typeface="Times New Roman" panose="02020603050405020304" pitchFamily="18" charset="0"/>
                            </a:rPr>
                            <a:t> </a:t>
                          </a:r>
                          <a:r>
                            <a:rPr lang="x-none" sz="24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x-none" sz="3200" b="1" i="1" smtClean="0">
                                      <a:solidFill>
                                        <a:schemeClr val="tx1"/>
                                      </a:solidFill>
                                      <a:latin typeface="Cambria Math" panose="02040503050406030204" pitchFamily="18" charset="0"/>
                                    </a:rPr>
                                  </m:ctrlPr>
                                </m:fPr>
                                <m:num>
                                  <m:r>
                                    <a:rPr lang="vi-VN" sz="3200" b="1" i="1" smtClean="0">
                                      <a:solidFill>
                                        <a:schemeClr val="tx1"/>
                                      </a:solidFill>
                                      <a:latin typeface="Cambria Math" panose="02040503050406030204" pitchFamily="18" charset="0"/>
                                    </a:rPr>
                                    <m:t>𝑼</m:t>
                                  </m:r>
                                </m:num>
                                <m:den>
                                  <m:r>
                                    <a:rPr lang="x-none" sz="3200" b="1" i="1" smtClean="0">
                                      <a:solidFill>
                                        <a:schemeClr val="tx1"/>
                                      </a:solidFill>
                                      <a:latin typeface="Cambria Math" panose="02040503050406030204" pitchFamily="18" charset="0"/>
                                    </a:rPr>
                                    <m:t>𝑰</m:t>
                                  </m:r>
                                </m:den>
                              </m:f>
                            </m:oMath>
                          </a14:m>
                          <a:endParaRPr lang="x-none" sz="2400" b="1" dirty="0">
                            <a:solidFill>
                              <a:schemeClr val="tx1"/>
                            </a:solidFill>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extLst>
                      <a:ext uri="{0D108BD9-81ED-4DB2-BD59-A6C34878D82A}">
                        <a16:rowId xmlns="" xmlns:a16="http://schemas.microsoft.com/office/drawing/2014/main" val="2363317834"/>
                      </a:ext>
                    </a:extLst>
                  </a:tr>
                </a:tbl>
              </a:graphicData>
            </a:graphic>
          </p:graphicFrame>
        </mc:Choice>
        <mc:Fallback xmlns="">
          <p:graphicFrame>
            <p:nvGraphicFramePr>
              <p:cNvPr id="3" name="Table 2">
                <a:extLst>
                  <a:ext uri="{FF2B5EF4-FFF2-40B4-BE49-F238E27FC236}">
                    <a16:creationId xmlns:a16="http://schemas.microsoft.com/office/drawing/2014/main" id="{EE9C2891-5138-4F61-B85E-1E48FA918FB8}"/>
                  </a:ext>
                </a:extLst>
              </p:cNvPr>
              <p:cNvGraphicFramePr>
                <a:graphicFrameLocks noGrp="1"/>
              </p:cNvGraphicFramePr>
              <p:nvPr>
                <p:extLst>
                  <p:ext uri="{D42A27DB-BD31-4B8C-83A1-F6EECF244321}">
                    <p14:modId xmlns:p14="http://schemas.microsoft.com/office/powerpoint/2010/main" val="4207015221"/>
                  </p:ext>
                </p:extLst>
              </p:nvPr>
            </p:nvGraphicFramePr>
            <p:xfrm>
              <a:off x="419748" y="777216"/>
              <a:ext cx="7190091" cy="2651784"/>
            </p:xfrm>
            <a:graphic>
              <a:graphicData uri="http://schemas.openxmlformats.org/drawingml/2006/table">
                <a:tbl>
                  <a:tblPr firstRow="1" bandRow="1">
                    <a:tableStyleId>{5C22544A-7EE6-4342-B048-85BDC9FD1C3A}</a:tableStyleId>
                  </a:tblPr>
                  <a:tblGrid>
                    <a:gridCol w="3516892">
                      <a:extLst>
                        <a:ext uri="{9D8B030D-6E8A-4147-A177-3AD203B41FA5}">
                          <a16:colId xmlns:a16="http://schemas.microsoft.com/office/drawing/2014/main" val="1426411352"/>
                        </a:ext>
                      </a:extLst>
                    </a:gridCol>
                    <a:gridCol w="781531">
                      <a:extLst>
                        <a:ext uri="{9D8B030D-6E8A-4147-A177-3AD203B41FA5}">
                          <a16:colId xmlns:a16="http://schemas.microsoft.com/office/drawing/2014/main" val="852446651"/>
                        </a:ext>
                      </a:extLst>
                    </a:gridCol>
                    <a:gridCol w="703378">
                      <a:extLst>
                        <a:ext uri="{9D8B030D-6E8A-4147-A177-3AD203B41FA5}">
                          <a16:colId xmlns:a16="http://schemas.microsoft.com/office/drawing/2014/main" val="900438673"/>
                        </a:ext>
                      </a:extLst>
                    </a:gridCol>
                    <a:gridCol w="781531">
                      <a:extLst>
                        <a:ext uri="{9D8B030D-6E8A-4147-A177-3AD203B41FA5}">
                          <a16:colId xmlns:a16="http://schemas.microsoft.com/office/drawing/2014/main" val="2351625629"/>
                        </a:ext>
                      </a:extLst>
                    </a:gridCol>
                    <a:gridCol w="703378">
                      <a:extLst>
                        <a:ext uri="{9D8B030D-6E8A-4147-A177-3AD203B41FA5}">
                          <a16:colId xmlns:a16="http://schemas.microsoft.com/office/drawing/2014/main" val="3933549111"/>
                        </a:ext>
                      </a:extLst>
                    </a:gridCol>
                    <a:gridCol w="703381">
                      <a:extLst>
                        <a:ext uri="{9D8B030D-6E8A-4147-A177-3AD203B41FA5}">
                          <a16:colId xmlns:a16="http://schemas.microsoft.com/office/drawing/2014/main" val="1576704184"/>
                        </a:ext>
                      </a:extLst>
                    </a:gridCol>
                  </a:tblGrid>
                  <a:tr h="883928">
                    <a:tc>
                      <a:txBody>
                        <a:bodyPr/>
                        <a:lstStyle/>
                        <a:p>
                          <a:pPr algn="ctr"/>
                          <a:r>
                            <a:rPr lang="en-VN" sz="2400" dirty="0">
                              <a:solidFill>
                                <a:schemeClr val="tx1"/>
                              </a:solidFill>
                              <a:latin typeface="Times New Roman" panose="02020603050405020304" pitchFamily="18" charset="0"/>
                              <a:cs typeface="Times New Roman" panose="02020603050405020304" pitchFamily="18" charset="0"/>
                            </a:rPr>
                            <a:t>Hiệu điện thế (V)</a:t>
                          </a:r>
                        </a:p>
                      </a:txBody>
                      <a:tcPr marL="106863" marR="106863" marT="53432" marB="53432" anchor="ctr">
                        <a:solidFill>
                          <a:srgbClr val="00A19D"/>
                        </a:solidFill>
                      </a:tcPr>
                    </a:tc>
                    <a:tc>
                      <a:txBody>
                        <a:bodyPr/>
                        <a:lstStyle/>
                        <a:p>
                          <a:pPr algn="ctr"/>
                          <a:r>
                            <a:rPr lang="en-VN" sz="2400" dirty="0">
                              <a:solidFill>
                                <a:schemeClr val="tx1"/>
                              </a:solidFill>
                              <a:latin typeface="Times New Roman" panose="02020603050405020304" pitchFamily="18" charset="0"/>
                              <a:cs typeface="Times New Roman" panose="02020603050405020304" pitchFamily="18" charset="0"/>
                            </a:rPr>
                            <a:t>3</a:t>
                          </a:r>
                        </a:p>
                      </a:txBody>
                      <a:tcPr marL="106863" marR="106863" marT="53432" marB="53432" anchor="ctr">
                        <a:solidFill>
                          <a:srgbClr val="00A19D"/>
                        </a:solidFill>
                      </a:tcPr>
                    </a:tc>
                    <a:tc>
                      <a:txBody>
                        <a:bodyPr/>
                        <a:lstStyle/>
                        <a:p>
                          <a:pPr algn="ctr"/>
                          <a:r>
                            <a:rPr lang="en-VN" sz="2400" dirty="0">
                              <a:solidFill>
                                <a:schemeClr val="tx1"/>
                              </a:solidFill>
                              <a:latin typeface="Times New Roman" panose="02020603050405020304" pitchFamily="18" charset="0"/>
                              <a:cs typeface="Times New Roman" panose="02020603050405020304" pitchFamily="18" charset="0"/>
                            </a:rPr>
                            <a:t>4,5</a:t>
                          </a:r>
                        </a:p>
                      </a:txBody>
                      <a:tcPr marL="106863" marR="106863" marT="53432" marB="53432" anchor="ctr">
                        <a:solidFill>
                          <a:srgbClr val="00A19D"/>
                        </a:solidFill>
                      </a:tcPr>
                    </a:tc>
                    <a:tc>
                      <a:txBody>
                        <a:bodyPr/>
                        <a:lstStyle/>
                        <a:p>
                          <a:pPr algn="ctr"/>
                          <a:r>
                            <a:rPr lang="en-VN" sz="2400" dirty="0">
                              <a:solidFill>
                                <a:schemeClr val="tx1"/>
                              </a:solidFill>
                              <a:latin typeface="Times New Roman" panose="02020603050405020304" pitchFamily="18" charset="0"/>
                              <a:cs typeface="Times New Roman" panose="02020603050405020304" pitchFamily="18" charset="0"/>
                            </a:rPr>
                            <a:t>6</a:t>
                          </a:r>
                        </a:p>
                      </a:txBody>
                      <a:tcPr marL="106863" marR="106863" marT="53432" marB="53432" anchor="ctr">
                        <a:solidFill>
                          <a:srgbClr val="00A19D"/>
                        </a:solidFill>
                      </a:tcPr>
                    </a:tc>
                    <a:tc>
                      <a:txBody>
                        <a:bodyPr/>
                        <a:lstStyle/>
                        <a:p>
                          <a:pPr algn="ctr"/>
                          <a:r>
                            <a:rPr lang="en-VN" sz="2400" dirty="0">
                              <a:solidFill>
                                <a:schemeClr val="tx1"/>
                              </a:solidFill>
                              <a:latin typeface="Times New Roman" panose="02020603050405020304" pitchFamily="18" charset="0"/>
                              <a:cs typeface="Times New Roman" panose="02020603050405020304" pitchFamily="18" charset="0"/>
                            </a:rPr>
                            <a:t>7,5</a:t>
                          </a:r>
                        </a:p>
                      </a:txBody>
                      <a:tcPr marL="106863" marR="106863" marT="53432" marB="53432" anchor="ctr">
                        <a:solidFill>
                          <a:srgbClr val="00A19D"/>
                        </a:solidFill>
                      </a:tcPr>
                    </a:tc>
                    <a:tc>
                      <a:txBody>
                        <a:bodyPr/>
                        <a:lstStyle/>
                        <a:p>
                          <a:pPr algn="ctr"/>
                          <a:r>
                            <a:rPr lang="en-VN" sz="2400" dirty="0">
                              <a:solidFill>
                                <a:schemeClr val="tx1"/>
                              </a:solidFill>
                              <a:latin typeface="Times New Roman" panose="02020603050405020304" pitchFamily="18" charset="0"/>
                              <a:cs typeface="Times New Roman" panose="02020603050405020304" pitchFamily="18" charset="0"/>
                            </a:rPr>
                            <a:t>9</a:t>
                          </a:r>
                        </a:p>
                      </a:txBody>
                      <a:tcPr marL="106863" marR="106863" marT="53432" marB="53432" anchor="ctr">
                        <a:solidFill>
                          <a:srgbClr val="00A19D"/>
                        </a:solidFill>
                      </a:tcPr>
                    </a:tc>
                    <a:extLst>
                      <a:ext uri="{0D108BD9-81ED-4DB2-BD59-A6C34878D82A}">
                        <a16:rowId xmlns:a16="http://schemas.microsoft.com/office/drawing/2014/main" val="236591396"/>
                      </a:ext>
                    </a:extLst>
                  </a:tr>
                  <a:tr h="883928">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Cường độ dòng điện (A)</a:t>
                          </a:r>
                        </a:p>
                      </a:txBody>
                      <a:tcPr marL="106863" marR="106863" marT="53432" marB="53432" anchor="ctr">
                        <a:solidFill>
                          <a:srgbClr val="8BD2D0"/>
                        </a:solidFill>
                      </a:tcPr>
                    </a:tc>
                    <a:tc>
                      <a:txBody>
                        <a:bodyPr/>
                        <a:lstStyle/>
                        <a:p>
                          <a:pPr algn="ctr"/>
                          <a:r>
                            <a:rPr lang="en-VN" sz="2400" b="1" dirty="0">
                              <a:latin typeface="Times New Roman" panose="02020603050405020304" pitchFamily="18" charset="0"/>
                              <a:cs typeface="Times New Roman" panose="02020603050405020304" pitchFamily="18" charset="0"/>
                            </a:rPr>
                            <a:t>0,6</a:t>
                          </a:r>
                        </a:p>
                      </a:txBody>
                      <a:tcPr marL="106863" marR="106863" marT="53432" marB="53432" anchor="ctr">
                        <a:solidFill>
                          <a:srgbClr val="8BD2D0"/>
                        </a:solidFill>
                      </a:tcPr>
                    </a:tc>
                    <a:tc>
                      <a:txBody>
                        <a:bodyPr/>
                        <a:lstStyle/>
                        <a:p>
                          <a:pPr algn="ctr"/>
                          <a:r>
                            <a:rPr lang="en-VN" sz="2400" b="1" dirty="0">
                              <a:latin typeface="Times New Roman" panose="02020603050405020304" pitchFamily="18" charset="0"/>
                              <a:cs typeface="Times New Roman" panose="02020603050405020304" pitchFamily="18" charset="0"/>
                            </a:rPr>
                            <a:t>0,9</a:t>
                          </a:r>
                        </a:p>
                      </a:txBody>
                      <a:tcPr marL="106863" marR="106863" marT="53432" marB="53432" anchor="ctr">
                        <a:solidFill>
                          <a:srgbClr val="8BD2D0"/>
                        </a:solidFill>
                      </a:tcPr>
                    </a:tc>
                    <a:tc>
                      <a:txBody>
                        <a:bodyPr/>
                        <a:lstStyle/>
                        <a:p>
                          <a:pPr algn="ctr"/>
                          <a:r>
                            <a:rPr lang="en-VN" sz="2400" b="1" dirty="0">
                              <a:latin typeface="Times New Roman" panose="02020603050405020304" pitchFamily="18" charset="0"/>
                              <a:cs typeface="Times New Roman" panose="02020603050405020304" pitchFamily="18" charset="0"/>
                            </a:rPr>
                            <a:t>1,2</a:t>
                          </a:r>
                        </a:p>
                      </a:txBody>
                      <a:tcPr marL="106863" marR="106863" marT="53432" marB="53432" anchor="ctr">
                        <a:solidFill>
                          <a:srgbClr val="8BD2D0"/>
                        </a:solidFill>
                      </a:tcPr>
                    </a:tc>
                    <a:tc>
                      <a:txBody>
                        <a:bodyPr/>
                        <a:lstStyle/>
                        <a:p>
                          <a:pPr algn="ctr"/>
                          <a:r>
                            <a:rPr lang="en-VN" sz="2400" b="1" dirty="0">
                              <a:latin typeface="Times New Roman" panose="02020603050405020304" pitchFamily="18" charset="0"/>
                              <a:cs typeface="Times New Roman" panose="02020603050405020304" pitchFamily="18" charset="0"/>
                            </a:rPr>
                            <a:t>1,5</a:t>
                          </a:r>
                        </a:p>
                      </a:txBody>
                      <a:tcPr marL="106863" marR="106863" marT="53432" marB="53432" anchor="ctr">
                        <a:solidFill>
                          <a:srgbClr val="8BD2D0"/>
                        </a:solidFill>
                      </a:tcPr>
                    </a:tc>
                    <a:tc>
                      <a:txBody>
                        <a:bodyPr/>
                        <a:lstStyle/>
                        <a:p>
                          <a:pPr algn="ctr"/>
                          <a:r>
                            <a:rPr lang="en-VN" sz="2400" b="1" dirty="0">
                              <a:latin typeface="Times New Roman" panose="02020603050405020304" pitchFamily="18" charset="0"/>
                              <a:cs typeface="Times New Roman" panose="02020603050405020304" pitchFamily="18" charset="0"/>
                            </a:rPr>
                            <a:t>1,8</a:t>
                          </a:r>
                        </a:p>
                      </a:txBody>
                      <a:tcPr marL="106863" marR="106863" marT="53432" marB="53432" anchor="ctr">
                        <a:solidFill>
                          <a:srgbClr val="8BD2D0"/>
                        </a:solidFill>
                      </a:tcPr>
                    </a:tc>
                    <a:extLst>
                      <a:ext uri="{0D108BD9-81ED-4DB2-BD59-A6C34878D82A}">
                        <a16:rowId xmlns:a16="http://schemas.microsoft.com/office/drawing/2014/main" val="3579265718"/>
                      </a:ext>
                    </a:extLst>
                  </a:tr>
                  <a:tr h="883928">
                    <a:tc>
                      <a:txBody>
                        <a:bodyPr/>
                        <a:lstStyle/>
                        <a:p>
                          <a:endParaRPr lang="en-VN"/>
                        </a:p>
                      </a:txBody>
                      <a:tcPr marL="106863" marR="106863" marT="53432" marB="53432" anchor="ctr">
                        <a:blipFill>
                          <a:blip r:embed="rId2"/>
                          <a:stretch>
                            <a:fillRect l="-361" t="-200000" r="-105415" b="-2857"/>
                          </a:stretch>
                        </a:blipFill>
                      </a:tcPr>
                    </a:tc>
                    <a:tc>
                      <a:txBody>
                        <a:bodyPr/>
                        <a:lstStyle/>
                        <a:p>
                          <a:pPr algn="ctr"/>
                          <a:endParaRPr lang="en-VN"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en-VN"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en-VN"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en-VN"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en-VN"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extLst>
                      <a:ext uri="{0D108BD9-81ED-4DB2-BD59-A6C34878D82A}">
                        <a16:rowId xmlns:a16="http://schemas.microsoft.com/office/drawing/2014/main" val="2363317834"/>
                      </a:ext>
                    </a:extLst>
                  </a:tr>
                </a:tbl>
              </a:graphicData>
            </a:graphic>
          </p:graphicFrame>
        </mc:Fallback>
      </mc:AlternateContent>
      <p:sp>
        <p:nvSpPr>
          <p:cNvPr id="4" name="TextBox 3">
            <a:extLst>
              <a:ext uri="{FF2B5EF4-FFF2-40B4-BE49-F238E27FC236}">
                <a16:creationId xmlns="" xmlns:a16="http://schemas.microsoft.com/office/drawing/2014/main" id="{97A56061-9C74-479A-B437-CC1AACAC0448}"/>
              </a:ext>
            </a:extLst>
          </p:cNvPr>
          <p:cNvSpPr txBox="1"/>
          <p:nvPr/>
        </p:nvSpPr>
        <p:spPr>
          <a:xfrm>
            <a:off x="320157" y="0"/>
            <a:ext cx="2138564" cy="68480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Dây</a:t>
            </a:r>
            <a:r>
              <a:rPr kumimoji="0" lang="en-US" sz="28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nhôm</a:t>
            </a:r>
            <a:endParaRPr kumimoji="0" lang="en-US" sz="28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3446A0CB-CF4C-4C4F-8441-A543BD87D360}"/>
              </a:ext>
            </a:extLst>
          </p:cNvPr>
          <p:cNvSpPr txBox="1"/>
          <p:nvPr/>
        </p:nvSpPr>
        <p:spPr>
          <a:xfrm>
            <a:off x="96637" y="3327555"/>
            <a:ext cx="2138564" cy="68480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Dây</a:t>
            </a:r>
            <a:r>
              <a:rPr kumimoji="0" lang="en-US" sz="28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sắt</a:t>
            </a:r>
            <a:endParaRPr kumimoji="0" lang="en-US" sz="28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 xmlns:a16="http://schemas.microsoft.com/office/drawing/2014/main" id="{ECF28267-5E7A-4FAF-B74F-F497C4450DB8}"/>
                  </a:ext>
                </a:extLst>
              </p:cNvPr>
              <p:cNvGraphicFramePr>
                <a:graphicFrameLocks noGrp="1"/>
              </p:cNvGraphicFramePr>
              <p:nvPr>
                <p:extLst>
                  <p:ext uri="{D42A27DB-BD31-4B8C-83A1-F6EECF244321}">
                    <p14:modId xmlns:p14="http://schemas.microsoft.com/office/powerpoint/2010/main" val="1944666832"/>
                  </p:ext>
                </p:extLst>
              </p:nvPr>
            </p:nvGraphicFramePr>
            <p:xfrm>
              <a:off x="419748" y="4088101"/>
              <a:ext cx="7190091" cy="2567010"/>
            </p:xfrm>
            <a:graphic>
              <a:graphicData uri="http://schemas.openxmlformats.org/drawingml/2006/table">
                <a:tbl>
                  <a:tblPr firstRow="1" bandRow="1">
                    <a:tableStyleId>{5C22544A-7EE6-4342-B048-85BDC9FD1C3A}</a:tableStyleId>
                  </a:tblPr>
                  <a:tblGrid>
                    <a:gridCol w="3516892">
                      <a:extLst>
                        <a:ext uri="{9D8B030D-6E8A-4147-A177-3AD203B41FA5}">
                          <a16:colId xmlns="" xmlns:a16="http://schemas.microsoft.com/office/drawing/2014/main" val="1426411352"/>
                        </a:ext>
                      </a:extLst>
                    </a:gridCol>
                    <a:gridCol w="781531">
                      <a:extLst>
                        <a:ext uri="{9D8B030D-6E8A-4147-A177-3AD203B41FA5}">
                          <a16:colId xmlns="" xmlns:a16="http://schemas.microsoft.com/office/drawing/2014/main" val="852446651"/>
                        </a:ext>
                      </a:extLst>
                    </a:gridCol>
                    <a:gridCol w="703378">
                      <a:extLst>
                        <a:ext uri="{9D8B030D-6E8A-4147-A177-3AD203B41FA5}">
                          <a16:colId xmlns="" xmlns:a16="http://schemas.microsoft.com/office/drawing/2014/main" val="900438673"/>
                        </a:ext>
                      </a:extLst>
                    </a:gridCol>
                    <a:gridCol w="781531">
                      <a:extLst>
                        <a:ext uri="{9D8B030D-6E8A-4147-A177-3AD203B41FA5}">
                          <a16:colId xmlns="" xmlns:a16="http://schemas.microsoft.com/office/drawing/2014/main" val="2351625629"/>
                        </a:ext>
                      </a:extLst>
                    </a:gridCol>
                    <a:gridCol w="703378">
                      <a:extLst>
                        <a:ext uri="{9D8B030D-6E8A-4147-A177-3AD203B41FA5}">
                          <a16:colId xmlns="" xmlns:a16="http://schemas.microsoft.com/office/drawing/2014/main" val="3933549111"/>
                        </a:ext>
                      </a:extLst>
                    </a:gridCol>
                    <a:gridCol w="703381">
                      <a:extLst>
                        <a:ext uri="{9D8B030D-6E8A-4147-A177-3AD203B41FA5}">
                          <a16:colId xmlns="" xmlns:a16="http://schemas.microsoft.com/office/drawing/2014/main" val="1576704184"/>
                        </a:ext>
                      </a:extLst>
                    </a:gridCol>
                  </a:tblGrid>
                  <a:tr h="855670">
                    <a:tc>
                      <a:txBody>
                        <a:bodyPr/>
                        <a:lstStyle/>
                        <a:p>
                          <a:pPr algn="ctr"/>
                          <a:r>
                            <a:rPr lang="x-none" sz="2400" dirty="0">
                              <a:solidFill>
                                <a:schemeClr val="tx1"/>
                              </a:solidFill>
                              <a:latin typeface="Times New Roman" panose="02020603050405020304" pitchFamily="18" charset="0"/>
                              <a:cs typeface="Times New Roman" panose="02020603050405020304" pitchFamily="18" charset="0"/>
                            </a:rPr>
                            <a:t>Hiệu điện thế (V)</a:t>
                          </a:r>
                        </a:p>
                      </a:txBody>
                      <a:tcPr marL="106863" marR="106863" marT="53432" marB="53432" anchor="ctr">
                        <a:solidFill>
                          <a:srgbClr val="00A19D"/>
                        </a:solidFill>
                      </a:tcPr>
                    </a:tc>
                    <a:tc>
                      <a:txBody>
                        <a:bodyPr/>
                        <a:lstStyle/>
                        <a:p>
                          <a:pPr algn="ctr"/>
                          <a:r>
                            <a:rPr lang="x-none" sz="2400" dirty="0">
                              <a:solidFill>
                                <a:schemeClr val="tx1"/>
                              </a:solidFill>
                              <a:latin typeface="Times New Roman" panose="02020603050405020304" pitchFamily="18" charset="0"/>
                              <a:cs typeface="Times New Roman" panose="02020603050405020304" pitchFamily="18" charset="0"/>
                            </a:rPr>
                            <a:t>3</a:t>
                          </a:r>
                        </a:p>
                      </a:txBody>
                      <a:tcPr marL="106863" marR="106863" marT="53432" marB="53432" anchor="ctr">
                        <a:solidFill>
                          <a:srgbClr val="00A19D"/>
                        </a:solidFill>
                      </a:tcPr>
                    </a:tc>
                    <a:tc>
                      <a:txBody>
                        <a:bodyPr/>
                        <a:lstStyle/>
                        <a:p>
                          <a:pPr algn="ctr"/>
                          <a:r>
                            <a:rPr lang="x-none" sz="2400" dirty="0">
                              <a:solidFill>
                                <a:schemeClr val="tx1"/>
                              </a:solidFill>
                              <a:latin typeface="Times New Roman" panose="02020603050405020304" pitchFamily="18" charset="0"/>
                              <a:cs typeface="Times New Roman" panose="02020603050405020304" pitchFamily="18" charset="0"/>
                            </a:rPr>
                            <a:t>4,5</a:t>
                          </a:r>
                        </a:p>
                      </a:txBody>
                      <a:tcPr marL="106863" marR="106863" marT="53432" marB="53432" anchor="ctr">
                        <a:solidFill>
                          <a:srgbClr val="00A19D"/>
                        </a:solidFill>
                      </a:tcPr>
                    </a:tc>
                    <a:tc>
                      <a:txBody>
                        <a:bodyPr/>
                        <a:lstStyle/>
                        <a:p>
                          <a:pPr algn="ctr"/>
                          <a:r>
                            <a:rPr lang="x-none" sz="2400" dirty="0">
                              <a:solidFill>
                                <a:schemeClr val="tx1"/>
                              </a:solidFill>
                              <a:latin typeface="Times New Roman" panose="02020603050405020304" pitchFamily="18" charset="0"/>
                              <a:cs typeface="Times New Roman" panose="02020603050405020304" pitchFamily="18" charset="0"/>
                            </a:rPr>
                            <a:t>6</a:t>
                          </a:r>
                        </a:p>
                      </a:txBody>
                      <a:tcPr marL="106863" marR="106863" marT="53432" marB="53432" anchor="ctr">
                        <a:solidFill>
                          <a:srgbClr val="00A19D"/>
                        </a:solidFill>
                      </a:tcPr>
                    </a:tc>
                    <a:tc>
                      <a:txBody>
                        <a:bodyPr/>
                        <a:lstStyle/>
                        <a:p>
                          <a:pPr algn="ctr"/>
                          <a:r>
                            <a:rPr lang="x-none" sz="2400" dirty="0">
                              <a:solidFill>
                                <a:schemeClr val="tx1"/>
                              </a:solidFill>
                              <a:latin typeface="Times New Roman" panose="02020603050405020304" pitchFamily="18" charset="0"/>
                              <a:cs typeface="Times New Roman" panose="02020603050405020304" pitchFamily="18" charset="0"/>
                            </a:rPr>
                            <a:t>7,5</a:t>
                          </a:r>
                        </a:p>
                      </a:txBody>
                      <a:tcPr marL="106863" marR="106863" marT="53432" marB="53432" anchor="ctr">
                        <a:solidFill>
                          <a:srgbClr val="00A19D"/>
                        </a:solidFill>
                      </a:tcPr>
                    </a:tc>
                    <a:tc>
                      <a:txBody>
                        <a:bodyPr/>
                        <a:lstStyle/>
                        <a:p>
                          <a:pPr algn="ctr"/>
                          <a:r>
                            <a:rPr lang="x-none" sz="2400" dirty="0">
                              <a:solidFill>
                                <a:schemeClr val="tx1"/>
                              </a:solidFill>
                              <a:latin typeface="Times New Roman" panose="02020603050405020304" pitchFamily="18" charset="0"/>
                              <a:cs typeface="Times New Roman" panose="02020603050405020304" pitchFamily="18" charset="0"/>
                            </a:rPr>
                            <a:t>9</a:t>
                          </a:r>
                        </a:p>
                      </a:txBody>
                      <a:tcPr marL="106863" marR="106863" marT="53432" marB="53432" anchor="ctr">
                        <a:solidFill>
                          <a:srgbClr val="00A19D"/>
                        </a:solidFill>
                      </a:tcPr>
                    </a:tc>
                    <a:extLst>
                      <a:ext uri="{0D108BD9-81ED-4DB2-BD59-A6C34878D82A}">
                        <a16:rowId xmlns="" xmlns:a16="http://schemas.microsoft.com/office/drawing/2014/main" val="236591396"/>
                      </a:ext>
                    </a:extLst>
                  </a:tr>
                  <a:tr h="855670">
                    <a:tc>
                      <a:txBody>
                        <a:bodyPr/>
                        <a:lstStyle/>
                        <a:p>
                          <a:pPr algn="ctr"/>
                          <a:r>
                            <a:rPr lang="x-none" sz="2400" b="1" dirty="0">
                              <a:solidFill>
                                <a:schemeClr val="tx1"/>
                              </a:solidFill>
                              <a:latin typeface="Times New Roman" panose="02020603050405020304" pitchFamily="18" charset="0"/>
                              <a:cs typeface="Times New Roman" panose="02020603050405020304" pitchFamily="18" charset="0"/>
                            </a:rPr>
                            <a:t>Cường độ dòng điện (A)</a:t>
                          </a:r>
                        </a:p>
                      </a:txBody>
                      <a:tcPr marL="106863" marR="106863" marT="53432" marB="53432" anchor="ctr">
                        <a:solidFill>
                          <a:srgbClr val="8BD2D0"/>
                        </a:solidFill>
                      </a:tcPr>
                    </a:tc>
                    <a:tc>
                      <a:txBody>
                        <a:bodyPr/>
                        <a:lstStyle/>
                        <a:p>
                          <a:pPr algn="ctr"/>
                          <a:r>
                            <a:rPr lang="x-none" sz="2400" b="1" dirty="0">
                              <a:latin typeface="Times New Roman" panose="02020603050405020304" pitchFamily="18" charset="0"/>
                              <a:cs typeface="Times New Roman" panose="02020603050405020304" pitchFamily="18" charset="0"/>
                            </a:rPr>
                            <a:t>0,6</a:t>
                          </a:r>
                        </a:p>
                      </a:txBody>
                      <a:tcPr marL="106863" marR="106863" marT="53432" marB="53432" anchor="ctr">
                        <a:solidFill>
                          <a:srgbClr val="8BD2D0"/>
                        </a:solidFill>
                      </a:tcPr>
                    </a:tc>
                    <a:tc>
                      <a:txBody>
                        <a:bodyPr/>
                        <a:lstStyle/>
                        <a:p>
                          <a:pPr algn="ctr"/>
                          <a:r>
                            <a:rPr lang="x-none" sz="2400" b="1" dirty="0">
                              <a:latin typeface="Times New Roman" panose="02020603050405020304" pitchFamily="18" charset="0"/>
                              <a:cs typeface="Times New Roman" panose="02020603050405020304" pitchFamily="18" charset="0"/>
                            </a:rPr>
                            <a:t>0,9</a:t>
                          </a:r>
                        </a:p>
                      </a:txBody>
                      <a:tcPr marL="106863" marR="106863" marT="53432" marB="53432" anchor="ctr">
                        <a:solidFill>
                          <a:srgbClr val="8BD2D0"/>
                        </a:solidFill>
                      </a:tcPr>
                    </a:tc>
                    <a:tc>
                      <a:txBody>
                        <a:bodyPr/>
                        <a:lstStyle/>
                        <a:p>
                          <a:pPr algn="ctr"/>
                          <a:r>
                            <a:rPr lang="x-none" sz="2400" b="1" dirty="0">
                              <a:latin typeface="Times New Roman" panose="02020603050405020304" pitchFamily="18" charset="0"/>
                              <a:cs typeface="Times New Roman" panose="02020603050405020304" pitchFamily="18" charset="0"/>
                            </a:rPr>
                            <a:t>1,2</a:t>
                          </a:r>
                        </a:p>
                      </a:txBody>
                      <a:tcPr marL="106863" marR="106863" marT="53432" marB="53432" anchor="ctr">
                        <a:solidFill>
                          <a:srgbClr val="8BD2D0"/>
                        </a:solidFill>
                      </a:tcPr>
                    </a:tc>
                    <a:tc>
                      <a:txBody>
                        <a:bodyPr/>
                        <a:lstStyle/>
                        <a:p>
                          <a:pPr algn="ctr"/>
                          <a:r>
                            <a:rPr lang="x-none" sz="2400" b="1" dirty="0">
                              <a:latin typeface="Times New Roman" panose="02020603050405020304" pitchFamily="18" charset="0"/>
                              <a:cs typeface="Times New Roman" panose="02020603050405020304" pitchFamily="18" charset="0"/>
                            </a:rPr>
                            <a:t>1,5</a:t>
                          </a:r>
                        </a:p>
                      </a:txBody>
                      <a:tcPr marL="106863" marR="106863" marT="53432" marB="53432" anchor="ctr">
                        <a:solidFill>
                          <a:srgbClr val="8BD2D0"/>
                        </a:solidFill>
                      </a:tcPr>
                    </a:tc>
                    <a:tc>
                      <a:txBody>
                        <a:bodyPr/>
                        <a:lstStyle/>
                        <a:p>
                          <a:pPr algn="ctr"/>
                          <a:r>
                            <a:rPr lang="x-none" sz="2400" b="1" dirty="0">
                              <a:latin typeface="Times New Roman" panose="02020603050405020304" pitchFamily="18" charset="0"/>
                              <a:cs typeface="Times New Roman" panose="02020603050405020304" pitchFamily="18" charset="0"/>
                            </a:rPr>
                            <a:t>1,8</a:t>
                          </a:r>
                        </a:p>
                      </a:txBody>
                      <a:tcPr marL="106863" marR="106863" marT="53432" marB="53432" anchor="ctr">
                        <a:solidFill>
                          <a:srgbClr val="8BD2D0"/>
                        </a:solidFill>
                      </a:tcPr>
                    </a:tc>
                    <a:extLst>
                      <a:ext uri="{0D108BD9-81ED-4DB2-BD59-A6C34878D82A}">
                        <a16:rowId xmlns="" xmlns:a16="http://schemas.microsoft.com/office/drawing/2014/main" val="3579265718"/>
                      </a:ext>
                    </a:extLst>
                  </a:tr>
                  <a:tr h="855670">
                    <a:tc>
                      <a:txBody>
                        <a:bodyPr/>
                        <a:lstStyle/>
                        <a:p>
                          <a:pPr algn="ctr"/>
                          <a:r>
                            <a:rPr lang="x-none" sz="2400" b="1" dirty="0">
                              <a:solidFill>
                                <a:schemeClr val="tx1"/>
                              </a:solidFill>
                              <a:latin typeface="Times New Roman" panose="02020603050405020304" pitchFamily="18" charset="0"/>
                              <a:cs typeface="Times New Roman" panose="02020603050405020304" pitchFamily="18" charset="0"/>
                            </a:rPr>
                            <a:t>Thương số</a:t>
                          </a:r>
                          <a:r>
                            <a:rPr lang="en-US" sz="2400" b="1" dirty="0">
                              <a:solidFill>
                                <a:schemeClr val="tx1"/>
                              </a:solidFill>
                              <a:latin typeface="Times New Roman" panose="02020603050405020304" pitchFamily="18" charset="0"/>
                              <a:cs typeface="Times New Roman" panose="02020603050405020304" pitchFamily="18" charset="0"/>
                            </a:rPr>
                            <a:t> </a:t>
                          </a:r>
                          <a:r>
                            <a:rPr lang="x-none" sz="24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x-none" sz="3200" b="1" i="1" smtClean="0">
                                      <a:solidFill>
                                        <a:schemeClr val="tx1"/>
                                      </a:solidFill>
                                      <a:latin typeface="Cambria Math" panose="02040503050406030204" pitchFamily="18" charset="0"/>
                                    </a:rPr>
                                  </m:ctrlPr>
                                </m:fPr>
                                <m:num>
                                  <m:r>
                                    <a:rPr lang="vi-VN" sz="3200" b="1" i="1" smtClean="0">
                                      <a:solidFill>
                                        <a:schemeClr val="tx1"/>
                                      </a:solidFill>
                                      <a:latin typeface="Cambria Math" panose="02040503050406030204" pitchFamily="18" charset="0"/>
                                    </a:rPr>
                                    <m:t>𝑼</m:t>
                                  </m:r>
                                </m:num>
                                <m:den>
                                  <m:r>
                                    <a:rPr lang="x-none" sz="3200" b="1" i="1" smtClean="0">
                                      <a:solidFill>
                                        <a:schemeClr val="tx1"/>
                                      </a:solidFill>
                                      <a:latin typeface="Cambria Math" panose="02040503050406030204" pitchFamily="18" charset="0"/>
                                    </a:rPr>
                                    <m:t>𝑰</m:t>
                                  </m:r>
                                </m:den>
                              </m:f>
                            </m:oMath>
                          </a14:m>
                          <a:endParaRPr lang="x-none" sz="2400" b="1" dirty="0">
                            <a:solidFill>
                              <a:schemeClr val="tx1"/>
                            </a:solidFill>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x-none"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extLst>
                      <a:ext uri="{0D108BD9-81ED-4DB2-BD59-A6C34878D82A}">
                        <a16:rowId xmlns="" xmlns:a16="http://schemas.microsoft.com/office/drawing/2014/main" val="2363317834"/>
                      </a:ext>
                    </a:extLst>
                  </a:tr>
                </a:tbl>
              </a:graphicData>
            </a:graphic>
          </p:graphicFrame>
        </mc:Choice>
        <mc:Fallback xmlns="">
          <p:graphicFrame>
            <p:nvGraphicFramePr>
              <p:cNvPr id="6" name="Table 5">
                <a:extLst>
                  <a:ext uri="{FF2B5EF4-FFF2-40B4-BE49-F238E27FC236}">
                    <a16:creationId xmlns:a16="http://schemas.microsoft.com/office/drawing/2014/main" id="{ECF28267-5E7A-4FAF-B74F-F497C4450DB8}"/>
                  </a:ext>
                </a:extLst>
              </p:cNvPr>
              <p:cNvGraphicFramePr>
                <a:graphicFrameLocks noGrp="1"/>
              </p:cNvGraphicFramePr>
              <p:nvPr>
                <p:extLst>
                  <p:ext uri="{D42A27DB-BD31-4B8C-83A1-F6EECF244321}">
                    <p14:modId xmlns:p14="http://schemas.microsoft.com/office/powerpoint/2010/main" val="1944666832"/>
                  </p:ext>
                </p:extLst>
              </p:nvPr>
            </p:nvGraphicFramePr>
            <p:xfrm>
              <a:off x="419748" y="4088101"/>
              <a:ext cx="7190091" cy="2567010"/>
            </p:xfrm>
            <a:graphic>
              <a:graphicData uri="http://schemas.openxmlformats.org/drawingml/2006/table">
                <a:tbl>
                  <a:tblPr firstRow="1" bandRow="1">
                    <a:tableStyleId>{5C22544A-7EE6-4342-B048-85BDC9FD1C3A}</a:tableStyleId>
                  </a:tblPr>
                  <a:tblGrid>
                    <a:gridCol w="3516892">
                      <a:extLst>
                        <a:ext uri="{9D8B030D-6E8A-4147-A177-3AD203B41FA5}">
                          <a16:colId xmlns:a16="http://schemas.microsoft.com/office/drawing/2014/main" val="1426411352"/>
                        </a:ext>
                      </a:extLst>
                    </a:gridCol>
                    <a:gridCol w="781531">
                      <a:extLst>
                        <a:ext uri="{9D8B030D-6E8A-4147-A177-3AD203B41FA5}">
                          <a16:colId xmlns:a16="http://schemas.microsoft.com/office/drawing/2014/main" val="852446651"/>
                        </a:ext>
                      </a:extLst>
                    </a:gridCol>
                    <a:gridCol w="703378">
                      <a:extLst>
                        <a:ext uri="{9D8B030D-6E8A-4147-A177-3AD203B41FA5}">
                          <a16:colId xmlns:a16="http://schemas.microsoft.com/office/drawing/2014/main" val="900438673"/>
                        </a:ext>
                      </a:extLst>
                    </a:gridCol>
                    <a:gridCol w="781531">
                      <a:extLst>
                        <a:ext uri="{9D8B030D-6E8A-4147-A177-3AD203B41FA5}">
                          <a16:colId xmlns:a16="http://schemas.microsoft.com/office/drawing/2014/main" val="2351625629"/>
                        </a:ext>
                      </a:extLst>
                    </a:gridCol>
                    <a:gridCol w="703378">
                      <a:extLst>
                        <a:ext uri="{9D8B030D-6E8A-4147-A177-3AD203B41FA5}">
                          <a16:colId xmlns:a16="http://schemas.microsoft.com/office/drawing/2014/main" val="3933549111"/>
                        </a:ext>
                      </a:extLst>
                    </a:gridCol>
                    <a:gridCol w="703381">
                      <a:extLst>
                        <a:ext uri="{9D8B030D-6E8A-4147-A177-3AD203B41FA5}">
                          <a16:colId xmlns:a16="http://schemas.microsoft.com/office/drawing/2014/main" val="1576704184"/>
                        </a:ext>
                      </a:extLst>
                    </a:gridCol>
                  </a:tblGrid>
                  <a:tr h="855670">
                    <a:tc>
                      <a:txBody>
                        <a:bodyPr/>
                        <a:lstStyle/>
                        <a:p>
                          <a:pPr algn="ctr"/>
                          <a:r>
                            <a:rPr lang="en-VN" sz="2400" dirty="0">
                              <a:solidFill>
                                <a:schemeClr val="tx1"/>
                              </a:solidFill>
                              <a:latin typeface="Times New Roman" panose="02020603050405020304" pitchFamily="18" charset="0"/>
                              <a:cs typeface="Times New Roman" panose="02020603050405020304" pitchFamily="18" charset="0"/>
                            </a:rPr>
                            <a:t>Hiệu điện thế (V)</a:t>
                          </a:r>
                        </a:p>
                      </a:txBody>
                      <a:tcPr marL="106863" marR="106863" marT="53432" marB="53432" anchor="ctr">
                        <a:solidFill>
                          <a:srgbClr val="00A19D"/>
                        </a:solidFill>
                      </a:tcPr>
                    </a:tc>
                    <a:tc>
                      <a:txBody>
                        <a:bodyPr/>
                        <a:lstStyle/>
                        <a:p>
                          <a:pPr algn="ctr"/>
                          <a:r>
                            <a:rPr lang="en-VN" sz="2400" dirty="0">
                              <a:solidFill>
                                <a:schemeClr val="tx1"/>
                              </a:solidFill>
                              <a:latin typeface="Times New Roman" panose="02020603050405020304" pitchFamily="18" charset="0"/>
                              <a:cs typeface="Times New Roman" panose="02020603050405020304" pitchFamily="18" charset="0"/>
                            </a:rPr>
                            <a:t>3</a:t>
                          </a:r>
                        </a:p>
                      </a:txBody>
                      <a:tcPr marL="106863" marR="106863" marT="53432" marB="53432" anchor="ctr">
                        <a:solidFill>
                          <a:srgbClr val="00A19D"/>
                        </a:solidFill>
                      </a:tcPr>
                    </a:tc>
                    <a:tc>
                      <a:txBody>
                        <a:bodyPr/>
                        <a:lstStyle/>
                        <a:p>
                          <a:pPr algn="ctr"/>
                          <a:r>
                            <a:rPr lang="en-VN" sz="2400" dirty="0">
                              <a:solidFill>
                                <a:schemeClr val="tx1"/>
                              </a:solidFill>
                              <a:latin typeface="Times New Roman" panose="02020603050405020304" pitchFamily="18" charset="0"/>
                              <a:cs typeface="Times New Roman" panose="02020603050405020304" pitchFamily="18" charset="0"/>
                            </a:rPr>
                            <a:t>4,5</a:t>
                          </a:r>
                        </a:p>
                      </a:txBody>
                      <a:tcPr marL="106863" marR="106863" marT="53432" marB="53432" anchor="ctr">
                        <a:solidFill>
                          <a:srgbClr val="00A19D"/>
                        </a:solidFill>
                      </a:tcPr>
                    </a:tc>
                    <a:tc>
                      <a:txBody>
                        <a:bodyPr/>
                        <a:lstStyle/>
                        <a:p>
                          <a:pPr algn="ctr"/>
                          <a:r>
                            <a:rPr lang="en-VN" sz="2400" dirty="0">
                              <a:solidFill>
                                <a:schemeClr val="tx1"/>
                              </a:solidFill>
                              <a:latin typeface="Times New Roman" panose="02020603050405020304" pitchFamily="18" charset="0"/>
                              <a:cs typeface="Times New Roman" panose="02020603050405020304" pitchFamily="18" charset="0"/>
                            </a:rPr>
                            <a:t>6</a:t>
                          </a:r>
                        </a:p>
                      </a:txBody>
                      <a:tcPr marL="106863" marR="106863" marT="53432" marB="53432" anchor="ctr">
                        <a:solidFill>
                          <a:srgbClr val="00A19D"/>
                        </a:solidFill>
                      </a:tcPr>
                    </a:tc>
                    <a:tc>
                      <a:txBody>
                        <a:bodyPr/>
                        <a:lstStyle/>
                        <a:p>
                          <a:pPr algn="ctr"/>
                          <a:r>
                            <a:rPr lang="en-VN" sz="2400" dirty="0">
                              <a:solidFill>
                                <a:schemeClr val="tx1"/>
                              </a:solidFill>
                              <a:latin typeface="Times New Roman" panose="02020603050405020304" pitchFamily="18" charset="0"/>
                              <a:cs typeface="Times New Roman" panose="02020603050405020304" pitchFamily="18" charset="0"/>
                            </a:rPr>
                            <a:t>7,5</a:t>
                          </a:r>
                        </a:p>
                      </a:txBody>
                      <a:tcPr marL="106863" marR="106863" marT="53432" marB="53432" anchor="ctr">
                        <a:solidFill>
                          <a:srgbClr val="00A19D"/>
                        </a:solidFill>
                      </a:tcPr>
                    </a:tc>
                    <a:tc>
                      <a:txBody>
                        <a:bodyPr/>
                        <a:lstStyle/>
                        <a:p>
                          <a:pPr algn="ctr"/>
                          <a:r>
                            <a:rPr lang="en-VN" sz="2400" dirty="0">
                              <a:solidFill>
                                <a:schemeClr val="tx1"/>
                              </a:solidFill>
                              <a:latin typeface="Times New Roman" panose="02020603050405020304" pitchFamily="18" charset="0"/>
                              <a:cs typeface="Times New Roman" panose="02020603050405020304" pitchFamily="18" charset="0"/>
                            </a:rPr>
                            <a:t>9</a:t>
                          </a:r>
                        </a:p>
                      </a:txBody>
                      <a:tcPr marL="106863" marR="106863" marT="53432" marB="53432" anchor="ctr">
                        <a:solidFill>
                          <a:srgbClr val="00A19D"/>
                        </a:solidFill>
                      </a:tcPr>
                    </a:tc>
                    <a:extLst>
                      <a:ext uri="{0D108BD9-81ED-4DB2-BD59-A6C34878D82A}">
                        <a16:rowId xmlns:a16="http://schemas.microsoft.com/office/drawing/2014/main" val="236591396"/>
                      </a:ext>
                    </a:extLst>
                  </a:tr>
                  <a:tr h="855670">
                    <a:tc>
                      <a:txBody>
                        <a:bodyPr/>
                        <a:lstStyle/>
                        <a:p>
                          <a:pPr algn="ctr"/>
                          <a:r>
                            <a:rPr lang="en-VN" sz="2400" b="1" dirty="0">
                              <a:solidFill>
                                <a:schemeClr val="tx1"/>
                              </a:solidFill>
                              <a:latin typeface="Times New Roman" panose="02020603050405020304" pitchFamily="18" charset="0"/>
                              <a:cs typeface="Times New Roman" panose="02020603050405020304" pitchFamily="18" charset="0"/>
                            </a:rPr>
                            <a:t>Cường độ dòng điện (A)</a:t>
                          </a:r>
                        </a:p>
                      </a:txBody>
                      <a:tcPr marL="106863" marR="106863" marT="53432" marB="53432" anchor="ctr">
                        <a:solidFill>
                          <a:srgbClr val="8BD2D0"/>
                        </a:solidFill>
                      </a:tcPr>
                    </a:tc>
                    <a:tc>
                      <a:txBody>
                        <a:bodyPr/>
                        <a:lstStyle/>
                        <a:p>
                          <a:pPr algn="ctr"/>
                          <a:r>
                            <a:rPr lang="en-VN" sz="2400" b="1" dirty="0">
                              <a:latin typeface="Times New Roman" panose="02020603050405020304" pitchFamily="18" charset="0"/>
                              <a:cs typeface="Times New Roman" panose="02020603050405020304" pitchFamily="18" charset="0"/>
                            </a:rPr>
                            <a:t>0,6</a:t>
                          </a:r>
                        </a:p>
                      </a:txBody>
                      <a:tcPr marL="106863" marR="106863" marT="53432" marB="53432" anchor="ctr">
                        <a:solidFill>
                          <a:srgbClr val="8BD2D0"/>
                        </a:solidFill>
                      </a:tcPr>
                    </a:tc>
                    <a:tc>
                      <a:txBody>
                        <a:bodyPr/>
                        <a:lstStyle/>
                        <a:p>
                          <a:pPr algn="ctr"/>
                          <a:r>
                            <a:rPr lang="en-VN" sz="2400" b="1" dirty="0">
                              <a:latin typeface="Times New Roman" panose="02020603050405020304" pitchFamily="18" charset="0"/>
                              <a:cs typeface="Times New Roman" panose="02020603050405020304" pitchFamily="18" charset="0"/>
                            </a:rPr>
                            <a:t>0,9</a:t>
                          </a:r>
                        </a:p>
                      </a:txBody>
                      <a:tcPr marL="106863" marR="106863" marT="53432" marB="53432" anchor="ctr">
                        <a:solidFill>
                          <a:srgbClr val="8BD2D0"/>
                        </a:solidFill>
                      </a:tcPr>
                    </a:tc>
                    <a:tc>
                      <a:txBody>
                        <a:bodyPr/>
                        <a:lstStyle/>
                        <a:p>
                          <a:pPr algn="ctr"/>
                          <a:r>
                            <a:rPr lang="en-VN" sz="2400" b="1" dirty="0">
                              <a:latin typeface="Times New Roman" panose="02020603050405020304" pitchFamily="18" charset="0"/>
                              <a:cs typeface="Times New Roman" panose="02020603050405020304" pitchFamily="18" charset="0"/>
                            </a:rPr>
                            <a:t>1,2</a:t>
                          </a:r>
                        </a:p>
                      </a:txBody>
                      <a:tcPr marL="106863" marR="106863" marT="53432" marB="53432" anchor="ctr">
                        <a:solidFill>
                          <a:srgbClr val="8BD2D0"/>
                        </a:solidFill>
                      </a:tcPr>
                    </a:tc>
                    <a:tc>
                      <a:txBody>
                        <a:bodyPr/>
                        <a:lstStyle/>
                        <a:p>
                          <a:pPr algn="ctr"/>
                          <a:r>
                            <a:rPr lang="en-VN" sz="2400" b="1" dirty="0">
                              <a:latin typeface="Times New Roman" panose="02020603050405020304" pitchFamily="18" charset="0"/>
                              <a:cs typeface="Times New Roman" panose="02020603050405020304" pitchFamily="18" charset="0"/>
                            </a:rPr>
                            <a:t>1,5</a:t>
                          </a:r>
                        </a:p>
                      </a:txBody>
                      <a:tcPr marL="106863" marR="106863" marT="53432" marB="53432" anchor="ctr">
                        <a:solidFill>
                          <a:srgbClr val="8BD2D0"/>
                        </a:solidFill>
                      </a:tcPr>
                    </a:tc>
                    <a:tc>
                      <a:txBody>
                        <a:bodyPr/>
                        <a:lstStyle/>
                        <a:p>
                          <a:pPr algn="ctr"/>
                          <a:r>
                            <a:rPr lang="en-VN" sz="2400" b="1" dirty="0">
                              <a:latin typeface="Times New Roman" panose="02020603050405020304" pitchFamily="18" charset="0"/>
                              <a:cs typeface="Times New Roman" panose="02020603050405020304" pitchFamily="18" charset="0"/>
                            </a:rPr>
                            <a:t>1,8</a:t>
                          </a:r>
                        </a:p>
                      </a:txBody>
                      <a:tcPr marL="106863" marR="106863" marT="53432" marB="53432" anchor="ctr">
                        <a:solidFill>
                          <a:srgbClr val="8BD2D0"/>
                        </a:solidFill>
                      </a:tcPr>
                    </a:tc>
                    <a:extLst>
                      <a:ext uri="{0D108BD9-81ED-4DB2-BD59-A6C34878D82A}">
                        <a16:rowId xmlns:a16="http://schemas.microsoft.com/office/drawing/2014/main" val="3579265718"/>
                      </a:ext>
                    </a:extLst>
                  </a:tr>
                  <a:tr h="855670">
                    <a:tc>
                      <a:txBody>
                        <a:bodyPr/>
                        <a:lstStyle/>
                        <a:p>
                          <a:endParaRPr lang="en-VN"/>
                        </a:p>
                      </a:txBody>
                      <a:tcPr marL="106863" marR="106863" marT="53432" marB="53432" anchor="ctr">
                        <a:blipFill>
                          <a:blip r:embed="rId3"/>
                          <a:stretch>
                            <a:fillRect l="-361" t="-200000" r="-105415" b="-2941"/>
                          </a:stretch>
                        </a:blipFill>
                      </a:tcPr>
                    </a:tc>
                    <a:tc>
                      <a:txBody>
                        <a:bodyPr/>
                        <a:lstStyle/>
                        <a:p>
                          <a:pPr algn="ctr"/>
                          <a:endParaRPr lang="en-VN"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en-VN"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en-VN"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en-VN"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tc>
                      <a:txBody>
                        <a:bodyPr/>
                        <a:lstStyle/>
                        <a:p>
                          <a:pPr algn="ctr"/>
                          <a:endParaRPr lang="en-VN" sz="2400" b="1" dirty="0">
                            <a:latin typeface="Times New Roman" panose="02020603050405020304" pitchFamily="18" charset="0"/>
                            <a:cs typeface="Times New Roman" panose="02020603050405020304" pitchFamily="18" charset="0"/>
                          </a:endParaRPr>
                        </a:p>
                      </a:txBody>
                      <a:tcPr marL="106863" marR="106863" marT="53432" marB="53432" anchor="ctr">
                        <a:solidFill>
                          <a:srgbClr val="8BD2D0"/>
                        </a:solidFill>
                      </a:tcPr>
                    </a:tc>
                    <a:extLst>
                      <a:ext uri="{0D108BD9-81ED-4DB2-BD59-A6C34878D82A}">
                        <a16:rowId xmlns:a16="http://schemas.microsoft.com/office/drawing/2014/main" val="2363317834"/>
                      </a:ext>
                    </a:extLst>
                  </a:tr>
                </a:tbl>
              </a:graphicData>
            </a:graphic>
          </p:graphicFrame>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 xmlns:a16="http://schemas.microsoft.com/office/drawing/2014/main" id="{AC7FA977-8391-4080-857A-290518757310}"/>
                  </a:ext>
                </a:extLst>
              </p:cNvPr>
              <p:cNvSpPr txBox="1"/>
              <p:nvPr/>
            </p:nvSpPr>
            <p:spPr>
              <a:xfrm>
                <a:off x="7726562" y="1530019"/>
                <a:ext cx="4145281" cy="189898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altLang="vi-VN" sz="28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Nhận xét giá trị của thương số</a:t>
                </a:r>
                <a:r>
                  <a:rPr kumimoji="0" lang="en-US" altLang="vi-VN" sz="28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vi-VN" altLang="vi-VN" sz="28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f>
                      <m:fPr>
                        <m:ctrlPr>
                          <a:rPr kumimoji="0" lang="vi-VN" altLang="vi-VN" sz="2800" b="1" i="1" u="none" strike="noStrike" kern="1200" cap="none" spc="0" normalizeH="0" baseline="0" noProof="0" smtClean="0">
                            <a:ln>
                              <a:noFill/>
                            </a:ln>
                            <a:solidFill>
                              <a:srgbClr val="E05D5D"/>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28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m:t>U</m:t>
                        </m:r>
                      </m:num>
                      <m:den>
                        <m:r>
                          <m:rPr>
                            <m:nor/>
                          </m:rPr>
                          <a:rPr kumimoji="0" lang="en-US" altLang="vi-VN" sz="28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m:t>I</m:t>
                        </m:r>
                      </m:den>
                    </m:f>
                  </m:oMath>
                </a14:m>
                <a:r>
                  <a:rPr kumimoji="0" lang="en-US" altLang="vi-VN" sz="28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vi-VN" altLang="vi-VN" sz="28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đối với </a:t>
                </a:r>
                <a:r>
                  <a:rPr kumimoji="0" lang="en-US" altLang="vi-VN" sz="28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hai</a:t>
                </a:r>
                <a:r>
                  <a:rPr kumimoji="0" lang="vi-VN" altLang="vi-VN" sz="28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dây dẫn</a:t>
                </a:r>
                <a:r>
                  <a:rPr kumimoji="0" lang="en-US" altLang="vi-VN" sz="28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altLang="vi-VN" sz="28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khác</a:t>
                </a:r>
                <a:r>
                  <a:rPr kumimoji="0" lang="en-US" altLang="vi-VN" sz="28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altLang="vi-VN" sz="2800" b="1"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nhau</a:t>
                </a:r>
                <a:r>
                  <a:rPr kumimoji="0" lang="en-US" altLang="vi-VN" sz="28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AC7FA977-8391-4080-857A-290518757310}"/>
                  </a:ext>
                </a:extLst>
              </p:cNvPr>
              <p:cNvSpPr txBox="1">
                <a:spLocks noRot="1" noChangeAspect="1" noMove="1" noResize="1" noEditPoints="1" noAdjustHandles="1" noChangeArrowheads="1" noChangeShapeType="1" noTextEdit="1"/>
              </p:cNvSpPr>
              <p:nvPr/>
            </p:nvSpPr>
            <p:spPr>
              <a:xfrm>
                <a:off x="7726562" y="1530019"/>
                <a:ext cx="4145281" cy="1898981"/>
              </a:xfrm>
              <a:prstGeom prst="rect">
                <a:avLst/>
              </a:prstGeom>
              <a:blipFill>
                <a:blip r:embed="rId4"/>
                <a:stretch>
                  <a:fillRect l="-3058" t="-1325" b="-7947"/>
                </a:stretch>
              </a:blipFill>
            </p:spPr>
            <p:txBody>
              <a:bodyPr/>
              <a:lstStyle/>
              <a:p>
                <a:r>
                  <a:rPr lang="en-VN">
                    <a:noFill/>
                  </a:rPr>
                  <a:t> </a:t>
                </a:r>
              </a:p>
            </p:txBody>
          </p:sp>
        </mc:Fallback>
      </mc:AlternateContent>
      <p:sp>
        <p:nvSpPr>
          <p:cNvPr id="2" name="TextBox 1">
            <a:extLst>
              <a:ext uri="{FF2B5EF4-FFF2-40B4-BE49-F238E27FC236}">
                <a16:creationId xmlns="" xmlns:a16="http://schemas.microsoft.com/office/drawing/2014/main" id="{F7A52642-9986-4F0E-9CBF-C4B67E775A1A}"/>
              </a:ext>
            </a:extLst>
          </p:cNvPr>
          <p:cNvSpPr txBox="1"/>
          <p:nvPr/>
        </p:nvSpPr>
        <p:spPr>
          <a:xfrm>
            <a:off x="4114800" y="2804930"/>
            <a:ext cx="4673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5</a:t>
            </a:r>
          </a:p>
        </p:txBody>
      </p:sp>
      <p:sp>
        <p:nvSpPr>
          <p:cNvPr id="9" name="TextBox 8">
            <a:extLst>
              <a:ext uri="{FF2B5EF4-FFF2-40B4-BE49-F238E27FC236}">
                <a16:creationId xmlns="" xmlns:a16="http://schemas.microsoft.com/office/drawing/2014/main" id="{3D2F2030-D1E0-4140-AF64-A06B8173C260}"/>
              </a:ext>
            </a:extLst>
          </p:cNvPr>
          <p:cNvSpPr txBox="1"/>
          <p:nvPr/>
        </p:nvSpPr>
        <p:spPr>
          <a:xfrm>
            <a:off x="4826000" y="2804930"/>
            <a:ext cx="4673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5</a:t>
            </a:r>
          </a:p>
        </p:txBody>
      </p:sp>
      <p:sp>
        <p:nvSpPr>
          <p:cNvPr id="10" name="TextBox 9">
            <a:extLst>
              <a:ext uri="{FF2B5EF4-FFF2-40B4-BE49-F238E27FC236}">
                <a16:creationId xmlns="" xmlns:a16="http://schemas.microsoft.com/office/drawing/2014/main" id="{80D22474-D88F-4FAB-BAE1-0CF4DEE62F40}"/>
              </a:ext>
            </a:extLst>
          </p:cNvPr>
          <p:cNvSpPr txBox="1"/>
          <p:nvPr/>
        </p:nvSpPr>
        <p:spPr>
          <a:xfrm>
            <a:off x="5588000" y="2804930"/>
            <a:ext cx="4673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5</a:t>
            </a:r>
          </a:p>
        </p:txBody>
      </p:sp>
      <p:sp>
        <p:nvSpPr>
          <p:cNvPr id="11" name="TextBox 10">
            <a:extLst>
              <a:ext uri="{FF2B5EF4-FFF2-40B4-BE49-F238E27FC236}">
                <a16:creationId xmlns="" xmlns:a16="http://schemas.microsoft.com/office/drawing/2014/main" id="{497C4E15-D007-4E4A-A659-D984F9FB6CBB}"/>
              </a:ext>
            </a:extLst>
          </p:cNvPr>
          <p:cNvSpPr txBox="1"/>
          <p:nvPr/>
        </p:nvSpPr>
        <p:spPr>
          <a:xfrm>
            <a:off x="6324599" y="2804930"/>
            <a:ext cx="4673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5</a:t>
            </a:r>
          </a:p>
        </p:txBody>
      </p:sp>
      <p:sp>
        <p:nvSpPr>
          <p:cNvPr id="12" name="TextBox 11">
            <a:extLst>
              <a:ext uri="{FF2B5EF4-FFF2-40B4-BE49-F238E27FC236}">
                <a16:creationId xmlns="" xmlns:a16="http://schemas.microsoft.com/office/drawing/2014/main" id="{35BE5967-F864-4E1D-9BA3-1D4E8933DCC8}"/>
              </a:ext>
            </a:extLst>
          </p:cNvPr>
          <p:cNvSpPr txBox="1"/>
          <p:nvPr/>
        </p:nvSpPr>
        <p:spPr>
          <a:xfrm>
            <a:off x="7056119" y="2789096"/>
            <a:ext cx="4673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5</a:t>
            </a:r>
          </a:p>
        </p:txBody>
      </p:sp>
      <p:sp>
        <p:nvSpPr>
          <p:cNvPr id="13" name="TextBox 12">
            <a:extLst>
              <a:ext uri="{FF2B5EF4-FFF2-40B4-BE49-F238E27FC236}">
                <a16:creationId xmlns="" xmlns:a16="http://schemas.microsoft.com/office/drawing/2014/main" id="{9E9E617D-CA0F-46FE-9639-524857A9136D}"/>
              </a:ext>
            </a:extLst>
          </p:cNvPr>
          <p:cNvSpPr txBox="1"/>
          <p:nvPr/>
        </p:nvSpPr>
        <p:spPr>
          <a:xfrm>
            <a:off x="4053840" y="6055408"/>
            <a:ext cx="589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20</a:t>
            </a:r>
          </a:p>
        </p:txBody>
      </p:sp>
      <p:sp>
        <p:nvSpPr>
          <p:cNvPr id="15" name="TextBox 14">
            <a:extLst>
              <a:ext uri="{FF2B5EF4-FFF2-40B4-BE49-F238E27FC236}">
                <a16:creationId xmlns="" xmlns:a16="http://schemas.microsoft.com/office/drawing/2014/main" id="{B55755F7-5611-4A79-B916-B4D13892FBDB}"/>
              </a:ext>
            </a:extLst>
          </p:cNvPr>
          <p:cNvSpPr txBox="1"/>
          <p:nvPr/>
        </p:nvSpPr>
        <p:spPr>
          <a:xfrm>
            <a:off x="4765040" y="6055408"/>
            <a:ext cx="589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20</a:t>
            </a:r>
          </a:p>
        </p:txBody>
      </p:sp>
      <p:sp>
        <p:nvSpPr>
          <p:cNvPr id="16" name="TextBox 15">
            <a:extLst>
              <a:ext uri="{FF2B5EF4-FFF2-40B4-BE49-F238E27FC236}">
                <a16:creationId xmlns="" xmlns:a16="http://schemas.microsoft.com/office/drawing/2014/main" id="{9B3DC201-09F4-4690-9B61-3ECFD270F8CC}"/>
              </a:ext>
            </a:extLst>
          </p:cNvPr>
          <p:cNvSpPr txBox="1"/>
          <p:nvPr/>
        </p:nvSpPr>
        <p:spPr>
          <a:xfrm>
            <a:off x="5506720" y="6055408"/>
            <a:ext cx="589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20</a:t>
            </a:r>
          </a:p>
        </p:txBody>
      </p:sp>
      <p:sp>
        <p:nvSpPr>
          <p:cNvPr id="17" name="TextBox 16">
            <a:extLst>
              <a:ext uri="{FF2B5EF4-FFF2-40B4-BE49-F238E27FC236}">
                <a16:creationId xmlns="" xmlns:a16="http://schemas.microsoft.com/office/drawing/2014/main" id="{D17F849A-8C42-436D-99D1-CD980A9C8A23}"/>
              </a:ext>
            </a:extLst>
          </p:cNvPr>
          <p:cNvSpPr txBox="1"/>
          <p:nvPr/>
        </p:nvSpPr>
        <p:spPr>
          <a:xfrm>
            <a:off x="6263639" y="6055408"/>
            <a:ext cx="589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20</a:t>
            </a:r>
          </a:p>
        </p:txBody>
      </p:sp>
      <p:sp>
        <p:nvSpPr>
          <p:cNvPr id="18" name="TextBox 17">
            <a:extLst>
              <a:ext uri="{FF2B5EF4-FFF2-40B4-BE49-F238E27FC236}">
                <a16:creationId xmlns="" xmlns:a16="http://schemas.microsoft.com/office/drawing/2014/main" id="{7BA023A1-8F63-4FFE-BE4B-12C219AD6A6F}"/>
              </a:ext>
            </a:extLst>
          </p:cNvPr>
          <p:cNvSpPr txBox="1"/>
          <p:nvPr/>
        </p:nvSpPr>
        <p:spPr>
          <a:xfrm>
            <a:off x="6995159" y="6055408"/>
            <a:ext cx="589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20</a:t>
            </a:r>
          </a:p>
        </p:txBody>
      </p:sp>
      <p:pic>
        <p:nvPicPr>
          <p:cNvPr id="8" name="Picture 2" descr="Question mark ">
            <a:extLst>
              <a:ext uri="{FF2B5EF4-FFF2-40B4-BE49-F238E27FC236}">
                <a16:creationId xmlns="" xmlns:a16="http://schemas.microsoft.com/office/drawing/2014/main" id="{E596697F-7A73-595E-A4E1-25EE66FA1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6562" y="713400"/>
            <a:ext cx="818897" cy="81889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ight bulb ">
            <a:extLst>
              <a:ext uri="{FF2B5EF4-FFF2-40B4-BE49-F238E27FC236}">
                <a16:creationId xmlns="" xmlns:a16="http://schemas.microsoft.com/office/drawing/2014/main" id="{8FFC5292-5656-612D-6348-234BFE15B0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5442" y="3709894"/>
            <a:ext cx="805828" cy="80582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4" name="TextBox 13">
                <a:extLst>
                  <a:ext uri="{FF2B5EF4-FFF2-40B4-BE49-F238E27FC236}">
                    <a16:creationId xmlns="" xmlns:a16="http://schemas.microsoft.com/office/drawing/2014/main" id="{0678BB25-4AC9-E985-5483-116E52DB2663}"/>
                  </a:ext>
                </a:extLst>
              </p:cNvPr>
              <p:cNvSpPr txBox="1"/>
              <p:nvPr/>
            </p:nvSpPr>
            <p:spPr>
              <a:xfrm>
                <a:off x="7900805" y="4618092"/>
                <a:ext cx="3796793" cy="1898981"/>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Đ</a:t>
                </a:r>
                <a:r>
                  <a:rPr kumimoji="0" lang="vi-VN" alt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ối với </a:t>
                </a:r>
                <a:r>
                  <a:rPr kumimoji="0" lang="en-US" altLang="vi-VN"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hai</a:t>
                </a:r>
                <a:r>
                  <a:rPr kumimoji="0" lang="vi-VN" alt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dây dẫn</a:t>
                </a:r>
                <a:r>
                  <a:rPr kumimoji="0" lang="en-US" alt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khác</a:t>
                </a:r>
                <a:r>
                  <a:rPr kumimoji="0" lang="en-US" alt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nhau</a:t>
                </a:r>
                <a:r>
                  <a:rPr kumimoji="0" lang="en-US" alt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alt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thương số</a:t>
                </a:r>
                <a:r>
                  <a:rPr kumimoji="0" lang="en-US" alt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alt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f>
                      <m:fPr>
                        <m:ctrlPr>
                          <a:rPr kumimoji="0" lang="vi-VN" altLang="vi-VN" sz="2800" b="1" i="1" u="none" strike="noStrike" kern="1200" cap="none" spc="0" normalizeH="0" baseline="0" noProof="0">
                            <a:ln>
                              <a:noFill/>
                            </a:ln>
                            <a:solidFill>
                              <a:srgbClr val="002060"/>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m:t>U</m:t>
                        </m:r>
                      </m:num>
                      <m:den>
                        <m:r>
                          <m:rPr>
                            <m:nor/>
                          </m:rPr>
                          <a:rPr kumimoji="0" lang="en-US" alt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m:t>I</m:t>
                        </m:r>
                      </m:den>
                    </m:f>
                  </m:oMath>
                </a14:m>
                <a:r>
                  <a:rPr kumimoji="0" lang="en-US" alt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khác</a:t>
                </a:r>
                <a:r>
                  <a:rPr kumimoji="0" lang="en-US" alt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nhau</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0678BB25-4AC9-E985-5483-116E52DB2663}"/>
                  </a:ext>
                </a:extLst>
              </p:cNvPr>
              <p:cNvSpPr txBox="1">
                <a:spLocks noRot="1" noChangeAspect="1" noMove="1" noResize="1" noEditPoints="1" noAdjustHandles="1" noChangeArrowheads="1" noChangeShapeType="1" noTextEdit="1"/>
              </p:cNvSpPr>
              <p:nvPr/>
            </p:nvSpPr>
            <p:spPr>
              <a:xfrm>
                <a:off x="7900805" y="4618092"/>
                <a:ext cx="3796793" cy="1898981"/>
              </a:xfrm>
              <a:prstGeom prst="rect">
                <a:avLst/>
              </a:prstGeom>
              <a:blipFill>
                <a:blip r:embed="rId7"/>
                <a:stretch>
                  <a:fillRect l="-3333" t="-1325" b="-3974"/>
                </a:stretch>
              </a:blipFill>
            </p:spPr>
            <p:txBody>
              <a:bodyPr/>
              <a:lstStyle/>
              <a:p>
                <a:r>
                  <a:rPr lang="en-VN">
                    <a:noFill/>
                  </a:rPr>
                  <a:t> </a:t>
                </a:r>
              </a:p>
            </p:txBody>
          </p:sp>
        </mc:Fallback>
      </mc:AlternateContent>
    </p:spTree>
    <p:extLst>
      <p:ext uri="{BB962C8B-B14F-4D97-AF65-F5344CB8AC3E}">
        <p14:creationId xmlns:p14="http://schemas.microsoft.com/office/powerpoint/2010/main" val="632838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5000"/>
                                  </p:iterate>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par>
                          <p:cTn id="17" fill="hold">
                            <p:stCondLst>
                              <p:cond delay="500"/>
                            </p:stCondLst>
                            <p:childTnLst>
                              <p:par>
                                <p:cTn id="18" presetID="22" presetClass="entr" presetSubtype="8" fill="hold" grpId="0" nodeType="afterEffect">
                                  <p:stCondLst>
                                    <p:cond delay="0"/>
                                  </p:stCondLst>
                                  <p:iterate type="lt">
                                    <p:tmPct val="5000"/>
                                  </p:iterate>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Rounded Corners 66">
            <a:extLst>
              <a:ext uri="{FF2B5EF4-FFF2-40B4-BE49-F238E27FC236}">
                <a16:creationId xmlns="" xmlns:a16="http://schemas.microsoft.com/office/drawing/2014/main" id="{0B2625A9-7F96-4EA0-9D0B-70C4A3478DA4}"/>
              </a:ext>
            </a:extLst>
          </p:cNvPr>
          <p:cNvSpPr/>
          <p:nvPr/>
        </p:nvSpPr>
        <p:spPr>
          <a:xfrm>
            <a:off x="1506539" y="2155064"/>
            <a:ext cx="8429871" cy="3651948"/>
          </a:xfrm>
          <a:prstGeom prst="roundRect">
            <a:avLst/>
          </a:prstGeom>
          <a:solidFill>
            <a:srgbClr val="FAF2E5"/>
          </a:solidFill>
          <a:ln w="28575">
            <a:solidFill>
              <a:srgbClr val="FFB34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Times New Roman" panose="02020603050405020304" pitchFamily="18"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 xmlns:a16="http://schemas.microsoft.com/office/drawing/2014/main" id="{4E6B2F02-0407-4432-B0A7-25C6DC0B9053}"/>
                  </a:ext>
                </a:extLst>
              </p:cNvPr>
              <p:cNvSpPr txBox="1"/>
              <p:nvPr/>
            </p:nvSpPr>
            <p:spPr>
              <a:xfrm>
                <a:off x="1636605" y="2315071"/>
                <a:ext cx="8094527" cy="1680588"/>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vi-VN"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Với mỗi dây dẫn thì thương số</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vi-VN"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f>
                      <m:fPr>
                        <m:ctrlPr>
                          <a:rPr kumimoji="0" lang="vi-VN" altLang="vi-VN" sz="2800" b="0" i="1" u="none" strike="noStrike" kern="1200" cap="none" spc="0" normalizeH="0" baseline="0" noProof="0" smtClean="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28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m:t>U</m:t>
                        </m:r>
                      </m:num>
                      <m:den>
                        <m:r>
                          <m:rPr>
                            <m:nor/>
                          </m:rPr>
                          <a:rPr kumimoji="0" lang="en-US" altLang="vi-VN" sz="28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m:t>I</m:t>
                        </m:r>
                      </m:den>
                    </m:f>
                  </m:oMath>
                </a14:m>
                <a:r>
                  <a:rPr kumimoji="0" lang="vi-VN"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có giá trị xác định và không đổi</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Arial"/>
                </a:endParaRPr>
              </a:p>
            </p:txBody>
          </p:sp>
        </mc:Choice>
        <mc:Fallback xmlns="">
          <p:sp>
            <p:nvSpPr>
              <p:cNvPr id="70" name="TextBox 69">
                <a:extLst>
                  <a:ext uri="{FF2B5EF4-FFF2-40B4-BE49-F238E27FC236}">
                    <a16:creationId xmlns:a16="http://schemas.microsoft.com/office/drawing/2014/main" id="{4E6B2F02-0407-4432-B0A7-25C6DC0B9053}"/>
                  </a:ext>
                </a:extLst>
              </p:cNvPr>
              <p:cNvSpPr txBox="1">
                <a:spLocks noRot="1" noChangeAspect="1" noMove="1" noResize="1" noEditPoints="1" noAdjustHandles="1" noChangeArrowheads="1" noChangeShapeType="1" noTextEdit="1"/>
              </p:cNvSpPr>
              <p:nvPr/>
            </p:nvSpPr>
            <p:spPr>
              <a:xfrm>
                <a:off x="1636605" y="2315071"/>
                <a:ext cx="8094527" cy="1680588"/>
              </a:xfrm>
              <a:prstGeom prst="rect">
                <a:avLst/>
              </a:prstGeom>
              <a:blipFill>
                <a:blip r:embed="rId2"/>
                <a:stretch>
                  <a:fillRect l="-1408" b="-9774"/>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 xmlns:a16="http://schemas.microsoft.com/office/drawing/2014/main" id="{8740308F-AC8C-455D-953E-4F3DE85E3854}"/>
                  </a:ext>
                </a:extLst>
              </p:cNvPr>
              <p:cNvSpPr txBox="1"/>
              <p:nvPr/>
            </p:nvSpPr>
            <p:spPr>
              <a:xfrm>
                <a:off x="1656569" y="3688416"/>
                <a:ext cx="8094527" cy="1680588"/>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vi-VN"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Với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hai</a:t>
                </a:r>
                <a:r>
                  <a:rPr kumimoji="0" lang="vi-VN"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dây dẫn</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khác</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nhau</a:t>
                </a:r>
                <a:r>
                  <a:rPr kumimoji="0" lang="vi-VN"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thì thương số</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vi-VN"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f>
                      <m:fPr>
                        <m:ctrlPr>
                          <a:rPr kumimoji="0" lang="vi-VN" altLang="vi-VN" sz="2800" b="0" i="1" u="none" strike="noStrike" kern="1200" cap="none" spc="0" normalizeH="0" baseline="0" noProof="0" smtClean="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28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m:t>U</m:t>
                        </m:r>
                      </m:num>
                      <m:den>
                        <m:r>
                          <m:rPr>
                            <m:nor/>
                          </m:rPr>
                          <a:rPr kumimoji="0" lang="en-US" altLang="vi-VN" sz="28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m:t>I</m:t>
                        </m:r>
                      </m:den>
                    </m:f>
                  </m:oMath>
                </a14:m>
                <a:r>
                  <a:rPr kumimoji="0" lang="vi-VN"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có giá trị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khác</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nhau</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Arial"/>
                </a:endParaRPr>
              </a:p>
            </p:txBody>
          </p:sp>
        </mc:Choice>
        <mc:Fallback xmlns="">
          <p:sp>
            <p:nvSpPr>
              <p:cNvPr id="75" name="TextBox 74">
                <a:extLst>
                  <a:ext uri="{FF2B5EF4-FFF2-40B4-BE49-F238E27FC236}">
                    <a16:creationId xmlns:a16="http://schemas.microsoft.com/office/drawing/2014/main" id="{8740308F-AC8C-455D-953E-4F3DE85E3854}"/>
                  </a:ext>
                </a:extLst>
              </p:cNvPr>
              <p:cNvSpPr txBox="1">
                <a:spLocks noRot="1" noChangeAspect="1" noMove="1" noResize="1" noEditPoints="1" noAdjustHandles="1" noChangeArrowheads="1" noChangeShapeType="1" noTextEdit="1"/>
              </p:cNvSpPr>
              <p:nvPr/>
            </p:nvSpPr>
            <p:spPr>
              <a:xfrm>
                <a:off x="1656569" y="3688416"/>
                <a:ext cx="8094527" cy="1680588"/>
              </a:xfrm>
              <a:prstGeom prst="rect">
                <a:avLst/>
              </a:prstGeom>
              <a:blipFill>
                <a:blip r:embed="rId3"/>
                <a:stretch>
                  <a:fillRect l="-1567" r="-1097" b="-9774"/>
                </a:stretch>
              </a:blipFill>
            </p:spPr>
            <p:txBody>
              <a:bodyPr/>
              <a:lstStyle/>
              <a:p>
                <a:r>
                  <a:rPr lang="en-VN">
                    <a:noFill/>
                  </a:rPr>
                  <a:t> </a:t>
                </a:r>
              </a:p>
            </p:txBody>
          </p:sp>
        </mc:Fallback>
      </mc:AlternateContent>
      <p:sp>
        <p:nvSpPr>
          <p:cNvPr id="2" name="Rectangle: Rounded Corners 1">
            <a:extLst>
              <a:ext uri="{FF2B5EF4-FFF2-40B4-BE49-F238E27FC236}">
                <a16:creationId xmlns="" xmlns:a16="http://schemas.microsoft.com/office/drawing/2014/main" id="{F4B23B78-BA5A-2315-6D95-01D44B9D3DD7}"/>
              </a:ext>
            </a:extLst>
          </p:cNvPr>
          <p:cNvSpPr/>
          <p:nvPr/>
        </p:nvSpPr>
        <p:spPr>
          <a:xfrm>
            <a:off x="1886759" y="1877643"/>
            <a:ext cx="4596577" cy="46166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35ED233B-933D-026E-50D1-EBF886768D56}"/>
              </a:ext>
            </a:extLst>
          </p:cNvPr>
          <p:cNvSpPr txBox="1"/>
          <p:nvPr/>
        </p:nvSpPr>
        <p:spPr>
          <a:xfrm>
            <a:off x="2110284" y="1877642"/>
            <a:ext cx="43730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III.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Định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luật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Ohm</a:t>
            </a:r>
          </a:p>
        </p:txBody>
      </p:sp>
      <p:grpSp>
        <p:nvGrpSpPr>
          <p:cNvPr id="76" name="Group 75">
            <a:extLst>
              <a:ext uri="{FF2B5EF4-FFF2-40B4-BE49-F238E27FC236}">
                <a16:creationId xmlns="" xmlns:a16="http://schemas.microsoft.com/office/drawing/2014/main" id="{7C774DF5-4BBD-93B4-88C3-B9B18ACEA7BA}"/>
              </a:ext>
            </a:extLst>
          </p:cNvPr>
          <p:cNvGrpSpPr/>
          <p:nvPr/>
        </p:nvGrpSpPr>
        <p:grpSpPr>
          <a:xfrm>
            <a:off x="1538989" y="1900700"/>
            <a:ext cx="571295" cy="492443"/>
            <a:chOff x="5033118" y="2269604"/>
            <a:chExt cx="1127406" cy="971798"/>
          </a:xfrm>
        </p:grpSpPr>
        <p:sp>
          <p:nvSpPr>
            <p:cNvPr id="77" name="Google Shape;2992;p59">
              <a:extLst>
                <a:ext uri="{FF2B5EF4-FFF2-40B4-BE49-F238E27FC236}">
                  <a16:creationId xmlns="" xmlns:a16="http://schemas.microsoft.com/office/drawing/2014/main" id="{700BAA83-1373-4053-C771-2B59D8611224}"/>
                </a:ext>
              </a:extLst>
            </p:cNvPr>
            <p:cNvSpPr/>
            <p:nvPr/>
          </p:nvSpPr>
          <p:spPr>
            <a:xfrm rot="15472792">
              <a:off x="5110922" y="2191800"/>
              <a:ext cx="971798" cy="1127406"/>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FFB3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8" name="Picture 6" descr="Biểu tượng miễn phí plugin">
              <a:extLst>
                <a:ext uri="{FF2B5EF4-FFF2-40B4-BE49-F238E27FC236}">
                  <a16:creationId xmlns="" xmlns:a16="http://schemas.microsoft.com/office/drawing/2014/main" id="{73F89AAD-949C-31A9-F8C0-8019DB37E7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2200" y="2456578"/>
              <a:ext cx="621080" cy="621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oogle Shape;3567;p70">
            <a:extLst>
              <a:ext uri="{FF2B5EF4-FFF2-40B4-BE49-F238E27FC236}">
                <a16:creationId xmlns="" xmlns:a16="http://schemas.microsoft.com/office/drawing/2014/main" id="{4DB97752-101A-4D86-B27B-B43CB9142FCB}"/>
              </a:ext>
            </a:extLst>
          </p:cNvPr>
          <p:cNvGrpSpPr/>
          <p:nvPr/>
        </p:nvGrpSpPr>
        <p:grpSpPr>
          <a:xfrm>
            <a:off x="8765189" y="1488996"/>
            <a:ext cx="3205063" cy="7250093"/>
            <a:chOff x="6706495" y="1391275"/>
            <a:chExt cx="895619" cy="2025957"/>
          </a:xfrm>
        </p:grpSpPr>
        <p:sp>
          <p:nvSpPr>
            <p:cNvPr id="4" name="Google Shape;3568;p70">
              <a:extLst>
                <a:ext uri="{FF2B5EF4-FFF2-40B4-BE49-F238E27FC236}">
                  <a16:creationId xmlns="" xmlns:a16="http://schemas.microsoft.com/office/drawing/2014/main" id="{A91650BA-BB11-4E62-B3A7-E13F9FE37E25}"/>
                </a:ext>
              </a:extLst>
            </p:cNvPr>
            <p:cNvSpPr/>
            <p:nvPr/>
          </p:nvSpPr>
          <p:spPr>
            <a:xfrm>
              <a:off x="7178924" y="2842287"/>
              <a:ext cx="162357" cy="486261"/>
            </a:xfrm>
            <a:custGeom>
              <a:avLst/>
              <a:gdLst/>
              <a:ahLst/>
              <a:cxnLst/>
              <a:rect l="l" t="t" r="r" b="b"/>
              <a:pathLst>
                <a:path w="10822" h="32412" extrusionOk="0">
                  <a:moveTo>
                    <a:pt x="0" y="1"/>
                  </a:moveTo>
                  <a:lnTo>
                    <a:pt x="5806" y="31095"/>
                  </a:lnTo>
                  <a:cubicBezTo>
                    <a:pt x="5806" y="31095"/>
                    <a:pt x="8083" y="32411"/>
                    <a:pt x="9831" y="32411"/>
                  </a:cubicBezTo>
                  <a:cubicBezTo>
                    <a:pt x="10192" y="32411"/>
                    <a:pt x="10530" y="32355"/>
                    <a:pt x="10821" y="32220"/>
                  </a:cubicBezTo>
                  <a:lnTo>
                    <a:pt x="9636" y="609"/>
                  </a:lnTo>
                  <a:lnTo>
                    <a:pt x="0" y="1"/>
                  </a:lnTo>
                  <a:close/>
                </a:path>
              </a:pathLst>
            </a:custGeom>
            <a:solidFill>
              <a:srgbClr val="FBCE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 name="Google Shape;3569;p70">
              <a:extLst>
                <a:ext uri="{FF2B5EF4-FFF2-40B4-BE49-F238E27FC236}">
                  <a16:creationId xmlns="" xmlns:a16="http://schemas.microsoft.com/office/drawing/2014/main" id="{A7900EC1-8507-4735-905A-79C0B0DD4602}"/>
                </a:ext>
              </a:extLst>
            </p:cNvPr>
            <p:cNvSpPr/>
            <p:nvPr/>
          </p:nvSpPr>
          <p:spPr>
            <a:xfrm>
              <a:off x="7166157" y="3304679"/>
              <a:ext cx="199743" cy="72072"/>
            </a:xfrm>
            <a:custGeom>
              <a:avLst/>
              <a:gdLst/>
              <a:ahLst/>
              <a:cxnLst/>
              <a:rect l="l" t="t" r="r" b="b"/>
              <a:pathLst>
                <a:path w="13314" h="4804" extrusionOk="0">
                  <a:moveTo>
                    <a:pt x="12979" y="1"/>
                  </a:moveTo>
                  <a:cubicBezTo>
                    <a:pt x="11893" y="553"/>
                    <a:pt x="10705" y="828"/>
                    <a:pt x="9517" y="828"/>
                  </a:cubicBezTo>
                  <a:cubicBezTo>
                    <a:pt x="8545" y="828"/>
                    <a:pt x="7573" y="644"/>
                    <a:pt x="6657" y="274"/>
                  </a:cubicBezTo>
                  <a:lnTo>
                    <a:pt x="6657" y="639"/>
                  </a:lnTo>
                  <a:cubicBezTo>
                    <a:pt x="6657" y="639"/>
                    <a:pt x="31" y="3527"/>
                    <a:pt x="0" y="4803"/>
                  </a:cubicBezTo>
                  <a:lnTo>
                    <a:pt x="13314" y="4408"/>
                  </a:lnTo>
                  <a:lnTo>
                    <a:pt x="12979" y="1"/>
                  </a:lnTo>
                  <a:close/>
                </a:path>
              </a:pathLst>
            </a:custGeom>
            <a:solidFill>
              <a:srgbClr val="B7D5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 name="Google Shape;3570;p70">
              <a:extLst>
                <a:ext uri="{FF2B5EF4-FFF2-40B4-BE49-F238E27FC236}">
                  <a16:creationId xmlns="" xmlns:a16="http://schemas.microsoft.com/office/drawing/2014/main" id="{B5AA7963-AB03-49D9-86C8-71AEA0E580A5}"/>
                </a:ext>
              </a:extLst>
            </p:cNvPr>
            <p:cNvSpPr/>
            <p:nvPr/>
          </p:nvSpPr>
          <p:spPr>
            <a:xfrm>
              <a:off x="7331229" y="3326178"/>
              <a:ext cx="16428" cy="15513"/>
            </a:xfrm>
            <a:custGeom>
              <a:avLst/>
              <a:gdLst/>
              <a:ahLst/>
              <a:cxnLst/>
              <a:rect l="l" t="t" r="r" b="b"/>
              <a:pathLst>
                <a:path w="1095" h="1034" extrusionOk="0">
                  <a:moveTo>
                    <a:pt x="536" y="0"/>
                  </a:moveTo>
                  <a:cubicBezTo>
                    <a:pt x="314" y="0"/>
                    <a:pt x="104" y="142"/>
                    <a:pt x="31" y="361"/>
                  </a:cubicBezTo>
                  <a:cubicBezTo>
                    <a:pt x="1" y="665"/>
                    <a:pt x="153" y="939"/>
                    <a:pt x="457" y="1030"/>
                  </a:cubicBezTo>
                  <a:cubicBezTo>
                    <a:pt x="477" y="1032"/>
                    <a:pt x="496" y="1033"/>
                    <a:pt x="516" y="1033"/>
                  </a:cubicBezTo>
                  <a:cubicBezTo>
                    <a:pt x="765" y="1033"/>
                    <a:pt x="980" y="860"/>
                    <a:pt x="1064" y="635"/>
                  </a:cubicBezTo>
                  <a:cubicBezTo>
                    <a:pt x="1095" y="361"/>
                    <a:pt x="912" y="88"/>
                    <a:pt x="669" y="27"/>
                  </a:cubicBezTo>
                  <a:lnTo>
                    <a:pt x="700" y="27"/>
                  </a:lnTo>
                  <a:cubicBezTo>
                    <a:pt x="646" y="9"/>
                    <a:pt x="591" y="0"/>
                    <a:pt x="5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 name="Google Shape;3571;p70">
              <a:extLst>
                <a:ext uri="{FF2B5EF4-FFF2-40B4-BE49-F238E27FC236}">
                  <a16:creationId xmlns="" xmlns:a16="http://schemas.microsoft.com/office/drawing/2014/main" id="{89C8AAD3-807D-447C-BEF4-8CB5EA0E4A6F}"/>
                </a:ext>
              </a:extLst>
            </p:cNvPr>
            <p:cNvSpPr/>
            <p:nvPr/>
          </p:nvSpPr>
          <p:spPr>
            <a:xfrm>
              <a:off x="7164791" y="3354847"/>
              <a:ext cx="201109" cy="21439"/>
            </a:xfrm>
            <a:custGeom>
              <a:avLst/>
              <a:gdLst/>
              <a:ahLst/>
              <a:cxnLst/>
              <a:rect l="l" t="t" r="r" b="b"/>
              <a:pathLst>
                <a:path w="13405" h="1429" extrusionOk="0">
                  <a:moveTo>
                    <a:pt x="13313" y="0"/>
                  </a:moveTo>
                  <a:lnTo>
                    <a:pt x="608" y="760"/>
                  </a:lnTo>
                  <a:cubicBezTo>
                    <a:pt x="608" y="760"/>
                    <a:pt x="0" y="1034"/>
                    <a:pt x="91" y="1429"/>
                  </a:cubicBezTo>
                  <a:lnTo>
                    <a:pt x="13405" y="1064"/>
                  </a:lnTo>
                  <a:lnTo>
                    <a:pt x="1331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 name="Google Shape;3572;p70">
              <a:extLst>
                <a:ext uri="{FF2B5EF4-FFF2-40B4-BE49-F238E27FC236}">
                  <a16:creationId xmlns="" xmlns:a16="http://schemas.microsoft.com/office/drawing/2014/main" id="{AF1DA365-CC1B-4467-BFF3-35552FA6DA74}"/>
                </a:ext>
              </a:extLst>
            </p:cNvPr>
            <p:cNvSpPr/>
            <p:nvPr/>
          </p:nvSpPr>
          <p:spPr>
            <a:xfrm>
              <a:off x="7265338" y="3314146"/>
              <a:ext cx="19398" cy="12017"/>
            </a:xfrm>
            <a:custGeom>
              <a:avLst/>
              <a:gdLst/>
              <a:ahLst/>
              <a:cxnLst/>
              <a:rect l="l" t="t" r="r" b="b"/>
              <a:pathLst>
                <a:path w="1293" h="801" extrusionOk="0">
                  <a:moveTo>
                    <a:pt x="236" y="1"/>
                  </a:moveTo>
                  <a:cubicBezTo>
                    <a:pt x="92" y="1"/>
                    <a:pt x="0" y="39"/>
                    <a:pt x="16" y="69"/>
                  </a:cubicBezTo>
                  <a:cubicBezTo>
                    <a:pt x="16" y="130"/>
                    <a:pt x="350" y="160"/>
                    <a:pt x="654" y="342"/>
                  </a:cubicBezTo>
                  <a:cubicBezTo>
                    <a:pt x="971" y="544"/>
                    <a:pt x="1151" y="801"/>
                    <a:pt x="1221" y="801"/>
                  </a:cubicBezTo>
                  <a:cubicBezTo>
                    <a:pt x="1225" y="801"/>
                    <a:pt x="1228" y="800"/>
                    <a:pt x="1231" y="798"/>
                  </a:cubicBezTo>
                  <a:cubicBezTo>
                    <a:pt x="1292" y="768"/>
                    <a:pt x="1171" y="403"/>
                    <a:pt x="775" y="160"/>
                  </a:cubicBezTo>
                  <a:cubicBezTo>
                    <a:pt x="578" y="39"/>
                    <a:pt x="380" y="1"/>
                    <a:pt x="23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 name="Google Shape;3573;p70">
              <a:extLst>
                <a:ext uri="{FF2B5EF4-FFF2-40B4-BE49-F238E27FC236}">
                  <a16:creationId xmlns="" xmlns:a16="http://schemas.microsoft.com/office/drawing/2014/main" id="{047A923A-A2EF-4BFA-A7F1-E54FBB164DA6}"/>
                </a:ext>
              </a:extLst>
            </p:cNvPr>
            <p:cNvSpPr/>
            <p:nvPr/>
          </p:nvSpPr>
          <p:spPr>
            <a:xfrm>
              <a:off x="7244590" y="3324077"/>
              <a:ext cx="15063" cy="15273"/>
            </a:xfrm>
            <a:custGeom>
              <a:avLst/>
              <a:gdLst/>
              <a:ahLst/>
              <a:cxnLst/>
              <a:rect l="l" t="t" r="r" b="b"/>
              <a:pathLst>
                <a:path w="1004" h="1018" extrusionOk="0">
                  <a:moveTo>
                    <a:pt x="97" y="1"/>
                  </a:moveTo>
                  <a:cubicBezTo>
                    <a:pt x="37" y="1"/>
                    <a:pt x="0" y="17"/>
                    <a:pt x="0" y="45"/>
                  </a:cubicBezTo>
                  <a:cubicBezTo>
                    <a:pt x="0" y="106"/>
                    <a:pt x="274" y="197"/>
                    <a:pt x="517" y="471"/>
                  </a:cubicBezTo>
                  <a:cubicBezTo>
                    <a:pt x="730" y="744"/>
                    <a:pt x="821" y="1018"/>
                    <a:pt x="882" y="1018"/>
                  </a:cubicBezTo>
                  <a:cubicBezTo>
                    <a:pt x="973" y="1018"/>
                    <a:pt x="1003" y="623"/>
                    <a:pt x="699" y="319"/>
                  </a:cubicBezTo>
                  <a:cubicBezTo>
                    <a:pt x="488" y="86"/>
                    <a:pt x="233" y="1"/>
                    <a:pt x="97"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 name="Google Shape;3574;p70">
              <a:extLst>
                <a:ext uri="{FF2B5EF4-FFF2-40B4-BE49-F238E27FC236}">
                  <a16:creationId xmlns="" xmlns:a16="http://schemas.microsoft.com/office/drawing/2014/main" id="{B13DAB65-7A6B-47D3-89B3-C5BDA12A5335}"/>
                </a:ext>
              </a:extLst>
            </p:cNvPr>
            <p:cNvSpPr/>
            <p:nvPr/>
          </p:nvSpPr>
          <p:spPr>
            <a:xfrm>
              <a:off x="7224981" y="3333214"/>
              <a:ext cx="10952" cy="16623"/>
            </a:xfrm>
            <a:custGeom>
              <a:avLst/>
              <a:gdLst/>
              <a:ahLst/>
              <a:cxnLst/>
              <a:rect l="l" t="t" r="r" b="b"/>
              <a:pathLst>
                <a:path w="730" h="1108" extrusionOk="0">
                  <a:moveTo>
                    <a:pt x="60" y="1"/>
                  </a:moveTo>
                  <a:cubicBezTo>
                    <a:pt x="45" y="1"/>
                    <a:pt x="35" y="5"/>
                    <a:pt x="31" y="14"/>
                  </a:cubicBezTo>
                  <a:cubicBezTo>
                    <a:pt x="0" y="75"/>
                    <a:pt x="183" y="257"/>
                    <a:pt x="335" y="561"/>
                  </a:cubicBezTo>
                  <a:cubicBezTo>
                    <a:pt x="487" y="834"/>
                    <a:pt x="517" y="1108"/>
                    <a:pt x="578" y="1108"/>
                  </a:cubicBezTo>
                  <a:cubicBezTo>
                    <a:pt x="639" y="1108"/>
                    <a:pt x="730" y="804"/>
                    <a:pt x="547" y="439"/>
                  </a:cubicBezTo>
                  <a:cubicBezTo>
                    <a:pt x="391" y="153"/>
                    <a:pt x="146" y="1"/>
                    <a:pt x="6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1" name="Google Shape;3575;p70">
              <a:extLst>
                <a:ext uri="{FF2B5EF4-FFF2-40B4-BE49-F238E27FC236}">
                  <a16:creationId xmlns="" xmlns:a16="http://schemas.microsoft.com/office/drawing/2014/main" id="{356066B0-476D-487B-BE91-9E4A89353702}"/>
                </a:ext>
              </a:extLst>
            </p:cNvPr>
            <p:cNvSpPr/>
            <p:nvPr/>
          </p:nvSpPr>
          <p:spPr>
            <a:xfrm>
              <a:off x="7294743" y="2833166"/>
              <a:ext cx="176504" cy="528538"/>
            </a:xfrm>
            <a:custGeom>
              <a:avLst/>
              <a:gdLst/>
              <a:ahLst/>
              <a:cxnLst/>
              <a:rect l="l" t="t" r="r" b="b"/>
              <a:pathLst>
                <a:path w="11765" h="35230" extrusionOk="0">
                  <a:moveTo>
                    <a:pt x="10883" y="1"/>
                  </a:moveTo>
                  <a:lnTo>
                    <a:pt x="1" y="578"/>
                  </a:lnTo>
                  <a:lnTo>
                    <a:pt x="2980" y="35229"/>
                  </a:lnTo>
                  <a:lnTo>
                    <a:pt x="8117" y="35108"/>
                  </a:lnTo>
                  <a:cubicBezTo>
                    <a:pt x="8117" y="35108"/>
                    <a:pt x="11460" y="9363"/>
                    <a:pt x="11612" y="7448"/>
                  </a:cubicBezTo>
                  <a:cubicBezTo>
                    <a:pt x="11764" y="5533"/>
                    <a:pt x="11004" y="335"/>
                    <a:pt x="10883" y="1"/>
                  </a:cubicBezTo>
                  <a:close/>
                </a:path>
              </a:pathLst>
            </a:custGeom>
            <a:solidFill>
              <a:srgbClr val="FBCE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2" name="Google Shape;3576;p70">
              <a:extLst>
                <a:ext uri="{FF2B5EF4-FFF2-40B4-BE49-F238E27FC236}">
                  <a16:creationId xmlns="" xmlns:a16="http://schemas.microsoft.com/office/drawing/2014/main" id="{F7806613-C18E-4A65-9919-B58700720BAB}"/>
                </a:ext>
              </a:extLst>
            </p:cNvPr>
            <p:cNvSpPr/>
            <p:nvPr/>
          </p:nvSpPr>
          <p:spPr>
            <a:xfrm>
              <a:off x="7297488" y="2873297"/>
              <a:ext cx="39232" cy="448275"/>
            </a:xfrm>
            <a:custGeom>
              <a:avLst/>
              <a:gdLst/>
              <a:ahLst/>
              <a:cxnLst/>
              <a:rect l="l" t="t" r="r" b="b"/>
              <a:pathLst>
                <a:path w="2615" h="29880" extrusionOk="0">
                  <a:moveTo>
                    <a:pt x="31" y="1"/>
                  </a:moveTo>
                  <a:cubicBezTo>
                    <a:pt x="0" y="92"/>
                    <a:pt x="31" y="213"/>
                    <a:pt x="31" y="305"/>
                  </a:cubicBezTo>
                  <a:cubicBezTo>
                    <a:pt x="61" y="517"/>
                    <a:pt x="91" y="791"/>
                    <a:pt x="122" y="1186"/>
                  </a:cubicBezTo>
                  <a:cubicBezTo>
                    <a:pt x="183" y="1946"/>
                    <a:pt x="304" y="3040"/>
                    <a:pt x="426" y="4378"/>
                  </a:cubicBezTo>
                  <a:cubicBezTo>
                    <a:pt x="669" y="7083"/>
                    <a:pt x="1034" y="10821"/>
                    <a:pt x="1398" y="14925"/>
                  </a:cubicBezTo>
                  <a:cubicBezTo>
                    <a:pt x="1763" y="19028"/>
                    <a:pt x="2037" y="22797"/>
                    <a:pt x="2250" y="25502"/>
                  </a:cubicBezTo>
                  <a:cubicBezTo>
                    <a:pt x="2371" y="26840"/>
                    <a:pt x="2432" y="27934"/>
                    <a:pt x="2493" y="28694"/>
                  </a:cubicBezTo>
                  <a:cubicBezTo>
                    <a:pt x="2523" y="29059"/>
                    <a:pt x="2584" y="29363"/>
                    <a:pt x="2584" y="29576"/>
                  </a:cubicBezTo>
                  <a:cubicBezTo>
                    <a:pt x="2584" y="29667"/>
                    <a:pt x="2584" y="29788"/>
                    <a:pt x="2614" y="29879"/>
                  </a:cubicBezTo>
                  <a:cubicBezTo>
                    <a:pt x="2614" y="29788"/>
                    <a:pt x="2614" y="29667"/>
                    <a:pt x="2614" y="29576"/>
                  </a:cubicBezTo>
                  <a:cubicBezTo>
                    <a:pt x="2614" y="29363"/>
                    <a:pt x="2614" y="29089"/>
                    <a:pt x="2584" y="28694"/>
                  </a:cubicBezTo>
                  <a:cubicBezTo>
                    <a:pt x="2554" y="27934"/>
                    <a:pt x="2462" y="26840"/>
                    <a:pt x="2402" y="25502"/>
                  </a:cubicBezTo>
                  <a:cubicBezTo>
                    <a:pt x="2219" y="22797"/>
                    <a:pt x="1946" y="19028"/>
                    <a:pt x="1581" y="14925"/>
                  </a:cubicBezTo>
                  <a:cubicBezTo>
                    <a:pt x="1216" y="10791"/>
                    <a:pt x="851" y="7052"/>
                    <a:pt x="547" y="4347"/>
                  </a:cubicBezTo>
                  <a:cubicBezTo>
                    <a:pt x="395" y="3010"/>
                    <a:pt x="274" y="1916"/>
                    <a:pt x="183" y="1156"/>
                  </a:cubicBezTo>
                  <a:cubicBezTo>
                    <a:pt x="122" y="791"/>
                    <a:pt x="91" y="517"/>
                    <a:pt x="61" y="305"/>
                  </a:cubicBezTo>
                  <a:cubicBezTo>
                    <a:pt x="61" y="183"/>
                    <a:pt x="31" y="92"/>
                    <a:pt x="31" y="1"/>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Google Shape;3577;p70">
              <a:extLst>
                <a:ext uri="{FF2B5EF4-FFF2-40B4-BE49-F238E27FC236}">
                  <a16:creationId xmlns="" xmlns:a16="http://schemas.microsoft.com/office/drawing/2014/main" id="{4145321A-F075-4999-AA99-0B904E9CCEF1}"/>
                </a:ext>
              </a:extLst>
            </p:cNvPr>
            <p:cNvSpPr/>
            <p:nvPr/>
          </p:nvSpPr>
          <p:spPr>
            <a:xfrm>
              <a:off x="7410127" y="3337625"/>
              <a:ext cx="18243" cy="16653"/>
            </a:xfrm>
            <a:custGeom>
              <a:avLst/>
              <a:gdLst/>
              <a:ahLst/>
              <a:cxnLst/>
              <a:rect l="l" t="t" r="r" b="b"/>
              <a:pathLst>
                <a:path w="1216" h="1110" extrusionOk="0">
                  <a:moveTo>
                    <a:pt x="603" y="0"/>
                  </a:moveTo>
                  <a:cubicBezTo>
                    <a:pt x="465" y="0"/>
                    <a:pt x="326" y="46"/>
                    <a:pt x="213" y="145"/>
                  </a:cubicBezTo>
                  <a:lnTo>
                    <a:pt x="274" y="115"/>
                  </a:lnTo>
                  <a:lnTo>
                    <a:pt x="274" y="115"/>
                  </a:lnTo>
                  <a:cubicBezTo>
                    <a:pt x="61" y="328"/>
                    <a:pt x="0" y="632"/>
                    <a:pt x="152" y="875"/>
                  </a:cubicBezTo>
                  <a:cubicBezTo>
                    <a:pt x="267" y="1029"/>
                    <a:pt x="444" y="1110"/>
                    <a:pt x="620" y="1110"/>
                  </a:cubicBezTo>
                  <a:cubicBezTo>
                    <a:pt x="721" y="1110"/>
                    <a:pt x="823" y="1082"/>
                    <a:pt x="912" y="1027"/>
                  </a:cubicBezTo>
                  <a:cubicBezTo>
                    <a:pt x="1155" y="814"/>
                    <a:pt x="1216" y="449"/>
                    <a:pt x="1033" y="176"/>
                  </a:cubicBezTo>
                  <a:cubicBezTo>
                    <a:pt x="920" y="62"/>
                    <a:pt x="762" y="0"/>
                    <a:pt x="60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5" name="Google Shape;3578;p70">
              <a:extLst>
                <a:ext uri="{FF2B5EF4-FFF2-40B4-BE49-F238E27FC236}">
                  <a16:creationId xmlns="" xmlns:a16="http://schemas.microsoft.com/office/drawing/2014/main" id="{89623282-9587-4E0F-A922-1D6419A872A7}"/>
                </a:ext>
              </a:extLst>
            </p:cNvPr>
            <p:cNvSpPr/>
            <p:nvPr/>
          </p:nvSpPr>
          <p:spPr>
            <a:xfrm>
              <a:off x="7102771" y="1561809"/>
              <a:ext cx="338831" cy="339747"/>
            </a:xfrm>
            <a:custGeom>
              <a:avLst/>
              <a:gdLst/>
              <a:ahLst/>
              <a:cxnLst/>
              <a:rect l="l" t="t" r="r" b="b"/>
              <a:pathLst>
                <a:path w="22585" h="22646" extrusionOk="0">
                  <a:moveTo>
                    <a:pt x="20882" y="1"/>
                  </a:moveTo>
                  <a:lnTo>
                    <a:pt x="2949" y="214"/>
                  </a:lnTo>
                  <a:cubicBezTo>
                    <a:pt x="3161" y="5776"/>
                    <a:pt x="3678" y="10518"/>
                    <a:pt x="1824" y="15260"/>
                  </a:cubicBezTo>
                  <a:cubicBezTo>
                    <a:pt x="1338" y="16475"/>
                    <a:pt x="730" y="17630"/>
                    <a:pt x="365" y="18877"/>
                  </a:cubicBezTo>
                  <a:cubicBezTo>
                    <a:pt x="31" y="20123"/>
                    <a:pt x="0" y="21521"/>
                    <a:pt x="669" y="22646"/>
                  </a:cubicBezTo>
                  <a:lnTo>
                    <a:pt x="4286" y="21612"/>
                  </a:lnTo>
                  <a:cubicBezTo>
                    <a:pt x="4286" y="21217"/>
                    <a:pt x="4286" y="20852"/>
                    <a:pt x="4256" y="20457"/>
                  </a:cubicBezTo>
                  <a:lnTo>
                    <a:pt x="4256" y="20457"/>
                  </a:lnTo>
                  <a:cubicBezTo>
                    <a:pt x="4408" y="20974"/>
                    <a:pt x="4772" y="21369"/>
                    <a:pt x="5259" y="21582"/>
                  </a:cubicBezTo>
                  <a:cubicBezTo>
                    <a:pt x="5678" y="21708"/>
                    <a:pt x="6127" y="21776"/>
                    <a:pt x="6585" y="21776"/>
                  </a:cubicBezTo>
                  <a:cubicBezTo>
                    <a:pt x="6790" y="21776"/>
                    <a:pt x="6997" y="21762"/>
                    <a:pt x="7204" y="21734"/>
                  </a:cubicBezTo>
                  <a:cubicBezTo>
                    <a:pt x="11034" y="21399"/>
                    <a:pt x="14803" y="20700"/>
                    <a:pt x="18451" y="19606"/>
                  </a:cubicBezTo>
                  <a:cubicBezTo>
                    <a:pt x="18594" y="19561"/>
                    <a:pt x="18897" y="19546"/>
                    <a:pt x="19254" y="19546"/>
                  </a:cubicBezTo>
                  <a:cubicBezTo>
                    <a:pt x="20111" y="19546"/>
                    <a:pt x="21277" y="19636"/>
                    <a:pt x="21277" y="19636"/>
                  </a:cubicBezTo>
                  <a:cubicBezTo>
                    <a:pt x="22584" y="13922"/>
                    <a:pt x="22128" y="5776"/>
                    <a:pt x="20882"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6" name="Google Shape;3579;p70">
              <a:extLst>
                <a:ext uri="{FF2B5EF4-FFF2-40B4-BE49-F238E27FC236}">
                  <a16:creationId xmlns="" xmlns:a16="http://schemas.microsoft.com/office/drawing/2014/main" id="{4C64D95B-D4E2-4BC9-8D35-908696337AF9}"/>
                </a:ext>
              </a:extLst>
            </p:cNvPr>
            <p:cNvSpPr/>
            <p:nvPr/>
          </p:nvSpPr>
          <p:spPr>
            <a:xfrm>
              <a:off x="6706495" y="1984894"/>
              <a:ext cx="227558" cy="78088"/>
            </a:xfrm>
            <a:custGeom>
              <a:avLst/>
              <a:gdLst/>
              <a:ahLst/>
              <a:cxnLst/>
              <a:rect l="l" t="t" r="r" b="b"/>
              <a:pathLst>
                <a:path w="15168" h="5205" extrusionOk="0">
                  <a:moveTo>
                    <a:pt x="6530" y="0"/>
                  </a:moveTo>
                  <a:cubicBezTo>
                    <a:pt x="6111" y="0"/>
                    <a:pt x="5713" y="73"/>
                    <a:pt x="5441" y="311"/>
                  </a:cubicBezTo>
                  <a:cubicBezTo>
                    <a:pt x="5380" y="585"/>
                    <a:pt x="5532" y="858"/>
                    <a:pt x="5776" y="919"/>
                  </a:cubicBezTo>
                  <a:lnTo>
                    <a:pt x="5867" y="919"/>
                  </a:lnTo>
                  <a:cubicBezTo>
                    <a:pt x="6748" y="1040"/>
                    <a:pt x="8390" y="1314"/>
                    <a:pt x="8329" y="1436"/>
                  </a:cubicBezTo>
                  <a:cubicBezTo>
                    <a:pt x="8268" y="1557"/>
                    <a:pt x="5441" y="1405"/>
                    <a:pt x="4894" y="1618"/>
                  </a:cubicBezTo>
                  <a:lnTo>
                    <a:pt x="700" y="1740"/>
                  </a:lnTo>
                  <a:cubicBezTo>
                    <a:pt x="700" y="1740"/>
                    <a:pt x="0" y="2469"/>
                    <a:pt x="700" y="2682"/>
                  </a:cubicBezTo>
                  <a:lnTo>
                    <a:pt x="730" y="3229"/>
                  </a:lnTo>
                  <a:cubicBezTo>
                    <a:pt x="943" y="3381"/>
                    <a:pt x="1216" y="3472"/>
                    <a:pt x="1459" y="3533"/>
                  </a:cubicBezTo>
                  <a:cubicBezTo>
                    <a:pt x="2037" y="3654"/>
                    <a:pt x="1459" y="4019"/>
                    <a:pt x="2189" y="4141"/>
                  </a:cubicBezTo>
                  <a:cubicBezTo>
                    <a:pt x="2545" y="4185"/>
                    <a:pt x="2901" y="4214"/>
                    <a:pt x="3257" y="4214"/>
                  </a:cubicBezTo>
                  <a:cubicBezTo>
                    <a:pt x="3387" y="4214"/>
                    <a:pt x="3518" y="4210"/>
                    <a:pt x="3648" y="4202"/>
                  </a:cubicBezTo>
                  <a:lnTo>
                    <a:pt x="3739" y="4506"/>
                  </a:lnTo>
                  <a:cubicBezTo>
                    <a:pt x="3982" y="4627"/>
                    <a:pt x="4225" y="4688"/>
                    <a:pt x="4469" y="4688"/>
                  </a:cubicBezTo>
                  <a:cubicBezTo>
                    <a:pt x="4533" y="4701"/>
                    <a:pt x="4670" y="4707"/>
                    <a:pt x="4863" y="4707"/>
                  </a:cubicBezTo>
                  <a:cubicBezTo>
                    <a:pt x="6405" y="4707"/>
                    <a:pt x="11520" y="4323"/>
                    <a:pt x="11520" y="4323"/>
                  </a:cubicBezTo>
                  <a:lnTo>
                    <a:pt x="14864" y="5205"/>
                  </a:lnTo>
                  <a:lnTo>
                    <a:pt x="15168" y="1922"/>
                  </a:lnTo>
                  <a:lnTo>
                    <a:pt x="12675" y="1284"/>
                  </a:lnTo>
                  <a:cubicBezTo>
                    <a:pt x="12493" y="828"/>
                    <a:pt x="12220" y="433"/>
                    <a:pt x="11824" y="189"/>
                  </a:cubicBezTo>
                  <a:cubicBezTo>
                    <a:pt x="11609" y="88"/>
                    <a:pt x="11142" y="53"/>
                    <a:pt x="10613" y="53"/>
                  </a:cubicBezTo>
                  <a:cubicBezTo>
                    <a:pt x="9721" y="53"/>
                    <a:pt x="8653" y="151"/>
                    <a:pt x="8329" y="189"/>
                  </a:cubicBezTo>
                  <a:cubicBezTo>
                    <a:pt x="8315" y="190"/>
                    <a:pt x="8300" y="191"/>
                    <a:pt x="8284" y="191"/>
                  </a:cubicBezTo>
                  <a:cubicBezTo>
                    <a:pt x="7937" y="191"/>
                    <a:pt x="7206" y="0"/>
                    <a:pt x="6530" y="0"/>
                  </a:cubicBezTo>
                  <a:close/>
                </a:path>
              </a:pathLst>
            </a:custGeom>
            <a:solidFill>
              <a:srgbClr val="FBCE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7" name="Google Shape;3580;p70">
              <a:extLst>
                <a:ext uri="{FF2B5EF4-FFF2-40B4-BE49-F238E27FC236}">
                  <a16:creationId xmlns="" xmlns:a16="http://schemas.microsoft.com/office/drawing/2014/main" id="{DC91A7DD-3022-4A0D-BFFF-274915D26D6E}"/>
                </a:ext>
              </a:extLst>
            </p:cNvPr>
            <p:cNvSpPr/>
            <p:nvPr/>
          </p:nvSpPr>
          <p:spPr>
            <a:xfrm>
              <a:off x="6835997" y="2002327"/>
              <a:ext cx="40147" cy="29645"/>
            </a:xfrm>
            <a:custGeom>
              <a:avLst/>
              <a:gdLst/>
              <a:ahLst/>
              <a:cxnLst/>
              <a:rect l="l" t="t" r="r" b="b"/>
              <a:pathLst>
                <a:path w="2676" h="1976" extrusionOk="0">
                  <a:moveTo>
                    <a:pt x="2676" y="0"/>
                  </a:moveTo>
                  <a:cubicBezTo>
                    <a:pt x="2524" y="0"/>
                    <a:pt x="2341" y="0"/>
                    <a:pt x="2159" y="61"/>
                  </a:cubicBezTo>
                  <a:cubicBezTo>
                    <a:pt x="1764" y="152"/>
                    <a:pt x="1369" y="334"/>
                    <a:pt x="1034" y="547"/>
                  </a:cubicBezTo>
                  <a:cubicBezTo>
                    <a:pt x="670" y="790"/>
                    <a:pt x="366" y="1094"/>
                    <a:pt x="153" y="1459"/>
                  </a:cubicBezTo>
                  <a:cubicBezTo>
                    <a:pt x="62" y="1611"/>
                    <a:pt x="1" y="1793"/>
                    <a:pt x="1" y="1976"/>
                  </a:cubicBezTo>
                  <a:cubicBezTo>
                    <a:pt x="1" y="1976"/>
                    <a:pt x="92" y="1793"/>
                    <a:pt x="244" y="1520"/>
                  </a:cubicBezTo>
                  <a:cubicBezTo>
                    <a:pt x="487" y="1185"/>
                    <a:pt x="761" y="912"/>
                    <a:pt x="1125" y="699"/>
                  </a:cubicBezTo>
                  <a:cubicBezTo>
                    <a:pt x="1612" y="426"/>
                    <a:pt x="2129" y="182"/>
                    <a:pt x="2676" y="0"/>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8" name="Google Shape;3581;p70">
              <a:extLst>
                <a:ext uri="{FF2B5EF4-FFF2-40B4-BE49-F238E27FC236}">
                  <a16:creationId xmlns="" xmlns:a16="http://schemas.microsoft.com/office/drawing/2014/main" id="{2332BF79-CF25-47AB-86E8-8A922BE55EB6}"/>
                </a:ext>
              </a:extLst>
            </p:cNvPr>
            <p:cNvSpPr/>
            <p:nvPr/>
          </p:nvSpPr>
          <p:spPr>
            <a:xfrm>
              <a:off x="6762124" y="2039863"/>
              <a:ext cx="41512" cy="8986"/>
            </a:xfrm>
            <a:custGeom>
              <a:avLst/>
              <a:gdLst/>
              <a:ahLst/>
              <a:cxnLst/>
              <a:rect l="l" t="t" r="r" b="b"/>
              <a:pathLst>
                <a:path w="2767" h="599" extrusionOk="0">
                  <a:moveTo>
                    <a:pt x="1912" y="1"/>
                  </a:moveTo>
                  <a:cubicBezTo>
                    <a:pt x="1711" y="1"/>
                    <a:pt x="1509" y="8"/>
                    <a:pt x="1308" y="21"/>
                  </a:cubicBezTo>
                  <a:cubicBezTo>
                    <a:pt x="973" y="21"/>
                    <a:pt x="609" y="82"/>
                    <a:pt x="274" y="203"/>
                  </a:cubicBezTo>
                  <a:cubicBezTo>
                    <a:pt x="31" y="386"/>
                    <a:pt x="1" y="598"/>
                    <a:pt x="31" y="598"/>
                  </a:cubicBezTo>
                  <a:cubicBezTo>
                    <a:pt x="122" y="477"/>
                    <a:pt x="214" y="386"/>
                    <a:pt x="335" y="325"/>
                  </a:cubicBezTo>
                  <a:cubicBezTo>
                    <a:pt x="669" y="234"/>
                    <a:pt x="1004" y="203"/>
                    <a:pt x="1338" y="203"/>
                  </a:cubicBezTo>
                  <a:cubicBezTo>
                    <a:pt x="1824" y="203"/>
                    <a:pt x="2311" y="142"/>
                    <a:pt x="2767" y="51"/>
                  </a:cubicBezTo>
                  <a:cubicBezTo>
                    <a:pt x="2482" y="16"/>
                    <a:pt x="2197" y="1"/>
                    <a:pt x="1912" y="1"/>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9" name="Google Shape;3582;p70">
              <a:extLst>
                <a:ext uri="{FF2B5EF4-FFF2-40B4-BE49-F238E27FC236}">
                  <a16:creationId xmlns="" xmlns:a16="http://schemas.microsoft.com/office/drawing/2014/main" id="{30A3C5D5-B64D-4BC0-ADA7-871F7055CD98}"/>
                </a:ext>
              </a:extLst>
            </p:cNvPr>
            <p:cNvSpPr/>
            <p:nvPr/>
          </p:nvSpPr>
          <p:spPr>
            <a:xfrm>
              <a:off x="6732944" y="2026751"/>
              <a:ext cx="67046" cy="13427"/>
            </a:xfrm>
            <a:custGeom>
              <a:avLst/>
              <a:gdLst/>
              <a:ahLst/>
              <a:cxnLst/>
              <a:rect l="l" t="t" r="r" b="b"/>
              <a:pathLst>
                <a:path w="4469" h="895" extrusionOk="0">
                  <a:moveTo>
                    <a:pt x="4261" y="1"/>
                  </a:moveTo>
                  <a:cubicBezTo>
                    <a:pt x="4098" y="1"/>
                    <a:pt x="3941" y="22"/>
                    <a:pt x="3769" y="44"/>
                  </a:cubicBezTo>
                  <a:cubicBezTo>
                    <a:pt x="3222" y="135"/>
                    <a:pt x="2706" y="165"/>
                    <a:pt x="2159" y="165"/>
                  </a:cubicBezTo>
                  <a:cubicBezTo>
                    <a:pt x="1855" y="165"/>
                    <a:pt x="1551" y="165"/>
                    <a:pt x="1247" y="196"/>
                  </a:cubicBezTo>
                  <a:cubicBezTo>
                    <a:pt x="973" y="226"/>
                    <a:pt x="730" y="287"/>
                    <a:pt x="487" y="378"/>
                  </a:cubicBezTo>
                  <a:cubicBezTo>
                    <a:pt x="335" y="439"/>
                    <a:pt x="183" y="561"/>
                    <a:pt x="92" y="682"/>
                  </a:cubicBezTo>
                  <a:cubicBezTo>
                    <a:pt x="0" y="804"/>
                    <a:pt x="31" y="895"/>
                    <a:pt x="61" y="895"/>
                  </a:cubicBezTo>
                  <a:cubicBezTo>
                    <a:pt x="61" y="895"/>
                    <a:pt x="61" y="804"/>
                    <a:pt x="122" y="743"/>
                  </a:cubicBezTo>
                  <a:cubicBezTo>
                    <a:pt x="244" y="621"/>
                    <a:pt x="396" y="530"/>
                    <a:pt x="548" y="500"/>
                  </a:cubicBezTo>
                  <a:cubicBezTo>
                    <a:pt x="931" y="387"/>
                    <a:pt x="1331" y="324"/>
                    <a:pt x="1735" y="324"/>
                  </a:cubicBezTo>
                  <a:cubicBezTo>
                    <a:pt x="1876" y="324"/>
                    <a:pt x="2017" y="332"/>
                    <a:pt x="2159" y="348"/>
                  </a:cubicBezTo>
                  <a:cubicBezTo>
                    <a:pt x="2706" y="348"/>
                    <a:pt x="3253" y="287"/>
                    <a:pt x="3800" y="165"/>
                  </a:cubicBezTo>
                  <a:cubicBezTo>
                    <a:pt x="4013" y="135"/>
                    <a:pt x="4256" y="74"/>
                    <a:pt x="4469" y="13"/>
                  </a:cubicBezTo>
                  <a:cubicBezTo>
                    <a:pt x="4397" y="5"/>
                    <a:pt x="4329" y="1"/>
                    <a:pt x="4261" y="1"/>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0" name="Google Shape;3583;p70">
              <a:extLst>
                <a:ext uri="{FF2B5EF4-FFF2-40B4-BE49-F238E27FC236}">
                  <a16:creationId xmlns="" xmlns:a16="http://schemas.microsoft.com/office/drawing/2014/main" id="{BF81A8D2-ADBB-44F6-BCAD-A83315CF8F7C}"/>
                </a:ext>
              </a:extLst>
            </p:cNvPr>
            <p:cNvSpPr/>
            <p:nvPr/>
          </p:nvSpPr>
          <p:spPr>
            <a:xfrm>
              <a:off x="6718347" y="2016114"/>
              <a:ext cx="72072" cy="9932"/>
            </a:xfrm>
            <a:custGeom>
              <a:avLst/>
              <a:gdLst/>
              <a:ahLst/>
              <a:cxnLst/>
              <a:rect l="l" t="t" r="r" b="b"/>
              <a:pathLst>
                <a:path w="4804" h="662" extrusionOk="0">
                  <a:moveTo>
                    <a:pt x="4465" y="1"/>
                  </a:moveTo>
                  <a:cubicBezTo>
                    <a:pt x="4347" y="1"/>
                    <a:pt x="4226" y="8"/>
                    <a:pt x="4104" y="23"/>
                  </a:cubicBezTo>
                  <a:cubicBezTo>
                    <a:pt x="3648" y="23"/>
                    <a:pt x="3040" y="54"/>
                    <a:pt x="2341" y="84"/>
                  </a:cubicBezTo>
                  <a:cubicBezTo>
                    <a:pt x="2174" y="99"/>
                    <a:pt x="2014" y="99"/>
                    <a:pt x="1859" y="99"/>
                  </a:cubicBezTo>
                  <a:cubicBezTo>
                    <a:pt x="1703" y="99"/>
                    <a:pt x="1551" y="99"/>
                    <a:pt x="1399" y="115"/>
                  </a:cubicBezTo>
                  <a:cubicBezTo>
                    <a:pt x="1125" y="145"/>
                    <a:pt x="852" y="175"/>
                    <a:pt x="609" y="236"/>
                  </a:cubicBezTo>
                  <a:cubicBezTo>
                    <a:pt x="426" y="297"/>
                    <a:pt x="244" y="358"/>
                    <a:pt x="122" y="479"/>
                  </a:cubicBezTo>
                  <a:cubicBezTo>
                    <a:pt x="31" y="570"/>
                    <a:pt x="1" y="662"/>
                    <a:pt x="31" y="662"/>
                  </a:cubicBezTo>
                  <a:cubicBezTo>
                    <a:pt x="31" y="662"/>
                    <a:pt x="62" y="601"/>
                    <a:pt x="153" y="540"/>
                  </a:cubicBezTo>
                  <a:cubicBezTo>
                    <a:pt x="305" y="449"/>
                    <a:pt x="457" y="388"/>
                    <a:pt x="639" y="358"/>
                  </a:cubicBezTo>
                  <a:cubicBezTo>
                    <a:pt x="882" y="297"/>
                    <a:pt x="1125" y="266"/>
                    <a:pt x="1399" y="266"/>
                  </a:cubicBezTo>
                  <a:cubicBezTo>
                    <a:pt x="1536" y="251"/>
                    <a:pt x="1688" y="251"/>
                    <a:pt x="1847" y="251"/>
                  </a:cubicBezTo>
                  <a:cubicBezTo>
                    <a:pt x="2007" y="251"/>
                    <a:pt x="2174" y="251"/>
                    <a:pt x="2341" y="236"/>
                  </a:cubicBezTo>
                  <a:cubicBezTo>
                    <a:pt x="3040" y="206"/>
                    <a:pt x="3648" y="175"/>
                    <a:pt x="4104" y="115"/>
                  </a:cubicBezTo>
                  <a:cubicBezTo>
                    <a:pt x="4347" y="115"/>
                    <a:pt x="4590" y="84"/>
                    <a:pt x="4803" y="23"/>
                  </a:cubicBezTo>
                  <a:cubicBezTo>
                    <a:pt x="4697" y="8"/>
                    <a:pt x="4583" y="1"/>
                    <a:pt x="4465" y="1"/>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1" name="Google Shape;3584;p70">
              <a:extLst>
                <a:ext uri="{FF2B5EF4-FFF2-40B4-BE49-F238E27FC236}">
                  <a16:creationId xmlns="" xmlns:a16="http://schemas.microsoft.com/office/drawing/2014/main" id="{532AA337-652B-4AF8-B738-8DE4ECA28649}"/>
                </a:ext>
              </a:extLst>
            </p:cNvPr>
            <p:cNvSpPr/>
            <p:nvPr/>
          </p:nvSpPr>
          <p:spPr>
            <a:xfrm>
              <a:off x="7192606" y="1746955"/>
              <a:ext cx="174659" cy="120860"/>
            </a:xfrm>
            <a:custGeom>
              <a:avLst/>
              <a:gdLst/>
              <a:ahLst/>
              <a:cxnLst/>
              <a:rect l="l" t="t" r="r" b="b"/>
              <a:pathLst>
                <a:path w="11642" h="8056" extrusionOk="0">
                  <a:moveTo>
                    <a:pt x="11064" y="1"/>
                  </a:moveTo>
                  <a:lnTo>
                    <a:pt x="9575" y="153"/>
                  </a:lnTo>
                  <a:lnTo>
                    <a:pt x="2979" y="2371"/>
                  </a:lnTo>
                  <a:lnTo>
                    <a:pt x="0" y="6414"/>
                  </a:lnTo>
                  <a:lnTo>
                    <a:pt x="821" y="7964"/>
                  </a:lnTo>
                  <a:lnTo>
                    <a:pt x="4560" y="8055"/>
                  </a:lnTo>
                  <a:lnTo>
                    <a:pt x="8359" y="7204"/>
                  </a:lnTo>
                  <a:lnTo>
                    <a:pt x="10456" y="6353"/>
                  </a:lnTo>
                  <a:lnTo>
                    <a:pt x="11642" y="2736"/>
                  </a:lnTo>
                  <a:lnTo>
                    <a:pt x="11064" y="1"/>
                  </a:lnTo>
                  <a:close/>
                </a:path>
              </a:pathLst>
            </a:custGeom>
            <a:solidFill>
              <a:srgbClr val="FBCE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2" name="Google Shape;3585;p70">
              <a:extLst>
                <a:ext uri="{FF2B5EF4-FFF2-40B4-BE49-F238E27FC236}">
                  <a16:creationId xmlns="" xmlns:a16="http://schemas.microsoft.com/office/drawing/2014/main" id="{15D83BBA-0B7E-436B-B469-4075B6ED26AE}"/>
                </a:ext>
              </a:extLst>
            </p:cNvPr>
            <p:cNvSpPr/>
            <p:nvPr/>
          </p:nvSpPr>
          <p:spPr>
            <a:xfrm>
              <a:off x="7082698" y="1830863"/>
              <a:ext cx="336551" cy="516221"/>
            </a:xfrm>
            <a:custGeom>
              <a:avLst/>
              <a:gdLst/>
              <a:ahLst/>
              <a:cxnLst/>
              <a:rect l="l" t="t" r="r" b="b"/>
              <a:pathLst>
                <a:path w="22433" h="34409" extrusionOk="0">
                  <a:moveTo>
                    <a:pt x="17174" y="0"/>
                  </a:moveTo>
                  <a:cubicBezTo>
                    <a:pt x="17174" y="0"/>
                    <a:pt x="11369" y="1702"/>
                    <a:pt x="9089" y="1733"/>
                  </a:cubicBezTo>
                  <a:cubicBezTo>
                    <a:pt x="9036" y="1734"/>
                    <a:pt x="8983" y="1735"/>
                    <a:pt x="8932" y="1735"/>
                  </a:cubicBezTo>
                  <a:cubicBezTo>
                    <a:pt x="6789" y="1735"/>
                    <a:pt x="6992" y="517"/>
                    <a:pt x="6992" y="517"/>
                  </a:cubicBezTo>
                  <a:lnTo>
                    <a:pt x="6992" y="517"/>
                  </a:lnTo>
                  <a:lnTo>
                    <a:pt x="639" y="8420"/>
                  </a:lnTo>
                  <a:cubicBezTo>
                    <a:pt x="153" y="10031"/>
                    <a:pt x="1" y="11703"/>
                    <a:pt x="183" y="13405"/>
                  </a:cubicBezTo>
                  <a:cubicBezTo>
                    <a:pt x="487" y="16292"/>
                    <a:pt x="1916" y="17174"/>
                    <a:pt x="1916" y="17174"/>
                  </a:cubicBezTo>
                  <a:lnTo>
                    <a:pt x="1186" y="34408"/>
                  </a:lnTo>
                  <a:lnTo>
                    <a:pt x="1186" y="34408"/>
                  </a:lnTo>
                  <a:lnTo>
                    <a:pt x="20123" y="31247"/>
                  </a:lnTo>
                  <a:lnTo>
                    <a:pt x="22433" y="8177"/>
                  </a:lnTo>
                  <a:lnTo>
                    <a:pt x="1717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3" name="Google Shape;3586;p70">
              <a:extLst>
                <a:ext uri="{FF2B5EF4-FFF2-40B4-BE49-F238E27FC236}">
                  <a16:creationId xmlns="" xmlns:a16="http://schemas.microsoft.com/office/drawing/2014/main" id="{9D2A7674-C7CD-4004-B396-4A468A25F347}"/>
                </a:ext>
              </a:extLst>
            </p:cNvPr>
            <p:cNvSpPr/>
            <p:nvPr/>
          </p:nvSpPr>
          <p:spPr>
            <a:xfrm>
              <a:off x="7092734" y="2228040"/>
              <a:ext cx="437788" cy="643907"/>
            </a:xfrm>
            <a:custGeom>
              <a:avLst/>
              <a:gdLst/>
              <a:ahLst/>
              <a:cxnLst/>
              <a:rect l="l" t="t" r="r" b="b"/>
              <a:pathLst>
                <a:path w="29181" h="42920" extrusionOk="0">
                  <a:moveTo>
                    <a:pt x="25168" y="1"/>
                  </a:moveTo>
                  <a:lnTo>
                    <a:pt x="1" y="4469"/>
                  </a:lnTo>
                  <a:cubicBezTo>
                    <a:pt x="1" y="4469"/>
                    <a:pt x="517" y="7934"/>
                    <a:pt x="700" y="12706"/>
                  </a:cubicBezTo>
                  <a:cubicBezTo>
                    <a:pt x="882" y="17478"/>
                    <a:pt x="6141" y="42919"/>
                    <a:pt x="6141" y="42919"/>
                  </a:cubicBezTo>
                  <a:lnTo>
                    <a:pt x="24712" y="41916"/>
                  </a:lnTo>
                  <a:cubicBezTo>
                    <a:pt x="24712" y="41916"/>
                    <a:pt x="27205" y="21703"/>
                    <a:pt x="28177" y="15259"/>
                  </a:cubicBezTo>
                  <a:cubicBezTo>
                    <a:pt x="29180" y="8816"/>
                    <a:pt x="25168" y="1"/>
                    <a:pt x="25168" y="1"/>
                  </a:cubicBezTo>
                  <a:close/>
                </a:path>
              </a:pathLst>
            </a:custGeom>
            <a:solidFill>
              <a:srgbClr val="F5AA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4" name="Google Shape;3587;p70">
              <a:extLst>
                <a:ext uri="{FF2B5EF4-FFF2-40B4-BE49-F238E27FC236}">
                  <a16:creationId xmlns="" xmlns:a16="http://schemas.microsoft.com/office/drawing/2014/main" id="{DF3EEB27-19CE-4DCF-90BE-144DA5CE721A}"/>
                </a:ext>
              </a:extLst>
            </p:cNvPr>
            <p:cNvSpPr/>
            <p:nvPr/>
          </p:nvSpPr>
          <p:spPr>
            <a:xfrm>
              <a:off x="7272404" y="2461524"/>
              <a:ext cx="34671" cy="304176"/>
            </a:xfrm>
            <a:custGeom>
              <a:avLst/>
              <a:gdLst/>
              <a:ahLst/>
              <a:cxnLst/>
              <a:rect l="l" t="t" r="r" b="b"/>
              <a:pathLst>
                <a:path w="2311" h="20275" extrusionOk="0">
                  <a:moveTo>
                    <a:pt x="2249" y="0"/>
                  </a:moveTo>
                  <a:cubicBezTo>
                    <a:pt x="2186" y="0"/>
                    <a:pt x="1670" y="4548"/>
                    <a:pt x="1064" y="10122"/>
                  </a:cubicBezTo>
                  <a:cubicBezTo>
                    <a:pt x="456" y="15715"/>
                    <a:pt x="1" y="20274"/>
                    <a:pt x="61" y="20274"/>
                  </a:cubicBezTo>
                  <a:cubicBezTo>
                    <a:pt x="153" y="20274"/>
                    <a:pt x="639" y="15745"/>
                    <a:pt x="1247" y="10153"/>
                  </a:cubicBezTo>
                  <a:cubicBezTo>
                    <a:pt x="1855" y="4560"/>
                    <a:pt x="2311" y="0"/>
                    <a:pt x="2250" y="0"/>
                  </a:cubicBezTo>
                  <a:cubicBezTo>
                    <a:pt x="2250" y="0"/>
                    <a:pt x="2249" y="0"/>
                    <a:pt x="2249"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5" name="Google Shape;3588;p70">
              <a:extLst>
                <a:ext uri="{FF2B5EF4-FFF2-40B4-BE49-F238E27FC236}">
                  <a16:creationId xmlns="" xmlns:a16="http://schemas.microsoft.com/office/drawing/2014/main" id="{50286064-22BD-4841-B365-93BD25AD90DE}"/>
                </a:ext>
              </a:extLst>
            </p:cNvPr>
            <p:cNvSpPr/>
            <p:nvPr/>
          </p:nvSpPr>
          <p:spPr>
            <a:xfrm>
              <a:off x="7259712" y="2158278"/>
              <a:ext cx="28205" cy="28820"/>
            </a:xfrm>
            <a:custGeom>
              <a:avLst/>
              <a:gdLst/>
              <a:ahLst/>
              <a:cxnLst/>
              <a:rect l="l" t="t" r="r" b="b"/>
              <a:pathLst>
                <a:path w="1880" h="1921" extrusionOk="0">
                  <a:moveTo>
                    <a:pt x="1114" y="0"/>
                  </a:moveTo>
                  <a:cubicBezTo>
                    <a:pt x="982" y="0"/>
                    <a:pt x="855" y="45"/>
                    <a:pt x="739" y="120"/>
                  </a:cubicBezTo>
                  <a:lnTo>
                    <a:pt x="739" y="120"/>
                  </a:lnTo>
                  <a:cubicBezTo>
                    <a:pt x="810" y="102"/>
                    <a:pt x="884" y="92"/>
                    <a:pt x="959" y="92"/>
                  </a:cubicBezTo>
                  <a:cubicBezTo>
                    <a:pt x="1118" y="92"/>
                    <a:pt x="1282" y="137"/>
                    <a:pt x="1424" y="244"/>
                  </a:cubicBezTo>
                  <a:cubicBezTo>
                    <a:pt x="1606" y="335"/>
                    <a:pt x="1728" y="487"/>
                    <a:pt x="1819" y="669"/>
                  </a:cubicBezTo>
                  <a:cubicBezTo>
                    <a:pt x="1789" y="456"/>
                    <a:pt x="1667" y="244"/>
                    <a:pt x="1485" y="122"/>
                  </a:cubicBezTo>
                  <a:cubicBezTo>
                    <a:pt x="1360" y="37"/>
                    <a:pt x="1235" y="0"/>
                    <a:pt x="1114" y="0"/>
                  </a:cubicBezTo>
                  <a:close/>
                  <a:moveTo>
                    <a:pt x="1819" y="669"/>
                  </a:moveTo>
                  <a:lnTo>
                    <a:pt x="1819" y="669"/>
                  </a:lnTo>
                  <a:cubicBezTo>
                    <a:pt x="1850" y="791"/>
                    <a:pt x="1880" y="882"/>
                    <a:pt x="1880" y="882"/>
                  </a:cubicBezTo>
                  <a:cubicBezTo>
                    <a:pt x="1880" y="791"/>
                    <a:pt x="1880" y="730"/>
                    <a:pt x="1819" y="669"/>
                  </a:cubicBezTo>
                  <a:close/>
                  <a:moveTo>
                    <a:pt x="739" y="120"/>
                  </a:moveTo>
                  <a:cubicBezTo>
                    <a:pt x="703" y="129"/>
                    <a:pt x="668" y="140"/>
                    <a:pt x="634" y="152"/>
                  </a:cubicBezTo>
                  <a:cubicBezTo>
                    <a:pt x="213" y="333"/>
                    <a:pt x="1" y="839"/>
                    <a:pt x="171" y="1262"/>
                  </a:cubicBezTo>
                  <a:lnTo>
                    <a:pt x="171" y="1262"/>
                  </a:lnTo>
                  <a:cubicBezTo>
                    <a:pt x="149" y="844"/>
                    <a:pt x="393" y="344"/>
                    <a:pt x="739" y="120"/>
                  </a:cubicBezTo>
                  <a:close/>
                  <a:moveTo>
                    <a:pt x="1850" y="882"/>
                  </a:moveTo>
                  <a:cubicBezTo>
                    <a:pt x="1850" y="882"/>
                    <a:pt x="1850" y="973"/>
                    <a:pt x="1819" y="1095"/>
                  </a:cubicBezTo>
                  <a:cubicBezTo>
                    <a:pt x="1758" y="1307"/>
                    <a:pt x="1637" y="1459"/>
                    <a:pt x="1485" y="1581"/>
                  </a:cubicBezTo>
                  <a:cubicBezTo>
                    <a:pt x="1338" y="1707"/>
                    <a:pt x="1148" y="1775"/>
                    <a:pt x="954" y="1775"/>
                  </a:cubicBezTo>
                  <a:cubicBezTo>
                    <a:pt x="867" y="1775"/>
                    <a:pt x="779" y="1761"/>
                    <a:pt x="695" y="1733"/>
                  </a:cubicBezTo>
                  <a:cubicBezTo>
                    <a:pt x="482" y="1672"/>
                    <a:pt x="269" y="1490"/>
                    <a:pt x="178" y="1277"/>
                  </a:cubicBezTo>
                  <a:cubicBezTo>
                    <a:pt x="176" y="1272"/>
                    <a:pt x="173" y="1267"/>
                    <a:pt x="171" y="1262"/>
                  </a:cubicBezTo>
                  <a:lnTo>
                    <a:pt x="171" y="1262"/>
                  </a:lnTo>
                  <a:cubicBezTo>
                    <a:pt x="187" y="1543"/>
                    <a:pt x="324" y="1788"/>
                    <a:pt x="634" y="1885"/>
                  </a:cubicBezTo>
                  <a:cubicBezTo>
                    <a:pt x="721" y="1909"/>
                    <a:pt x="809" y="1920"/>
                    <a:pt x="894" y="1920"/>
                  </a:cubicBezTo>
                  <a:cubicBezTo>
                    <a:pt x="1137" y="1920"/>
                    <a:pt x="1366" y="1829"/>
                    <a:pt x="1546" y="1672"/>
                  </a:cubicBezTo>
                  <a:cubicBezTo>
                    <a:pt x="1728" y="1520"/>
                    <a:pt x="1819" y="1338"/>
                    <a:pt x="1850" y="1125"/>
                  </a:cubicBezTo>
                  <a:cubicBezTo>
                    <a:pt x="1880" y="1034"/>
                    <a:pt x="1880" y="943"/>
                    <a:pt x="1850" y="882"/>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6" name="Google Shape;3589;p70">
              <a:extLst>
                <a:ext uri="{FF2B5EF4-FFF2-40B4-BE49-F238E27FC236}">
                  <a16:creationId xmlns="" xmlns:a16="http://schemas.microsoft.com/office/drawing/2014/main" id="{D181C2EE-D36F-4B68-96A8-4CDA2222EA63}"/>
                </a:ext>
              </a:extLst>
            </p:cNvPr>
            <p:cNvSpPr/>
            <p:nvPr/>
          </p:nvSpPr>
          <p:spPr>
            <a:xfrm>
              <a:off x="6884335" y="1755161"/>
              <a:ext cx="348868" cy="689050"/>
            </a:xfrm>
            <a:custGeom>
              <a:avLst/>
              <a:gdLst/>
              <a:ahLst/>
              <a:cxnLst/>
              <a:rect l="l" t="t" r="r" b="b"/>
              <a:pathLst>
                <a:path w="23254" h="45929" extrusionOk="0">
                  <a:moveTo>
                    <a:pt x="23162" y="1"/>
                  </a:moveTo>
                  <a:lnTo>
                    <a:pt x="22342" y="1065"/>
                  </a:lnTo>
                  <a:cubicBezTo>
                    <a:pt x="22342" y="1065"/>
                    <a:pt x="17995" y="2037"/>
                    <a:pt x="17478" y="2341"/>
                  </a:cubicBezTo>
                  <a:cubicBezTo>
                    <a:pt x="16931" y="2645"/>
                    <a:pt x="14895" y="5229"/>
                    <a:pt x="14287" y="6961"/>
                  </a:cubicBezTo>
                  <a:cubicBezTo>
                    <a:pt x="13709" y="8724"/>
                    <a:pt x="13314" y="12919"/>
                    <a:pt x="13314" y="12919"/>
                  </a:cubicBezTo>
                  <a:cubicBezTo>
                    <a:pt x="13314" y="12919"/>
                    <a:pt x="11734" y="15472"/>
                    <a:pt x="11764" y="15867"/>
                  </a:cubicBezTo>
                  <a:lnTo>
                    <a:pt x="11825" y="16961"/>
                  </a:lnTo>
                  <a:cubicBezTo>
                    <a:pt x="11825" y="16961"/>
                    <a:pt x="10609" y="19028"/>
                    <a:pt x="10639" y="19211"/>
                  </a:cubicBezTo>
                  <a:lnTo>
                    <a:pt x="10639" y="19423"/>
                  </a:lnTo>
                  <a:lnTo>
                    <a:pt x="2280" y="15715"/>
                  </a:lnTo>
                  <a:lnTo>
                    <a:pt x="1" y="20031"/>
                  </a:lnTo>
                  <a:cubicBezTo>
                    <a:pt x="1" y="20031"/>
                    <a:pt x="6749" y="25898"/>
                    <a:pt x="10396" y="27873"/>
                  </a:cubicBezTo>
                  <a:cubicBezTo>
                    <a:pt x="10706" y="28043"/>
                    <a:pt x="11039" y="28124"/>
                    <a:pt x="11368" y="28124"/>
                  </a:cubicBezTo>
                  <a:cubicBezTo>
                    <a:pt x="12039" y="28124"/>
                    <a:pt x="12693" y="27786"/>
                    <a:pt x="13101" y="27174"/>
                  </a:cubicBezTo>
                  <a:lnTo>
                    <a:pt x="13101" y="27174"/>
                  </a:lnTo>
                  <a:lnTo>
                    <a:pt x="12189" y="44773"/>
                  </a:lnTo>
                  <a:lnTo>
                    <a:pt x="16475" y="45928"/>
                  </a:lnTo>
                  <a:lnTo>
                    <a:pt x="15837" y="24925"/>
                  </a:lnTo>
                  <a:lnTo>
                    <a:pt x="15685" y="22159"/>
                  </a:lnTo>
                  <a:cubicBezTo>
                    <a:pt x="15685" y="22159"/>
                    <a:pt x="12706" y="19393"/>
                    <a:pt x="14864" y="15350"/>
                  </a:cubicBezTo>
                  <a:cubicBezTo>
                    <a:pt x="15624" y="13952"/>
                    <a:pt x="17813" y="10122"/>
                    <a:pt x="18998" y="8207"/>
                  </a:cubicBezTo>
                  <a:cubicBezTo>
                    <a:pt x="20214" y="6293"/>
                    <a:pt x="23253" y="2128"/>
                    <a:pt x="23253" y="2128"/>
                  </a:cubicBezTo>
                  <a:lnTo>
                    <a:pt x="23162" y="1"/>
                  </a:lnTo>
                  <a:close/>
                </a:path>
              </a:pathLst>
            </a:custGeom>
            <a:solidFill>
              <a:srgbClr val="B7D5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7" name="Google Shape;3590;p70">
              <a:extLst>
                <a:ext uri="{FF2B5EF4-FFF2-40B4-BE49-F238E27FC236}">
                  <a16:creationId xmlns="" xmlns:a16="http://schemas.microsoft.com/office/drawing/2014/main" id="{129CD04F-833A-427B-9B22-B29024345BC7}"/>
                </a:ext>
              </a:extLst>
            </p:cNvPr>
            <p:cNvSpPr/>
            <p:nvPr/>
          </p:nvSpPr>
          <p:spPr>
            <a:xfrm>
              <a:off x="7042581" y="2047470"/>
              <a:ext cx="28280" cy="86654"/>
            </a:xfrm>
            <a:custGeom>
              <a:avLst/>
              <a:gdLst/>
              <a:ahLst/>
              <a:cxnLst/>
              <a:rect l="l" t="t" r="r" b="b"/>
              <a:pathLst>
                <a:path w="1885" h="5776" extrusionOk="0">
                  <a:moveTo>
                    <a:pt x="0" y="0"/>
                  </a:moveTo>
                  <a:cubicBezTo>
                    <a:pt x="243" y="152"/>
                    <a:pt x="486" y="365"/>
                    <a:pt x="669" y="608"/>
                  </a:cubicBezTo>
                  <a:cubicBezTo>
                    <a:pt x="1064" y="1216"/>
                    <a:pt x="1338" y="1915"/>
                    <a:pt x="1489" y="2645"/>
                  </a:cubicBezTo>
                  <a:cubicBezTo>
                    <a:pt x="1641" y="3374"/>
                    <a:pt x="1733" y="4104"/>
                    <a:pt x="1733" y="4864"/>
                  </a:cubicBezTo>
                  <a:cubicBezTo>
                    <a:pt x="1733" y="5167"/>
                    <a:pt x="1733" y="5471"/>
                    <a:pt x="1733" y="5775"/>
                  </a:cubicBezTo>
                  <a:cubicBezTo>
                    <a:pt x="1824" y="5471"/>
                    <a:pt x="1854" y="5167"/>
                    <a:pt x="1854" y="4864"/>
                  </a:cubicBezTo>
                  <a:cubicBezTo>
                    <a:pt x="1885" y="4104"/>
                    <a:pt x="1824" y="3344"/>
                    <a:pt x="1641" y="2614"/>
                  </a:cubicBezTo>
                  <a:cubicBezTo>
                    <a:pt x="1520" y="1854"/>
                    <a:pt x="1216" y="1155"/>
                    <a:pt x="760" y="547"/>
                  </a:cubicBezTo>
                  <a:cubicBezTo>
                    <a:pt x="608" y="365"/>
                    <a:pt x="456" y="213"/>
                    <a:pt x="243" y="91"/>
                  </a:cubicBezTo>
                  <a:cubicBezTo>
                    <a:pt x="182" y="31"/>
                    <a:pt x="91" y="0"/>
                    <a:pt x="0"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8" name="Google Shape;3591;p70">
              <a:extLst>
                <a:ext uri="{FF2B5EF4-FFF2-40B4-BE49-F238E27FC236}">
                  <a16:creationId xmlns="" xmlns:a16="http://schemas.microsoft.com/office/drawing/2014/main" id="{73A2B4D4-A85A-42EB-AC34-EE2B4DD71872}"/>
                </a:ext>
              </a:extLst>
            </p:cNvPr>
            <p:cNvSpPr/>
            <p:nvPr/>
          </p:nvSpPr>
          <p:spPr>
            <a:xfrm>
              <a:off x="7085443" y="1770673"/>
              <a:ext cx="134542" cy="290943"/>
            </a:xfrm>
            <a:custGeom>
              <a:avLst/>
              <a:gdLst/>
              <a:ahLst/>
              <a:cxnLst/>
              <a:rect l="l" t="t" r="r" b="b"/>
              <a:pathLst>
                <a:path w="8968" h="19393" extrusionOk="0">
                  <a:moveTo>
                    <a:pt x="8967" y="0"/>
                  </a:moveTo>
                  <a:lnTo>
                    <a:pt x="8967" y="0"/>
                  </a:lnTo>
                  <a:cubicBezTo>
                    <a:pt x="8906" y="61"/>
                    <a:pt x="8845" y="122"/>
                    <a:pt x="8815" y="182"/>
                  </a:cubicBezTo>
                  <a:cubicBezTo>
                    <a:pt x="8724" y="274"/>
                    <a:pt x="8602" y="456"/>
                    <a:pt x="8420" y="669"/>
                  </a:cubicBezTo>
                  <a:cubicBezTo>
                    <a:pt x="8086" y="1125"/>
                    <a:pt x="7630" y="1763"/>
                    <a:pt x="7082" y="2614"/>
                  </a:cubicBezTo>
                  <a:cubicBezTo>
                    <a:pt x="6535" y="3617"/>
                    <a:pt x="5867" y="4590"/>
                    <a:pt x="5137" y="5471"/>
                  </a:cubicBezTo>
                  <a:cubicBezTo>
                    <a:pt x="4651" y="5988"/>
                    <a:pt x="4225" y="6505"/>
                    <a:pt x="3800" y="7052"/>
                  </a:cubicBezTo>
                  <a:cubicBezTo>
                    <a:pt x="3374" y="7660"/>
                    <a:pt x="3009" y="8328"/>
                    <a:pt x="2706" y="8997"/>
                  </a:cubicBezTo>
                  <a:cubicBezTo>
                    <a:pt x="2067" y="10365"/>
                    <a:pt x="1581" y="11733"/>
                    <a:pt x="1095" y="12949"/>
                  </a:cubicBezTo>
                  <a:cubicBezTo>
                    <a:pt x="608" y="14012"/>
                    <a:pt x="274" y="15137"/>
                    <a:pt x="91" y="16292"/>
                  </a:cubicBezTo>
                  <a:cubicBezTo>
                    <a:pt x="0" y="17082"/>
                    <a:pt x="91" y="17903"/>
                    <a:pt x="395" y="18633"/>
                  </a:cubicBezTo>
                  <a:cubicBezTo>
                    <a:pt x="456" y="18845"/>
                    <a:pt x="578" y="19028"/>
                    <a:pt x="699" y="19210"/>
                  </a:cubicBezTo>
                  <a:cubicBezTo>
                    <a:pt x="730" y="19271"/>
                    <a:pt x="760" y="19332"/>
                    <a:pt x="821" y="19392"/>
                  </a:cubicBezTo>
                  <a:cubicBezTo>
                    <a:pt x="669" y="19119"/>
                    <a:pt x="547" y="18876"/>
                    <a:pt x="426" y="18572"/>
                  </a:cubicBezTo>
                  <a:cubicBezTo>
                    <a:pt x="152" y="17842"/>
                    <a:pt x="91" y="17082"/>
                    <a:pt x="183" y="16292"/>
                  </a:cubicBezTo>
                  <a:cubicBezTo>
                    <a:pt x="395" y="15167"/>
                    <a:pt x="730" y="14043"/>
                    <a:pt x="1186" y="13009"/>
                  </a:cubicBezTo>
                  <a:cubicBezTo>
                    <a:pt x="1702" y="11794"/>
                    <a:pt x="2189" y="10426"/>
                    <a:pt x="2827" y="9058"/>
                  </a:cubicBezTo>
                  <a:cubicBezTo>
                    <a:pt x="3131" y="8389"/>
                    <a:pt x="3496" y="7751"/>
                    <a:pt x="3921" y="7143"/>
                  </a:cubicBezTo>
                  <a:cubicBezTo>
                    <a:pt x="4316" y="6566"/>
                    <a:pt x="4803" y="6079"/>
                    <a:pt x="5228" y="5562"/>
                  </a:cubicBezTo>
                  <a:cubicBezTo>
                    <a:pt x="5958" y="4681"/>
                    <a:pt x="6627" y="3708"/>
                    <a:pt x="7174" y="2675"/>
                  </a:cubicBezTo>
                  <a:cubicBezTo>
                    <a:pt x="7690" y="1824"/>
                    <a:pt x="8146" y="1155"/>
                    <a:pt x="8450" y="699"/>
                  </a:cubicBezTo>
                  <a:lnTo>
                    <a:pt x="8845" y="182"/>
                  </a:lnTo>
                  <a:cubicBezTo>
                    <a:pt x="8876" y="122"/>
                    <a:pt x="8937" y="61"/>
                    <a:pt x="896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9" name="Google Shape;3592;p70">
              <a:extLst>
                <a:ext uri="{FF2B5EF4-FFF2-40B4-BE49-F238E27FC236}">
                  <a16:creationId xmlns="" xmlns:a16="http://schemas.microsoft.com/office/drawing/2014/main" id="{32B284AD-7CC9-445B-8042-DAD08D938683}"/>
                </a:ext>
              </a:extLst>
            </p:cNvPr>
            <p:cNvSpPr/>
            <p:nvPr/>
          </p:nvSpPr>
          <p:spPr>
            <a:xfrm>
              <a:off x="7076772" y="2062052"/>
              <a:ext cx="15528" cy="138188"/>
            </a:xfrm>
            <a:custGeom>
              <a:avLst/>
              <a:gdLst/>
              <a:ahLst/>
              <a:cxnLst/>
              <a:rect l="l" t="t" r="r" b="b"/>
              <a:pathLst>
                <a:path w="1035" h="9211" extrusionOk="0">
                  <a:moveTo>
                    <a:pt x="852" y="1"/>
                  </a:moveTo>
                  <a:lnTo>
                    <a:pt x="852" y="1"/>
                  </a:lnTo>
                  <a:cubicBezTo>
                    <a:pt x="821" y="1"/>
                    <a:pt x="882" y="518"/>
                    <a:pt x="882" y="1338"/>
                  </a:cubicBezTo>
                  <a:cubicBezTo>
                    <a:pt x="882" y="2433"/>
                    <a:pt x="791" y="3527"/>
                    <a:pt x="639" y="4591"/>
                  </a:cubicBezTo>
                  <a:cubicBezTo>
                    <a:pt x="457" y="5837"/>
                    <a:pt x="274" y="6961"/>
                    <a:pt x="122" y="7843"/>
                  </a:cubicBezTo>
                  <a:cubicBezTo>
                    <a:pt x="92" y="8268"/>
                    <a:pt x="31" y="8603"/>
                    <a:pt x="1" y="8816"/>
                  </a:cubicBezTo>
                  <a:cubicBezTo>
                    <a:pt x="1" y="8968"/>
                    <a:pt x="1" y="9089"/>
                    <a:pt x="1" y="9211"/>
                  </a:cubicBezTo>
                  <a:cubicBezTo>
                    <a:pt x="31" y="9089"/>
                    <a:pt x="62" y="8968"/>
                    <a:pt x="62" y="8846"/>
                  </a:cubicBezTo>
                  <a:cubicBezTo>
                    <a:pt x="122" y="8603"/>
                    <a:pt x="183" y="8268"/>
                    <a:pt x="244" y="7873"/>
                  </a:cubicBezTo>
                  <a:cubicBezTo>
                    <a:pt x="426" y="7053"/>
                    <a:pt x="609" y="5928"/>
                    <a:pt x="791" y="4651"/>
                  </a:cubicBezTo>
                  <a:cubicBezTo>
                    <a:pt x="973" y="3557"/>
                    <a:pt x="1034" y="2463"/>
                    <a:pt x="1004" y="1369"/>
                  </a:cubicBezTo>
                  <a:cubicBezTo>
                    <a:pt x="1004" y="1156"/>
                    <a:pt x="973" y="974"/>
                    <a:pt x="973" y="791"/>
                  </a:cubicBezTo>
                  <a:cubicBezTo>
                    <a:pt x="943" y="639"/>
                    <a:pt x="913" y="487"/>
                    <a:pt x="913" y="366"/>
                  </a:cubicBezTo>
                  <a:cubicBezTo>
                    <a:pt x="913" y="244"/>
                    <a:pt x="882" y="122"/>
                    <a:pt x="852"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0" name="Google Shape;3593;p70">
              <a:extLst>
                <a:ext uri="{FF2B5EF4-FFF2-40B4-BE49-F238E27FC236}">
                  <a16:creationId xmlns="" xmlns:a16="http://schemas.microsoft.com/office/drawing/2014/main" id="{0B33BB50-C4D5-45FC-A1D9-DD6D09589A4A}"/>
                </a:ext>
              </a:extLst>
            </p:cNvPr>
            <p:cNvSpPr/>
            <p:nvPr/>
          </p:nvSpPr>
          <p:spPr>
            <a:xfrm>
              <a:off x="7043481" y="2046554"/>
              <a:ext cx="38781" cy="76183"/>
            </a:xfrm>
            <a:custGeom>
              <a:avLst/>
              <a:gdLst/>
              <a:ahLst/>
              <a:cxnLst/>
              <a:rect l="l" t="t" r="r" b="b"/>
              <a:pathLst>
                <a:path w="2585" h="5078" extrusionOk="0">
                  <a:moveTo>
                    <a:pt x="1" y="0"/>
                  </a:moveTo>
                  <a:cubicBezTo>
                    <a:pt x="730" y="578"/>
                    <a:pt x="974" y="1277"/>
                    <a:pt x="1217" y="2159"/>
                  </a:cubicBezTo>
                  <a:cubicBezTo>
                    <a:pt x="1460" y="3040"/>
                    <a:pt x="1551" y="3952"/>
                    <a:pt x="1764" y="4833"/>
                  </a:cubicBezTo>
                  <a:cubicBezTo>
                    <a:pt x="1764" y="4894"/>
                    <a:pt x="1794" y="4955"/>
                    <a:pt x="1825" y="5016"/>
                  </a:cubicBezTo>
                  <a:cubicBezTo>
                    <a:pt x="1868" y="5059"/>
                    <a:pt x="1922" y="5078"/>
                    <a:pt x="1979" y="5078"/>
                  </a:cubicBezTo>
                  <a:cubicBezTo>
                    <a:pt x="2121" y="5078"/>
                    <a:pt x="2285" y="4963"/>
                    <a:pt x="2372" y="4833"/>
                  </a:cubicBezTo>
                  <a:cubicBezTo>
                    <a:pt x="2554" y="4408"/>
                    <a:pt x="2585" y="3921"/>
                    <a:pt x="2433" y="3496"/>
                  </a:cubicBezTo>
                  <a:cubicBezTo>
                    <a:pt x="2341" y="2736"/>
                    <a:pt x="2098" y="2007"/>
                    <a:pt x="1733" y="1307"/>
                  </a:cubicBezTo>
                  <a:cubicBezTo>
                    <a:pt x="1369" y="669"/>
                    <a:pt x="761" y="183"/>
                    <a:pt x="3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1" name="Google Shape;3594;p70">
              <a:extLst>
                <a:ext uri="{FF2B5EF4-FFF2-40B4-BE49-F238E27FC236}">
                  <a16:creationId xmlns="" xmlns:a16="http://schemas.microsoft.com/office/drawing/2014/main" id="{396C917C-8373-49F3-931F-75E88B85128E}"/>
                </a:ext>
              </a:extLst>
            </p:cNvPr>
            <p:cNvSpPr/>
            <p:nvPr/>
          </p:nvSpPr>
          <p:spPr>
            <a:xfrm>
              <a:off x="7240479" y="1737383"/>
              <a:ext cx="276826" cy="694511"/>
            </a:xfrm>
            <a:custGeom>
              <a:avLst/>
              <a:gdLst/>
              <a:ahLst/>
              <a:cxnLst/>
              <a:rect l="l" t="t" r="r" b="b"/>
              <a:pathLst>
                <a:path w="18452" h="46293" extrusionOk="0">
                  <a:moveTo>
                    <a:pt x="7509" y="0"/>
                  </a:moveTo>
                  <a:cubicBezTo>
                    <a:pt x="7509" y="0"/>
                    <a:pt x="7782" y="2341"/>
                    <a:pt x="7782" y="2584"/>
                  </a:cubicBezTo>
                  <a:cubicBezTo>
                    <a:pt x="7813" y="2797"/>
                    <a:pt x="4712" y="9818"/>
                    <a:pt x="3527" y="13040"/>
                  </a:cubicBezTo>
                  <a:cubicBezTo>
                    <a:pt x="2311" y="16292"/>
                    <a:pt x="730" y="23952"/>
                    <a:pt x="366" y="26931"/>
                  </a:cubicBezTo>
                  <a:cubicBezTo>
                    <a:pt x="1" y="29940"/>
                    <a:pt x="1399" y="46293"/>
                    <a:pt x="1399" y="46293"/>
                  </a:cubicBezTo>
                  <a:lnTo>
                    <a:pt x="17873" y="40639"/>
                  </a:lnTo>
                  <a:cubicBezTo>
                    <a:pt x="17357" y="35897"/>
                    <a:pt x="12889" y="26414"/>
                    <a:pt x="12889" y="26414"/>
                  </a:cubicBezTo>
                  <a:lnTo>
                    <a:pt x="14652" y="16596"/>
                  </a:lnTo>
                  <a:cubicBezTo>
                    <a:pt x="14652" y="16596"/>
                    <a:pt x="18451" y="4408"/>
                    <a:pt x="17691" y="3526"/>
                  </a:cubicBezTo>
                  <a:cubicBezTo>
                    <a:pt x="16931" y="2614"/>
                    <a:pt x="10761" y="1398"/>
                    <a:pt x="10761" y="1398"/>
                  </a:cubicBezTo>
                  <a:lnTo>
                    <a:pt x="9667" y="243"/>
                  </a:lnTo>
                  <a:lnTo>
                    <a:pt x="7509" y="0"/>
                  </a:lnTo>
                  <a:close/>
                </a:path>
              </a:pathLst>
            </a:custGeom>
            <a:solidFill>
              <a:srgbClr val="B7D5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2" name="Google Shape;3595;p70">
              <a:extLst>
                <a:ext uri="{FF2B5EF4-FFF2-40B4-BE49-F238E27FC236}">
                  <a16:creationId xmlns="" xmlns:a16="http://schemas.microsoft.com/office/drawing/2014/main" id="{B5DC8820-CD18-4926-885E-8AF117C000BA}"/>
                </a:ext>
              </a:extLst>
            </p:cNvPr>
            <p:cNvSpPr/>
            <p:nvPr/>
          </p:nvSpPr>
          <p:spPr>
            <a:xfrm>
              <a:off x="7249150" y="2104209"/>
              <a:ext cx="190622" cy="65786"/>
            </a:xfrm>
            <a:custGeom>
              <a:avLst/>
              <a:gdLst/>
              <a:ahLst/>
              <a:cxnLst/>
              <a:rect l="l" t="t" r="r" b="b"/>
              <a:pathLst>
                <a:path w="12706" h="4385" extrusionOk="0">
                  <a:moveTo>
                    <a:pt x="2486" y="0"/>
                  </a:moveTo>
                  <a:cubicBezTo>
                    <a:pt x="2236" y="0"/>
                    <a:pt x="1985" y="24"/>
                    <a:pt x="1733" y="78"/>
                  </a:cubicBezTo>
                  <a:cubicBezTo>
                    <a:pt x="1064" y="230"/>
                    <a:pt x="760" y="230"/>
                    <a:pt x="92" y="413"/>
                  </a:cubicBezTo>
                  <a:lnTo>
                    <a:pt x="0" y="960"/>
                  </a:lnTo>
                  <a:cubicBezTo>
                    <a:pt x="372" y="1130"/>
                    <a:pt x="825" y="1166"/>
                    <a:pt x="1302" y="1166"/>
                  </a:cubicBezTo>
                  <a:cubicBezTo>
                    <a:pt x="1658" y="1166"/>
                    <a:pt x="2028" y="1146"/>
                    <a:pt x="2386" y="1146"/>
                  </a:cubicBezTo>
                  <a:cubicBezTo>
                    <a:pt x="2919" y="1146"/>
                    <a:pt x="3428" y="1191"/>
                    <a:pt x="3830" y="1416"/>
                  </a:cubicBezTo>
                  <a:cubicBezTo>
                    <a:pt x="4165" y="1659"/>
                    <a:pt x="4469" y="1902"/>
                    <a:pt x="4772" y="2176"/>
                  </a:cubicBezTo>
                  <a:cubicBezTo>
                    <a:pt x="5168" y="2480"/>
                    <a:pt x="5624" y="2692"/>
                    <a:pt x="6079" y="2875"/>
                  </a:cubicBezTo>
                  <a:cubicBezTo>
                    <a:pt x="7022" y="3240"/>
                    <a:pt x="7994" y="3604"/>
                    <a:pt x="8937" y="3939"/>
                  </a:cubicBezTo>
                  <a:cubicBezTo>
                    <a:pt x="9609" y="4177"/>
                    <a:pt x="10281" y="4385"/>
                    <a:pt x="10943" y="4385"/>
                  </a:cubicBezTo>
                  <a:cubicBezTo>
                    <a:pt x="11208" y="4385"/>
                    <a:pt x="11472" y="4351"/>
                    <a:pt x="11733" y="4273"/>
                  </a:cubicBezTo>
                  <a:cubicBezTo>
                    <a:pt x="12037" y="4212"/>
                    <a:pt x="12311" y="4030"/>
                    <a:pt x="12493" y="3787"/>
                  </a:cubicBezTo>
                  <a:cubicBezTo>
                    <a:pt x="12675" y="3544"/>
                    <a:pt x="12706" y="3209"/>
                    <a:pt x="12584" y="2936"/>
                  </a:cubicBezTo>
                  <a:cubicBezTo>
                    <a:pt x="12463" y="2753"/>
                    <a:pt x="12250" y="2601"/>
                    <a:pt x="12037" y="2510"/>
                  </a:cubicBezTo>
                  <a:cubicBezTo>
                    <a:pt x="10365" y="1750"/>
                    <a:pt x="8481" y="1750"/>
                    <a:pt x="6718" y="1233"/>
                  </a:cubicBezTo>
                  <a:cubicBezTo>
                    <a:pt x="5320" y="793"/>
                    <a:pt x="3922" y="0"/>
                    <a:pt x="248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3" name="Google Shape;3596;p70">
              <a:extLst>
                <a:ext uri="{FF2B5EF4-FFF2-40B4-BE49-F238E27FC236}">
                  <a16:creationId xmlns="" xmlns:a16="http://schemas.microsoft.com/office/drawing/2014/main" id="{1683BFCB-3CBF-4B7E-AC03-971BD510DAB4}"/>
                </a:ext>
              </a:extLst>
            </p:cNvPr>
            <p:cNvSpPr/>
            <p:nvPr/>
          </p:nvSpPr>
          <p:spPr>
            <a:xfrm>
              <a:off x="7320292" y="1775789"/>
              <a:ext cx="281822" cy="393216"/>
            </a:xfrm>
            <a:custGeom>
              <a:avLst/>
              <a:gdLst/>
              <a:ahLst/>
              <a:cxnLst/>
              <a:rect l="l" t="t" r="r" b="b"/>
              <a:pathLst>
                <a:path w="18785" h="26210" extrusionOk="0">
                  <a:moveTo>
                    <a:pt x="10397" y="0"/>
                  </a:moveTo>
                  <a:cubicBezTo>
                    <a:pt x="10293" y="0"/>
                    <a:pt x="10200" y="18"/>
                    <a:pt x="10122" y="54"/>
                  </a:cubicBezTo>
                  <a:cubicBezTo>
                    <a:pt x="9879" y="145"/>
                    <a:pt x="7447" y="5373"/>
                    <a:pt x="6961" y="7957"/>
                  </a:cubicBezTo>
                  <a:cubicBezTo>
                    <a:pt x="6474" y="10571"/>
                    <a:pt x="9879" y="18140"/>
                    <a:pt x="9879" y="18140"/>
                  </a:cubicBezTo>
                  <a:lnTo>
                    <a:pt x="638" y="18018"/>
                  </a:lnTo>
                  <a:lnTo>
                    <a:pt x="0" y="22608"/>
                  </a:lnTo>
                  <a:cubicBezTo>
                    <a:pt x="0" y="22608"/>
                    <a:pt x="8632" y="25191"/>
                    <a:pt x="11490" y="25739"/>
                  </a:cubicBezTo>
                  <a:cubicBezTo>
                    <a:pt x="12878" y="26007"/>
                    <a:pt x="14266" y="26210"/>
                    <a:pt x="15409" y="26210"/>
                  </a:cubicBezTo>
                  <a:cubicBezTo>
                    <a:pt x="16594" y="26210"/>
                    <a:pt x="17516" y="25992"/>
                    <a:pt x="17903" y="25404"/>
                  </a:cubicBezTo>
                  <a:cubicBezTo>
                    <a:pt x="18359" y="24675"/>
                    <a:pt x="18663" y="23884"/>
                    <a:pt x="18785" y="23033"/>
                  </a:cubicBezTo>
                  <a:lnTo>
                    <a:pt x="17022" y="13519"/>
                  </a:lnTo>
                  <a:lnTo>
                    <a:pt x="15502" y="7562"/>
                  </a:lnTo>
                  <a:cubicBezTo>
                    <a:pt x="15502" y="7562"/>
                    <a:pt x="15228" y="4887"/>
                    <a:pt x="14529" y="3337"/>
                  </a:cubicBezTo>
                  <a:cubicBezTo>
                    <a:pt x="13890" y="1948"/>
                    <a:pt x="11499" y="0"/>
                    <a:pt x="10397" y="0"/>
                  </a:cubicBezTo>
                  <a:close/>
                </a:path>
              </a:pathLst>
            </a:custGeom>
            <a:solidFill>
              <a:srgbClr val="B7D5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4" name="Google Shape;3597;p70">
              <a:extLst>
                <a:ext uri="{FF2B5EF4-FFF2-40B4-BE49-F238E27FC236}">
                  <a16:creationId xmlns="" xmlns:a16="http://schemas.microsoft.com/office/drawing/2014/main" id="{3BB08D1E-71D1-4C99-9068-79825BD938EB}"/>
                </a:ext>
              </a:extLst>
            </p:cNvPr>
            <p:cNvSpPr/>
            <p:nvPr/>
          </p:nvSpPr>
          <p:spPr>
            <a:xfrm>
              <a:off x="7273319" y="1764282"/>
              <a:ext cx="125421" cy="286383"/>
            </a:xfrm>
            <a:custGeom>
              <a:avLst/>
              <a:gdLst/>
              <a:ahLst/>
              <a:cxnLst/>
              <a:rect l="l" t="t" r="r" b="b"/>
              <a:pathLst>
                <a:path w="8360" h="19089" extrusionOk="0">
                  <a:moveTo>
                    <a:pt x="8359" y="1"/>
                  </a:moveTo>
                  <a:lnTo>
                    <a:pt x="8359" y="1"/>
                  </a:lnTo>
                  <a:cubicBezTo>
                    <a:pt x="8359" y="183"/>
                    <a:pt x="8329" y="396"/>
                    <a:pt x="8298" y="700"/>
                  </a:cubicBezTo>
                  <a:cubicBezTo>
                    <a:pt x="8268" y="1277"/>
                    <a:pt x="8177" y="2128"/>
                    <a:pt x="7964" y="3162"/>
                  </a:cubicBezTo>
                  <a:cubicBezTo>
                    <a:pt x="7751" y="4408"/>
                    <a:pt x="7447" y="5593"/>
                    <a:pt x="7022" y="6779"/>
                  </a:cubicBezTo>
                  <a:cubicBezTo>
                    <a:pt x="6809" y="7447"/>
                    <a:pt x="6535" y="8116"/>
                    <a:pt x="6231" y="8815"/>
                  </a:cubicBezTo>
                  <a:cubicBezTo>
                    <a:pt x="6171" y="8998"/>
                    <a:pt x="6079" y="9180"/>
                    <a:pt x="5988" y="9332"/>
                  </a:cubicBezTo>
                  <a:cubicBezTo>
                    <a:pt x="5867" y="9484"/>
                    <a:pt x="5715" y="9575"/>
                    <a:pt x="5532" y="9606"/>
                  </a:cubicBezTo>
                  <a:lnTo>
                    <a:pt x="4408" y="9970"/>
                  </a:lnTo>
                  <a:lnTo>
                    <a:pt x="4013" y="10062"/>
                  </a:lnTo>
                  <a:lnTo>
                    <a:pt x="3861" y="10122"/>
                  </a:lnTo>
                  <a:lnTo>
                    <a:pt x="4013" y="10213"/>
                  </a:lnTo>
                  <a:lnTo>
                    <a:pt x="4043" y="10234"/>
                  </a:lnTo>
                  <a:lnTo>
                    <a:pt x="4043" y="10234"/>
                  </a:lnTo>
                  <a:lnTo>
                    <a:pt x="4043" y="10244"/>
                  </a:lnTo>
                  <a:lnTo>
                    <a:pt x="4053" y="10241"/>
                  </a:lnTo>
                  <a:lnTo>
                    <a:pt x="4053" y="10241"/>
                  </a:lnTo>
                  <a:lnTo>
                    <a:pt x="5354" y="11118"/>
                  </a:lnTo>
                  <a:lnTo>
                    <a:pt x="5354" y="11118"/>
                  </a:lnTo>
                  <a:lnTo>
                    <a:pt x="1520" y="16779"/>
                  </a:lnTo>
                  <a:lnTo>
                    <a:pt x="395" y="18451"/>
                  </a:lnTo>
                  <a:lnTo>
                    <a:pt x="92" y="18937"/>
                  </a:lnTo>
                  <a:cubicBezTo>
                    <a:pt x="61" y="18967"/>
                    <a:pt x="31" y="19028"/>
                    <a:pt x="0" y="19089"/>
                  </a:cubicBezTo>
                  <a:cubicBezTo>
                    <a:pt x="31" y="19059"/>
                    <a:pt x="92" y="18998"/>
                    <a:pt x="122" y="18937"/>
                  </a:cubicBezTo>
                  <a:lnTo>
                    <a:pt x="426" y="18511"/>
                  </a:lnTo>
                  <a:lnTo>
                    <a:pt x="1611" y="16840"/>
                  </a:lnTo>
                  <a:lnTo>
                    <a:pt x="5502" y="11125"/>
                  </a:lnTo>
                  <a:lnTo>
                    <a:pt x="5532" y="11065"/>
                  </a:lnTo>
                  <a:lnTo>
                    <a:pt x="5472" y="11004"/>
                  </a:lnTo>
                  <a:lnTo>
                    <a:pt x="4199" y="10192"/>
                  </a:lnTo>
                  <a:lnTo>
                    <a:pt x="4199" y="10192"/>
                  </a:lnTo>
                  <a:lnTo>
                    <a:pt x="4408" y="10122"/>
                  </a:lnTo>
                  <a:lnTo>
                    <a:pt x="5563" y="9758"/>
                  </a:lnTo>
                  <a:cubicBezTo>
                    <a:pt x="5745" y="9727"/>
                    <a:pt x="5958" y="9606"/>
                    <a:pt x="6079" y="9423"/>
                  </a:cubicBezTo>
                  <a:cubicBezTo>
                    <a:pt x="6171" y="9241"/>
                    <a:pt x="6262" y="9058"/>
                    <a:pt x="6353" y="8876"/>
                  </a:cubicBezTo>
                  <a:cubicBezTo>
                    <a:pt x="6657" y="8177"/>
                    <a:pt x="6900" y="7478"/>
                    <a:pt x="7143" y="6840"/>
                  </a:cubicBezTo>
                  <a:cubicBezTo>
                    <a:pt x="7538" y="5654"/>
                    <a:pt x="7842" y="4438"/>
                    <a:pt x="8055" y="3192"/>
                  </a:cubicBezTo>
                  <a:cubicBezTo>
                    <a:pt x="8177" y="2371"/>
                    <a:pt x="8298" y="1520"/>
                    <a:pt x="8329" y="700"/>
                  </a:cubicBezTo>
                  <a:cubicBezTo>
                    <a:pt x="8359" y="365"/>
                    <a:pt x="8359" y="153"/>
                    <a:pt x="8359"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5" name="Google Shape;3598;p70">
              <a:extLst>
                <a:ext uri="{FF2B5EF4-FFF2-40B4-BE49-F238E27FC236}">
                  <a16:creationId xmlns="" xmlns:a16="http://schemas.microsoft.com/office/drawing/2014/main" id="{0B194DDB-69D4-4B04-8120-46A9343AE0D0}"/>
                </a:ext>
              </a:extLst>
            </p:cNvPr>
            <p:cNvSpPr/>
            <p:nvPr/>
          </p:nvSpPr>
          <p:spPr>
            <a:xfrm>
              <a:off x="7419699" y="1777965"/>
              <a:ext cx="58840" cy="247166"/>
            </a:xfrm>
            <a:custGeom>
              <a:avLst/>
              <a:gdLst/>
              <a:ahLst/>
              <a:cxnLst/>
              <a:rect l="l" t="t" r="r" b="b"/>
              <a:pathLst>
                <a:path w="3922" h="16475" extrusionOk="0">
                  <a:moveTo>
                    <a:pt x="3709" y="0"/>
                  </a:moveTo>
                  <a:cubicBezTo>
                    <a:pt x="3526" y="0"/>
                    <a:pt x="3344" y="31"/>
                    <a:pt x="3192" y="92"/>
                  </a:cubicBezTo>
                  <a:cubicBezTo>
                    <a:pt x="2554" y="335"/>
                    <a:pt x="2037" y="791"/>
                    <a:pt x="1672" y="1338"/>
                  </a:cubicBezTo>
                  <a:cubicBezTo>
                    <a:pt x="1399" y="1733"/>
                    <a:pt x="1186" y="2128"/>
                    <a:pt x="1003" y="2554"/>
                  </a:cubicBezTo>
                  <a:cubicBezTo>
                    <a:pt x="791" y="3040"/>
                    <a:pt x="608" y="3526"/>
                    <a:pt x="456" y="4043"/>
                  </a:cubicBezTo>
                  <a:cubicBezTo>
                    <a:pt x="122" y="5198"/>
                    <a:pt x="0" y="6414"/>
                    <a:pt x="31" y="7599"/>
                  </a:cubicBezTo>
                  <a:cubicBezTo>
                    <a:pt x="61" y="8238"/>
                    <a:pt x="152" y="8846"/>
                    <a:pt x="335" y="9453"/>
                  </a:cubicBezTo>
                  <a:cubicBezTo>
                    <a:pt x="487" y="10031"/>
                    <a:pt x="639" y="10608"/>
                    <a:pt x="791" y="11125"/>
                  </a:cubicBezTo>
                  <a:cubicBezTo>
                    <a:pt x="1095" y="12189"/>
                    <a:pt x="1368" y="13162"/>
                    <a:pt x="1611" y="13952"/>
                  </a:cubicBezTo>
                  <a:cubicBezTo>
                    <a:pt x="1885" y="14742"/>
                    <a:pt x="2098" y="15381"/>
                    <a:pt x="2280" y="15806"/>
                  </a:cubicBezTo>
                  <a:cubicBezTo>
                    <a:pt x="2402" y="16019"/>
                    <a:pt x="2462" y="16201"/>
                    <a:pt x="2523" y="16292"/>
                  </a:cubicBezTo>
                  <a:cubicBezTo>
                    <a:pt x="2554" y="16353"/>
                    <a:pt x="2584" y="16414"/>
                    <a:pt x="2614" y="16475"/>
                  </a:cubicBezTo>
                  <a:cubicBezTo>
                    <a:pt x="2584" y="16414"/>
                    <a:pt x="2584" y="16353"/>
                    <a:pt x="2554" y="16292"/>
                  </a:cubicBezTo>
                  <a:cubicBezTo>
                    <a:pt x="2493" y="16171"/>
                    <a:pt x="2432" y="16019"/>
                    <a:pt x="2341" y="15806"/>
                  </a:cubicBezTo>
                  <a:cubicBezTo>
                    <a:pt x="2189" y="15350"/>
                    <a:pt x="1976" y="14712"/>
                    <a:pt x="1733" y="13922"/>
                  </a:cubicBezTo>
                  <a:cubicBezTo>
                    <a:pt x="1490" y="13101"/>
                    <a:pt x="1186" y="12159"/>
                    <a:pt x="943" y="11095"/>
                  </a:cubicBezTo>
                  <a:cubicBezTo>
                    <a:pt x="669" y="10031"/>
                    <a:pt x="244" y="8876"/>
                    <a:pt x="213" y="7599"/>
                  </a:cubicBezTo>
                  <a:cubicBezTo>
                    <a:pt x="152" y="6414"/>
                    <a:pt x="304" y="5228"/>
                    <a:pt x="608" y="4073"/>
                  </a:cubicBezTo>
                  <a:cubicBezTo>
                    <a:pt x="760" y="3587"/>
                    <a:pt x="912" y="3070"/>
                    <a:pt x="1125" y="2614"/>
                  </a:cubicBezTo>
                  <a:cubicBezTo>
                    <a:pt x="1307" y="2189"/>
                    <a:pt x="1520" y="1794"/>
                    <a:pt x="1763" y="1399"/>
                  </a:cubicBezTo>
                  <a:cubicBezTo>
                    <a:pt x="2098" y="852"/>
                    <a:pt x="2614" y="426"/>
                    <a:pt x="3222" y="152"/>
                  </a:cubicBezTo>
                  <a:cubicBezTo>
                    <a:pt x="3435" y="61"/>
                    <a:pt x="3678" y="31"/>
                    <a:pt x="392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6" name="Google Shape;3599;p70">
              <a:extLst>
                <a:ext uri="{FF2B5EF4-FFF2-40B4-BE49-F238E27FC236}">
                  <a16:creationId xmlns="" xmlns:a16="http://schemas.microsoft.com/office/drawing/2014/main" id="{71FEC953-1ECC-423A-ABE2-C160C0E45405}"/>
                </a:ext>
              </a:extLst>
            </p:cNvPr>
            <p:cNvSpPr/>
            <p:nvPr/>
          </p:nvSpPr>
          <p:spPr>
            <a:xfrm>
              <a:off x="7318912" y="2043764"/>
              <a:ext cx="205684" cy="105858"/>
            </a:xfrm>
            <a:custGeom>
              <a:avLst/>
              <a:gdLst/>
              <a:ahLst/>
              <a:cxnLst/>
              <a:rect l="l" t="t" r="r" b="b"/>
              <a:pathLst>
                <a:path w="13710" h="7056" extrusionOk="0">
                  <a:moveTo>
                    <a:pt x="4546" y="0"/>
                  </a:moveTo>
                  <a:cubicBezTo>
                    <a:pt x="3348" y="0"/>
                    <a:pt x="2077" y="20"/>
                    <a:pt x="761" y="65"/>
                  </a:cubicBezTo>
                  <a:lnTo>
                    <a:pt x="700" y="65"/>
                  </a:lnTo>
                  <a:lnTo>
                    <a:pt x="700" y="186"/>
                  </a:lnTo>
                  <a:lnTo>
                    <a:pt x="1" y="4746"/>
                  </a:lnTo>
                  <a:lnTo>
                    <a:pt x="1" y="4807"/>
                  </a:lnTo>
                  <a:lnTo>
                    <a:pt x="92" y="4807"/>
                  </a:lnTo>
                  <a:lnTo>
                    <a:pt x="5898" y="6478"/>
                  </a:lnTo>
                  <a:lnTo>
                    <a:pt x="7569" y="6904"/>
                  </a:lnTo>
                  <a:lnTo>
                    <a:pt x="8025" y="7025"/>
                  </a:lnTo>
                  <a:lnTo>
                    <a:pt x="8025" y="7025"/>
                  </a:lnTo>
                  <a:lnTo>
                    <a:pt x="7600" y="6904"/>
                  </a:lnTo>
                  <a:lnTo>
                    <a:pt x="5928" y="6387"/>
                  </a:lnTo>
                  <a:lnTo>
                    <a:pt x="163" y="4706"/>
                  </a:lnTo>
                  <a:lnTo>
                    <a:pt x="163" y="4706"/>
                  </a:lnTo>
                  <a:cubicBezTo>
                    <a:pt x="374" y="3298"/>
                    <a:pt x="613" y="1801"/>
                    <a:pt x="852" y="217"/>
                  </a:cubicBezTo>
                  <a:lnTo>
                    <a:pt x="852" y="214"/>
                  </a:lnTo>
                  <a:lnTo>
                    <a:pt x="852" y="214"/>
                  </a:lnTo>
                  <a:cubicBezTo>
                    <a:pt x="2058" y="174"/>
                    <a:pt x="3226" y="158"/>
                    <a:pt x="4333" y="158"/>
                  </a:cubicBezTo>
                  <a:cubicBezTo>
                    <a:pt x="6485" y="158"/>
                    <a:pt x="8408" y="218"/>
                    <a:pt x="9940" y="278"/>
                  </a:cubicBezTo>
                  <a:cubicBezTo>
                    <a:pt x="11095" y="338"/>
                    <a:pt x="12038" y="399"/>
                    <a:pt x="12706" y="430"/>
                  </a:cubicBezTo>
                  <a:lnTo>
                    <a:pt x="13466" y="490"/>
                  </a:lnTo>
                  <a:lnTo>
                    <a:pt x="13709" y="490"/>
                  </a:lnTo>
                  <a:cubicBezTo>
                    <a:pt x="13649" y="460"/>
                    <a:pt x="13557" y="460"/>
                    <a:pt x="13466" y="460"/>
                  </a:cubicBezTo>
                  <a:lnTo>
                    <a:pt x="12706" y="369"/>
                  </a:lnTo>
                  <a:cubicBezTo>
                    <a:pt x="12038" y="308"/>
                    <a:pt x="11095" y="247"/>
                    <a:pt x="9940" y="156"/>
                  </a:cubicBezTo>
                  <a:cubicBezTo>
                    <a:pt x="8459" y="60"/>
                    <a:pt x="6612" y="0"/>
                    <a:pt x="4546" y="0"/>
                  </a:cubicBezTo>
                  <a:close/>
                  <a:moveTo>
                    <a:pt x="8025" y="7025"/>
                  </a:moveTo>
                  <a:cubicBezTo>
                    <a:pt x="8086" y="7056"/>
                    <a:pt x="8117" y="7056"/>
                    <a:pt x="8177" y="7056"/>
                  </a:cubicBezTo>
                  <a:cubicBezTo>
                    <a:pt x="8147" y="7025"/>
                    <a:pt x="8086" y="7025"/>
                    <a:pt x="8025" y="7025"/>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7" name="Google Shape;3600;p70">
              <a:extLst>
                <a:ext uri="{FF2B5EF4-FFF2-40B4-BE49-F238E27FC236}">
                  <a16:creationId xmlns="" xmlns:a16="http://schemas.microsoft.com/office/drawing/2014/main" id="{0268B618-C560-4ADA-893C-DDCE407F1807}"/>
                </a:ext>
              </a:extLst>
            </p:cNvPr>
            <p:cNvSpPr/>
            <p:nvPr/>
          </p:nvSpPr>
          <p:spPr>
            <a:xfrm>
              <a:off x="7466207" y="2037313"/>
              <a:ext cx="54744" cy="11117"/>
            </a:xfrm>
            <a:custGeom>
              <a:avLst/>
              <a:gdLst/>
              <a:ahLst/>
              <a:cxnLst/>
              <a:rect l="l" t="t" r="r" b="b"/>
              <a:pathLst>
                <a:path w="3649" h="741" extrusionOk="0">
                  <a:moveTo>
                    <a:pt x="3329" y="1"/>
                  </a:moveTo>
                  <a:cubicBezTo>
                    <a:pt x="2798" y="1"/>
                    <a:pt x="2270" y="64"/>
                    <a:pt x="1764" y="191"/>
                  </a:cubicBezTo>
                  <a:cubicBezTo>
                    <a:pt x="1156" y="312"/>
                    <a:pt x="548" y="495"/>
                    <a:pt x="1" y="738"/>
                  </a:cubicBezTo>
                  <a:cubicBezTo>
                    <a:pt x="1" y="740"/>
                    <a:pt x="4" y="741"/>
                    <a:pt x="11" y="741"/>
                  </a:cubicBezTo>
                  <a:cubicBezTo>
                    <a:pt x="108" y="741"/>
                    <a:pt x="884" y="544"/>
                    <a:pt x="1794" y="373"/>
                  </a:cubicBezTo>
                  <a:cubicBezTo>
                    <a:pt x="2797" y="160"/>
                    <a:pt x="3648" y="69"/>
                    <a:pt x="3648" y="9"/>
                  </a:cubicBezTo>
                  <a:cubicBezTo>
                    <a:pt x="3542" y="3"/>
                    <a:pt x="3435" y="1"/>
                    <a:pt x="3329"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8" name="Google Shape;3601;p70">
              <a:extLst>
                <a:ext uri="{FF2B5EF4-FFF2-40B4-BE49-F238E27FC236}">
                  <a16:creationId xmlns="" xmlns:a16="http://schemas.microsoft.com/office/drawing/2014/main" id="{974D6350-7C66-4900-9C81-F09D700D1DFB}"/>
                </a:ext>
              </a:extLst>
            </p:cNvPr>
            <p:cNvSpPr/>
            <p:nvPr/>
          </p:nvSpPr>
          <p:spPr>
            <a:xfrm>
              <a:off x="7266928" y="2283069"/>
              <a:ext cx="30575" cy="29495"/>
            </a:xfrm>
            <a:custGeom>
              <a:avLst/>
              <a:gdLst/>
              <a:ahLst/>
              <a:cxnLst/>
              <a:rect l="l" t="t" r="r" b="b"/>
              <a:pathLst>
                <a:path w="2038" h="1966" extrusionOk="0">
                  <a:moveTo>
                    <a:pt x="1083" y="0"/>
                  </a:moveTo>
                  <a:cubicBezTo>
                    <a:pt x="957" y="0"/>
                    <a:pt x="829" y="25"/>
                    <a:pt x="700" y="72"/>
                  </a:cubicBezTo>
                  <a:cubicBezTo>
                    <a:pt x="426" y="193"/>
                    <a:pt x="244" y="406"/>
                    <a:pt x="153" y="710"/>
                  </a:cubicBezTo>
                  <a:cubicBezTo>
                    <a:pt x="1" y="1227"/>
                    <a:pt x="274" y="1774"/>
                    <a:pt x="821" y="1926"/>
                  </a:cubicBezTo>
                  <a:cubicBezTo>
                    <a:pt x="910" y="1952"/>
                    <a:pt x="1004" y="1966"/>
                    <a:pt x="1098" y="1966"/>
                  </a:cubicBezTo>
                  <a:cubicBezTo>
                    <a:pt x="1328" y="1966"/>
                    <a:pt x="1561" y="1885"/>
                    <a:pt x="1733" y="1713"/>
                  </a:cubicBezTo>
                  <a:cubicBezTo>
                    <a:pt x="1885" y="1591"/>
                    <a:pt x="2007" y="1379"/>
                    <a:pt x="2037" y="1166"/>
                  </a:cubicBezTo>
                  <a:cubicBezTo>
                    <a:pt x="2037" y="1105"/>
                    <a:pt x="2037" y="1014"/>
                    <a:pt x="2037" y="923"/>
                  </a:cubicBezTo>
                  <a:cubicBezTo>
                    <a:pt x="2007" y="923"/>
                    <a:pt x="2007" y="1014"/>
                    <a:pt x="1976" y="1166"/>
                  </a:cubicBezTo>
                  <a:cubicBezTo>
                    <a:pt x="1916" y="1348"/>
                    <a:pt x="1825" y="1500"/>
                    <a:pt x="1673" y="1622"/>
                  </a:cubicBezTo>
                  <a:cubicBezTo>
                    <a:pt x="1505" y="1748"/>
                    <a:pt x="1322" y="1816"/>
                    <a:pt x="1135" y="1816"/>
                  </a:cubicBezTo>
                  <a:cubicBezTo>
                    <a:pt x="1052" y="1816"/>
                    <a:pt x="967" y="1802"/>
                    <a:pt x="882" y="1774"/>
                  </a:cubicBezTo>
                  <a:cubicBezTo>
                    <a:pt x="639" y="1713"/>
                    <a:pt x="457" y="1531"/>
                    <a:pt x="366" y="1318"/>
                  </a:cubicBezTo>
                  <a:cubicBezTo>
                    <a:pt x="183" y="892"/>
                    <a:pt x="366" y="406"/>
                    <a:pt x="791" y="224"/>
                  </a:cubicBezTo>
                  <a:cubicBezTo>
                    <a:pt x="905" y="173"/>
                    <a:pt x="1019" y="148"/>
                    <a:pt x="1131" y="148"/>
                  </a:cubicBezTo>
                  <a:cubicBezTo>
                    <a:pt x="1288" y="148"/>
                    <a:pt x="1440" y="196"/>
                    <a:pt x="1581" y="284"/>
                  </a:cubicBezTo>
                  <a:cubicBezTo>
                    <a:pt x="1764" y="375"/>
                    <a:pt x="1885" y="527"/>
                    <a:pt x="1946" y="710"/>
                  </a:cubicBezTo>
                  <a:cubicBezTo>
                    <a:pt x="2007" y="862"/>
                    <a:pt x="2037" y="923"/>
                    <a:pt x="2037" y="923"/>
                  </a:cubicBezTo>
                  <a:cubicBezTo>
                    <a:pt x="2037" y="862"/>
                    <a:pt x="2037" y="771"/>
                    <a:pt x="2007" y="710"/>
                  </a:cubicBezTo>
                  <a:cubicBezTo>
                    <a:pt x="1946" y="497"/>
                    <a:pt x="1825" y="315"/>
                    <a:pt x="1642" y="193"/>
                  </a:cubicBezTo>
                  <a:cubicBezTo>
                    <a:pt x="1474" y="62"/>
                    <a:pt x="1283" y="0"/>
                    <a:pt x="108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9" name="Google Shape;3602;p70">
              <a:extLst>
                <a:ext uri="{FF2B5EF4-FFF2-40B4-BE49-F238E27FC236}">
                  <a16:creationId xmlns="" xmlns:a16="http://schemas.microsoft.com/office/drawing/2014/main" id="{6B4D4D76-BFF9-46E9-A853-E31C75490653}"/>
                </a:ext>
              </a:extLst>
            </p:cNvPr>
            <p:cNvSpPr/>
            <p:nvPr/>
          </p:nvSpPr>
          <p:spPr>
            <a:xfrm>
              <a:off x="7274235" y="1847726"/>
              <a:ext cx="112189" cy="200673"/>
            </a:xfrm>
            <a:custGeom>
              <a:avLst/>
              <a:gdLst/>
              <a:ahLst/>
              <a:cxnLst/>
              <a:rect l="l" t="t" r="r" b="b"/>
              <a:pathLst>
                <a:path w="7478" h="13376" extrusionOk="0">
                  <a:moveTo>
                    <a:pt x="7477" y="1"/>
                  </a:moveTo>
                  <a:lnTo>
                    <a:pt x="7477" y="1"/>
                  </a:lnTo>
                  <a:cubicBezTo>
                    <a:pt x="7265" y="700"/>
                    <a:pt x="6748" y="1825"/>
                    <a:pt x="6535" y="2524"/>
                  </a:cubicBezTo>
                  <a:cubicBezTo>
                    <a:pt x="6414" y="3041"/>
                    <a:pt x="6201" y="3527"/>
                    <a:pt x="5866" y="3922"/>
                  </a:cubicBezTo>
                  <a:cubicBezTo>
                    <a:pt x="5289" y="4469"/>
                    <a:pt x="4651" y="4317"/>
                    <a:pt x="3982" y="4591"/>
                  </a:cubicBezTo>
                  <a:cubicBezTo>
                    <a:pt x="4438" y="4682"/>
                    <a:pt x="5015" y="5199"/>
                    <a:pt x="5380" y="5503"/>
                  </a:cubicBezTo>
                  <a:cubicBezTo>
                    <a:pt x="3801" y="8046"/>
                    <a:pt x="311" y="12980"/>
                    <a:pt x="46" y="13353"/>
                  </a:cubicBezTo>
                  <a:lnTo>
                    <a:pt x="46" y="13353"/>
                  </a:lnTo>
                  <a:cubicBezTo>
                    <a:pt x="2302" y="12250"/>
                    <a:pt x="3930" y="10016"/>
                    <a:pt x="5198" y="7813"/>
                  </a:cubicBezTo>
                  <a:cubicBezTo>
                    <a:pt x="5471" y="7326"/>
                    <a:pt x="5745" y="6840"/>
                    <a:pt x="5988" y="6354"/>
                  </a:cubicBezTo>
                  <a:cubicBezTo>
                    <a:pt x="6170" y="6110"/>
                    <a:pt x="6262" y="5807"/>
                    <a:pt x="6292" y="5503"/>
                  </a:cubicBezTo>
                  <a:cubicBezTo>
                    <a:pt x="6322" y="5205"/>
                    <a:pt x="6119" y="4908"/>
                    <a:pt x="5826" y="4838"/>
                  </a:cubicBezTo>
                  <a:lnTo>
                    <a:pt x="5826" y="4838"/>
                  </a:lnTo>
                  <a:cubicBezTo>
                    <a:pt x="5887" y="4851"/>
                    <a:pt x="5948" y="4857"/>
                    <a:pt x="6008" y="4857"/>
                  </a:cubicBezTo>
                  <a:cubicBezTo>
                    <a:pt x="6331" y="4857"/>
                    <a:pt x="6632" y="4680"/>
                    <a:pt x="6809" y="4378"/>
                  </a:cubicBezTo>
                  <a:cubicBezTo>
                    <a:pt x="6991" y="4044"/>
                    <a:pt x="7082" y="3648"/>
                    <a:pt x="7113" y="3284"/>
                  </a:cubicBezTo>
                  <a:cubicBezTo>
                    <a:pt x="7204" y="2341"/>
                    <a:pt x="7356" y="943"/>
                    <a:pt x="7477" y="1"/>
                  </a:cubicBezTo>
                  <a:close/>
                  <a:moveTo>
                    <a:pt x="46" y="13353"/>
                  </a:moveTo>
                  <a:cubicBezTo>
                    <a:pt x="31" y="13360"/>
                    <a:pt x="16" y="13368"/>
                    <a:pt x="0" y="13375"/>
                  </a:cubicBezTo>
                  <a:lnTo>
                    <a:pt x="31" y="13375"/>
                  </a:lnTo>
                  <a:cubicBezTo>
                    <a:pt x="31" y="13375"/>
                    <a:pt x="36" y="13367"/>
                    <a:pt x="46" y="13353"/>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0" name="Google Shape;3603;p70">
              <a:extLst>
                <a:ext uri="{FF2B5EF4-FFF2-40B4-BE49-F238E27FC236}">
                  <a16:creationId xmlns="" xmlns:a16="http://schemas.microsoft.com/office/drawing/2014/main" id="{7D62EAB0-0EAD-49A7-831E-36640CB9D14D}"/>
                </a:ext>
              </a:extLst>
            </p:cNvPr>
            <p:cNvSpPr/>
            <p:nvPr/>
          </p:nvSpPr>
          <p:spPr>
            <a:xfrm>
              <a:off x="6969609" y="1953989"/>
              <a:ext cx="356639" cy="370292"/>
            </a:xfrm>
            <a:custGeom>
              <a:avLst/>
              <a:gdLst/>
              <a:ahLst/>
              <a:cxnLst/>
              <a:rect l="l" t="t" r="r" b="b"/>
              <a:pathLst>
                <a:path w="23772" h="24682" extrusionOk="0">
                  <a:moveTo>
                    <a:pt x="9849" y="0"/>
                  </a:moveTo>
                  <a:lnTo>
                    <a:pt x="1" y="9332"/>
                  </a:lnTo>
                  <a:lnTo>
                    <a:pt x="13466" y="24681"/>
                  </a:lnTo>
                  <a:cubicBezTo>
                    <a:pt x="13466" y="24681"/>
                    <a:pt x="23772" y="14134"/>
                    <a:pt x="23349" y="14134"/>
                  </a:cubicBezTo>
                  <a:cubicBezTo>
                    <a:pt x="23347" y="14134"/>
                    <a:pt x="23346" y="14134"/>
                    <a:pt x="23345" y="14134"/>
                  </a:cubicBezTo>
                  <a:cubicBezTo>
                    <a:pt x="23344" y="14134"/>
                    <a:pt x="23344" y="14134"/>
                    <a:pt x="23344" y="14134"/>
                  </a:cubicBezTo>
                  <a:cubicBezTo>
                    <a:pt x="23103" y="14134"/>
                    <a:pt x="9849" y="0"/>
                    <a:pt x="9849"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1" name="Google Shape;3604;p70">
              <a:extLst>
                <a:ext uri="{FF2B5EF4-FFF2-40B4-BE49-F238E27FC236}">
                  <a16:creationId xmlns="" xmlns:a16="http://schemas.microsoft.com/office/drawing/2014/main" id="{A6C272B5-B2B0-49D1-8945-A8E3CD874CEE}"/>
                </a:ext>
              </a:extLst>
            </p:cNvPr>
            <p:cNvSpPr/>
            <p:nvPr/>
          </p:nvSpPr>
          <p:spPr>
            <a:xfrm>
              <a:off x="7121914" y="2023751"/>
              <a:ext cx="206134" cy="98056"/>
            </a:xfrm>
            <a:custGeom>
              <a:avLst/>
              <a:gdLst/>
              <a:ahLst/>
              <a:cxnLst/>
              <a:rect l="l" t="t" r="r" b="b"/>
              <a:pathLst>
                <a:path w="13740" h="6536" extrusionOk="0">
                  <a:moveTo>
                    <a:pt x="5199" y="1"/>
                  </a:moveTo>
                  <a:lnTo>
                    <a:pt x="1582" y="548"/>
                  </a:lnTo>
                  <a:lnTo>
                    <a:pt x="1" y="2675"/>
                  </a:lnTo>
                  <a:cubicBezTo>
                    <a:pt x="1" y="2675"/>
                    <a:pt x="27" y="3172"/>
                    <a:pt x="321" y="3172"/>
                  </a:cubicBezTo>
                  <a:cubicBezTo>
                    <a:pt x="344" y="3172"/>
                    <a:pt x="369" y="3168"/>
                    <a:pt x="396" y="3162"/>
                  </a:cubicBezTo>
                  <a:cubicBezTo>
                    <a:pt x="670" y="3040"/>
                    <a:pt x="913" y="2858"/>
                    <a:pt x="1156" y="2645"/>
                  </a:cubicBezTo>
                  <a:lnTo>
                    <a:pt x="1278" y="4165"/>
                  </a:lnTo>
                  <a:cubicBezTo>
                    <a:pt x="1278" y="4165"/>
                    <a:pt x="1526" y="4426"/>
                    <a:pt x="1791" y="4426"/>
                  </a:cubicBezTo>
                  <a:cubicBezTo>
                    <a:pt x="1930" y="4426"/>
                    <a:pt x="2074" y="4354"/>
                    <a:pt x="2189" y="4134"/>
                  </a:cubicBezTo>
                  <a:lnTo>
                    <a:pt x="2615" y="5259"/>
                  </a:lnTo>
                  <a:cubicBezTo>
                    <a:pt x="2615" y="5259"/>
                    <a:pt x="2809" y="5466"/>
                    <a:pt x="3021" y="5466"/>
                  </a:cubicBezTo>
                  <a:cubicBezTo>
                    <a:pt x="3133" y="5466"/>
                    <a:pt x="3250" y="5408"/>
                    <a:pt x="3344" y="5229"/>
                  </a:cubicBezTo>
                  <a:lnTo>
                    <a:pt x="3983" y="6536"/>
                  </a:lnTo>
                  <a:cubicBezTo>
                    <a:pt x="4226" y="6445"/>
                    <a:pt x="4469" y="6262"/>
                    <a:pt x="4591" y="6019"/>
                  </a:cubicBezTo>
                  <a:cubicBezTo>
                    <a:pt x="4682" y="5806"/>
                    <a:pt x="4712" y="5563"/>
                    <a:pt x="4651" y="5350"/>
                  </a:cubicBezTo>
                  <a:lnTo>
                    <a:pt x="4651" y="5350"/>
                  </a:lnTo>
                  <a:cubicBezTo>
                    <a:pt x="4652" y="5350"/>
                    <a:pt x="6445" y="5563"/>
                    <a:pt x="7205" y="5745"/>
                  </a:cubicBezTo>
                  <a:cubicBezTo>
                    <a:pt x="7395" y="5791"/>
                    <a:pt x="7763" y="5808"/>
                    <a:pt x="8209" y="5808"/>
                  </a:cubicBezTo>
                  <a:cubicBezTo>
                    <a:pt x="9547" y="5808"/>
                    <a:pt x="11582" y="5654"/>
                    <a:pt x="11582" y="5654"/>
                  </a:cubicBezTo>
                  <a:lnTo>
                    <a:pt x="13101" y="6019"/>
                  </a:lnTo>
                  <a:lnTo>
                    <a:pt x="13740" y="2037"/>
                  </a:lnTo>
                  <a:lnTo>
                    <a:pt x="10579" y="2098"/>
                  </a:lnTo>
                  <a:lnTo>
                    <a:pt x="5199" y="1"/>
                  </a:lnTo>
                  <a:close/>
                </a:path>
              </a:pathLst>
            </a:custGeom>
            <a:solidFill>
              <a:srgbClr val="FBCE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2" name="Google Shape;3605;p70">
              <a:extLst>
                <a:ext uri="{FF2B5EF4-FFF2-40B4-BE49-F238E27FC236}">
                  <a16:creationId xmlns="" xmlns:a16="http://schemas.microsoft.com/office/drawing/2014/main" id="{2A0A48E0-051B-4EE2-9C7E-C38EC3A73184}"/>
                </a:ext>
              </a:extLst>
            </p:cNvPr>
            <p:cNvSpPr/>
            <p:nvPr/>
          </p:nvSpPr>
          <p:spPr>
            <a:xfrm>
              <a:off x="7138792" y="2030712"/>
              <a:ext cx="50183" cy="35466"/>
            </a:xfrm>
            <a:custGeom>
              <a:avLst/>
              <a:gdLst/>
              <a:ahLst/>
              <a:cxnLst/>
              <a:rect l="l" t="t" r="r" b="b"/>
              <a:pathLst>
                <a:path w="3345" h="2364" extrusionOk="0">
                  <a:moveTo>
                    <a:pt x="2938" y="0"/>
                  </a:moveTo>
                  <a:cubicBezTo>
                    <a:pt x="2848" y="0"/>
                    <a:pt x="2759" y="17"/>
                    <a:pt x="2675" y="53"/>
                  </a:cubicBezTo>
                  <a:cubicBezTo>
                    <a:pt x="2432" y="84"/>
                    <a:pt x="2189" y="145"/>
                    <a:pt x="1976" y="236"/>
                  </a:cubicBezTo>
                  <a:cubicBezTo>
                    <a:pt x="1672" y="327"/>
                    <a:pt x="1399" y="449"/>
                    <a:pt x="1125" y="540"/>
                  </a:cubicBezTo>
                  <a:cubicBezTo>
                    <a:pt x="852" y="661"/>
                    <a:pt x="578" y="813"/>
                    <a:pt x="335" y="996"/>
                  </a:cubicBezTo>
                  <a:cubicBezTo>
                    <a:pt x="213" y="1087"/>
                    <a:pt x="122" y="1208"/>
                    <a:pt x="92" y="1360"/>
                  </a:cubicBezTo>
                  <a:cubicBezTo>
                    <a:pt x="61" y="1452"/>
                    <a:pt x="61" y="1573"/>
                    <a:pt x="61" y="1695"/>
                  </a:cubicBezTo>
                  <a:cubicBezTo>
                    <a:pt x="1" y="1908"/>
                    <a:pt x="31" y="2151"/>
                    <a:pt x="92" y="2363"/>
                  </a:cubicBezTo>
                  <a:cubicBezTo>
                    <a:pt x="92" y="2363"/>
                    <a:pt x="122" y="2120"/>
                    <a:pt x="183" y="1695"/>
                  </a:cubicBezTo>
                  <a:cubicBezTo>
                    <a:pt x="183" y="1604"/>
                    <a:pt x="213" y="1482"/>
                    <a:pt x="244" y="1391"/>
                  </a:cubicBezTo>
                  <a:cubicBezTo>
                    <a:pt x="274" y="1269"/>
                    <a:pt x="335" y="1178"/>
                    <a:pt x="426" y="1117"/>
                  </a:cubicBezTo>
                  <a:cubicBezTo>
                    <a:pt x="669" y="965"/>
                    <a:pt x="912" y="813"/>
                    <a:pt x="1186" y="692"/>
                  </a:cubicBezTo>
                  <a:cubicBezTo>
                    <a:pt x="1490" y="570"/>
                    <a:pt x="1764" y="479"/>
                    <a:pt x="2007" y="388"/>
                  </a:cubicBezTo>
                  <a:cubicBezTo>
                    <a:pt x="2280" y="297"/>
                    <a:pt x="2493" y="205"/>
                    <a:pt x="2706" y="145"/>
                  </a:cubicBezTo>
                  <a:cubicBezTo>
                    <a:pt x="2856" y="123"/>
                    <a:pt x="3007" y="102"/>
                    <a:pt x="3157" y="102"/>
                  </a:cubicBezTo>
                  <a:cubicBezTo>
                    <a:pt x="3219" y="102"/>
                    <a:pt x="3282" y="105"/>
                    <a:pt x="3344" y="114"/>
                  </a:cubicBezTo>
                  <a:cubicBezTo>
                    <a:pt x="3215" y="41"/>
                    <a:pt x="3075" y="0"/>
                    <a:pt x="2938" y="0"/>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3" name="Google Shape;3606;p70">
              <a:extLst>
                <a:ext uri="{FF2B5EF4-FFF2-40B4-BE49-F238E27FC236}">
                  <a16:creationId xmlns="" xmlns:a16="http://schemas.microsoft.com/office/drawing/2014/main" id="{8B78AA0E-CDF3-4294-9A70-B4E0B2B0B624}"/>
                </a:ext>
              </a:extLst>
            </p:cNvPr>
            <p:cNvSpPr/>
            <p:nvPr/>
          </p:nvSpPr>
          <p:spPr>
            <a:xfrm>
              <a:off x="7151559" y="2048385"/>
              <a:ext cx="42427" cy="37401"/>
            </a:xfrm>
            <a:custGeom>
              <a:avLst/>
              <a:gdLst/>
              <a:ahLst/>
              <a:cxnLst/>
              <a:rect l="l" t="t" r="r" b="b"/>
              <a:pathLst>
                <a:path w="2828" h="2493" extrusionOk="0">
                  <a:moveTo>
                    <a:pt x="2827" y="0"/>
                  </a:moveTo>
                  <a:lnTo>
                    <a:pt x="2827" y="0"/>
                  </a:lnTo>
                  <a:cubicBezTo>
                    <a:pt x="2645" y="30"/>
                    <a:pt x="2432" y="91"/>
                    <a:pt x="2220" y="182"/>
                  </a:cubicBezTo>
                  <a:cubicBezTo>
                    <a:pt x="1855" y="274"/>
                    <a:pt x="1308" y="365"/>
                    <a:pt x="730" y="578"/>
                  </a:cubicBezTo>
                  <a:cubicBezTo>
                    <a:pt x="578" y="608"/>
                    <a:pt x="457" y="699"/>
                    <a:pt x="335" y="790"/>
                  </a:cubicBezTo>
                  <a:cubicBezTo>
                    <a:pt x="244" y="912"/>
                    <a:pt x="183" y="1033"/>
                    <a:pt x="153" y="1185"/>
                  </a:cubicBezTo>
                  <a:cubicBezTo>
                    <a:pt x="31" y="1398"/>
                    <a:pt x="1" y="1641"/>
                    <a:pt x="31" y="1885"/>
                  </a:cubicBezTo>
                  <a:cubicBezTo>
                    <a:pt x="61" y="2037"/>
                    <a:pt x="122" y="2188"/>
                    <a:pt x="183" y="2340"/>
                  </a:cubicBezTo>
                  <a:cubicBezTo>
                    <a:pt x="183" y="2371"/>
                    <a:pt x="213" y="2432"/>
                    <a:pt x="244" y="2492"/>
                  </a:cubicBezTo>
                  <a:cubicBezTo>
                    <a:pt x="244" y="2432"/>
                    <a:pt x="244" y="2371"/>
                    <a:pt x="244" y="2310"/>
                  </a:cubicBezTo>
                  <a:cubicBezTo>
                    <a:pt x="183" y="2158"/>
                    <a:pt x="153" y="2006"/>
                    <a:pt x="153" y="1854"/>
                  </a:cubicBezTo>
                  <a:cubicBezTo>
                    <a:pt x="183" y="1520"/>
                    <a:pt x="274" y="1185"/>
                    <a:pt x="457" y="881"/>
                  </a:cubicBezTo>
                  <a:cubicBezTo>
                    <a:pt x="548" y="821"/>
                    <a:pt x="669" y="760"/>
                    <a:pt x="821" y="730"/>
                  </a:cubicBezTo>
                  <a:cubicBezTo>
                    <a:pt x="1368" y="517"/>
                    <a:pt x="1885" y="395"/>
                    <a:pt x="2280" y="274"/>
                  </a:cubicBezTo>
                  <a:cubicBezTo>
                    <a:pt x="2463" y="213"/>
                    <a:pt x="2675" y="122"/>
                    <a:pt x="2827" y="0"/>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4" name="Google Shape;3607;p70">
              <a:extLst>
                <a:ext uri="{FF2B5EF4-FFF2-40B4-BE49-F238E27FC236}">
                  <a16:creationId xmlns="" xmlns:a16="http://schemas.microsoft.com/office/drawing/2014/main" id="{FC4BACB4-E478-4003-833D-434EF6BA4D83}"/>
                </a:ext>
              </a:extLst>
            </p:cNvPr>
            <p:cNvSpPr/>
            <p:nvPr/>
          </p:nvSpPr>
          <p:spPr>
            <a:xfrm>
              <a:off x="7167072" y="2079950"/>
              <a:ext cx="31025" cy="23164"/>
            </a:xfrm>
            <a:custGeom>
              <a:avLst/>
              <a:gdLst/>
              <a:ahLst/>
              <a:cxnLst/>
              <a:rect l="l" t="t" r="r" b="b"/>
              <a:pathLst>
                <a:path w="2068" h="1544" extrusionOk="0">
                  <a:moveTo>
                    <a:pt x="1778" y="1"/>
                  </a:moveTo>
                  <a:cubicBezTo>
                    <a:pt x="1725" y="1"/>
                    <a:pt x="1672" y="9"/>
                    <a:pt x="1611" y="24"/>
                  </a:cubicBezTo>
                  <a:lnTo>
                    <a:pt x="1094" y="24"/>
                  </a:lnTo>
                  <a:cubicBezTo>
                    <a:pt x="882" y="24"/>
                    <a:pt x="669" y="54"/>
                    <a:pt x="456" y="115"/>
                  </a:cubicBezTo>
                  <a:cubicBezTo>
                    <a:pt x="243" y="206"/>
                    <a:pt x="61" y="388"/>
                    <a:pt x="31" y="632"/>
                  </a:cubicBezTo>
                  <a:cubicBezTo>
                    <a:pt x="0" y="814"/>
                    <a:pt x="31" y="996"/>
                    <a:pt x="122" y="1179"/>
                  </a:cubicBezTo>
                  <a:cubicBezTo>
                    <a:pt x="182" y="1300"/>
                    <a:pt x="274" y="1452"/>
                    <a:pt x="395" y="1543"/>
                  </a:cubicBezTo>
                  <a:cubicBezTo>
                    <a:pt x="365" y="1392"/>
                    <a:pt x="304" y="1270"/>
                    <a:pt x="213" y="1118"/>
                  </a:cubicBezTo>
                  <a:cubicBezTo>
                    <a:pt x="152" y="966"/>
                    <a:pt x="152" y="814"/>
                    <a:pt x="182" y="662"/>
                  </a:cubicBezTo>
                  <a:cubicBezTo>
                    <a:pt x="213" y="480"/>
                    <a:pt x="365" y="358"/>
                    <a:pt x="517" y="297"/>
                  </a:cubicBezTo>
                  <a:cubicBezTo>
                    <a:pt x="699" y="236"/>
                    <a:pt x="912" y="176"/>
                    <a:pt x="1094" y="176"/>
                  </a:cubicBezTo>
                  <a:lnTo>
                    <a:pt x="1611" y="145"/>
                  </a:lnTo>
                  <a:cubicBezTo>
                    <a:pt x="1763" y="115"/>
                    <a:pt x="1885" y="84"/>
                    <a:pt x="1945" y="84"/>
                  </a:cubicBezTo>
                  <a:lnTo>
                    <a:pt x="2067" y="84"/>
                  </a:lnTo>
                  <a:cubicBezTo>
                    <a:pt x="2067" y="84"/>
                    <a:pt x="2037" y="24"/>
                    <a:pt x="1945" y="24"/>
                  </a:cubicBezTo>
                  <a:cubicBezTo>
                    <a:pt x="1885" y="9"/>
                    <a:pt x="1831" y="1"/>
                    <a:pt x="1778" y="1"/>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5" name="Google Shape;3608;p70">
              <a:extLst>
                <a:ext uri="{FF2B5EF4-FFF2-40B4-BE49-F238E27FC236}">
                  <a16:creationId xmlns="" xmlns:a16="http://schemas.microsoft.com/office/drawing/2014/main" id="{6A337C84-47D2-4CC2-92E9-56277E979976}"/>
                </a:ext>
              </a:extLst>
            </p:cNvPr>
            <p:cNvSpPr/>
            <p:nvPr/>
          </p:nvSpPr>
          <p:spPr>
            <a:xfrm>
              <a:off x="7135146" y="1391275"/>
              <a:ext cx="291859" cy="302795"/>
            </a:xfrm>
            <a:custGeom>
              <a:avLst/>
              <a:gdLst/>
              <a:ahLst/>
              <a:cxnLst/>
              <a:rect l="l" t="t" r="r" b="b"/>
              <a:pathLst>
                <a:path w="19454" h="20183" extrusionOk="0">
                  <a:moveTo>
                    <a:pt x="9107" y="1"/>
                  </a:moveTo>
                  <a:cubicBezTo>
                    <a:pt x="8496" y="1"/>
                    <a:pt x="7872" y="45"/>
                    <a:pt x="7235" y="122"/>
                  </a:cubicBezTo>
                  <a:cubicBezTo>
                    <a:pt x="5928" y="365"/>
                    <a:pt x="4712" y="912"/>
                    <a:pt x="3648" y="1672"/>
                  </a:cubicBezTo>
                  <a:cubicBezTo>
                    <a:pt x="2219" y="2644"/>
                    <a:pt x="1733" y="4407"/>
                    <a:pt x="1155" y="6018"/>
                  </a:cubicBezTo>
                  <a:cubicBezTo>
                    <a:pt x="0" y="9240"/>
                    <a:pt x="548" y="13404"/>
                    <a:pt x="1611" y="14468"/>
                  </a:cubicBezTo>
                  <a:lnTo>
                    <a:pt x="15137" y="20183"/>
                  </a:lnTo>
                  <a:cubicBezTo>
                    <a:pt x="17326" y="18784"/>
                    <a:pt x="18785" y="18116"/>
                    <a:pt x="19180" y="15532"/>
                  </a:cubicBezTo>
                  <a:cubicBezTo>
                    <a:pt x="19454" y="13830"/>
                    <a:pt x="18663" y="10243"/>
                    <a:pt x="18177" y="8541"/>
                  </a:cubicBezTo>
                  <a:cubicBezTo>
                    <a:pt x="17356" y="5806"/>
                    <a:pt x="16536" y="2979"/>
                    <a:pt x="14165" y="1429"/>
                  </a:cubicBezTo>
                  <a:cubicBezTo>
                    <a:pt x="12598" y="384"/>
                    <a:pt x="10912" y="1"/>
                    <a:pt x="9107"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6" name="Google Shape;3609;p70">
              <a:extLst>
                <a:ext uri="{FF2B5EF4-FFF2-40B4-BE49-F238E27FC236}">
                  <a16:creationId xmlns="" xmlns:a16="http://schemas.microsoft.com/office/drawing/2014/main" id="{7BED3ED1-60F2-4972-9442-124177A2A4F2}"/>
                </a:ext>
              </a:extLst>
            </p:cNvPr>
            <p:cNvSpPr/>
            <p:nvPr/>
          </p:nvSpPr>
          <p:spPr>
            <a:xfrm>
              <a:off x="7156120" y="1425856"/>
              <a:ext cx="216171" cy="393336"/>
            </a:xfrm>
            <a:custGeom>
              <a:avLst/>
              <a:gdLst/>
              <a:ahLst/>
              <a:cxnLst/>
              <a:rect l="l" t="t" r="r" b="b"/>
              <a:pathLst>
                <a:path w="14409" h="26218" extrusionOk="0">
                  <a:moveTo>
                    <a:pt x="4174" y="0"/>
                  </a:moveTo>
                  <a:cubicBezTo>
                    <a:pt x="1633" y="0"/>
                    <a:pt x="91" y="3255"/>
                    <a:pt x="61" y="5841"/>
                  </a:cubicBezTo>
                  <a:cubicBezTo>
                    <a:pt x="1" y="8789"/>
                    <a:pt x="61" y="12406"/>
                    <a:pt x="517" y="14565"/>
                  </a:cubicBezTo>
                  <a:cubicBezTo>
                    <a:pt x="1429" y="18972"/>
                    <a:pt x="4864" y="19397"/>
                    <a:pt x="4864" y="19397"/>
                  </a:cubicBezTo>
                  <a:cubicBezTo>
                    <a:pt x="4864" y="19397"/>
                    <a:pt x="4864" y="19458"/>
                    <a:pt x="4955" y="20765"/>
                  </a:cubicBezTo>
                  <a:lnTo>
                    <a:pt x="5077" y="23714"/>
                  </a:lnTo>
                  <a:cubicBezTo>
                    <a:pt x="5724" y="25500"/>
                    <a:pt x="6972" y="26218"/>
                    <a:pt x="8623" y="26218"/>
                  </a:cubicBezTo>
                  <a:cubicBezTo>
                    <a:pt x="10230" y="26218"/>
                    <a:pt x="12219" y="25538"/>
                    <a:pt x="14408" y="24504"/>
                  </a:cubicBezTo>
                  <a:lnTo>
                    <a:pt x="14165" y="3227"/>
                  </a:lnTo>
                  <a:cubicBezTo>
                    <a:pt x="14165" y="2437"/>
                    <a:pt x="13527" y="1768"/>
                    <a:pt x="12706" y="1707"/>
                  </a:cubicBezTo>
                  <a:lnTo>
                    <a:pt x="4347" y="5"/>
                  </a:lnTo>
                  <a:cubicBezTo>
                    <a:pt x="4289" y="2"/>
                    <a:pt x="4231" y="0"/>
                    <a:pt x="4174" y="0"/>
                  </a:cubicBezTo>
                  <a:close/>
                </a:path>
              </a:pathLst>
            </a:custGeom>
            <a:solidFill>
              <a:srgbClr val="FBCE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7" name="Google Shape;3610;p70">
              <a:extLst>
                <a:ext uri="{FF2B5EF4-FFF2-40B4-BE49-F238E27FC236}">
                  <a16:creationId xmlns="" xmlns:a16="http://schemas.microsoft.com/office/drawing/2014/main" id="{70BAEA6B-EEA8-4A26-91F0-7A0CDDA8BC55}"/>
                </a:ext>
              </a:extLst>
            </p:cNvPr>
            <p:cNvSpPr/>
            <p:nvPr/>
          </p:nvSpPr>
          <p:spPr>
            <a:xfrm>
              <a:off x="7177558" y="1556348"/>
              <a:ext cx="17343" cy="16428"/>
            </a:xfrm>
            <a:custGeom>
              <a:avLst/>
              <a:gdLst/>
              <a:ahLst/>
              <a:cxnLst/>
              <a:rect l="l" t="t" r="r" b="b"/>
              <a:pathLst>
                <a:path w="1156" h="1095" extrusionOk="0">
                  <a:moveTo>
                    <a:pt x="578" y="0"/>
                  </a:moveTo>
                  <a:cubicBezTo>
                    <a:pt x="274" y="0"/>
                    <a:pt x="31" y="243"/>
                    <a:pt x="0" y="547"/>
                  </a:cubicBezTo>
                  <a:lnTo>
                    <a:pt x="31" y="547"/>
                  </a:lnTo>
                  <a:cubicBezTo>
                    <a:pt x="31" y="851"/>
                    <a:pt x="274" y="1094"/>
                    <a:pt x="578" y="1094"/>
                  </a:cubicBezTo>
                  <a:cubicBezTo>
                    <a:pt x="882" y="1094"/>
                    <a:pt x="1125" y="882"/>
                    <a:pt x="1155" y="578"/>
                  </a:cubicBezTo>
                  <a:lnTo>
                    <a:pt x="1155" y="547"/>
                  </a:lnTo>
                  <a:cubicBezTo>
                    <a:pt x="1125" y="243"/>
                    <a:pt x="882" y="0"/>
                    <a:pt x="57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8" name="Google Shape;3611;p70">
              <a:extLst>
                <a:ext uri="{FF2B5EF4-FFF2-40B4-BE49-F238E27FC236}">
                  <a16:creationId xmlns="" xmlns:a16="http://schemas.microsoft.com/office/drawing/2014/main" id="{41E2EAF0-FF9B-49D5-BFA8-9D2313A1BA82}"/>
                </a:ext>
              </a:extLst>
            </p:cNvPr>
            <p:cNvSpPr/>
            <p:nvPr/>
          </p:nvSpPr>
          <p:spPr>
            <a:xfrm>
              <a:off x="7169802" y="1538105"/>
              <a:ext cx="35586" cy="10157"/>
            </a:xfrm>
            <a:custGeom>
              <a:avLst/>
              <a:gdLst/>
              <a:ahLst/>
              <a:cxnLst/>
              <a:rect l="l" t="t" r="r" b="b"/>
              <a:pathLst>
                <a:path w="2372" h="677" extrusionOk="0">
                  <a:moveTo>
                    <a:pt x="1125" y="0"/>
                  </a:moveTo>
                  <a:cubicBezTo>
                    <a:pt x="821" y="31"/>
                    <a:pt x="517" y="152"/>
                    <a:pt x="274" y="335"/>
                  </a:cubicBezTo>
                  <a:cubicBezTo>
                    <a:pt x="61" y="517"/>
                    <a:pt x="0" y="608"/>
                    <a:pt x="61" y="669"/>
                  </a:cubicBezTo>
                  <a:cubicBezTo>
                    <a:pt x="66" y="674"/>
                    <a:pt x="74" y="676"/>
                    <a:pt x="84" y="676"/>
                  </a:cubicBezTo>
                  <a:cubicBezTo>
                    <a:pt x="194" y="676"/>
                    <a:pt x="598" y="393"/>
                    <a:pt x="1156" y="365"/>
                  </a:cubicBezTo>
                  <a:cubicBezTo>
                    <a:pt x="1188" y="364"/>
                    <a:pt x="1219" y="363"/>
                    <a:pt x="1251" y="363"/>
                  </a:cubicBezTo>
                  <a:cubicBezTo>
                    <a:pt x="1751" y="363"/>
                    <a:pt x="2133" y="556"/>
                    <a:pt x="2250" y="556"/>
                  </a:cubicBezTo>
                  <a:cubicBezTo>
                    <a:pt x="2264" y="556"/>
                    <a:pt x="2274" y="554"/>
                    <a:pt x="2280" y="547"/>
                  </a:cubicBezTo>
                  <a:cubicBezTo>
                    <a:pt x="2371" y="456"/>
                    <a:pt x="2250" y="365"/>
                    <a:pt x="2037" y="244"/>
                  </a:cubicBezTo>
                  <a:cubicBezTo>
                    <a:pt x="1763" y="61"/>
                    <a:pt x="1459" y="0"/>
                    <a:pt x="112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9" name="Google Shape;3612;p70">
              <a:extLst>
                <a:ext uri="{FF2B5EF4-FFF2-40B4-BE49-F238E27FC236}">
                  <a16:creationId xmlns="" xmlns:a16="http://schemas.microsoft.com/office/drawing/2014/main" id="{5EDB0E12-5E16-4BEE-986B-92871D02D470}"/>
                </a:ext>
              </a:extLst>
            </p:cNvPr>
            <p:cNvSpPr/>
            <p:nvPr/>
          </p:nvSpPr>
          <p:spPr>
            <a:xfrm>
              <a:off x="7260552" y="1552207"/>
              <a:ext cx="16878" cy="16053"/>
            </a:xfrm>
            <a:custGeom>
              <a:avLst/>
              <a:gdLst/>
              <a:ahLst/>
              <a:cxnLst/>
              <a:rect l="l" t="t" r="r" b="b"/>
              <a:pathLst>
                <a:path w="1125" h="1070" extrusionOk="0">
                  <a:moveTo>
                    <a:pt x="501" y="0"/>
                  </a:moveTo>
                  <a:cubicBezTo>
                    <a:pt x="244" y="0"/>
                    <a:pt x="0" y="233"/>
                    <a:pt x="0" y="519"/>
                  </a:cubicBezTo>
                  <a:cubicBezTo>
                    <a:pt x="0" y="823"/>
                    <a:pt x="274" y="1066"/>
                    <a:pt x="578" y="1066"/>
                  </a:cubicBezTo>
                  <a:cubicBezTo>
                    <a:pt x="595" y="1068"/>
                    <a:pt x="612" y="1069"/>
                    <a:pt x="629" y="1069"/>
                  </a:cubicBezTo>
                  <a:cubicBezTo>
                    <a:pt x="909" y="1069"/>
                    <a:pt x="1125" y="836"/>
                    <a:pt x="1125" y="550"/>
                  </a:cubicBezTo>
                  <a:cubicBezTo>
                    <a:pt x="1125" y="246"/>
                    <a:pt x="851" y="3"/>
                    <a:pt x="547" y="3"/>
                  </a:cubicBezTo>
                  <a:cubicBezTo>
                    <a:pt x="532" y="1"/>
                    <a:pt x="516" y="0"/>
                    <a:pt x="50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0" name="Google Shape;3613;p70">
              <a:extLst>
                <a:ext uri="{FF2B5EF4-FFF2-40B4-BE49-F238E27FC236}">
                  <a16:creationId xmlns="" xmlns:a16="http://schemas.microsoft.com/office/drawing/2014/main" id="{0A68A735-9AAF-49C6-86C4-323986A9E58F}"/>
                </a:ext>
              </a:extLst>
            </p:cNvPr>
            <p:cNvSpPr/>
            <p:nvPr/>
          </p:nvSpPr>
          <p:spPr>
            <a:xfrm>
              <a:off x="7259187" y="1531639"/>
              <a:ext cx="35121" cy="9782"/>
            </a:xfrm>
            <a:custGeom>
              <a:avLst/>
              <a:gdLst/>
              <a:ahLst/>
              <a:cxnLst/>
              <a:rect l="l" t="t" r="r" b="b"/>
              <a:pathLst>
                <a:path w="2341" h="652" extrusionOk="0">
                  <a:moveTo>
                    <a:pt x="1222" y="0"/>
                  </a:moveTo>
                  <a:cubicBezTo>
                    <a:pt x="1179" y="0"/>
                    <a:pt x="1137" y="2"/>
                    <a:pt x="1094" y="6"/>
                  </a:cubicBezTo>
                  <a:cubicBezTo>
                    <a:pt x="790" y="6"/>
                    <a:pt x="517" y="127"/>
                    <a:pt x="274" y="340"/>
                  </a:cubicBezTo>
                  <a:cubicBezTo>
                    <a:pt x="61" y="492"/>
                    <a:pt x="0" y="614"/>
                    <a:pt x="30" y="644"/>
                  </a:cubicBezTo>
                  <a:cubicBezTo>
                    <a:pt x="38" y="649"/>
                    <a:pt x="48" y="652"/>
                    <a:pt x="59" y="652"/>
                  </a:cubicBezTo>
                  <a:cubicBezTo>
                    <a:pt x="189" y="652"/>
                    <a:pt x="567" y="368"/>
                    <a:pt x="1125" y="340"/>
                  </a:cubicBezTo>
                  <a:cubicBezTo>
                    <a:pt x="1646" y="340"/>
                    <a:pt x="2078" y="541"/>
                    <a:pt x="2229" y="541"/>
                  </a:cubicBezTo>
                  <a:cubicBezTo>
                    <a:pt x="2254" y="541"/>
                    <a:pt x="2271" y="536"/>
                    <a:pt x="2280" y="523"/>
                  </a:cubicBezTo>
                  <a:cubicBezTo>
                    <a:pt x="2341" y="462"/>
                    <a:pt x="2219" y="371"/>
                    <a:pt x="2006" y="249"/>
                  </a:cubicBezTo>
                  <a:cubicBezTo>
                    <a:pt x="1794" y="90"/>
                    <a:pt x="1512" y="0"/>
                    <a:pt x="1222"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1" name="Google Shape;3614;p70">
              <a:extLst>
                <a:ext uri="{FF2B5EF4-FFF2-40B4-BE49-F238E27FC236}">
                  <a16:creationId xmlns="" xmlns:a16="http://schemas.microsoft.com/office/drawing/2014/main" id="{7ECA9A6D-9F83-45AE-BA93-81DF7D2261C3}"/>
                </a:ext>
              </a:extLst>
            </p:cNvPr>
            <p:cNvSpPr/>
            <p:nvPr/>
          </p:nvSpPr>
          <p:spPr>
            <a:xfrm>
              <a:off x="7206288" y="1531714"/>
              <a:ext cx="25549" cy="77263"/>
            </a:xfrm>
            <a:custGeom>
              <a:avLst/>
              <a:gdLst/>
              <a:ahLst/>
              <a:cxnLst/>
              <a:rect l="l" t="t" r="r" b="b"/>
              <a:pathLst>
                <a:path w="1703" h="5150" extrusionOk="0">
                  <a:moveTo>
                    <a:pt x="1638" y="0"/>
                  </a:moveTo>
                  <a:cubicBezTo>
                    <a:pt x="1540" y="0"/>
                    <a:pt x="1058" y="1357"/>
                    <a:pt x="486" y="3071"/>
                  </a:cubicBezTo>
                  <a:cubicBezTo>
                    <a:pt x="365" y="3496"/>
                    <a:pt x="243" y="3891"/>
                    <a:pt x="122" y="4287"/>
                  </a:cubicBezTo>
                  <a:cubicBezTo>
                    <a:pt x="31" y="4469"/>
                    <a:pt x="0" y="4682"/>
                    <a:pt x="61" y="4895"/>
                  </a:cubicBezTo>
                  <a:cubicBezTo>
                    <a:pt x="91" y="4986"/>
                    <a:pt x="213" y="5077"/>
                    <a:pt x="335" y="5107"/>
                  </a:cubicBezTo>
                  <a:cubicBezTo>
                    <a:pt x="395" y="5138"/>
                    <a:pt x="486" y="5138"/>
                    <a:pt x="578" y="5138"/>
                  </a:cubicBezTo>
                  <a:cubicBezTo>
                    <a:pt x="667" y="5146"/>
                    <a:pt x="759" y="5150"/>
                    <a:pt x="851" y="5150"/>
                  </a:cubicBezTo>
                  <a:cubicBezTo>
                    <a:pt x="1103" y="5150"/>
                    <a:pt x="1358" y="5121"/>
                    <a:pt x="1581" y="5077"/>
                  </a:cubicBezTo>
                  <a:cubicBezTo>
                    <a:pt x="1277" y="4986"/>
                    <a:pt x="942" y="4955"/>
                    <a:pt x="608" y="4955"/>
                  </a:cubicBezTo>
                  <a:cubicBezTo>
                    <a:pt x="426" y="4955"/>
                    <a:pt x="274" y="4925"/>
                    <a:pt x="243" y="4803"/>
                  </a:cubicBezTo>
                  <a:cubicBezTo>
                    <a:pt x="243" y="4651"/>
                    <a:pt x="274" y="4499"/>
                    <a:pt x="335" y="4347"/>
                  </a:cubicBezTo>
                  <a:cubicBezTo>
                    <a:pt x="456" y="3983"/>
                    <a:pt x="608" y="3557"/>
                    <a:pt x="730" y="3132"/>
                  </a:cubicBezTo>
                  <a:cubicBezTo>
                    <a:pt x="1307" y="1429"/>
                    <a:pt x="1702" y="1"/>
                    <a:pt x="1642" y="1"/>
                  </a:cubicBezTo>
                  <a:cubicBezTo>
                    <a:pt x="1641" y="0"/>
                    <a:pt x="1639" y="0"/>
                    <a:pt x="163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 name="Google Shape;3615;p70">
              <a:extLst>
                <a:ext uri="{FF2B5EF4-FFF2-40B4-BE49-F238E27FC236}">
                  <a16:creationId xmlns="" xmlns:a16="http://schemas.microsoft.com/office/drawing/2014/main" id="{CB5DBC65-A97E-496E-899B-EE7A2E393609}"/>
                </a:ext>
              </a:extLst>
            </p:cNvPr>
            <p:cNvSpPr/>
            <p:nvPr/>
          </p:nvSpPr>
          <p:spPr>
            <a:xfrm>
              <a:off x="7229077" y="1689045"/>
              <a:ext cx="87570" cy="44392"/>
            </a:xfrm>
            <a:custGeom>
              <a:avLst/>
              <a:gdLst/>
              <a:ahLst/>
              <a:cxnLst/>
              <a:rect l="l" t="t" r="r" b="b"/>
              <a:pathLst>
                <a:path w="5837" h="2959" extrusionOk="0">
                  <a:moveTo>
                    <a:pt x="5837" y="0"/>
                  </a:moveTo>
                  <a:lnTo>
                    <a:pt x="5837" y="0"/>
                  </a:lnTo>
                  <a:cubicBezTo>
                    <a:pt x="4074" y="1125"/>
                    <a:pt x="2068" y="1763"/>
                    <a:pt x="1" y="1854"/>
                  </a:cubicBezTo>
                  <a:lnTo>
                    <a:pt x="62" y="2949"/>
                  </a:lnTo>
                  <a:cubicBezTo>
                    <a:pt x="206" y="2956"/>
                    <a:pt x="347" y="2959"/>
                    <a:pt x="485" y="2959"/>
                  </a:cubicBezTo>
                  <a:cubicBezTo>
                    <a:pt x="4585" y="2959"/>
                    <a:pt x="5837" y="0"/>
                    <a:pt x="5837"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 name="Google Shape;3616;p70">
              <a:extLst>
                <a:ext uri="{FF2B5EF4-FFF2-40B4-BE49-F238E27FC236}">
                  <a16:creationId xmlns="" xmlns:a16="http://schemas.microsoft.com/office/drawing/2014/main" id="{304BA780-F1ED-4108-BF6A-8C9454A74974}"/>
                </a:ext>
              </a:extLst>
            </p:cNvPr>
            <p:cNvSpPr/>
            <p:nvPr/>
          </p:nvSpPr>
          <p:spPr>
            <a:xfrm>
              <a:off x="7228627" y="1622914"/>
              <a:ext cx="28295" cy="24694"/>
            </a:xfrm>
            <a:custGeom>
              <a:avLst/>
              <a:gdLst/>
              <a:ahLst/>
              <a:cxnLst/>
              <a:rect l="l" t="t" r="r" b="b"/>
              <a:pathLst>
                <a:path w="1886" h="1646" extrusionOk="0">
                  <a:moveTo>
                    <a:pt x="1004" y="1"/>
                  </a:moveTo>
                  <a:cubicBezTo>
                    <a:pt x="639" y="1"/>
                    <a:pt x="274" y="183"/>
                    <a:pt x="61" y="518"/>
                  </a:cubicBezTo>
                  <a:cubicBezTo>
                    <a:pt x="1" y="670"/>
                    <a:pt x="1" y="852"/>
                    <a:pt x="61" y="1004"/>
                  </a:cubicBezTo>
                  <a:cubicBezTo>
                    <a:pt x="92" y="1095"/>
                    <a:pt x="61" y="1034"/>
                    <a:pt x="122" y="1095"/>
                  </a:cubicBezTo>
                  <a:cubicBezTo>
                    <a:pt x="365" y="1278"/>
                    <a:pt x="517" y="1582"/>
                    <a:pt x="821" y="1642"/>
                  </a:cubicBezTo>
                  <a:cubicBezTo>
                    <a:pt x="848" y="1645"/>
                    <a:pt x="874" y="1646"/>
                    <a:pt x="900" y="1646"/>
                  </a:cubicBezTo>
                  <a:cubicBezTo>
                    <a:pt x="1234" y="1646"/>
                    <a:pt x="1536" y="1468"/>
                    <a:pt x="1733" y="1186"/>
                  </a:cubicBezTo>
                  <a:cubicBezTo>
                    <a:pt x="1885" y="913"/>
                    <a:pt x="1855" y="609"/>
                    <a:pt x="1703" y="335"/>
                  </a:cubicBezTo>
                  <a:cubicBezTo>
                    <a:pt x="1551" y="123"/>
                    <a:pt x="1277" y="1"/>
                    <a:pt x="1004" y="1"/>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4" name="Google Shape;3617;p70">
              <a:extLst>
                <a:ext uri="{FF2B5EF4-FFF2-40B4-BE49-F238E27FC236}">
                  <a16:creationId xmlns="" xmlns:a16="http://schemas.microsoft.com/office/drawing/2014/main" id="{031C9170-10F9-4022-94AC-8F6B2FC91078}"/>
                </a:ext>
              </a:extLst>
            </p:cNvPr>
            <p:cNvSpPr/>
            <p:nvPr/>
          </p:nvSpPr>
          <p:spPr>
            <a:xfrm>
              <a:off x="7253711" y="1506014"/>
              <a:ext cx="42877" cy="12392"/>
            </a:xfrm>
            <a:custGeom>
              <a:avLst/>
              <a:gdLst/>
              <a:ahLst/>
              <a:cxnLst/>
              <a:rect l="l" t="t" r="r" b="b"/>
              <a:pathLst>
                <a:path w="2858" h="826" extrusionOk="0">
                  <a:moveTo>
                    <a:pt x="1231" y="1"/>
                  </a:moveTo>
                  <a:cubicBezTo>
                    <a:pt x="953" y="1"/>
                    <a:pt x="674" y="40"/>
                    <a:pt x="395" y="133"/>
                  </a:cubicBezTo>
                  <a:cubicBezTo>
                    <a:pt x="152" y="255"/>
                    <a:pt x="0" y="376"/>
                    <a:pt x="31" y="437"/>
                  </a:cubicBezTo>
                  <a:cubicBezTo>
                    <a:pt x="91" y="620"/>
                    <a:pt x="699" y="559"/>
                    <a:pt x="1429" y="650"/>
                  </a:cubicBezTo>
                  <a:cubicBezTo>
                    <a:pt x="1950" y="695"/>
                    <a:pt x="2404" y="825"/>
                    <a:pt x="2639" y="825"/>
                  </a:cubicBezTo>
                  <a:cubicBezTo>
                    <a:pt x="2719" y="825"/>
                    <a:pt x="2774" y="810"/>
                    <a:pt x="2797" y="772"/>
                  </a:cubicBezTo>
                  <a:cubicBezTo>
                    <a:pt x="2857" y="711"/>
                    <a:pt x="2766" y="559"/>
                    <a:pt x="2523" y="407"/>
                  </a:cubicBezTo>
                  <a:cubicBezTo>
                    <a:pt x="2219" y="194"/>
                    <a:pt x="1854" y="72"/>
                    <a:pt x="1490" y="12"/>
                  </a:cubicBezTo>
                  <a:cubicBezTo>
                    <a:pt x="1404" y="4"/>
                    <a:pt x="1317" y="1"/>
                    <a:pt x="123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5" name="Google Shape;3618;p70">
              <a:extLst>
                <a:ext uri="{FF2B5EF4-FFF2-40B4-BE49-F238E27FC236}">
                  <a16:creationId xmlns="" xmlns:a16="http://schemas.microsoft.com/office/drawing/2014/main" id="{40744198-9A8A-4850-A656-CC2606B46C13}"/>
                </a:ext>
              </a:extLst>
            </p:cNvPr>
            <p:cNvSpPr/>
            <p:nvPr/>
          </p:nvSpPr>
          <p:spPr>
            <a:xfrm>
              <a:off x="7168437" y="1513816"/>
              <a:ext cx="35121" cy="14567"/>
            </a:xfrm>
            <a:custGeom>
              <a:avLst/>
              <a:gdLst/>
              <a:ahLst/>
              <a:cxnLst/>
              <a:rect l="l" t="t" r="r" b="b"/>
              <a:pathLst>
                <a:path w="2341" h="971" extrusionOk="0">
                  <a:moveTo>
                    <a:pt x="1531" y="1"/>
                  </a:moveTo>
                  <a:cubicBezTo>
                    <a:pt x="1368" y="1"/>
                    <a:pt x="1201" y="24"/>
                    <a:pt x="1034" y="69"/>
                  </a:cubicBezTo>
                  <a:cubicBezTo>
                    <a:pt x="730" y="160"/>
                    <a:pt x="426" y="312"/>
                    <a:pt x="213" y="556"/>
                  </a:cubicBezTo>
                  <a:cubicBezTo>
                    <a:pt x="31" y="738"/>
                    <a:pt x="0" y="890"/>
                    <a:pt x="61" y="951"/>
                  </a:cubicBezTo>
                  <a:cubicBezTo>
                    <a:pt x="84" y="965"/>
                    <a:pt x="114" y="971"/>
                    <a:pt x="149" y="971"/>
                  </a:cubicBezTo>
                  <a:cubicBezTo>
                    <a:pt x="346" y="971"/>
                    <a:pt x="726" y="780"/>
                    <a:pt x="1216" y="677"/>
                  </a:cubicBezTo>
                  <a:cubicBezTo>
                    <a:pt x="1763" y="525"/>
                    <a:pt x="2250" y="525"/>
                    <a:pt x="2310" y="343"/>
                  </a:cubicBezTo>
                  <a:cubicBezTo>
                    <a:pt x="2341" y="282"/>
                    <a:pt x="2250" y="160"/>
                    <a:pt x="2006" y="69"/>
                  </a:cubicBezTo>
                  <a:cubicBezTo>
                    <a:pt x="1854" y="24"/>
                    <a:pt x="1695" y="1"/>
                    <a:pt x="153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6" name="Google Shape;3619;p70">
              <a:extLst>
                <a:ext uri="{FF2B5EF4-FFF2-40B4-BE49-F238E27FC236}">
                  <a16:creationId xmlns="" xmlns:a16="http://schemas.microsoft.com/office/drawing/2014/main" id="{639AED3D-8EAB-4B3E-BD0C-3759B2437D9E}"/>
                </a:ext>
              </a:extLst>
            </p:cNvPr>
            <p:cNvSpPr/>
            <p:nvPr/>
          </p:nvSpPr>
          <p:spPr>
            <a:xfrm>
              <a:off x="7218590" y="1407148"/>
              <a:ext cx="171944" cy="147865"/>
            </a:xfrm>
            <a:custGeom>
              <a:avLst/>
              <a:gdLst/>
              <a:ahLst/>
              <a:cxnLst/>
              <a:rect l="l" t="t" r="r" b="b"/>
              <a:pathLst>
                <a:path w="11461" h="9856" extrusionOk="0">
                  <a:moveTo>
                    <a:pt x="3839" y="0"/>
                  </a:moveTo>
                  <a:cubicBezTo>
                    <a:pt x="2581" y="0"/>
                    <a:pt x="1327" y="186"/>
                    <a:pt x="122" y="553"/>
                  </a:cubicBezTo>
                  <a:lnTo>
                    <a:pt x="92" y="735"/>
                  </a:lnTo>
                  <a:cubicBezTo>
                    <a:pt x="1" y="2559"/>
                    <a:pt x="366" y="4352"/>
                    <a:pt x="1247" y="5933"/>
                  </a:cubicBezTo>
                  <a:cubicBezTo>
                    <a:pt x="1460" y="6389"/>
                    <a:pt x="1764" y="6784"/>
                    <a:pt x="2159" y="7118"/>
                  </a:cubicBezTo>
                  <a:cubicBezTo>
                    <a:pt x="2431" y="7368"/>
                    <a:pt x="2805" y="7499"/>
                    <a:pt x="3179" y="7499"/>
                  </a:cubicBezTo>
                  <a:cubicBezTo>
                    <a:pt x="3306" y="7499"/>
                    <a:pt x="3434" y="7484"/>
                    <a:pt x="3557" y="7453"/>
                  </a:cubicBezTo>
                  <a:cubicBezTo>
                    <a:pt x="2736" y="6541"/>
                    <a:pt x="2189" y="5355"/>
                    <a:pt x="2068" y="4140"/>
                  </a:cubicBezTo>
                  <a:lnTo>
                    <a:pt x="2068" y="4140"/>
                  </a:lnTo>
                  <a:cubicBezTo>
                    <a:pt x="2706" y="5355"/>
                    <a:pt x="3344" y="6571"/>
                    <a:pt x="4317" y="7514"/>
                  </a:cubicBezTo>
                  <a:cubicBezTo>
                    <a:pt x="5149" y="8346"/>
                    <a:pt x="6271" y="8933"/>
                    <a:pt x="7415" y="8933"/>
                  </a:cubicBezTo>
                  <a:cubicBezTo>
                    <a:pt x="7608" y="8933"/>
                    <a:pt x="7802" y="8916"/>
                    <a:pt x="7995" y="8881"/>
                  </a:cubicBezTo>
                  <a:lnTo>
                    <a:pt x="7813" y="8000"/>
                  </a:lnTo>
                  <a:lnTo>
                    <a:pt x="7813" y="8000"/>
                  </a:lnTo>
                  <a:cubicBezTo>
                    <a:pt x="8056" y="8638"/>
                    <a:pt x="8481" y="9216"/>
                    <a:pt x="9028" y="9580"/>
                  </a:cubicBezTo>
                  <a:cubicBezTo>
                    <a:pt x="9311" y="9764"/>
                    <a:pt x="9626" y="9856"/>
                    <a:pt x="9937" y="9856"/>
                  </a:cubicBezTo>
                  <a:cubicBezTo>
                    <a:pt x="10296" y="9856"/>
                    <a:pt x="10650" y="9734"/>
                    <a:pt x="10943" y="9489"/>
                  </a:cubicBezTo>
                  <a:cubicBezTo>
                    <a:pt x="10305" y="7301"/>
                    <a:pt x="11460" y="4808"/>
                    <a:pt x="10427" y="2772"/>
                  </a:cubicBezTo>
                  <a:cubicBezTo>
                    <a:pt x="9727" y="1374"/>
                    <a:pt x="8147" y="644"/>
                    <a:pt x="6627" y="310"/>
                  </a:cubicBezTo>
                  <a:cubicBezTo>
                    <a:pt x="5708" y="103"/>
                    <a:pt x="4773" y="0"/>
                    <a:pt x="3839"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7" name="Google Shape;3620;p70">
              <a:extLst>
                <a:ext uri="{FF2B5EF4-FFF2-40B4-BE49-F238E27FC236}">
                  <a16:creationId xmlns="" xmlns:a16="http://schemas.microsoft.com/office/drawing/2014/main" id="{0746FB86-CC0D-4DE7-A966-0A8FEEDB65D1}"/>
                </a:ext>
              </a:extLst>
            </p:cNvPr>
            <p:cNvSpPr/>
            <p:nvPr/>
          </p:nvSpPr>
          <p:spPr>
            <a:xfrm>
              <a:off x="7222701" y="1418625"/>
              <a:ext cx="15" cy="1380"/>
            </a:xfrm>
            <a:custGeom>
              <a:avLst/>
              <a:gdLst/>
              <a:ahLst/>
              <a:cxnLst/>
              <a:rect l="l" t="t" r="r" b="b"/>
              <a:pathLst>
                <a:path w="1" h="92" extrusionOk="0">
                  <a:moveTo>
                    <a:pt x="0" y="1"/>
                  </a:moveTo>
                  <a:lnTo>
                    <a:pt x="0" y="92"/>
                  </a:lnTo>
                  <a:lnTo>
                    <a:pt x="0" y="92"/>
                  </a:lnTo>
                  <a:cubicBezTo>
                    <a:pt x="0" y="62"/>
                    <a:pt x="0" y="31"/>
                    <a:pt x="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8" name="Google Shape;3621;p70">
              <a:extLst>
                <a:ext uri="{FF2B5EF4-FFF2-40B4-BE49-F238E27FC236}">
                  <a16:creationId xmlns="" xmlns:a16="http://schemas.microsoft.com/office/drawing/2014/main" id="{770AC148-7B67-4553-B07F-38141BAA16C5}"/>
                </a:ext>
              </a:extLst>
            </p:cNvPr>
            <p:cNvSpPr/>
            <p:nvPr/>
          </p:nvSpPr>
          <p:spPr>
            <a:xfrm>
              <a:off x="7141988" y="1413044"/>
              <a:ext cx="93946" cy="144684"/>
            </a:xfrm>
            <a:custGeom>
              <a:avLst/>
              <a:gdLst/>
              <a:ahLst/>
              <a:cxnLst/>
              <a:rect l="l" t="t" r="r" b="b"/>
              <a:pathLst>
                <a:path w="6262" h="9644" extrusionOk="0">
                  <a:moveTo>
                    <a:pt x="3895" y="0"/>
                  </a:moveTo>
                  <a:cubicBezTo>
                    <a:pt x="3488" y="0"/>
                    <a:pt x="3040" y="206"/>
                    <a:pt x="2432" y="829"/>
                  </a:cubicBezTo>
                  <a:cubicBezTo>
                    <a:pt x="1733" y="1619"/>
                    <a:pt x="1216" y="2531"/>
                    <a:pt x="882" y="3503"/>
                  </a:cubicBezTo>
                  <a:cubicBezTo>
                    <a:pt x="487" y="4385"/>
                    <a:pt x="244" y="5297"/>
                    <a:pt x="122" y="6269"/>
                  </a:cubicBezTo>
                  <a:cubicBezTo>
                    <a:pt x="0" y="7394"/>
                    <a:pt x="61" y="8549"/>
                    <a:pt x="304" y="9643"/>
                  </a:cubicBezTo>
                  <a:cubicBezTo>
                    <a:pt x="1003" y="9096"/>
                    <a:pt x="1307" y="8184"/>
                    <a:pt x="1490" y="7303"/>
                  </a:cubicBezTo>
                  <a:cubicBezTo>
                    <a:pt x="1642" y="6421"/>
                    <a:pt x="1703" y="5479"/>
                    <a:pt x="2098" y="4689"/>
                  </a:cubicBezTo>
                  <a:lnTo>
                    <a:pt x="2098" y="4689"/>
                  </a:lnTo>
                  <a:cubicBezTo>
                    <a:pt x="1976" y="5418"/>
                    <a:pt x="2006" y="6178"/>
                    <a:pt x="2128" y="6908"/>
                  </a:cubicBezTo>
                  <a:cubicBezTo>
                    <a:pt x="2158" y="7121"/>
                    <a:pt x="2280" y="7303"/>
                    <a:pt x="2432" y="7455"/>
                  </a:cubicBezTo>
                  <a:cubicBezTo>
                    <a:pt x="2504" y="7512"/>
                    <a:pt x="2596" y="7543"/>
                    <a:pt x="2686" y="7543"/>
                  </a:cubicBezTo>
                  <a:cubicBezTo>
                    <a:pt x="2787" y="7543"/>
                    <a:pt x="2885" y="7505"/>
                    <a:pt x="2949" y="7424"/>
                  </a:cubicBezTo>
                  <a:cubicBezTo>
                    <a:pt x="2645" y="6573"/>
                    <a:pt x="2554" y="5662"/>
                    <a:pt x="2736" y="4750"/>
                  </a:cubicBezTo>
                  <a:cubicBezTo>
                    <a:pt x="2918" y="3868"/>
                    <a:pt x="3192" y="3017"/>
                    <a:pt x="3557" y="2196"/>
                  </a:cubicBezTo>
                  <a:lnTo>
                    <a:pt x="3557" y="2196"/>
                  </a:lnTo>
                  <a:cubicBezTo>
                    <a:pt x="3465" y="3716"/>
                    <a:pt x="3648" y="5206"/>
                    <a:pt x="4073" y="6665"/>
                  </a:cubicBezTo>
                  <a:cubicBezTo>
                    <a:pt x="4134" y="6877"/>
                    <a:pt x="4225" y="7060"/>
                    <a:pt x="4377" y="7242"/>
                  </a:cubicBezTo>
                  <a:cubicBezTo>
                    <a:pt x="4550" y="7338"/>
                    <a:pt x="4748" y="7398"/>
                    <a:pt x="4954" y="7398"/>
                  </a:cubicBezTo>
                  <a:cubicBezTo>
                    <a:pt x="5074" y="7398"/>
                    <a:pt x="5197" y="7378"/>
                    <a:pt x="5320" y="7333"/>
                  </a:cubicBezTo>
                  <a:cubicBezTo>
                    <a:pt x="5570" y="7258"/>
                    <a:pt x="5820" y="7204"/>
                    <a:pt x="6087" y="7204"/>
                  </a:cubicBezTo>
                  <a:cubicBezTo>
                    <a:pt x="6144" y="7204"/>
                    <a:pt x="6203" y="7206"/>
                    <a:pt x="6262" y="7212"/>
                  </a:cubicBezTo>
                  <a:cubicBezTo>
                    <a:pt x="5350" y="5084"/>
                    <a:pt x="5046" y="2774"/>
                    <a:pt x="5380" y="494"/>
                  </a:cubicBezTo>
                  <a:lnTo>
                    <a:pt x="5107" y="403"/>
                  </a:lnTo>
                  <a:cubicBezTo>
                    <a:pt x="4666" y="206"/>
                    <a:pt x="4301" y="0"/>
                    <a:pt x="389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9" name="Google Shape;3622;p70">
              <a:extLst>
                <a:ext uri="{FF2B5EF4-FFF2-40B4-BE49-F238E27FC236}">
                  <a16:creationId xmlns="" xmlns:a16="http://schemas.microsoft.com/office/drawing/2014/main" id="{ABBF946D-93EA-4E23-A5BE-D5B9C1296665}"/>
                </a:ext>
              </a:extLst>
            </p:cNvPr>
            <p:cNvSpPr/>
            <p:nvPr/>
          </p:nvSpPr>
          <p:spPr>
            <a:xfrm>
              <a:off x="7277415" y="1506179"/>
              <a:ext cx="137273" cy="379878"/>
            </a:xfrm>
            <a:custGeom>
              <a:avLst/>
              <a:gdLst/>
              <a:ahLst/>
              <a:cxnLst/>
              <a:rect l="l" t="t" r="r" b="b"/>
              <a:pathLst>
                <a:path w="9150" h="25321" extrusionOk="0">
                  <a:moveTo>
                    <a:pt x="2281" y="1"/>
                  </a:moveTo>
                  <a:lnTo>
                    <a:pt x="2281" y="1"/>
                  </a:lnTo>
                  <a:cubicBezTo>
                    <a:pt x="1521" y="2919"/>
                    <a:pt x="3861" y="5897"/>
                    <a:pt x="3314" y="8846"/>
                  </a:cubicBezTo>
                  <a:cubicBezTo>
                    <a:pt x="3101" y="10062"/>
                    <a:pt x="2402" y="11156"/>
                    <a:pt x="2341" y="12402"/>
                  </a:cubicBezTo>
                  <a:cubicBezTo>
                    <a:pt x="2311" y="13587"/>
                    <a:pt x="2888" y="14682"/>
                    <a:pt x="2858" y="15867"/>
                  </a:cubicBezTo>
                  <a:cubicBezTo>
                    <a:pt x="2828" y="17235"/>
                    <a:pt x="2007" y="18451"/>
                    <a:pt x="1308" y="19636"/>
                  </a:cubicBezTo>
                  <a:cubicBezTo>
                    <a:pt x="609" y="20822"/>
                    <a:pt x="1" y="22250"/>
                    <a:pt x="457" y="23557"/>
                  </a:cubicBezTo>
                  <a:cubicBezTo>
                    <a:pt x="1764" y="24408"/>
                    <a:pt x="3101" y="24834"/>
                    <a:pt x="4378" y="25320"/>
                  </a:cubicBezTo>
                  <a:cubicBezTo>
                    <a:pt x="5563" y="24500"/>
                    <a:pt x="6536" y="23405"/>
                    <a:pt x="7235" y="22159"/>
                  </a:cubicBezTo>
                  <a:lnTo>
                    <a:pt x="7235" y="22159"/>
                  </a:lnTo>
                  <a:cubicBezTo>
                    <a:pt x="7083" y="22858"/>
                    <a:pt x="6870" y="23588"/>
                    <a:pt x="6658" y="24287"/>
                  </a:cubicBezTo>
                  <a:lnTo>
                    <a:pt x="7022" y="24621"/>
                  </a:lnTo>
                  <a:cubicBezTo>
                    <a:pt x="8481" y="21703"/>
                    <a:pt x="9150" y="18451"/>
                    <a:pt x="8968" y="15198"/>
                  </a:cubicBezTo>
                  <a:lnTo>
                    <a:pt x="6141" y="213"/>
                  </a:lnTo>
                  <a:lnTo>
                    <a:pt x="2281" y="1"/>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0" name="Google Shape;3623;p70">
              <a:extLst>
                <a:ext uri="{FF2B5EF4-FFF2-40B4-BE49-F238E27FC236}">
                  <a16:creationId xmlns="" xmlns:a16="http://schemas.microsoft.com/office/drawing/2014/main" id="{4CD59730-1565-4541-B062-03A0B13F729F}"/>
                </a:ext>
              </a:extLst>
            </p:cNvPr>
            <p:cNvSpPr/>
            <p:nvPr/>
          </p:nvSpPr>
          <p:spPr>
            <a:xfrm>
              <a:off x="7224516" y="1621084"/>
              <a:ext cx="39232" cy="22399"/>
            </a:xfrm>
            <a:custGeom>
              <a:avLst/>
              <a:gdLst/>
              <a:ahLst/>
              <a:cxnLst/>
              <a:rect l="l" t="t" r="r" b="b"/>
              <a:pathLst>
                <a:path w="2615" h="1493" extrusionOk="0">
                  <a:moveTo>
                    <a:pt x="2483" y="0"/>
                  </a:moveTo>
                  <a:cubicBezTo>
                    <a:pt x="2354" y="0"/>
                    <a:pt x="2019" y="528"/>
                    <a:pt x="1338" y="883"/>
                  </a:cubicBezTo>
                  <a:cubicBezTo>
                    <a:pt x="670" y="1278"/>
                    <a:pt x="1" y="1248"/>
                    <a:pt x="1" y="1369"/>
                  </a:cubicBezTo>
                  <a:cubicBezTo>
                    <a:pt x="1" y="1400"/>
                    <a:pt x="153" y="1491"/>
                    <a:pt x="457" y="1491"/>
                  </a:cubicBezTo>
                  <a:cubicBezTo>
                    <a:pt x="485" y="1492"/>
                    <a:pt x="514" y="1492"/>
                    <a:pt x="542" y="1492"/>
                  </a:cubicBezTo>
                  <a:cubicBezTo>
                    <a:pt x="1299" y="1492"/>
                    <a:pt x="1991" y="1102"/>
                    <a:pt x="2372" y="457"/>
                  </a:cubicBezTo>
                  <a:cubicBezTo>
                    <a:pt x="2524" y="214"/>
                    <a:pt x="2615" y="62"/>
                    <a:pt x="2493" y="1"/>
                  </a:cubicBezTo>
                  <a:cubicBezTo>
                    <a:pt x="2490" y="1"/>
                    <a:pt x="2487" y="0"/>
                    <a:pt x="248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1" name="Google Shape;3624;p70">
              <a:extLst>
                <a:ext uri="{FF2B5EF4-FFF2-40B4-BE49-F238E27FC236}">
                  <a16:creationId xmlns="" xmlns:a16="http://schemas.microsoft.com/office/drawing/2014/main" id="{D889CBC6-7E90-476E-95EC-A67E2797A71D}"/>
                </a:ext>
              </a:extLst>
            </p:cNvPr>
            <p:cNvSpPr/>
            <p:nvPr/>
          </p:nvSpPr>
          <p:spPr>
            <a:xfrm>
              <a:off x="7228069" y="3345160"/>
              <a:ext cx="199743" cy="72072"/>
            </a:xfrm>
            <a:custGeom>
              <a:avLst/>
              <a:gdLst/>
              <a:ahLst/>
              <a:cxnLst/>
              <a:rect l="l" t="t" r="r" b="b"/>
              <a:pathLst>
                <a:path w="13314" h="4804" extrusionOk="0">
                  <a:moveTo>
                    <a:pt x="12979" y="1"/>
                  </a:moveTo>
                  <a:cubicBezTo>
                    <a:pt x="11893" y="553"/>
                    <a:pt x="10705" y="828"/>
                    <a:pt x="9517" y="828"/>
                  </a:cubicBezTo>
                  <a:cubicBezTo>
                    <a:pt x="8545" y="828"/>
                    <a:pt x="7573" y="644"/>
                    <a:pt x="6657" y="274"/>
                  </a:cubicBezTo>
                  <a:lnTo>
                    <a:pt x="6657" y="639"/>
                  </a:lnTo>
                  <a:cubicBezTo>
                    <a:pt x="6657" y="639"/>
                    <a:pt x="31" y="3527"/>
                    <a:pt x="0" y="4803"/>
                  </a:cubicBezTo>
                  <a:lnTo>
                    <a:pt x="13314" y="4408"/>
                  </a:lnTo>
                  <a:lnTo>
                    <a:pt x="12979" y="1"/>
                  </a:lnTo>
                  <a:close/>
                </a:path>
              </a:pathLst>
            </a:custGeom>
            <a:solidFill>
              <a:srgbClr val="B7D5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2" name="Google Shape;3625;p70">
              <a:extLst>
                <a:ext uri="{FF2B5EF4-FFF2-40B4-BE49-F238E27FC236}">
                  <a16:creationId xmlns="" xmlns:a16="http://schemas.microsoft.com/office/drawing/2014/main" id="{642075F6-314E-4E2C-8F53-A3A0CEDA50C7}"/>
                </a:ext>
              </a:extLst>
            </p:cNvPr>
            <p:cNvSpPr/>
            <p:nvPr/>
          </p:nvSpPr>
          <p:spPr>
            <a:xfrm>
              <a:off x="7226704" y="3395329"/>
              <a:ext cx="201109" cy="21439"/>
            </a:xfrm>
            <a:custGeom>
              <a:avLst/>
              <a:gdLst/>
              <a:ahLst/>
              <a:cxnLst/>
              <a:rect l="l" t="t" r="r" b="b"/>
              <a:pathLst>
                <a:path w="13405" h="1429" extrusionOk="0">
                  <a:moveTo>
                    <a:pt x="13313" y="0"/>
                  </a:moveTo>
                  <a:lnTo>
                    <a:pt x="608" y="760"/>
                  </a:lnTo>
                  <a:cubicBezTo>
                    <a:pt x="608" y="760"/>
                    <a:pt x="0" y="1034"/>
                    <a:pt x="91" y="1429"/>
                  </a:cubicBezTo>
                  <a:lnTo>
                    <a:pt x="13405" y="1064"/>
                  </a:lnTo>
                  <a:lnTo>
                    <a:pt x="1331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3" name="Google Shape;3626;p70">
              <a:extLst>
                <a:ext uri="{FF2B5EF4-FFF2-40B4-BE49-F238E27FC236}">
                  <a16:creationId xmlns="" xmlns:a16="http://schemas.microsoft.com/office/drawing/2014/main" id="{E5F24D91-E1B0-4BBC-8809-EB0B2188E81C}"/>
                </a:ext>
              </a:extLst>
            </p:cNvPr>
            <p:cNvSpPr/>
            <p:nvPr/>
          </p:nvSpPr>
          <p:spPr>
            <a:xfrm>
              <a:off x="7327251" y="3354627"/>
              <a:ext cx="19398" cy="12017"/>
            </a:xfrm>
            <a:custGeom>
              <a:avLst/>
              <a:gdLst/>
              <a:ahLst/>
              <a:cxnLst/>
              <a:rect l="l" t="t" r="r" b="b"/>
              <a:pathLst>
                <a:path w="1293" h="801" extrusionOk="0">
                  <a:moveTo>
                    <a:pt x="236" y="1"/>
                  </a:moveTo>
                  <a:cubicBezTo>
                    <a:pt x="92" y="1"/>
                    <a:pt x="0" y="39"/>
                    <a:pt x="16" y="69"/>
                  </a:cubicBezTo>
                  <a:cubicBezTo>
                    <a:pt x="16" y="130"/>
                    <a:pt x="350" y="160"/>
                    <a:pt x="654" y="342"/>
                  </a:cubicBezTo>
                  <a:cubicBezTo>
                    <a:pt x="971" y="544"/>
                    <a:pt x="1151" y="801"/>
                    <a:pt x="1221" y="801"/>
                  </a:cubicBezTo>
                  <a:cubicBezTo>
                    <a:pt x="1225" y="801"/>
                    <a:pt x="1228" y="800"/>
                    <a:pt x="1231" y="798"/>
                  </a:cubicBezTo>
                  <a:cubicBezTo>
                    <a:pt x="1292" y="768"/>
                    <a:pt x="1171" y="403"/>
                    <a:pt x="775" y="160"/>
                  </a:cubicBezTo>
                  <a:cubicBezTo>
                    <a:pt x="578" y="39"/>
                    <a:pt x="380" y="1"/>
                    <a:pt x="23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4" name="Google Shape;3627;p70">
              <a:extLst>
                <a:ext uri="{FF2B5EF4-FFF2-40B4-BE49-F238E27FC236}">
                  <a16:creationId xmlns="" xmlns:a16="http://schemas.microsoft.com/office/drawing/2014/main" id="{3985BAA9-12FA-4CF3-A715-C534892F357B}"/>
                </a:ext>
              </a:extLst>
            </p:cNvPr>
            <p:cNvSpPr/>
            <p:nvPr/>
          </p:nvSpPr>
          <p:spPr>
            <a:xfrm>
              <a:off x="7306502" y="3364559"/>
              <a:ext cx="15063" cy="15273"/>
            </a:xfrm>
            <a:custGeom>
              <a:avLst/>
              <a:gdLst/>
              <a:ahLst/>
              <a:cxnLst/>
              <a:rect l="l" t="t" r="r" b="b"/>
              <a:pathLst>
                <a:path w="1004" h="1018" extrusionOk="0">
                  <a:moveTo>
                    <a:pt x="97" y="1"/>
                  </a:moveTo>
                  <a:cubicBezTo>
                    <a:pt x="37" y="1"/>
                    <a:pt x="0" y="17"/>
                    <a:pt x="0" y="45"/>
                  </a:cubicBezTo>
                  <a:cubicBezTo>
                    <a:pt x="0" y="106"/>
                    <a:pt x="274" y="197"/>
                    <a:pt x="517" y="471"/>
                  </a:cubicBezTo>
                  <a:cubicBezTo>
                    <a:pt x="730" y="744"/>
                    <a:pt x="821" y="1018"/>
                    <a:pt x="882" y="1018"/>
                  </a:cubicBezTo>
                  <a:cubicBezTo>
                    <a:pt x="973" y="1018"/>
                    <a:pt x="1003" y="623"/>
                    <a:pt x="699" y="319"/>
                  </a:cubicBezTo>
                  <a:cubicBezTo>
                    <a:pt x="488" y="86"/>
                    <a:pt x="233" y="1"/>
                    <a:pt x="97"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5" name="Google Shape;3628;p70">
              <a:extLst>
                <a:ext uri="{FF2B5EF4-FFF2-40B4-BE49-F238E27FC236}">
                  <a16:creationId xmlns="" xmlns:a16="http://schemas.microsoft.com/office/drawing/2014/main" id="{C580973A-911D-4AAC-B299-A126763641F2}"/>
                </a:ext>
              </a:extLst>
            </p:cNvPr>
            <p:cNvSpPr/>
            <p:nvPr/>
          </p:nvSpPr>
          <p:spPr>
            <a:xfrm>
              <a:off x="7286894" y="3373695"/>
              <a:ext cx="10952" cy="16623"/>
            </a:xfrm>
            <a:custGeom>
              <a:avLst/>
              <a:gdLst/>
              <a:ahLst/>
              <a:cxnLst/>
              <a:rect l="l" t="t" r="r" b="b"/>
              <a:pathLst>
                <a:path w="730" h="1108" extrusionOk="0">
                  <a:moveTo>
                    <a:pt x="60" y="1"/>
                  </a:moveTo>
                  <a:cubicBezTo>
                    <a:pt x="45" y="1"/>
                    <a:pt x="35" y="5"/>
                    <a:pt x="31" y="14"/>
                  </a:cubicBezTo>
                  <a:cubicBezTo>
                    <a:pt x="0" y="75"/>
                    <a:pt x="183" y="257"/>
                    <a:pt x="335" y="561"/>
                  </a:cubicBezTo>
                  <a:cubicBezTo>
                    <a:pt x="487" y="834"/>
                    <a:pt x="517" y="1108"/>
                    <a:pt x="578" y="1108"/>
                  </a:cubicBezTo>
                  <a:cubicBezTo>
                    <a:pt x="639" y="1108"/>
                    <a:pt x="730" y="804"/>
                    <a:pt x="547" y="439"/>
                  </a:cubicBezTo>
                  <a:cubicBezTo>
                    <a:pt x="391" y="153"/>
                    <a:pt x="146" y="1"/>
                    <a:pt x="6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6" name="Google Shape;3629;p70">
              <a:extLst>
                <a:ext uri="{FF2B5EF4-FFF2-40B4-BE49-F238E27FC236}">
                  <a16:creationId xmlns="" xmlns:a16="http://schemas.microsoft.com/office/drawing/2014/main" id="{BBAEB0EA-0F10-42C2-BA92-4B026CCE0162}"/>
                </a:ext>
              </a:extLst>
            </p:cNvPr>
            <p:cNvSpPr/>
            <p:nvPr/>
          </p:nvSpPr>
          <p:spPr>
            <a:xfrm rot="899833">
              <a:off x="7322822" y="3332388"/>
              <a:ext cx="43330" cy="26121"/>
            </a:xfrm>
            <a:custGeom>
              <a:avLst/>
              <a:gdLst/>
              <a:ahLst/>
              <a:cxnLst/>
              <a:rect l="l" t="t" r="r" b="b"/>
              <a:pathLst>
                <a:path w="2888" h="1741" extrusionOk="0">
                  <a:moveTo>
                    <a:pt x="2439" y="179"/>
                  </a:moveTo>
                  <a:cubicBezTo>
                    <a:pt x="2506" y="179"/>
                    <a:pt x="2569" y="213"/>
                    <a:pt x="2614" y="282"/>
                  </a:cubicBezTo>
                  <a:cubicBezTo>
                    <a:pt x="2675" y="373"/>
                    <a:pt x="2675" y="464"/>
                    <a:pt x="2645" y="585"/>
                  </a:cubicBezTo>
                  <a:cubicBezTo>
                    <a:pt x="2540" y="1056"/>
                    <a:pt x="2167" y="1391"/>
                    <a:pt x="1717" y="1476"/>
                  </a:cubicBezTo>
                  <a:lnTo>
                    <a:pt x="1717" y="1476"/>
                  </a:lnTo>
                  <a:cubicBezTo>
                    <a:pt x="1702" y="1415"/>
                    <a:pt x="1677" y="1355"/>
                    <a:pt x="1642" y="1285"/>
                  </a:cubicBezTo>
                  <a:cubicBezTo>
                    <a:pt x="1621" y="1244"/>
                    <a:pt x="1600" y="1203"/>
                    <a:pt x="1579" y="1163"/>
                  </a:cubicBezTo>
                  <a:lnTo>
                    <a:pt x="1579" y="1163"/>
                  </a:lnTo>
                  <a:cubicBezTo>
                    <a:pt x="1674" y="952"/>
                    <a:pt x="1786" y="749"/>
                    <a:pt x="1915" y="555"/>
                  </a:cubicBezTo>
                  <a:cubicBezTo>
                    <a:pt x="2037" y="403"/>
                    <a:pt x="2189" y="251"/>
                    <a:pt x="2371" y="190"/>
                  </a:cubicBezTo>
                  <a:cubicBezTo>
                    <a:pt x="2394" y="183"/>
                    <a:pt x="2417" y="179"/>
                    <a:pt x="2439" y="179"/>
                  </a:cubicBezTo>
                  <a:close/>
                  <a:moveTo>
                    <a:pt x="384" y="239"/>
                  </a:moveTo>
                  <a:cubicBezTo>
                    <a:pt x="407" y="239"/>
                    <a:pt x="432" y="243"/>
                    <a:pt x="456" y="251"/>
                  </a:cubicBezTo>
                  <a:cubicBezTo>
                    <a:pt x="669" y="312"/>
                    <a:pt x="821" y="433"/>
                    <a:pt x="973" y="585"/>
                  </a:cubicBezTo>
                  <a:cubicBezTo>
                    <a:pt x="1147" y="759"/>
                    <a:pt x="1310" y="953"/>
                    <a:pt x="1453" y="1155"/>
                  </a:cubicBezTo>
                  <a:lnTo>
                    <a:pt x="1453" y="1155"/>
                  </a:lnTo>
                  <a:cubicBezTo>
                    <a:pt x="1431" y="1227"/>
                    <a:pt x="1412" y="1300"/>
                    <a:pt x="1399" y="1376"/>
                  </a:cubicBezTo>
                  <a:cubicBezTo>
                    <a:pt x="1389" y="1413"/>
                    <a:pt x="1380" y="1449"/>
                    <a:pt x="1373" y="1486"/>
                  </a:cubicBezTo>
                  <a:lnTo>
                    <a:pt x="1373" y="1486"/>
                  </a:lnTo>
                  <a:cubicBezTo>
                    <a:pt x="874" y="1418"/>
                    <a:pt x="441" y="1095"/>
                    <a:pt x="244" y="616"/>
                  </a:cubicBezTo>
                  <a:cubicBezTo>
                    <a:pt x="183" y="525"/>
                    <a:pt x="183" y="403"/>
                    <a:pt x="244" y="312"/>
                  </a:cubicBezTo>
                  <a:cubicBezTo>
                    <a:pt x="266" y="267"/>
                    <a:pt x="321" y="239"/>
                    <a:pt x="384" y="239"/>
                  </a:cubicBezTo>
                  <a:close/>
                  <a:moveTo>
                    <a:pt x="1532" y="1271"/>
                  </a:moveTo>
                  <a:cubicBezTo>
                    <a:pt x="1578" y="1342"/>
                    <a:pt x="1622" y="1413"/>
                    <a:pt x="1662" y="1485"/>
                  </a:cubicBezTo>
                  <a:lnTo>
                    <a:pt x="1662" y="1485"/>
                  </a:lnTo>
                  <a:cubicBezTo>
                    <a:pt x="1606" y="1493"/>
                    <a:pt x="1548" y="1497"/>
                    <a:pt x="1490" y="1497"/>
                  </a:cubicBezTo>
                  <a:cubicBezTo>
                    <a:pt x="1475" y="1497"/>
                    <a:pt x="1461" y="1496"/>
                    <a:pt x="1447" y="1494"/>
                  </a:cubicBezTo>
                  <a:lnTo>
                    <a:pt x="1447" y="1494"/>
                  </a:lnTo>
                  <a:cubicBezTo>
                    <a:pt x="1473" y="1419"/>
                    <a:pt x="1502" y="1344"/>
                    <a:pt x="1532" y="1271"/>
                  </a:cubicBezTo>
                  <a:close/>
                  <a:moveTo>
                    <a:pt x="2421" y="0"/>
                  </a:moveTo>
                  <a:cubicBezTo>
                    <a:pt x="2394" y="0"/>
                    <a:pt x="2367" y="3"/>
                    <a:pt x="2341" y="8"/>
                  </a:cubicBezTo>
                  <a:cubicBezTo>
                    <a:pt x="2128" y="99"/>
                    <a:pt x="1915" y="282"/>
                    <a:pt x="1794" y="464"/>
                  </a:cubicBezTo>
                  <a:cubicBezTo>
                    <a:pt x="1678" y="638"/>
                    <a:pt x="1574" y="824"/>
                    <a:pt x="1499" y="1022"/>
                  </a:cubicBezTo>
                  <a:lnTo>
                    <a:pt x="1499" y="1022"/>
                  </a:lnTo>
                  <a:cubicBezTo>
                    <a:pt x="1379" y="821"/>
                    <a:pt x="1244" y="635"/>
                    <a:pt x="1095" y="464"/>
                  </a:cubicBezTo>
                  <a:cubicBezTo>
                    <a:pt x="943" y="282"/>
                    <a:pt x="730" y="160"/>
                    <a:pt x="517" y="69"/>
                  </a:cubicBezTo>
                  <a:cubicBezTo>
                    <a:pt x="478" y="53"/>
                    <a:pt x="437" y="45"/>
                    <a:pt x="395" y="45"/>
                  </a:cubicBezTo>
                  <a:cubicBezTo>
                    <a:pt x="277" y="45"/>
                    <a:pt x="159" y="108"/>
                    <a:pt x="92" y="221"/>
                  </a:cubicBezTo>
                  <a:cubicBezTo>
                    <a:pt x="0" y="342"/>
                    <a:pt x="0" y="525"/>
                    <a:pt x="61" y="677"/>
                  </a:cubicBezTo>
                  <a:cubicBezTo>
                    <a:pt x="259" y="1243"/>
                    <a:pt x="774" y="1625"/>
                    <a:pt x="1360" y="1699"/>
                  </a:cubicBezTo>
                  <a:lnTo>
                    <a:pt x="1360" y="1699"/>
                  </a:lnTo>
                  <a:cubicBezTo>
                    <a:pt x="1362" y="1713"/>
                    <a:pt x="1365" y="1727"/>
                    <a:pt x="1368" y="1741"/>
                  </a:cubicBezTo>
                  <a:cubicBezTo>
                    <a:pt x="1372" y="1727"/>
                    <a:pt x="1376" y="1714"/>
                    <a:pt x="1380" y="1701"/>
                  </a:cubicBezTo>
                  <a:lnTo>
                    <a:pt x="1380" y="1701"/>
                  </a:lnTo>
                  <a:cubicBezTo>
                    <a:pt x="1416" y="1705"/>
                    <a:pt x="1453" y="1708"/>
                    <a:pt x="1490" y="1710"/>
                  </a:cubicBezTo>
                  <a:cubicBezTo>
                    <a:pt x="2159" y="1710"/>
                    <a:pt x="2736" y="1254"/>
                    <a:pt x="2858" y="616"/>
                  </a:cubicBezTo>
                  <a:cubicBezTo>
                    <a:pt x="2888" y="464"/>
                    <a:pt x="2858" y="282"/>
                    <a:pt x="2766" y="160"/>
                  </a:cubicBezTo>
                  <a:cubicBezTo>
                    <a:pt x="2691" y="59"/>
                    <a:pt x="2553" y="0"/>
                    <a:pt x="242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3560193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75"/>
                                        </p:tgtEl>
                                        <p:attrNameLst>
                                          <p:attrName>style.visibility</p:attrName>
                                        </p:attrNameLst>
                                      </p:cBhvr>
                                      <p:to>
                                        <p:strVal val="visible"/>
                                      </p:to>
                                    </p:set>
                                    <p:animEffect transition="in" filter="wipe(left)">
                                      <p:cBhvr>
                                        <p:cTn id="1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Rounded Corners 66">
            <a:extLst>
              <a:ext uri="{FF2B5EF4-FFF2-40B4-BE49-F238E27FC236}">
                <a16:creationId xmlns="" xmlns:a16="http://schemas.microsoft.com/office/drawing/2014/main" id="{0B2625A9-7F96-4EA0-9D0B-70C4A3478DA4}"/>
              </a:ext>
            </a:extLst>
          </p:cNvPr>
          <p:cNvSpPr/>
          <p:nvPr/>
        </p:nvSpPr>
        <p:spPr>
          <a:xfrm>
            <a:off x="687781" y="1787348"/>
            <a:ext cx="8429871" cy="3651948"/>
          </a:xfrm>
          <a:prstGeom prst="roundRect">
            <a:avLst/>
          </a:prstGeom>
          <a:solidFill>
            <a:srgbClr val="FAF2E5"/>
          </a:solidFill>
          <a:ln w="28575">
            <a:solidFill>
              <a:srgbClr val="FFB34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Times New Roman" panose="02020603050405020304" pitchFamily="18" charset="0"/>
              <a:cs typeface="Times New Roman" panose="02020603050405020304" pitchFamily="18" charset="0"/>
              <a:sym typeface="Arial"/>
            </a:endParaRPr>
          </a:p>
        </p:txBody>
      </p:sp>
      <p:sp>
        <p:nvSpPr>
          <p:cNvPr id="75" name="TextBox 74">
            <a:extLst>
              <a:ext uri="{FF2B5EF4-FFF2-40B4-BE49-F238E27FC236}">
                <a16:creationId xmlns="" xmlns:a16="http://schemas.microsoft.com/office/drawing/2014/main" id="{8740308F-AC8C-455D-953E-4F3DE85E3854}"/>
              </a:ext>
            </a:extLst>
          </p:cNvPr>
          <p:cNvSpPr txBox="1"/>
          <p:nvPr/>
        </p:nvSpPr>
        <p:spPr>
          <a:xfrm>
            <a:off x="791014" y="2554233"/>
            <a:ext cx="8094527" cy="1964512"/>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Hiệu</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điện</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thế</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giữa</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2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đầu</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dây</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dẫn</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tăng</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hoặc</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giảm</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bao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nhiêu</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lần</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thì</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cường</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độ</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dòng</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điện</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chạy</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qua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dây</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dẫn</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đó</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cũng</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tăng</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hoặc</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giảm</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bấy</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nhiêu</a:t>
            </a:r>
            <a:r>
              <a:rPr kumimoji="0" lang="en-US" altLang="vi-VN"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lần</a:t>
            </a:r>
            <a:endParaRPr kumimoji="0" lang="en-US" sz="2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Arial"/>
            </a:endParaRPr>
          </a:p>
        </p:txBody>
      </p:sp>
      <p:sp>
        <p:nvSpPr>
          <p:cNvPr id="2" name="Rectangle: Rounded Corners 1">
            <a:extLst>
              <a:ext uri="{FF2B5EF4-FFF2-40B4-BE49-F238E27FC236}">
                <a16:creationId xmlns="" xmlns:a16="http://schemas.microsoft.com/office/drawing/2014/main" id="{F4B23B78-BA5A-2315-6D95-01D44B9D3DD7}"/>
              </a:ext>
            </a:extLst>
          </p:cNvPr>
          <p:cNvSpPr/>
          <p:nvPr/>
        </p:nvSpPr>
        <p:spPr>
          <a:xfrm>
            <a:off x="816911" y="767911"/>
            <a:ext cx="4596577" cy="46166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35ED233B-933D-026E-50D1-EBF886768D56}"/>
              </a:ext>
            </a:extLst>
          </p:cNvPr>
          <p:cNvSpPr txBox="1"/>
          <p:nvPr/>
        </p:nvSpPr>
        <p:spPr>
          <a:xfrm>
            <a:off x="1040436" y="767910"/>
            <a:ext cx="43730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III.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Định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luật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Ohm</a:t>
            </a:r>
          </a:p>
        </p:txBody>
      </p:sp>
      <p:grpSp>
        <p:nvGrpSpPr>
          <p:cNvPr id="76" name="Group 75">
            <a:extLst>
              <a:ext uri="{FF2B5EF4-FFF2-40B4-BE49-F238E27FC236}">
                <a16:creationId xmlns="" xmlns:a16="http://schemas.microsoft.com/office/drawing/2014/main" id="{7C774DF5-4BBD-93B4-88C3-B9B18ACEA7BA}"/>
              </a:ext>
            </a:extLst>
          </p:cNvPr>
          <p:cNvGrpSpPr/>
          <p:nvPr/>
        </p:nvGrpSpPr>
        <p:grpSpPr>
          <a:xfrm>
            <a:off x="469141" y="790968"/>
            <a:ext cx="571295" cy="492443"/>
            <a:chOff x="5033118" y="2269604"/>
            <a:chExt cx="1127406" cy="971798"/>
          </a:xfrm>
        </p:grpSpPr>
        <p:sp>
          <p:nvSpPr>
            <p:cNvPr id="77" name="Google Shape;2992;p59">
              <a:extLst>
                <a:ext uri="{FF2B5EF4-FFF2-40B4-BE49-F238E27FC236}">
                  <a16:creationId xmlns="" xmlns:a16="http://schemas.microsoft.com/office/drawing/2014/main" id="{700BAA83-1373-4053-C771-2B59D8611224}"/>
                </a:ext>
              </a:extLst>
            </p:cNvPr>
            <p:cNvSpPr/>
            <p:nvPr/>
          </p:nvSpPr>
          <p:spPr>
            <a:xfrm rot="15472792">
              <a:off x="5110922" y="2191800"/>
              <a:ext cx="971798" cy="1127406"/>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FFB3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8" name="Picture 6" descr="Biểu tượng miễn phí plugin">
              <a:extLst>
                <a:ext uri="{FF2B5EF4-FFF2-40B4-BE49-F238E27FC236}">
                  <a16:creationId xmlns="" xmlns:a16="http://schemas.microsoft.com/office/drawing/2014/main" id="{73F89AAD-949C-31A9-F8C0-8019DB37E70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2200" y="2456578"/>
              <a:ext cx="621080" cy="621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oogle Shape;3567;p70">
            <a:extLst>
              <a:ext uri="{FF2B5EF4-FFF2-40B4-BE49-F238E27FC236}">
                <a16:creationId xmlns="" xmlns:a16="http://schemas.microsoft.com/office/drawing/2014/main" id="{4DB97752-101A-4D86-B27B-B43CB9142FCB}"/>
              </a:ext>
            </a:extLst>
          </p:cNvPr>
          <p:cNvGrpSpPr/>
          <p:nvPr/>
        </p:nvGrpSpPr>
        <p:grpSpPr>
          <a:xfrm>
            <a:off x="8765189" y="1488996"/>
            <a:ext cx="3205063" cy="7250093"/>
            <a:chOff x="6706495" y="1391275"/>
            <a:chExt cx="895619" cy="2025957"/>
          </a:xfrm>
        </p:grpSpPr>
        <p:sp>
          <p:nvSpPr>
            <p:cNvPr id="4" name="Google Shape;3568;p70">
              <a:extLst>
                <a:ext uri="{FF2B5EF4-FFF2-40B4-BE49-F238E27FC236}">
                  <a16:creationId xmlns="" xmlns:a16="http://schemas.microsoft.com/office/drawing/2014/main" id="{A91650BA-BB11-4E62-B3A7-E13F9FE37E25}"/>
                </a:ext>
              </a:extLst>
            </p:cNvPr>
            <p:cNvSpPr/>
            <p:nvPr/>
          </p:nvSpPr>
          <p:spPr>
            <a:xfrm>
              <a:off x="7178924" y="2842287"/>
              <a:ext cx="162357" cy="486261"/>
            </a:xfrm>
            <a:custGeom>
              <a:avLst/>
              <a:gdLst/>
              <a:ahLst/>
              <a:cxnLst/>
              <a:rect l="l" t="t" r="r" b="b"/>
              <a:pathLst>
                <a:path w="10822" h="32412" extrusionOk="0">
                  <a:moveTo>
                    <a:pt x="0" y="1"/>
                  </a:moveTo>
                  <a:lnTo>
                    <a:pt x="5806" y="31095"/>
                  </a:lnTo>
                  <a:cubicBezTo>
                    <a:pt x="5806" y="31095"/>
                    <a:pt x="8083" y="32411"/>
                    <a:pt x="9831" y="32411"/>
                  </a:cubicBezTo>
                  <a:cubicBezTo>
                    <a:pt x="10192" y="32411"/>
                    <a:pt x="10530" y="32355"/>
                    <a:pt x="10821" y="32220"/>
                  </a:cubicBezTo>
                  <a:lnTo>
                    <a:pt x="9636" y="609"/>
                  </a:lnTo>
                  <a:lnTo>
                    <a:pt x="0" y="1"/>
                  </a:lnTo>
                  <a:close/>
                </a:path>
              </a:pathLst>
            </a:custGeom>
            <a:solidFill>
              <a:srgbClr val="FBCE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 name="Google Shape;3569;p70">
              <a:extLst>
                <a:ext uri="{FF2B5EF4-FFF2-40B4-BE49-F238E27FC236}">
                  <a16:creationId xmlns="" xmlns:a16="http://schemas.microsoft.com/office/drawing/2014/main" id="{A7900EC1-8507-4735-905A-79C0B0DD4602}"/>
                </a:ext>
              </a:extLst>
            </p:cNvPr>
            <p:cNvSpPr/>
            <p:nvPr/>
          </p:nvSpPr>
          <p:spPr>
            <a:xfrm>
              <a:off x="7166157" y="3304679"/>
              <a:ext cx="199743" cy="72072"/>
            </a:xfrm>
            <a:custGeom>
              <a:avLst/>
              <a:gdLst/>
              <a:ahLst/>
              <a:cxnLst/>
              <a:rect l="l" t="t" r="r" b="b"/>
              <a:pathLst>
                <a:path w="13314" h="4804" extrusionOk="0">
                  <a:moveTo>
                    <a:pt x="12979" y="1"/>
                  </a:moveTo>
                  <a:cubicBezTo>
                    <a:pt x="11893" y="553"/>
                    <a:pt x="10705" y="828"/>
                    <a:pt x="9517" y="828"/>
                  </a:cubicBezTo>
                  <a:cubicBezTo>
                    <a:pt x="8545" y="828"/>
                    <a:pt x="7573" y="644"/>
                    <a:pt x="6657" y="274"/>
                  </a:cubicBezTo>
                  <a:lnTo>
                    <a:pt x="6657" y="639"/>
                  </a:lnTo>
                  <a:cubicBezTo>
                    <a:pt x="6657" y="639"/>
                    <a:pt x="31" y="3527"/>
                    <a:pt x="0" y="4803"/>
                  </a:cubicBezTo>
                  <a:lnTo>
                    <a:pt x="13314" y="4408"/>
                  </a:lnTo>
                  <a:lnTo>
                    <a:pt x="12979" y="1"/>
                  </a:lnTo>
                  <a:close/>
                </a:path>
              </a:pathLst>
            </a:custGeom>
            <a:solidFill>
              <a:srgbClr val="B7D5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 name="Google Shape;3570;p70">
              <a:extLst>
                <a:ext uri="{FF2B5EF4-FFF2-40B4-BE49-F238E27FC236}">
                  <a16:creationId xmlns="" xmlns:a16="http://schemas.microsoft.com/office/drawing/2014/main" id="{B5AA7963-AB03-49D9-86C8-71AEA0E580A5}"/>
                </a:ext>
              </a:extLst>
            </p:cNvPr>
            <p:cNvSpPr/>
            <p:nvPr/>
          </p:nvSpPr>
          <p:spPr>
            <a:xfrm>
              <a:off x="7331229" y="3326178"/>
              <a:ext cx="16428" cy="15513"/>
            </a:xfrm>
            <a:custGeom>
              <a:avLst/>
              <a:gdLst/>
              <a:ahLst/>
              <a:cxnLst/>
              <a:rect l="l" t="t" r="r" b="b"/>
              <a:pathLst>
                <a:path w="1095" h="1034" extrusionOk="0">
                  <a:moveTo>
                    <a:pt x="536" y="0"/>
                  </a:moveTo>
                  <a:cubicBezTo>
                    <a:pt x="314" y="0"/>
                    <a:pt x="104" y="142"/>
                    <a:pt x="31" y="361"/>
                  </a:cubicBezTo>
                  <a:cubicBezTo>
                    <a:pt x="1" y="665"/>
                    <a:pt x="153" y="939"/>
                    <a:pt x="457" y="1030"/>
                  </a:cubicBezTo>
                  <a:cubicBezTo>
                    <a:pt x="477" y="1032"/>
                    <a:pt x="496" y="1033"/>
                    <a:pt x="516" y="1033"/>
                  </a:cubicBezTo>
                  <a:cubicBezTo>
                    <a:pt x="765" y="1033"/>
                    <a:pt x="980" y="860"/>
                    <a:pt x="1064" y="635"/>
                  </a:cubicBezTo>
                  <a:cubicBezTo>
                    <a:pt x="1095" y="361"/>
                    <a:pt x="912" y="88"/>
                    <a:pt x="669" y="27"/>
                  </a:cubicBezTo>
                  <a:lnTo>
                    <a:pt x="700" y="27"/>
                  </a:lnTo>
                  <a:cubicBezTo>
                    <a:pt x="646" y="9"/>
                    <a:pt x="591" y="0"/>
                    <a:pt x="5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 name="Google Shape;3571;p70">
              <a:extLst>
                <a:ext uri="{FF2B5EF4-FFF2-40B4-BE49-F238E27FC236}">
                  <a16:creationId xmlns="" xmlns:a16="http://schemas.microsoft.com/office/drawing/2014/main" id="{89C8AAD3-807D-447C-BEF4-8CB5EA0E4A6F}"/>
                </a:ext>
              </a:extLst>
            </p:cNvPr>
            <p:cNvSpPr/>
            <p:nvPr/>
          </p:nvSpPr>
          <p:spPr>
            <a:xfrm>
              <a:off x="7164791" y="3354847"/>
              <a:ext cx="201109" cy="21439"/>
            </a:xfrm>
            <a:custGeom>
              <a:avLst/>
              <a:gdLst/>
              <a:ahLst/>
              <a:cxnLst/>
              <a:rect l="l" t="t" r="r" b="b"/>
              <a:pathLst>
                <a:path w="13405" h="1429" extrusionOk="0">
                  <a:moveTo>
                    <a:pt x="13313" y="0"/>
                  </a:moveTo>
                  <a:lnTo>
                    <a:pt x="608" y="760"/>
                  </a:lnTo>
                  <a:cubicBezTo>
                    <a:pt x="608" y="760"/>
                    <a:pt x="0" y="1034"/>
                    <a:pt x="91" y="1429"/>
                  </a:cubicBezTo>
                  <a:lnTo>
                    <a:pt x="13405" y="1064"/>
                  </a:lnTo>
                  <a:lnTo>
                    <a:pt x="1331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 name="Google Shape;3572;p70">
              <a:extLst>
                <a:ext uri="{FF2B5EF4-FFF2-40B4-BE49-F238E27FC236}">
                  <a16:creationId xmlns="" xmlns:a16="http://schemas.microsoft.com/office/drawing/2014/main" id="{AF1DA365-CC1B-4467-BFF3-35552FA6DA74}"/>
                </a:ext>
              </a:extLst>
            </p:cNvPr>
            <p:cNvSpPr/>
            <p:nvPr/>
          </p:nvSpPr>
          <p:spPr>
            <a:xfrm>
              <a:off x="7265338" y="3314146"/>
              <a:ext cx="19398" cy="12017"/>
            </a:xfrm>
            <a:custGeom>
              <a:avLst/>
              <a:gdLst/>
              <a:ahLst/>
              <a:cxnLst/>
              <a:rect l="l" t="t" r="r" b="b"/>
              <a:pathLst>
                <a:path w="1293" h="801" extrusionOk="0">
                  <a:moveTo>
                    <a:pt x="236" y="1"/>
                  </a:moveTo>
                  <a:cubicBezTo>
                    <a:pt x="92" y="1"/>
                    <a:pt x="0" y="39"/>
                    <a:pt x="16" y="69"/>
                  </a:cubicBezTo>
                  <a:cubicBezTo>
                    <a:pt x="16" y="130"/>
                    <a:pt x="350" y="160"/>
                    <a:pt x="654" y="342"/>
                  </a:cubicBezTo>
                  <a:cubicBezTo>
                    <a:pt x="971" y="544"/>
                    <a:pt x="1151" y="801"/>
                    <a:pt x="1221" y="801"/>
                  </a:cubicBezTo>
                  <a:cubicBezTo>
                    <a:pt x="1225" y="801"/>
                    <a:pt x="1228" y="800"/>
                    <a:pt x="1231" y="798"/>
                  </a:cubicBezTo>
                  <a:cubicBezTo>
                    <a:pt x="1292" y="768"/>
                    <a:pt x="1171" y="403"/>
                    <a:pt x="775" y="160"/>
                  </a:cubicBezTo>
                  <a:cubicBezTo>
                    <a:pt x="578" y="39"/>
                    <a:pt x="380" y="1"/>
                    <a:pt x="23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 name="Google Shape;3573;p70">
              <a:extLst>
                <a:ext uri="{FF2B5EF4-FFF2-40B4-BE49-F238E27FC236}">
                  <a16:creationId xmlns="" xmlns:a16="http://schemas.microsoft.com/office/drawing/2014/main" id="{047A923A-A2EF-4BFA-A7F1-E54FBB164DA6}"/>
                </a:ext>
              </a:extLst>
            </p:cNvPr>
            <p:cNvSpPr/>
            <p:nvPr/>
          </p:nvSpPr>
          <p:spPr>
            <a:xfrm>
              <a:off x="7244590" y="3324077"/>
              <a:ext cx="15063" cy="15273"/>
            </a:xfrm>
            <a:custGeom>
              <a:avLst/>
              <a:gdLst/>
              <a:ahLst/>
              <a:cxnLst/>
              <a:rect l="l" t="t" r="r" b="b"/>
              <a:pathLst>
                <a:path w="1004" h="1018" extrusionOk="0">
                  <a:moveTo>
                    <a:pt x="97" y="1"/>
                  </a:moveTo>
                  <a:cubicBezTo>
                    <a:pt x="37" y="1"/>
                    <a:pt x="0" y="17"/>
                    <a:pt x="0" y="45"/>
                  </a:cubicBezTo>
                  <a:cubicBezTo>
                    <a:pt x="0" y="106"/>
                    <a:pt x="274" y="197"/>
                    <a:pt x="517" y="471"/>
                  </a:cubicBezTo>
                  <a:cubicBezTo>
                    <a:pt x="730" y="744"/>
                    <a:pt x="821" y="1018"/>
                    <a:pt x="882" y="1018"/>
                  </a:cubicBezTo>
                  <a:cubicBezTo>
                    <a:pt x="973" y="1018"/>
                    <a:pt x="1003" y="623"/>
                    <a:pt x="699" y="319"/>
                  </a:cubicBezTo>
                  <a:cubicBezTo>
                    <a:pt x="488" y="86"/>
                    <a:pt x="233" y="1"/>
                    <a:pt x="97"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 name="Google Shape;3574;p70">
              <a:extLst>
                <a:ext uri="{FF2B5EF4-FFF2-40B4-BE49-F238E27FC236}">
                  <a16:creationId xmlns="" xmlns:a16="http://schemas.microsoft.com/office/drawing/2014/main" id="{B13DAB65-7A6B-47D3-89B3-C5BDA12A5335}"/>
                </a:ext>
              </a:extLst>
            </p:cNvPr>
            <p:cNvSpPr/>
            <p:nvPr/>
          </p:nvSpPr>
          <p:spPr>
            <a:xfrm>
              <a:off x="7224981" y="3333214"/>
              <a:ext cx="10952" cy="16623"/>
            </a:xfrm>
            <a:custGeom>
              <a:avLst/>
              <a:gdLst/>
              <a:ahLst/>
              <a:cxnLst/>
              <a:rect l="l" t="t" r="r" b="b"/>
              <a:pathLst>
                <a:path w="730" h="1108" extrusionOk="0">
                  <a:moveTo>
                    <a:pt x="60" y="1"/>
                  </a:moveTo>
                  <a:cubicBezTo>
                    <a:pt x="45" y="1"/>
                    <a:pt x="35" y="5"/>
                    <a:pt x="31" y="14"/>
                  </a:cubicBezTo>
                  <a:cubicBezTo>
                    <a:pt x="0" y="75"/>
                    <a:pt x="183" y="257"/>
                    <a:pt x="335" y="561"/>
                  </a:cubicBezTo>
                  <a:cubicBezTo>
                    <a:pt x="487" y="834"/>
                    <a:pt x="517" y="1108"/>
                    <a:pt x="578" y="1108"/>
                  </a:cubicBezTo>
                  <a:cubicBezTo>
                    <a:pt x="639" y="1108"/>
                    <a:pt x="730" y="804"/>
                    <a:pt x="547" y="439"/>
                  </a:cubicBezTo>
                  <a:cubicBezTo>
                    <a:pt x="391" y="153"/>
                    <a:pt x="146" y="1"/>
                    <a:pt x="6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1" name="Google Shape;3575;p70">
              <a:extLst>
                <a:ext uri="{FF2B5EF4-FFF2-40B4-BE49-F238E27FC236}">
                  <a16:creationId xmlns="" xmlns:a16="http://schemas.microsoft.com/office/drawing/2014/main" id="{356066B0-476D-487B-BE91-9E4A89353702}"/>
                </a:ext>
              </a:extLst>
            </p:cNvPr>
            <p:cNvSpPr/>
            <p:nvPr/>
          </p:nvSpPr>
          <p:spPr>
            <a:xfrm>
              <a:off x="7294743" y="2833166"/>
              <a:ext cx="176504" cy="528538"/>
            </a:xfrm>
            <a:custGeom>
              <a:avLst/>
              <a:gdLst/>
              <a:ahLst/>
              <a:cxnLst/>
              <a:rect l="l" t="t" r="r" b="b"/>
              <a:pathLst>
                <a:path w="11765" h="35230" extrusionOk="0">
                  <a:moveTo>
                    <a:pt x="10883" y="1"/>
                  </a:moveTo>
                  <a:lnTo>
                    <a:pt x="1" y="578"/>
                  </a:lnTo>
                  <a:lnTo>
                    <a:pt x="2980" y="35229"/>
                  </a:lnTo>
                  <a:lnTo>
                    <a:pt x="8117" y="35108"/>
                  </a:lnTo>
                  <a:cubicBezTo>
                    <a:pt x="8117" y="35108"/>
                    <a:pt x="11460" y="9363"/>
                    <a:pt x="11612" y="7448"/>
                  </a:cubicBezTo>
                  <a:cubicBezTo>
                    <a:pt x="11764" y="5533"/>
                    <a:pt x="11004" y="335"/>
                    <a:pt x="10883" y="1"/>
                  </a:cubicBezTo>
                  <a:close/>
                </a:path>
              </a:pathLst>
            </a:custGeom>
            <a:solidFill>
              <a:srgbClr val="FBCE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2" name="Google Shape;3576;p70">
              <a:extLst>
                <a:ext uri="{FF2B5EF4-FFF2-40B4-BE49-F238E27FC236}">
                  <a16:creationId xmlns="" xmlns:a16="http://schemas.microsoft.com/office/drawing/2014/main" id="{F7806613-C18E-4A65-9919-B58700720BAB}"/>
                </a:ext>
              </a:extLst>
            </p:cNvPr>
            <p:cNvSpPr/>
            <p:nvPr/>
          </p:nvSpPr>
          <p:spPr>
            <a:xfrm>
              <a:off x="7297488" y="2873297"/>
              <a:ext cx="39232" cy="448275"/>
            </a:xfrm>
            <a:custGeom>
              <a:avLst/>
              <a:gdLst/>
              <a:ahLst/>
              <a:cxnLst/>
              <a:rect l="l" t="t" r="r" b="b"/>
              <a:pathLst>
                <a:path w="2615" h="29880" extrusionOk="0">
                  <a:moveTo>
                    <a:pt x="31" y="1"/>
                  </a:moveTo>
                  <a:cubicBezTo>
                    <a:pt x="0" y="92"/>
                    <a:pt x="31" y="213"/>
                    <a:pt x="31" y="305"/>
                  </a:cubicBezTo>
                  <a:cubicBezTo>
                    <a:pt x="61" y="517"/>
                    <a:pt x="91" y="791"/>
                    <a:pt x="122" y="1186"/>
                  </a:cubicBezTo>
                  <a:cubicBezTo>
                    <a:pt x="183" y="1946"/>
                    <a:pt x="304" y="3040"/>
                    <a:pt x="426" y="4378"/>
                  </a:cubicBezTo>
                  <a:cubicBezTo>
                    <a:pt x="669" y="7083"/>
                    <a:pt x="1034" y="10821"/>
                    <a:pt x="1398" y="14925"/>
                  </a:cubicBezTo>
                  <a:cubicBezTo>
                    <a:pt x="1763" y="19028"/>
                    <a:pt x="2037" y="22797"/>
                    <a:pt x="2250" y="25502"/>
                  </a:cubicBezTo>
                  <a:cubicBezTo>
                    <a:pt x="2371" y="26840"/>
                    <a:pt x="2432" y="27934"/>
                    <a:pt x="2493" y="28694"/>
                  </a:cubicBezTo>
                  <a:cubicBezTo>
                    <a:pt x="2523" y="29059"/>
                    <a:pt x="2584" y="29363"/>
                    <a:pt x="2584" y="29576"/>
                  </a:cubicBezTo>
                  <a:cubicBezTo>
                    <a:pt x="2584" y="29667"/>
                    <a:pt x="2584" y="29788"/>
                    <a:pt x="2614" y="29879"/>
                  </a:cubicBezTo>
                  <a:cubicBezTo>
                    <a:pt x="2614" y="29788"/>
                    <a:pt x="2614" y="29667"/>
                    <a:pt x="2614" y="29576"/>
                  </a:cubicBezTo>
                  <a:cubicBezTo>
                    <a:pt x="2614" y="29363"/>
                    <a:pt x="2614" y="29089"/>
                    <a:pt x="2584" y="28694"/>
                  </a:cubicBezTo>
                  <a:cubicBezTo>
                    <a:pt x="2554" y="27934"/>
                    <a:pt x="2462" y="26840"/>
                    <a:pt x="2402" y="25502"/>
                  </a:cubicBezTo>
                  <a:cubicBezTo>
                    <a:pt x="2219" y="22797"/>
                    <a:pt x="1946" y="19028"/>
                    <a:pt x="1581" y="14925"/>
                  </a:cubicBezTo>
                  <a:cubicBezTo>
                    <a:pt x="1216" y="10791"/>
                    <a:pt x="851" y="7052"/>
                    <a:pt x="547" y="4347"/>
                  </a:cubicBezTo>
                  <a:cubicBezTo>
                    <a:pt x="395" y="3010"/>
                    <a:pt x="274" y="1916"/>
                    <a:pt x="183" y="1156"/>
                  </a:cubicBezTo>
                  <a:cubicBezTo>
                    <a:pt x="122" y="791"/>
                    <a:pt x="91" y="517"/>
                    <a:pt x="61" y="305"/>
                  </a:cubicBezTo>
                  <a:cubicBezTo>
                    <a:pt x="61" y="183"/>
                    <a:pt x="31" y="92"/>
                    <a:pt x="31" y="1"/>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Google Shape;3577;p70">
              <a:extLst>
                <a:ext uri="{FF2B5EF4-FFF2-40B4-BE49-F238E27FC236}">
                  <a16:creationId xmlns="" xmlns:a16="http://schemas.microsoft.com/office/drawing/2014/main" id="{4145321A-F075-4999-AA99-0B904E9CCEF1}"/>
                </a:ext>
              </a:extLst>
            </p:cNvPr>
            <p:cNvSpPr/>
            <p:nvPr/>
          </p:nvSpPr>
          <p:spPr>
            <a:xfrm>
              <a:off x="7410127" y="3337625"/>
              <a:ext cx="18243" cy="16653"/>
            </a:xfrm>
            <a:custGeom>
              <a:avLst/>
              <a:gdLst/>
              <a:ahLst/>
              <a:cxnLst/>
              <a:rect l="l" t="t" r="r" b="b"/>
              <a:pathLst>
                <a:path w="1216" h="1110" extrusionOk="0">
                  <a:moveTo>
                    <a:pt x="603" y="0"/>
                  </a:moveTo>
                  <a:cubicBezTo>
                    <a:pt x="465" y="0"/>
                    <a:pt x="326" y="46"/>
                    <a:pt x="213" y="145"/>
                  </a:cubicBezTo>
                  <a:lnTo>
                    <a:pt x="274" y="115"/>
                  </a:lnTo>
                  <a:lnTo>
                    <a:pt x="274" y="115"/>
                  </a:lnTo>
                  <a:cubicBezTo>
                    <a:pt x="61" y="328"/>
                    <a:pt x="0" y="632"/>
                    <a:pt x="152" y="875"/>
                  </a:cubicBezTo>
                  <a:cubicBezTo>
                    <a:pt x="267" y="1029"/>
                    <a:pt x="444" y="1110"/>
                    <a:pt x="620" y="1110"/>
                  </a:cubicBezTo>
                  <a:cubicBezTo>
                    <a:pt x="721" y="1110"/>
                    <a:pt x="823" y="1082"/>
                    <a:pt x="912" y="1027"/>
                  </a:cubicBezTo>
                  <a:cubicBezTo>
                    <a:pt x="1155" y="814"/>
                    <a:pt x="1216" y="449"/>
                    <a:pt x="1033" y="176"/>
                  </a:cubicBezTo>
                  <a:cubicBezTo>
                    <a:pt x="920" y="62"/>
                    <a:pt x="762" y="0"/>
                    <a:pt x="60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5" name="Google Shape;3578;p70">
              <a:extLst>
                <a:ext uri="{FF2B5EF4-FFF2-40B4-BE49-F238E27FC236}">
                  <a16:creationId xmlns="" xmlns:a16="http://schemas.microsoft.com/office/drawing/2014/main" id="{89623282-9587-4E0F-A922-1D6419A872A7}"/>
                </a:ext>
              </a:extLst>
            </p:cNvPr>
            <p:cNvSpPr/>
            <p:nvPr/>
          </p:nvSpPr>
          <p:spPr>
            <a:xfrm>
              <a:off x="7102771" y="1561809"/>
              <a:ext cx="338831" cy="339747"/>
            </a:xfrm>
            <a:custGeom>
              <a:avLst/>
              <a:gdLst/>
              <a:ahLst/>
              <a:cxnLst/>
              <a:rect l="l" t="t" r="r" b="b"/>
              <a:pathLst>
                <a:path w="22585" h="22646" extrusionOk="0">
                  <a:moveTo>
                    <a:pt x="20882" y="1"/>
                  </a:moveTo>
                  <a:lnTo>
                    <a:pt x="2949" y="214"/>
                  </a:lnTo>
                  <a:cubicBezTo>
                    <a:pt x="3161" y="5776"/>
                    <a:pt x="3678" y="10518"/>
                    <a:pt x="1824" y="15260"/>
                  </a:cubicBezTo>
                  <a:cubicBezTo>
                    <a:pt x="1338" y="16475"/>
                    <a:pt x="730" y="17630"/>
                    <a:pt x="365" y="18877"/>
                  </a:cubicBezTo>
                  <a:cubicBezTo>
                    <a:pt x="31" y="20123"/>
                    <a:pt x="0" y="21521"/>
                    <a:pt x="669" y="22646"/>
                  </a:cubicBezTo>
                  <a:lnTo>
                    <a:pt x="4286" y="21612"/>
                  </a:lnTo>
                  <a:cubicBezTo>
                    <a:pt x="4286" y="21217"/>
                    <a:pt x="4286" y="20852"/>
                    <a:pt x="4256" y="20457"/>
                  </a:cubicBezTo>
                  <a:lnTo>
                    <a:pt x="4256" y="20457"/>
                  </a:lnTo>
                  <a:cubicBezTo>
                    <a:pt x="4408" y="20974"/>
                    <a:pt x="4772" y="21369"/>
                    <a:pt x="5259" y="21582"/>
                  </a:cubicBezTo>
                  <a:cubicBezTo>
                    <a:pt x="5678" y="21708"/>
                    <a:pt x="6127" y="21776"/>
                    <a:pt x="6585" y="21776"/>
                  </a:cubicBezTo>
                  <a:cubicBezTo>
                    <a:pt x="6790" y="21776"/>
                    <a:pt x="6997" y="21762"/>
                    <a:pt x="7204" y="21734"/>
                  </a:cubicBezTo>
                  <a:cubicBezTo>
                    <a:pt x="11034" y="21399"/>
                    <a:pt x="14803" y="20700"/>
                    <a:pt x="18451" y="19606"/>
                  </a:cubicBezTo>
                  <a:cubicBezTo>
                    <a:pt x="18594" y="19561"/>
                    <a:pt x="18897" y="19546"/>
                    <a:pt x="19254" y="19546"/>
                  </a:cubicBezTo>
                  <a:cubicBezTo>
                    <a:pt x="20111" y="19546"/>
                    <a:pt x="21277" y="19636"/>
                    <a:pt x="21277" y="19636"/>
                  </a:cubicBezTo>
                  <a:cubicBezTo>
                    <a:pt x="22584" y="13922"/>
                    <a:pt x="22128" y="5776"/>
                    <a:pt x="20882"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6" name="Google Shape;3579;p70">
              <a:extLst>
                <a:ext uri="{FF2B5EF4-FFF2-40B4-BE49-F238E27FC236}">
                  <a16:creationId xmlns="" xmlns:a16="http://schemas.microsoft.com/office/drawing/2014/main" id="{4C64D95B-D4E2-4BC9-8D35-908696337AF9}"/>
                </a:ext>
              </a:extLst>
            </p:cNvPr>
            <p:cNvSpPr/>
            <p:nvPr/>
          </p:nvSpPr>
          <p:spPr>
            <a:xfrm>
              <a:off x="6706495" y="1984894"/>
              <a:ext cx="227558" cy="78088"/>
            </a:xfrm>
            <a:custGeom>
              <a:avLst/>
              <a:gdLst/>
              <a:ahLst/>
              <a:cxnLst/>
              <a:rect l="l" t="t" r="r" b="b"/>
              <a:pathLst>
                <a:path w="15168" h="5205" extrusionOk="0">
                  <a:moveTo>
                    <a:pt x="6530" y="0"/>
                  </a:moveTo>
                  <a:cubicBezTo>
                    <a:pt x="6111" y="0"/>
                    <a:pt x="5713" y="73"/>
                    <a:pt x="5441" y="311"/>
                  </a:cubicBezTo>
                  <a:cubicBezTo>
                    <a:pt x="5380" y="585"/>
                    <a:pt x="5532" y="858"/>
                    <a:pt x="5776" y="919"/>
                  </a:cubicBezTo>
                  <a:lnTo>
                    <a:pt x="5867" y="919"/>
                  </a:lnTo>
                  <a:cubicBezTo>
                    <a:pt x="6748" y="1040"/>
                    <a:pt x="8390" y="1314"/>
                    <a:pt x="8329" y="1436"/>
                  </a:cubicBezTo>
                  <a:cubicBezTo>
                    <a:pt x="8268" y="1557"/>
                    <a:pt x="5441" y="1405"/>
                    <a:pt x="4894" y="1618"/>
                  </a:cubicBezTo>
                  <a:lnTo>
                    <a:pt x="700" y="1740"/>
                  </a:lnTo>
                  <a:cubicBezTo>
                    <a:pt x="700" y="1740"/>
                    <a:pt x="0" y="2469"/>
                    <a:pt x="700" y="2682"/>
                  </a:cubicBezTo>
                  <a:lnTo>
                    <a:pt x="730" y="3229"/>
                  </a:lnTo>
                  <a:cubicBezTo>
                    <a:pt x="943" y="3381"/>
                    <a:pt x="1216" y="3472"/>
                    <a:pt x="1459" y="3533"/>
                  </a:cubicBezTo>
                  <a:cubicBezTo>
                    <a:pt x="2037" y="3654"/>
                    <a:pt x="1459" y="4019"/>
                    <a:pt x="2189" y="4141"/>
                  </a:cubicBezTo>
                  <a:cubicBezTo>
                    <a:pt x="2545" y="4185"/>
                    <a:pt x="2901" y="4214"/>
                    <a:pt x="3257" y="4214"/>
                  </a:cubicBezTo>
                  <a:cubicBezTo>
                    <a:pt x="3387" y="4214"/>
                    <a:pt x="3518" y="4210"/>
                    <a:pt x="3648" y="4202"/>
                  </a:cubicBezTo>
                  <a:lnTo>
                    <a:pt x="3739" y="4506"/>
                  </a:lnTo>
                  <a:cubicBezTo>
                    <a:pt x="3982" y="4627"/>
                    <a:pt x="4225" y="4688"/>
                    <a:pt x="4469" y="4688"/>
                  </a:cubicBezTo>
                  <a:cubicBezTo>
                    <a:pt x="4533" y="4701"/>
                    <a:pt x="4670" y="4707"/>
                    <a:pt x="4863" y="4707"/>
                  </a:cubicBezTo>
                  <a:cubicBezTo>
                    <a:pt x="6405" y="4707"/>
                    <a:pt x="11520" y="4323"/>
                    <a:pt x="11520" y="4323"/>
                  </a:cubicBezTo>
                  <a:lnTo>
                    <a:pt x="14864" y="5205"/>
                  </a:lnTo>
                  <a:lnTo>
                    <a:pt x="15168" y="1922"/>
                  </a:lnTo>
                  <a:lnTo>
                    <a:pt x="12675" y="1284"/>
                  </a:lnTo>
                  <a:cubicBezTo>
                    <a:pt x="12493" y="828"/>
                    <a:pt x="12220" y="433"/>
                    <a:pt x="11824" y="189"/>
                  </a:cubicBezTo>
                  <a:cubicBezTo>
                    <a:pt x="11609" y="88"/>
                    <a:pt x="11142" y="53"/>
                    <a:pt x="10613" y="53"/>
                  </a:cubicBezTo>
                  <a:cubicBezTo>
                    <a:pt x="9721" y="53"/>
                    <a:pt x="8653" y="151"/>
                    <a:pt x="8329" y="189"/>
                  </a:cubicBezTo>
                  <a:cubicBezTo>
                    <a:pt x="8315" y="190"/>
                    <a:pt x="8300" y="191"/>
                    <a:pt x="8284" y="191"/>
                  </a:cubicBezTo>
                  <a:cubicBezTo>
                    <a:pt x="7937" y="191"/>
                    <a:pt x="7206" y="0"/>
                    <a:pt x="6530" y="0"/>
                  </a:cubicBezTo>
                  <a:close/>
                </a:path>
              </a:pathLst>
            </a:custGeom>
            <a:solidFill>
              <a:srgbClr val="FBCE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7" name="Google Shape;3580;p70">
              <a:extLst>
                <a:ext uri="{FF2B5EF4-FFF2-40B4-BE49-F238E27FC236}">
                  <a16:creationId xmlns="" xmlns:a16="http://schemas.microsoft.com/office/drawing/2014/main" id="{DC91A7DD-3022-4A0D-BFFF-274915D26D6E}"/>
                </a:ext>
              </a:extLst>
            </p:cNvPr>
            <p:cNvSpPr/>
            <p:nvPr/>
          </p:nvSpPr>
          <p:spPr>
            <a:xfrm>
              <a:off x="6835997" y="2002327"/>
              <a:ext cx="40147" cy="29645"/>
            </a:xfrm>
            <a:custGeom>
              <a:avLst/>
              <a:gdLst/>
              <a:ahLst/>
              <a:cxnLst/>
              <a:rect l="l" t="t" r="r" b="b"/>
              <a:pathLst>
                <a:path w="2676" h="1976" extrusionOk="0">
                  <a:moveTo>
                    <a:pt x="2676" y="0"/>
                  </a:moveTo>
                  <a:cubicBezTo>
                    <a:pt x="2524" y="0"/>
                    <a:pt x="2341" y="0"/>
                    <a:pt x="2159" y="61"/>
                  </a:cubicBezTo>
                  <a:cubicBezTo>
                    <a:pt x="1764" y="152"/>
                    <a:pt x="1369" y="334"/>
                    <a:pt x="1034" y="547"/>
                  </a:cubicBezTo>
                  <a:cubicBezTo>
                    <a:pt x="670" y="790"/>
                    <a:pt x="366" y="1094"/>
                    <a:pt x="153" y="1459"/>
                  </a:cubicBezTo>
                  <a:cubicBezTo>
                    <a:pt x="62" y="1611"/>
                    <a:pt x="1" y="1793"/>
                    <a:pt x="1" y="1976"/>
                  </a:cubicBezTo>
                  <a:cubicBezTo>
                    <a:pt x="1" y="1976"/>
                    <a:pt x="92" y="1793"/>
                    <a:pt x="244" y="1520"/>
                  </a:cubicBezTo>
                  <a:cubicBezTo>
                    <a:pt x="487" y="1185"/>
                    <a:pt x="761" y="912"/>
                    <a:pt x="1125" y="699"/>
                  </a:cubicBezTo>
                  <a:cubicBezTo>
                    <a:pt x="1612" y="426"/>
                    <a:pt x="2129" y="182"/>
                    <a:pt x="2676" y="0"/>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8" name="Google Shape;3581;p70">
              <a:extLst>
                <a:ext uri="{FF2B5EF4-FFF2-40B4-BE49-F238E27FC236}">
                  <a16:creationId xmlns="" xmlns:a16="http://schemas.microsoft.com/office/drawing/2014/main" id="{2332BF79-CF25-47AB-86E8-8A922BE55EB6}"/>
                </a:ext>
              </a:extLst>
            </p:cNvPr>
            <p:cNvSpPr/>
            <p:nvPr/>
          </p:nvSpPr>
          <p:spPr>
            <a:xfrm>
              <a:off x="6762124" y="2039863"/>
              <a:ext cx="41512" cy="8986"/>
            </a:xfrm>
            <a:custGeom>
              <a:avLst/>
              <a:gdLst/>
              <a:ahLst/>
              <a:cxnLst/>
              <a:rect l="l" t="t" r="r" b="b"/>
              <a:pathLst>
                <a:path w="2767" h="599" extrusionOk="0">
                  <a:moveTo>
                    <a:pt x="1912" y="1"/>
                  </a:moveTo>
                  <a:cubicBezTo>
                    <a:pt x="1711" y="1"/>
                    <a:pt x="1509" y="8"/>
                    <a:pt x="1308" y="21"/>
                  </a:cubicBezTo>
                  <a:cubicBezTo>
                    <a:pt x="973" y="21"/>
                    <a:pt x="609" y="82"/>
                    <a:pt x="274" y="203"/>
                  </a:cubicBezTo>
                  <a:cubicBezTo>
                    <a:pt x="31" y="386"/>
                    <a:pt x="1" y="598"/>
                    <a:pt x="31" y="598"/>
                  </a:cubicBezTo>
                  <a:cubicBezTo>
                    <a:pt x="122" y="477"/>
                    <a:pt x="214" y="386"/>
                    <a:pt x="335" y="325"/>
                  </a:cubicBezTo>
                  <a:cubicBezTo>
                    <a:pt x="669" y="234"/>
                    <a:pt x="1004" y="203"/>
                    <a:pt x="1338" y="203"/>
                  </a:cubicBezTo>
                  <a:cubicBezTo>
                    <a:pt x="1824" y="203"/>
                    <a:pt x="2311" y="142"/>
                    <a:pt x="2767" y="51"/>
                  </a:cubicBezTo>
                  <a:cubicBezTo>
                    <a:pt x="2482" y="16"/>
                    <a:pt x="2197" y="1"/>
                    <a:pt x="1912" y="1"/>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9" name="Google Shape;3582;p70">
              <a:extLst>
                <a:ext uri="{FF2B5EF4-FFF2-40B4-BE49-F238E27FC236}">
                  <a16:creationId xmlns="" xmlns:a16="http://schemas.microsoft.com/office/drawing/2014/main" id="{30A3C5D5-B64D-4BC0-ADA7-871F7055CD98}"/>
                </a:ext>
              </a:extLst>
            </p:cNvPr>
            <p:cNvSpPr/>
            <p:nvPr/>
          </p:nvSpPr>
          <p:spPr>
            <a:xfrm>
              <a:off x="6732944" y="2026751"/>
              <a:ext cx="67046" cy="13427"/>
            </a:xfrm>
            <a:custGeom>
              <a:avLst/>
              <a:gdLst/>
              <a:ahLst/>
              <a:cxnLst/>
              <a:rect l="l" t="t" r="r" b="b"/>
              <a:pathLst>
                <a:path w="4469" h="895" extrusionOk="0">
                  <a:moveTo>
                    <a:pt x="4261" y="1"/>
                  </a:moveTo>
                  <a:cubicBezTo>
                    <a:pt x="4098" y="1"/>
                    <a:pt x="3941" y="22"/>
                    <a:pt x="3769" y="44"/>
                  </a:cubicBezTo>
                  <a:cubicBezTo>
                    <a:pt x="3222" y="135"/>
                    <a:pt x="2706" y="165"/>
                    <a:pt x="2159" y="165"/>
                  </a:cubicBezTo>
                  <a:cubicBezTo>
                    <a:pt x="1855" y="165"/>
                    <a:pt x="1551" y="165"/>
                    <a:pt x="1247" y="196"/>
                  </a:cubicBezTo>
                  <a:cubicBezTo>
                    <a:pt x="973" y="226"/>
                    <a:pt x="730" y="287"/>
                    <a:pt x="487" y="378"/>
                  </a:cubicBezTo>
                  <a:cubicBezTo>
                    <a:pt x="335" y="439"/>
                    <a:pt x="183" y="561"/>
                    <a:pt x="92" y="682"/>
                  </a:cubicBezTo>
                  <a:cubicBezTo>
                    <a:pt x="0" y="804"/>
                    <a:pt x="31" y="895"/>
                    <a:pt x="61" y="895"/>
                  </a:cubicBezTo>
                  <a:cubicBezTo>
                    <a:pt x="61" y="895"/>
                    <a:pt x="61" y="804"/>
                    <a:pt x="122" y="743"/>
                  </a:cubicBezTo>
                  <a:cubicBezTo>
                    <a:pt x="244" y="621"/>
                    <a:pt x="396" y="530"/>
                    <a:pt x="548" y="500"/>
                  </a:cubicBezTo>
                  <a:cubicBezTo>
                    <a:pt x="931" y="387"/>
                    <a:pt x="1331" y="324"/>
                    <a:pt x="1735" y="324"/>
                  </a:cubicBezTo>
                  <a:cubicBezTo>
                    <a:pt x="1876" y="324"/>
                    <a:pt x="2017" y="332"/>
                    <a:pt x="2159" y="348"/>
                  </a:cubicBezTo>
                  <a:cubicBezTo>
                    <a:pt x="2706" y="348"/>
                    <a:pt x="3253" y="287"/>
                    <a:pt x="3800" y="165"/>
                  </a:cubicBezTo>
                  <a:cubicBezTo>
                    <a:pt x="4013" y="135"/>
                    <a:pt x="4256" y="74"/>
                    <a:pt x="4469" y="13"/>
                  </a:cubicBezTo>
                  <a:cubicBezTo>
                    <a:pt x="4397" y="5"/>
                    <a:pt x="4329" y="1"/>
                    <a:pt x="4261" y="1"/>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0" name="Google Shape;3583;p70">
              <a:extLst>
                <a:ext uri="{FF2B5EF4-FFF2-40B4-BE49-F238E27FC236}">
                  <a16:creationId xmlns="" xmlns:a16="http://schemas.microsoft.com/office/drawing/2014/main" id="{BF81A8D2-ADBB-44F6-BCAD-A83315CF8F7C}"/>
                </a:ext>
              </a:extLst>
            </p:cNvPr>
            <p:cNvSpPr/>
            <p:nvPr/>
          </p:nvSpPr>
          <p:spPr>
            <a:xfrm>
              <a:off x="6718347" y="2016114"/>
              <a:ext cx="72072" cy="9932"/>
            </a:xfrm>
            <a:custGeom>
              <a:avLst/>
              <a:gdLst/>
              <a:ahLst/>
              <a:cxnLst/>
              <a:rect l="l" t="t" r="r" b="b"/>
              <a:pathLst>
                <a:path w="4804" h="662" extrusionOk="0">
                  <a:moveTo>
                    <a:pt x="4465" y="1"/>
                  </a:moveTo>
                  <a:cubicBezTo>
                    <a:pt x="4347" y="1"/>
                    <a:pt x="4226" y="8"/>
                    <a:pt x="4104" y="23"/>
                  </a:cubicBezTo>
                  <a:cubicBezTo>
                    <a:pt x="3648" y="23"/>
                    <a:pt x="3040" y="54"/>
                    <a:pt x="2341" y="84"/>
                  </a:cubicBezTo>
                  <a:cubicBezTo>
                    <a:pt x="2174" y="99"/>
                    <a:pt x="2014" y="99"/>
                    <a:pt x="1859" y="99"/>
                  </a:cubicBezTo>
                  <a:cubicBezTo>
                    <a:pt x="1703" y="99"/>
                    <a:pt x="1551" y="99"/>
                    <a:pt x="1399" y="115"/>
                  </a:cubicBezTo>
                  <a:cubicBezTo>
                    <a:pt x="1125" y="145"/>
                    <a:pt x="852" y="175"/>
                    <a:pt x="609" y="236"/>
                  </a:cubicBezTo>
                  <a:cubicBezTo>
                    <a:pt x="426" y="297"/>
                    <a:pt x="244" y="358"/>
                    <a:pt x="122" y="479"/>
                  </a:cubicBezTo>
                  <a:cubicBezTo>
                    <a:pt x="31" y="570"/>
                    <a:pt x="1" y="662"/>
                    <a:pt x="31" y="662"/>
                  </a:cubicBezTo>
                  <a:cubicBezTo>
                    <a:pt x="31" y="662"/>
                    <a:pt x="62" y="601"/>
                    <a:pt x="153" y="540"/>
                  </a:cubicBezTo>
                  <a:cubicBezTo>
                    <a:pt x="305" y="449"/>
                    <a:pt x="457" y="388"/>
                    <a:pt x="639" y="358"/>
                  </a:cubicBezTo>
                  <a:cubicBezTo>
                    <a:pt x="882" y="297"/>
                    <a:pt x="1125" y="266"/>
                    <a:pt x="1399" y="266"/>
                  </a:cubicBezTo>
                  <a:cubicBezTo>
                    <a:pt x="1536" y="251"/>
                    <a:pt x="1688" y="251"/>
                    <a:pt x="1847" y="251"/>
                  </a:cubicBezTo>
                  <a:cubicBezTo>
                    <a:pt x="2007" y="251"/>
                    <a:pt x="2174" y="251"/>
                    <a:pt x="2341" y="236"/>
                  </a:cubicBezTo>
                  <a:cubicBezTo>
                    <a:pt x="3040" y="206"/>
                    <a:pt x="3648" y="175"/>
                    <a:pt x="4104" y="115"/>
                  </a:cubicBezTo>
                  <a:cubicBezTo>
                    <a:pt x="4347" y="115"/>
                    <a:pt x="4590" y="84"/>
                    <a:pt x="4803" y="23"/>
                  </a:cubicBezTo>
                  <a:cubicBezTo>
                    <a:pt x="4697" y="8"/>
                    <a:pt x="4583" y="1"/>
                    <a:pt x="4465" y="1"/>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1" name="Google Shape;3584;p70">
              <a:extLst>
                <a:ext uri="{FF2B5EF4-FFF2-40B4-BE49-F238E27FC236}">
                  <a16:creationId xmlns="" xmlns:a16="http://schemas.microsoft.com/office/drawing/2014/main" id="{532AA337-652B-4AF8-B738-8DE4ECA28649}"/>
                </a:ext>
              </a:extLst>
            </p:cNvPr>
            <p:cNvSpPr/>
            <p:nvPr/>
          </p:nvSpPr>
          <p:spPr>
            <a:xfrm>
              <a:off x="7192606" y="1746955"/>
              <a:ext cx="174659" cy="120860"/>
            </a:xfrm>
            <a:custGeom>
              <a:avLst/>
              <a:gdLst/>
              <a:ahLst/>
              <a:cxnLst/>
              <a:rect l="l" t="t" r="r" b="b"/>
              <a:pathLst>
                <a:path w="11642" h="8056" extrusionOk="0">
                  <a:moveTo>
                    <a:pt x="11064" y="1"/>
                  </a:moveTo>
                  <a:lnTo>
                    <a:pt x="9575" y="153"/>
                  </a:lnTo>
                  <a:lnTo>
                    <a:pt x="2979" y="2371"/>
                  </a:lnTo>
                  <a:lnTo>
                    <a:pt x="0" y="6414"/>
                  </a:lnTo>
                  <a:lnTo>
                    <a:pt x="821" y="7964"/>
                  </a:lnTo>
                  <a:lnTo>
                    <a:pt x="4560" y="8055"/>
                  </a:lnTo>
                  <a:lnTo>
                    <a:pt x="8359" y="7204"/>
                  </a:lnTo>
                  <a:lnTo>
                    <a:pt x="10456" y="6353"/>
                  </a:lnTo>
                  <a:lnTo>
                    <a:pt x="11642" y="2736"/>
                  </a:lnTo>
                  <a:lnTo>
                    <a:pt x="11064" y="1"/>
                  </a:lnTo>
                  <a:close/>
                </a:path>
              </a:pathLst>
            </a:custGeom>
            <a:solidFill>
              <a:srgbClr val="FBCE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2" name="Google Shape;3585;p70">
              <a:extLst>
                <a:ext uri="{FF2B5EF4-FFF2-40B4-BE49-F238E27FC236}">
                  <a16:creationId xmlns="" xmlns:a16="http://schemas.microsoft.com/office/drawing/2014/main" id="{15D83BBA-0B7E-436B-B469-4075B6ED26AE}"/>
                </a:ext>
              </a:extLst>
            </p:cNvPr>
            <p:cNvSpPr/>
            <p:nvPr/>
          </p:nvSpPr>
          <p:spPr>
            <a:xfrm>
              <a:off x="7082698" y="1830863"/>
              <a:ext cx="336551" cy="516221"/>
            </a:xfrm>
            <a:custGeom>
              <a:avLst/>
              <a:gdLst/>
              <a:ahLst/>
              <a:cxnLst/>
              <a:rect l="l" t="t" r="r" b="b"/>
              <a:pathLst>
                <a:path w="22433" h="34409" extrusionOk="0">
                  <a:moveTo>
                    <a:pt x="17174" y="0"/>
                  </a:moveTo>
                  <a:cubicBezTo>
                    <a:pt x="17174" y="0"/>
                    <a:pt x="11369" y="1702"/>
                    <a:pt x="9089" y="1733"/>
                  </a:cubicBezTo>
                  <a:cubicBezTo>
                    <a:pt x="9036" y="1734"/>
                    <a:pt x="8983" y="1735"/>
                    <a:pt x="8932" y="1735"/>
                  </a:cubicBezTo>
                  <a:cubicBezTo>
                    <a:pt x="6789" y="1735"/>
                    <a:pt x="6992" y="517"/>
                    <a:pt x="6992" y="517"/>
                  </a:cubicBezTo>
                  <a:lnTo>
                    <a:pt x="6992" y="517"/>
                  </a:lnTo>
                  <a:lnTo>
                    <a:pt x="639" y="8420"/>
                  </a:lnTo>
                  <a:cubicBezTo>
                    <a:pt x="153" y="10031"/>
                    <a:pt x="1" y="11703"/>
                    <a:pt x="183" y="13405"/>
                  </a:cubicBezTo>
                  <a:cubicBezTo>
                    <a:pt x="487" y="16292"/>
                    <a:pt x="1916" y="17174"/>
                    <a:pt x="1916" y="17174"/>
                  </a:cubicBezTo>
                  <a:lnTo>
                    <a:pt x="1186" y="34408"/>
                  </a:lnTo>
                  <a:lnTo>
                    <a:pt x="1186" y="34408"/>
                  </a:lnTo>
                  <a:lnTo>
                    <a:pt x="20123" y="31247"/>
                  </a:lnTo>
                  <a:lnTo>
                    <a:pt x="22433" y="8177"/>
                  </a:lnTo>
                  <a:lnTo>
                    <a:pt x="1717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3" name="Google Shape;3586;p70">
              <a:extLst>
                <a:ext uri="{FF2B5EF4-FFF2-40B4-BE49-F238E27FC236}">
                  <a16:creationId xmlns="" xmlns:a16="http://schemas.microsoft.com/office/drawing/2014/main" id="{9D2A7674-C7CD-4004-B396-4A468A25F347}"/>
                </a:ext>
              </a:extLst>
            </p:cNvPr>
            <p:cNvSpPr/>
            <p:nvPr/>
          </p:nvSpPr>
          <p:spPr>
            <a:xfrm>
              <a:off x="7092734" y="2228040"/>
              <a:ext cx="437788" cy="643907"/>
            </a:xfrm>
            <a:custGeom>
              <a:avLst/>
              <a:gdLst/>
              <a:ahLst/>
              <a:cxnLst/>
              <a:rect l="l" t="t" r="r" b="b"/>
              <a:pathLst>
                <a:path w="29181" h="42920" extrusionOk="0">
                  <a:moveTo>
                    <a:pt x="25168" y="1"/>
                  </a:moveTo>
                  <a:lnTo>
                    <a:pt x="1" y="4469"/>
                  </a:lnTo>
                  <a:cubicBezTo>
                    <a:pt x="1" y="4469"/>
                    <a:pt x="517" y="7934"/>
                    <a:pt x="700" y="12706"/>
                  </a:cubicBezTo>
                  <a:cubicBezTo>
                    <a:pt x="882" y="17478"/>
                    <a:pt x="6141" y="42919"/>
                    <a:pt x="6141" y="42919"/>
                  </a:cubicBezTo>
                  <a:lnTo>
                    <a:pt x="24712" y="41916"/>
                  </a:lnTo>
                  <a:cubicBezTo>
                    <a:pt x="24712" y="41916"/>
                    <a:pt x="27205" y="21703"/>
                    <a:pt x="28177" y="15259"/>
                  </a:cubicBezTo>
                  <a:cubicBezTo>
                    <a:pt x="29180" y="8816"/>
                    <a:pt x="25168" y="1"/>
                    <a:pt x="25168" y="1"/>
                  </a:cubicBezTo>
                  <a:close/>
                </a:path>
              </a:pathLst>
            </a:custGeom>
            <a:solidFill>
              <a:srgbClr val="F5AA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4" name="Google Shape;3587;p70">
              <a:extLst>
                <a:ext uri="{FF2B5EF4-FFF2-40B4-BE49-F238E27FC236}">
                  <a16:creationId xmlns="" xmlns:a16="http://schemas.microsoft.com/office/drawing/2014/main" id="{DF3EEB27-19CE-4DCF-90BE-144DA5CE721A}"/>
                </a:ext>
              </a:extLst>
            </p:cNvPr>
            <p:cNvSpPr/>
            <p:nvPr/>
          </p:nvSpPr>
          <p:spPr>
            <a:xfrm>
              <a:off x="7272404" y="2461524"/>
              <a:ext cx="34671" cy="304176"/>
            </a:xfrm>
            <a:custGeom>
              <a:avLst/>
              <a:gdLst/>
              <a:ahLst/>
              <a:cxnLst/>
              <a:rect l="l" t="t" r="r" b="b"/>
              <a:pathLst>
                <a:path w="2311" h="20275" extrusionOk="0">
                  <a:moveTo>
                    <a:pt x="2249" y="0"/>
                  </a:moveTo>
                  <a:cubicBezTo>
                    <a:pt x="2186" y="0"/>
                    <a:pt x="1670" y="4548"/>
                    <a:pt x="1064" y="10122"/>
                  </a:cubicBezTo>
                  <a:cubicBezTo>
                    <a:pt x="456" y="15715"/>
                    <a:pt x="1" y="20274"/>
                    <a:pt x="61" y="20274"/>
                  </a:cubicBezTo>
                  <a:cubicBezTo>
                    <a:pt x="153" y="20274"/>
                    <a:pt x="639" y="15745"/>
                    <a:pt x="1247" y="10153"/>
                  </a:cubicBezTo>
                  <a:cubicBezTo>
                    <a:pt x="1855" y="4560"/>
                    <a:pt x="2311" y="0"/>
                    <a:pt x="2250" y="0"/>
                  </a:cubicBezTo>
                  <a:cubicBezTo>
                    <a:pt x="2250" y="0"/>
                    <a:pt x="2249" y="0"/>
                    <a:pt x="2249"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5" name="Google Shape;3588;p70">
              <a:extLst>
                <a:ext uri="{FF2B5EF4-FFF2-40B4-BE49-F238E27FC236}">
                  <a16:creationId xmlns="" xmlns:a16="http://schemas.microsoft.com/office/drawing/2014/main" id="{50286064-22BD-4841-B365-93BD25AD90DE}"/>
                </a:ext>
              </a:extLst>
            </p:cNvPr>
            <p:cNvSpPr/>
            <p:nvPr/>
          </p:nvSpPr>
          <p:spPr>
            <a:xfrm>
              <a:off x="7259712" y="2158278"/>
              <a:ext cx="28205" cy="28820"/>
            </a:xfrm>
            <a:custGeom>
              <a:avLst/>
              <a:gdLst/>
              <a:ahLst/>
              <a:cxnLst/>
              <a:rect l="l" t="t" r="r" b="b"/>
              <a:pathLst>
                <a:path w="1880" h="1921" extrusionOk="0">
                  <a:moveTo>
                    <a:pt x="1114" y="0"/>
                  </a:moveTo>
                  <a:cubicBezTo>
                    <a:pt x="982" y="0"/>
                    <a:pt x="855" y="45"/>
                    <a:pt x="739" y="120"/>
                  </a:cubicBezTo>
                  <a:lnTo>
                    <a:pt x="739" y="120"/>
                  </a:lnTo>
                  <a:cubicBezTo>
                    <a:pt x="810" y="102"/>
                    <a:pt x="884" y="92"/>
                    <a:pt x="959" y="92"/>
                  </a:cubicBezTo>
                  <a:cubicBezTo>
                    <a:pt x="1118" y="92"/>
                    <a:pt x="1282" y="137"/>
                    <a:pt x="1424" y="244"/>
                  </a:cubicBezTo>
                  <a:cubicBezTo>
                    <a:pt x="1606" y="335"/>
                    <a:pt x="1728" y="487"/>
                    <a:pt x="1819" y="669"/>
                  </a:cubicBezTo>
                  <a:cubicBezTo>
                    <a:pt x="1789" y="456"/>
                    <a:pt x="1667" y="244"/>
                    <a:pt x="1485" y="122"/>
                  </a:cubicBezTo>
                  <a:cubicBezTo>
                    <a:pt x="1360" y="37"/>
                    <a:pt x="1235" y="0"/>
                    <a:pt x="1114" y="0"/>
                  </a:cubicBezTo>
                  <a:close/>
                  <a:moveTo>
                    <a:pt x="1819" y="669"/>
                  </a:moveTo>
                  <a:lnTo>
                    <a:pt x="1819" y="669"/>
                  </a:lnTo>
                  <a:cubicBezTo>
                    <a:pt x="1850" y="791"/>
                    <a:pt x="1880" y="882"/>
                    <a:pt x="1880" y="882"/>
                  </a:cubicBezTo>
                  <a:cubicBezTo>
                    <a:pt x="1880" y="791"/>
                    <a:pt x="1880" y="730"/>
                    <a:pt x="1819" y="669"/>
                  </a:cubicBezTo>
                  <a:close/>
                  <a:moveTo>
                    <a:pt x="739" y="120"/>
                  </a:moveTo>
                  <a:cubicBezTo>
                    <a:pt x="703" y="129"/>
                    <a:pt x="668" y="140"/>
                    <a:pt x="634" y="152"/>
                  </a:cubicBezTo>
                  <a:cubicBezTo>
                    <a:pt x="213" y="333"/>
                    <a:pt x="1" y="839"/>
                    <a:pt x="171" y="1262"/>
                  </a:cubicBezTo>
                  <a:lnTo>
                    <a:pt x="171" y="1262"/>
                  </a:lnTo>
                  <a:cubicBezTo>
                    <a:pt x="149" y="844"/>
                    <a:pt x="393" y="344"/>
                    <a:pt x="739" y="120"/>
                  </a:cubicBezTo>
                  <a:close/>
                  <a:moveTo>
                    <a:pt x="1850" y="882"/>
                  </a:moveTo>
                  <a:cubicBezTo>
                    <a:pt x="1850" y="882"/>
                    <a:pt x="1850" y="973"/>
                    <a:pt x="1819" y="1095"/>
                  </a:cubicBezTo>
                  <a:cubicBezTo>
                    <a:pt x="1758" y="1307"/>
                    <a:pt x="1637" y="1459"/>
                    <a:pt x="1485" y="1581"/>
                  </a:cubicBezTo>
                  <a:cubicBezTo>
                    <a:pt x="1338" y="1707"/>
                    <a:pt x="1148" y="1775"/>
                    <a:pt x="954" y="1775"/>
                  </a:cubicBezTo>
                  <a:cubicBezTo>
                    <a:pt x="867" y="1775"/>
                    <a:pt x="779" y="1761"/>
                    <a:pt x="695" y="1733"/>
                  </a:cubicBezTo>
                  <a:cubicBezTo>
                    <a:pt x="482" y="1672"/>
                    <a:pt x="269" y="1490"/>
                    <a:pt x="178" y="1277"/>
                  </a:cubicBezTo>
                  <a:cubicBezTo>
                    <a:pt x="176" y="1272"/>
                    <a:pt x="173" y="1267"/>
                    <a:pt x="171" y="1262"/>
                  </a:cubicBezTo>
                  <a:lnTo>
                    <a:pt x="171" y="1262"/>
                  </a:lnTo>
                  <a:cubicBezTo>
                    <a:pt x="187" y="1543"/>
                    <a:pt x="324" y="1788"/>
                    <a:pt x="634" y="1885"/>
                  </a:cubicBezTo>
                  <a:cubicBezTo>
                    <a:pt x="721" y="1909"/>
                    <a:pt x="809" y="1920"/>
                    <a:pt x="894" y="1920"/>
                  </a:cubicBezTo>
                  <a:cubicBezTo>
                    <a:pt x="1137" y="1920"/>
                    <a:pt x="1366" y="1829"/>
                    <a:pt x="1546" y="1672"/>
                  </a:cubicBezTo>
                  <a:cubicBezTo>
                    <a:pt x="1728" y="1520"/>
                    <a:pt x="1819" y="1338"/>
                    <a:pt x="1850" y="1125"/>
                  </a:cubicBezTo>
                  <a:cubicBezTo>
                    <a:pt x="1880" y="1034"/>
                    <a:pt x="1880" y="943"/>
                    <a:pt x="1850" y="882"/>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6" name="Google Shape;3589;p70">
              <a:extLst>
                <a:ext uri="{FF2B5EF4-FFF2-40B4-BE49-F238E27FC236}">
                  <a16:creationId xmlns="" xmlns:a16="http://schemas.microsoft.com/office/drawing/2014/main" id="{D181C2EE-D36F-4B68-96A8-4CDA2222EA63}"/>
                </a:ext>
              </a:extLst>
            </p:cNvPr>
            <p:cNvSpPr/>
            <p:nvPr/>
          </p:nvSpPr>
          <p:spPr>
            <a:xfrm>
              <a:off x="6884335" y="1755161"/>
              <a:ext cx="348868" cy="689050"/>
            </a:xfrm>
            <a:custGeom>
              <a:avLst/>
              <a:gdLst/>
              <a:ahLst/>
              <a:cxnLst/>
              <a:rect l="l" t="t" r="r" b="b"/>
              <a:pathLst>
                <a:path w="23254" h="45929" extrusionOk="0">
                  <a:moveTo>
                    <a:pt x="23162" y="1"/>
                  </a:moveTo>
                  <a:lnTo>
                    <a:pt x="22342" y="1065"/>
                  </a:lnTo>
                  <a:cubicBezTo>
                    <a:pt x="22342" y="1065"/>
                    <a:pt x="17995" y="2037"/>
                    <a:pt x="17478" y="2341"/>
                  </a:cubicBezTo>
                  <a:cubicBezTo>
                    <a:pt x="16931" y="2645"/>
                    <a:pt x="14895" y="5229"/>
                    <a:pt x="14287" y="6961"/>
                  </a:cubicBezTo>
                  <a:cubicBezTo>
                    <a:pt x="13709" y="8724"/>
                    <a:pt x="13314" y="12919"/>
                    <a:pt x="13314" y="12919"/>
                  </a:cubicBezTo>
                  <a:cubicBezTo>
                    <a:pt x="13314" y="12919"/>
                    <a:pt x="11734" y="15472"/>
                    <a:pt x="11764" y="15867"/>
                  </a:cubicBezTo>
                  <a:lnTo>
                    <a:pt x="11825" y="16961"/>
                  </a:lnTo>
                  <a:cubicBezTo>
                    <a:pt x="11825" y="16961"/>
                    <a:pt x="10609" y="19028"/>
                    <a:pt x="10639" y="19211"/>
                  </a:cubicBezTo>
                  <a:lnTo>
                    <a:pt x="10639" y="19423"/>
                  </a:lnTo>
                  <a:lnTo>
                    <a:pt x="2280" y="15715"/>
                  </a:lnTo>
                  <a:lnTo>
                    <a:pt x="1" y="20031"/>
                  </a:lnTo>
                  <a:cubicBezTo>
                    <a:pt x="1" y="20031"/>
                    <a:pt x="6749" y="25898"/>
                    <a:pt x="10396" y="27873"/>
                  </a:cubicBezTo>
                  <a:cubicBezTo>
                    <a:pt x="10706" y="28043"/>
                    <a:pt x="11039" y="28124"/>
                    <a:pt x="11368" y="28124"/>
                  </a:cubicBezTo>
                  <a:cubicBezTo>
                    <a:pt x="12039" y="28124"/>
                    <a:pt x="12693" y="27786"/>
                    <a:pt x="13101" y="27174"/>
                  </a:cubicBezTo>
                  <a:lnTo>
                    <a:pt x="13101" y="27174"/>
                  </a:lnTo>
                  <a:lnTo>
                    <a:pt x="12189" y="44773"/>
                  </a:lnTo>
                  <a:lnTo>
                    <a:pt x="16475" y="45928"/>
                  </a:lnTo>
                  <a:lnTo>
                    <a:pt x="15837" y="24925"/>
                  </a:lnTo>
                  <a:lnTo>
                    <a:pt x="15685" y="22159"/>
                  </a:lnTo>
                  <a:cubicBezTo>
                    <a:pt x="15685" y="22159"/>
                    <a:pt x="12706" y="19393"/>
                    <a:pt x="14864" y="15350"/>
                  </a:cubicBezTo>
                  <a:cubicBezTo>
                    <a:pt x="15624" y="13952"/>
                    <a:pt x="17813" y="10122"/>
                    <a:pt x="18998" y="8207"/>
                  </a:cubicBezTo>
                  <a:cubicBezTo>
                    <a:pt x="20214" y="6293"/>
                    <a:pt x="23253" y="2128"/>
                    <a:pt x="23253" y="2128"/>
                  </a:cubicBezTo>
                  <a:lnTo>
                    <a:pt x="23162" y="1"/>
                  </a:lnTo>
                  <a:close/>
                </a:path>
              </a:pathLst>
            </a:custGeom>
            <a:solidFill>
              <a:srgbClr val="B7D5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7" name="Google Shape;3590;p70">
              <a:extLst>
                <a:ext uri="{FF2B5EF4-FFF2-40B4-BE49-F238E27FC236}">
                  <a16:creationId xmlns="" xmlns:a16="http://schemas.microsoft.com/office/drawing/2014/main" id="{129CD04F-833A-427B-9B22-B29024345BC7}"/>
                </a:ext>
              </a:extLst>
            </p:cNvPr>
            <p:cNvSpPr/>
            <p:nvPr/>
          </p:nvSpPr>
          <p:spPr>
            <a:xfrm>
              <a:off x="7042581" y="2047470"/>
              <a:ext cx="28280" cy="86654"/>
            </a:xfrm>
            <a:custGeom>
              <a:avLst/>
              <a:gdLst/>
              <a:ahLst/>
              <a:cxnLst/>
              <a:rect l="l" t="t" r="r" b="b"/>
              <a:pathLst>
                <a:path w="1885" h="5776" extrusionOk="0">
                  <a:moveTo>
                    <a:pt x="0" y="0"/>
                  </a:moveTo>
                  <a:cubicBezTo>
                    <a:pt x="243" y="152"/>
                    <a:pt x="486" y="365"/>
                    <a:pt x="669" y="608"/>
                  </a:cubicBezTo>
                  <a:cubicBezTo>
                    <a:pt x="1064" y="1216"/>
                    <a:pt x="1338" y="1915"/>
                    <a:pt x="1489" y="2645"/>
                  </a:cubicBezTo>
                  <a:cubicBezTo>
                    <a:pt x="1641" y="3374"/>
                    <a:pt x="1733" y="4104"/>
                    <a:pt x="1733" y="4864"/>
                  </a:cubicBezTo>
                  <a:cubicBezTo>
                    <a:pt x="1733" y="5167"/>
                    <a:pt x="1733" y="5471"/>
                    <a:pt x="1733" y="5775"/>
                  </a:cubicBezTo>
                  <a:cubicBezTo>
                    <a:pt x="1824" y="5471"/>
                    <a:pt x="1854" y="5167"/>
                    <a:pt x="1854" y="4864"/>
                  </a:cubicBezTo>
                  <a:cubicBezTo>
                    <a:pt x="1885" y="4104"/>
                    <a:pt x="1824" y="3344"/>
                    <a:pt x="1641" y="2614"/>
                  </a:cubicBezTo>
                  <a:cubicBezTo>
                    <a:pt x="1520" y="1854"/>
                    <a:pt x="1216" y="1155"/>
                    <a:pt x="760" y="547"/>
                  </a:cubicBezTo>
                  <a:cubicBezTo>
                    <a:pt x="608" y="365"/>
                    <a:pt x="456" y="213"/>
                    <a:pt x="243" y="91"/>
                  </a:cubicBezTo>
                  <a:cubicBezTo>
                    <a:pt x="182" y="31"/>
                    <a:pt x="91" y="0"/>
                    <a:pt x="0"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8" name="Google Shape;3591;p70">
              <a:extLst>
                <a:ext uri="{FF2B5EF4-FFF2-40B4-BE49-F238E27FC236}">
                  <a16:creationId xmlns="" xmlns:a16="http://schemas.microsoft.com/office/drawing/2014/main" id="{73A2B4D4-A85A-42EB-AC34-EE2B4DD71872}"/>
                </a:ext>
              </a:extLst>
            </p:cNvPr>
            <p:cNvSpPr/>
            <p:nvPr/>
          </p:nvSpPr>
          <p:spPr>
            <a:xfrm>
              <a:off x="7085443" y="1770673"/>
              <a:ext cx="134542" cy="290943"/>
            </a:xfrm>
            <a:custGeom>
              <a:avLst/>
              <a:gdLst/>
              <a:ahLst/>
              <a:cxnLst/>
              <a:rect l="l" t="t" r="r" b="b"/>
              <a:pathLst>
                <a:path w="8968" h="19393" extrusionOk="0">
                  <a:moveTo>
                    <a:pt x="8967" y="0"/>
                  </a:moveTo>
                  <a:lnTo>
                    <a:pt x="8967" y="0"/>
                  </a:lnTo>
                  <a:cubicBezTo>
                    <a:pt x="8906" y="61"/>
                    <a:pt x="8845" y="122"/>
                    <a:pt x="8815" y="182"/>
                  </a:cubicBezTo>
                  <a:cubicBezTo>
                    <a:pt x="8724" y="274"/>
                    <a:pt x="8602" y="456"/>
                    <a:pt x="8420" y="669"/>
                  </a:cubicBezTo>
                  <a:cubicBezTo>
                    <a:pt x="8086" y="1125"/>
                    <a:pt x="7630" y="1763"/>
                    <a:pt x="7082" y="2614"/>
                  </a:cubicBezTo>
                  <a:cubicBezTo>
                    <a:pt x="6535" y="3617"/>
                    <a:pt x="5867" y="4590"/>
                    <a:pt x="5137" y="5471"/>
                  </a:cubicBezTo>
                  <a:cubicBezTo>
                    <a:pt x="4651" y="5988"/>
                    <a:pt x="4225" y="6505"/>
                    <a:pt x="3800" y="7052"/>
                  </a:cubicBezTo>
                  <a:cubicBezTo>
                    <a:pt x="3374" y="7660"/>
                    <a:pt x="3009" y="8328"/>
                    <a:pt x="2706" y="8997"/>
                  </a:cubicBezTo>
                  <a:cubicBezTo>
                    <a:pt x="2067" y="10365"/>
                    <a:pt x="1581" y="11733"/>
                    <a:pt x="1095" y="12949"/>
                  </a:cubicBezTo>
                  <a:cubicBezTo>
                    <a:pt x="608" y="14012"/>
                    <a:pt x="274" y="15137"/>
                    <a:pt x="91" y="16292"/>
                  </a:cubicBezTo>
                  <a:cubicBezTo>
                    <a:pt x="0" y="17082"/>
                    <a:pt x="91" y="17903"/>
                    <a:pt x="395" y="18633"/>
                  </a:cubicBezTo>
                  <a:cubicBezTo>
                    <a:pt x="456" y="18845"/>
                    <a:pt x="578" y="19028"/>
                    <a:pt x="699" y="19210"/>
                  </a:cubicBezTo>
                  <a:cubicBezTo>
                    <a:pt x="730" y="19271"/>
                    <a:pt x="760" y="19332"/>
                    <a:pt x="821" y="19392"/>
                  </a:cubicBezTo>
                  <a:cubicBezTo>
                    <a:pt x="669" y="19119"/>
                    <a:pt x="547" y="18876"/>
                    <a:pt x="426" y="18572"/>
                  </a:cubicBezTo>
                  <a:cubicBezTo>
                    <a:pt x="152" y="17842"/>
                    <a:pt x="91" y="17082"/>
                    <a:pt x="183" y="16292"/>
                  </a:cubicBezTo>
                  <a:cubicBezTo>
                    <a:pt x="395" y="15167"/>
                    <a:pt x="730" y="14043"/>
                    <a:pt x="1186" y="13009"/>
                  </a:cubicBezTo>
                  <a:cubicBezTo>
                    <a:pt x="1702" y="11794"/>
                    <a:pt x="2189" y="10426"/>
                    <a:pt x="2827" y="9058"/>
                  </a:cubicBezTo>
                  <a:cubicBezTo>
                    <a:pt x="3131" y="8389"/>
                    <a:pt x="3496" y="7751"/>
                    <a:pt x="3921" y="7143"/>
                  </a:cubicBezTo>
                  <a:cubicBezTo>
                    <a:pt x="4316" y="6566"/>
                    <a:pt x="4803" y="6079"/>
                    <a:pt x="5228" y="5562"/>
                  </a:cubicBezTo>
                  <a:cubicBezTo>
                    <a:pt x="5958" y="4681"/>
                    <a:pt x="6627" y="3708"/>
                    <a:pt x="7174" y="2675"/>
                  </a:cubicBezTo>
                  <a:cubicBezTo>
                    <a:pt x="7690" y="1824"/>
                    <a:pt x="8146" y="1155"/>
                    <a:pt x="8450" y="699"/>
                  </a:cubicBezTo>
                  <a:lnTo>
                    <a:pt x="8845" y="182"/>
                  </a:lnTo>
                  <a:cubicBezTo>
                    <a:pt x="8876" y="122"/>
                    <a:pt x="8937" y="61"/>
                    <a:pt x="896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9" name="Google Shape;3592;p70">
              <a:extLst>
                <a:ext uri="{FF2B5EF4-FFF2-40B4-BE49-F238E27FC236}">
                  <a16:creationId xmlns="" xmlns:a16="http://schemas.microsoft.com/office/drawing/2014/main" id="{32B284AD-7CC9-445B-8042-DAD08D938683}"/>
                </a:ext>
              </a:extLst>
            </p:cNvPr>
            <p:cNvSpPr/>
            <p:nvPr/>
          </p:nvSpPr>
          <p:spPr>
            <a:xfrm>
              <a:off x="7076772" y="2062052"/>
              <a:ext cx="15528" cy="138188"/>
            </a:xfrm>
            <a:custGeom>
              <a:avLst/>
              <a:gdLst/>
              <a:ahLst/>
              <a:cxnLst/>
              <a:rect l="l" t="t" r="r" b="b"/>
              <a:pathLst>
                <a:path w="1035" h="9211" extrusionOk="0">
                  <a:moveTo>
                    <a:pt x="852" y="1"/>
                  </a:moveTo>
                  <a:lnTo>
                    <a:pt x="852" y="1"/>
                  </a:lnTo>
                  <a:cubicBezTo>
                    <a:pt x="821" y="1"/>
                    <a:pt x="882" y="518"/>
                    <a:pt x="882" y="1338"/>
                  </a:cubicBezTo>
                  <a:cubicBezTo>
                    <a:pt x="882" y="2433"/>
                    <a:pt x="791" y="3527"/>
                    <a:pt x="639" y="4591"/>
                  </a:cubicBezTo>
                  <a:cubicBezTo>
                    <a:pt x="457" y="5837"/>
                    <a:pt x="274" y="6961"/>
                    <a:pt x="122" y="7843"/>
                  </a:cubicBezTo>
                  <a:cubicBezTo>
                    <a:pt x="92" y="8268"/>
                    <a:pt x="31" y="8603"/>
                    <a:pt x="1" y="8816"/>
                  </a:cubicBezTo>
                  <a:cubicBezTo>
                    <a:pt x="1" y="8968"/>
                    <a:pt x="1" y="9089"/>
                    <a:pt x="1" y="9211"/>
                  </a:cubicBezTo>
                  <a:cubicBezTo>
                    <a:pt x="31" y="9089"/>
                    <a:pt x="62" y="8968"/>
                    <a:pt x="62" y="8846"/>
                  </a:cubicBezTo>
                  <a:cubicBezTo>
                    <a:pt x="122" y="8603"/>
                    <a:pt x="183" y="8268"/>
                    <a:pt x="244" y="7873"/>
                  </a:cubicBezTo>
                  <a:cubicBezTo>
                    <a:pt x="426" y="7053"/>
                    <a:pt x="609" y="5928"/>
                    <a:pt x="791" y="4651"/>
                  </a:cubicBezTo>
                  <a:cubicBezTo>
                    <a:pt x="973" y="3557"/>
                    <a:pt x="1034" y="2463"/>
                    <a:pt x="1004" y="1369"/>
                  </a:cubicBezTo>
                  <a:cubicBezTo>
                    <a:pt x="1004" y="1156"/>
                    <a:pt x="973" y="974"/>
                    <a:pt x="973" y="791"/>
                  </a:cubicBezTo>
                  <a:cubicBezTo>
                    <a:pt x="943" y="639"/>
                    <a:pt x="913" y="487"/>
                    <a:pt x="913" y="366"/>
                  </a:cubicBezTo>
                  <a:cubicBezTo>
                    <a:pt x="913" y="244"/>
                    <a:pt x="882" y="122"/>
                    <a:pt x="852"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0" name="Google Shape;3593;p70">
              <a:extLst>
                <a:ext uri="{FF2B5EF4-FFF2-40B4-BE49-F238E27FC236}">
                  <a16:creationId xmlns="" xmlns:a16="http://schemas.microsoft.com/office/drawing/2014/main" id="{0B33BB50-C4D5-45FC-A1D9-DD6D09589A4A}"/>
                </a:ext>
              </a:extLst>
            </p:cNvPr>
            <p:cNvSpPr/>
            <p:nvPr/>
          </p:nvSpPr>
          <p:spPr>
            <a:xfrm>
              <a:off x="7043481" y="2046554"/>
              <a:ext cx="38781" cy="76183"/>
            </a:xfrm>
            <a:custGeom>
              <a:avLst/>
              <a:gdLst/>
              <a:ahLst/>
              <a:cxnLst/>
              <a:rect l="l" t="t" r="r" b="b"/>
              <a:pathLst>
                <a:path w="2585" h="5078" extrusionOk="0">
                  <a:moveTo>
                    <a:pt x="1" y="0"/>
                  </a:moveTo>
                  <a:cubicBezTo>
                    <a:pt x="730" y="578"/>
                    <a:pt x="974" y="1277"/>
                    <a:pt x="1217" y="2159"/>
                  </a:cubicBezTo>
                  <a:cubicBezTo>
                    <a:pt x="1460" y="3040"/>
                    <a:pt x="1551" y="3952"/>
                    <a:pt x="1764" y="4833"/>
                  </a:cubicBezTo>
                  <a:cubicBezTo>
                    <a:pt x="1764" y="4894"/>
                    <a:pt x="1794" y="4955"/>
                    <a:pt x="1825" y="5016"/>
                  </a:cubicBezTo>
                  <a:cubicBezTo>
                    <a:pt x="1868" y="5059"/>
                    <a:pt x="1922" y="5078"/>
                    <a:pt x="1979" y="5078"/>
                  </a:cubicBezTo>
                  <a:cubicBezTo>
                    <a:pt x="2121" y="5078"/>
                    <a:pt x="2285" y="4963"/>
                    <a:pt x="2372" y="4833"/>
                  </a:cubicBezTo>
                  <a:cubicBezTo>
                    <a:pt x="2554" y="4408"/>
                    <a:pt x="2585" y="3921"/>
                    <a:pt x="2433" y="3496"/>
                  </a:cubicBezTo>
                  <a:cubicBezTo>
                    <a:pt x="2341" y="2736"/>
                    <a:pt x="2098" y="2007"/>
                    <a:pt x="1733" y="1307"/>
                  </a:cubicBezTo>
                  <a:cubicBezTo>
                    <a:pt x="1369" y="669"/>
                    <a:pt x="761" y="183"/>
                    <a:pt x="3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1" name="Google Shape;3594;p70">
              <a:extLst>
                <a:ext uri="{FF2B5EF4-FFF2-40B4-BE49-F238E27FC236}">
                  <a16:creationId xmlns="" xmlns:a16="http://schemas.microsoft.com/office/drawing/2014/main" id="{396C917C-8373-49F3-931F-75E88B85128E}"/>
                </a:ext>
              </a:extLst>
            </p:cNvPr>
            <p:cNvSpPr/>
            <p:nvPr/>
          </p:nvSpPr>
          <p:spPr>
            <a:xfrm>
              <a:off x="7240479" y="1737383"/>
              <a:ext cx="276826" cy="694511"/>
            </a:xfrm>
            <a:custGeom>
              <a:avLst/>
              <a:gdLst/>
              <a:ahLst/>
              <a:cxnLst/>
              <a:rect l="l" t="t" r="r" b="b"/>
              <a:pathLst>
                <a:path w="18452" h="46293" extrusionOk="0">
                  <a:moveTo>
                    <a:pt x="7509" y="0"/>
                  </a:moveTo>
                  <a:cubicBezTo>
                    <a:pt x="7509" y="0"/>
                    <a:pt x="7782" y="2341"/>
                    <a:pt x="7782" y="2584"/>
                  </a:cubicBezTo>
                  <a:cubicBezTo>
                    <a:pt x="7813" y="2797"/>
                    <a:pt x="4712" y="9818"/>
                    <a:pt x="3527" y="13040"/>
                  </a:cubicBezTo>
                  <a:cubicBezTo>
                    <a:pt x="2311" y="16292"/>
                    <a:pt x="730" y="23952"/>
                    <a:pt x="366" y="26931"/>
                  </a:cubicBezTo>
                  <a:cubicBezTo>
                    <a:pt x="1" y="29940"/>
                    <a:pt x="1399" y="46293"/>
                    <a:pt x="1399" y="46293"/>
                  </a:cubicBezTo>
                  <a:lnTo>
                    <a:pt x="17873" y="40639"/>
                  </a:lnTo>
                  <a:cubicBezTo>
                    <a:pt x="17357" y="35897"/>
                    <a:pt x="12889" y="26414"/>
                    <a:pt x="12889" y="26414"/>
                  </a:cubicBezTo>
                  <a:lnTo>
                    <a:pt x="14652" y="16596"/>
                  </a:lnTo>
                  <a:cubicBezTo>
                    <a:pt x="14652" y="16596"/>
                    <a:pt x="18451" y="4408"/>
                    <a:pt x="17691" y="3526"/>
                  </a:cubicBezTo>
                  <a:cubicBezTo>
                    <a:pt x="16931" y="2614"/>
                    <a:pt x="10761" y="1398"/>
                    <a:pt x="10761" y="1398"/>
                  </a:cubicBezTo>
                  <a:lnTo>
                    <a:pt x="9667" y="243"/>
                  </a:lnTo>
                  <a:lnTo>
                    <a:pt x="7509" y="0"/>
                  </a:lnTo>
                  <a:close/>
                </a:path>
              </a:pathLst>
            </a:custGeom>
            <a:solidFill>
              <a:srgbClr val="B7D5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2" name="Google Shape;3595;p70">
              <a:extLst>
                <a:ext uri="{FF2B5EF4-FFF2-40B4-BE49-F238E27FC236}">
                  <a16:creationId xmlns="" xmlns:a16="http://schemas.microsoft.com/office/drawing/2014/main" id="{B5DC8820-CD18-4926-885E-8AF117C000BA}"/>
                </a:ext>
              </a:extLst>
            </p:cNvPr>
            <p:cNvSpPr/>
            <p:nvPr/>
          </p:nvSpPr>
          <p:spPr>
            <a:xfrm>
              <a:off x="7249150" y="2104209"/>
              <a:ext cx="190622" cy="65786"/>
            </a:xfrm>
            <a:custGeom>
              <a:avLst/>
              <a:gdLst/>
              <a:ahLst/>
              <a:cxnLst/>
              <a:rect l="l" t="t" r="r" b="b"/>
              <a:pathLst>
                <a:path w="12706" h="4385" extrusionOk="0">
                  <a:moveTo>
                    <a:pt x="2486" y="0"/>
                  </a:moveTo>
                  <a:cubicBezTo>
                    <a:pt x="2236" y="0"/>
                    <a:pt x="1985" y="24"/>
                    <a:pt x="1733" y="78"/>
                  </a:cubicBezTo>
                  <a:cubicBezTo>
                    <a:pt x="1064" y="230"/>
                    <a:pt x="760" y="230"/>
                    <a:pt x="92" y="413"/>
                  </a:cubicBezTo>
                  <a:lnTo>
                    <a:pt x="0" y="960"/>
                  </a:lnTo>
                  <a:cubicBezTo>
                    <a:pt x="372" y="1130"/>
                    <a:pt x="825" y="1166"/>
                    <a:pt x="1302" y="1166"/>
                  </a:cubicBezTo>
                  <a:cubicBezTo>
                    <a:pt x="1658" y="1166"/>
                    <a:pt x="2028" y="1146"/>
                    <a:pt x="2386" y="1146"/>
                  </a:cubicBezTo>
                  <a:cubicBezTo>
                    <a:pt x="2919" y="1146"/>
                    <a:pt x="3428" y="1191"/>
                    <a:pt x="3830" y="1416"/>
                  </a:cubicBezTo>
                  <a:cubicBezTo>
                    <a:pt x="4165" y="1659"/>
                    <a:pt x="4469" y="1902"/>
                    <a:pt x="4772" y="2176"/>
                  </a:cubicBezTo>
                  <a:cubicBezTo>
                    <a:pt x="5168" y="2480"/>
                    <a:pt x="5624" y="2692"/>
                    <a:pt x="6079" y="2875"/>
                  </a:cubicBezTo>
                  <a:cubicBezTo>
                    <a:pt x="7022" y="3240"/>
                    <a:pt x="7994" y="3604"/>
                    <a:pt x="8937" y="3939"/>
                  </a:cubicBezTo>
                  <a:cubicBezTo>
                    <a:pt x="9609" y="4177"/>
                    <a:pt x="10281" y="4385"/>
                    <a:pt x="10943" y="4385"/>
                  </a:cubicBezTo>
                  <a:cubicBezTo>
                    <a:pt x="11208" y="4385"/>
                    <a:pt x="11472" y="4351"/>
                    <a:pt x="11733" y="4273"/>
                  </a:cubicBezTo>
                  <a:cubicBezTo>
                    <a:pt x="12037" y="4212"/>
                    <a:pt x="12311" y="4030"/>
                    <a:pt x="12493" y="3787"/>
                  </a:cubicBezTo>
                  <a:cubicBezTo>
                    <a:pt x="12675" y="3544"/>
                    <a:pt x="12706" y="3209"/>
                    <a:pt x="12584" y="2936"/>
                  </a:cubicBezTo>
                  <a:cubicBezTo>
                    <a:pt x="12463" y="2753"/>
                    <a:pt x="12250" y="2601"/>
                    <a:pt x="12037" y="2510"/>
                  </a:cubicBezTo>
                  <a:cubicBezTo>
                    <a:pt x="10365" y="1750"/>
                    <a:pt x="8481" y="1750"/>
                    <a:pt x="6718" y="1233"/>
                  </a:cubicBezTo>
                  <a:cubicBezTo>
                    <a:pt x="5320" y="793"/>
                    <a:pt x="3922" y="0"/>
                    <a:pt x="248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3" name="Google Shape;3596;p70">
              <a:extLst>
                <a:ext uri="{FF2B5EF4-FFF2-40B4-BE49-F238E27FC236}">
                  <a16:creationId xmlns="" xmlns:a16="http://schemas.microsoft.com/office/drawing/2014/main" id="{1683BFCB-3CBF-4B7E-AC03-971BD510DAB4}"/>
                </a:ext>
              </a:extLst>
            </p:cNvPr>
            <p:cNvSpPr/>
            <p:nvPr/>
          </p:nvSpPr>
          <p:spPr>
            <a:xfrm>
              <a:off x="7320292" y="1775789"/>
              <a:ext cx="281822" cy="393216"/>
            </a:xfrm>
            <a:custGeom>
              <a:avLst/>
              <a:gdLst/>
              <a:ahLst/>
              <a:cxnLst/>
              <a:rect l="l" t="t" r="r" b="b"/>
              <a:pathLst>
                <a:path w="18785" h="26210" extrusionOk="0">
                  <a:moveTo>
                    <a:pt x="10397" y="0"/>
                  </a:moveTo>
                  <a:cubicBezTo>
                    <a:pt x="10293" y="0"/>
                    <a:pt x="10200" y="18"/>
                    <a:pt x="10122" y="54"/>
                  </a:cubicBezTo>
                  <a:cubicBezTo>
                    <a:pt x="9879" y="145"/>
                    <a:pt x="7447" y="5373"/>
                    <a:pt x="6961" y="7957"/>
                  </a:cubicBezTo>
                  <a:cubicBezTo>
                    <a:pt x="6474" y="10571"/>
                    <a:pt x="9879" y="18140"/>
                    <a:pt x="9879" y="18140"/>
                  </a:cubicBezTo>
                  <a:lnTo>
                    <a:pt x="638" y="18018"/>
                  </a:lnTo>
                  <a:lnTo>
                    <a:pt x="0" y="22608"/>
                  </a:lnTo>
                  <a:cubicBezTo>
                    <a:pt x="0" y="22608"/>
                    <a:pt x="8632" y="25191"/>
                    <a:pt x="11490" y="25739"/>
                  </a:cubicBezTo>
                  <a:cubicBezTo>
                    <a:pt x="12878" y="26007"/>
                    <a:pt x="14266" y="26210"/>
                    <a:pt x="15409" y="26210"/>
                  </a:cubicBezTo>
                  <a:cubicBezTo>
                    <a:pt x="16594" y="26210"/>
                    <a:pt x="17516" y="25992"/>
                    <a:pt x="17903" y="25404"/>
                  </a:cubicBezTo>
                  <a:cubicBezTo>
                    <a:pt x="18359" y="24675"/>
                    <a:pt x="18663" y="23884"/>
                    <a:pt x="18785" y="23033"/>
                  </a:cubicBezTo>
                  <a:lnTo>
                    <a:pt x="17022" y="13519"/>
                  </a:lnTo>
                  <a:lnTo>
                    <a:pt x="15502" y="7562"/>
                  </a:lnTo>
                  <a:cubicBezTo>
                    <a:pt x="15502" y="7562"/>
                    <a:pt x="15228" y="4887"/>
                    <a:pt x="14529" y="3337"/>
                  </a:cubicBezTo>
                  <a:cubicBezTo>
                    <a:pt x="13890" y="1948"/>
                    <a:pt x="11499" y="0"/>
                    <a:pt x="10397" y="0"/>
                  </a:cubicBezTo>
                  <a:close/>
                </a:path>
              </a:pathLst>
            </a:custGeom>
            <a:solidFill>
              <a:srgbClr val="B7D5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4" name="Google Shape;3597;p70">
              <a:extLst>
                <a:ext uri="{FF2B5EF4-FFF2-40B4-BE49-F238E27FC236}">
                  <a16:creationId xmlns="" xmlns:a16="http://schemas.microsoft.com/office/drawing/2014/main" id="{3BB08D1E-71D1-4C99-9068-79825BD938EB}"/>
                </a:ext>
              </a:extLst>
            </p:cNvPr>
            <p:cNvSpPr/>
            <p:nvPr/>
          </p:nvSpPr>
          <p:spPr>
            <a:xfrm>
              <a:off x="7273319" y="1764282"/>
              <a:ext cx="125421" cy="286383"/>
            </a:xfrm>
            <a:custGeom>
              <a:avLst/>
              <a:gdLst/>
              <a:ahLst/>
              <a:cxnLst/>
              <a:rect l="l" t="t" r="r" b="b"/>
              <a:pathLst>
                <a:path w="8360" h="19089" extrusionOk="0">
                  <a:moveTo>
                    <a:pt x="8359" y="1"/>
                  </a:moveTo>
                  <a:lnTo>
                    <a:pt x="8359" y="1"/>
                  </a:lnTo>
                  <a:cubicBezTo>
                    <a:pt x="8359" y="183"/>
                    <a:pt x="8329" y="396"/>
                    <a:pt x="8298" y="700"/>
                  </a:cubicBezTo>
                  <a:cubicBezTo>
                    <a:pt x="8268" y="1277"/>
                    <a:pt x="8177" y="2128"/>
                    <a:pt x="7964" y="3162"/>
                  </a:cubicBezTo>
                  <a:cubicBezTo>
                    <a:pt x="7751" y="4408"/>
                    <a:pt x="7447" y="5593"/>
                    <a:pt x="7022" y="6779"/>
                  </a:cubicBezTo>
                  <a:cubicBezTo>
                    <a:pt x="6809" y="7447"/>
                    <a:pt x="6535" y="8116"/>
                    <a:pt x="6231" y="8815"/>
                  </a:cubicBezTo>
                  <a:cubicBezTo>
                    <a:pt x="6171" y="8998"/>
                    <a:pt x="6079" y="9180"/>
                    <a:pt x="5988" y="9332"/>
                  </a:cubicBezTo>
                  <a:cubicBezTo>
                    <a:pt x="5867" y="9484"/>
                    <a:pt x="5715" y="9575"/>
                    <a:pt x="5532" y="9606"/>
                  </a:cubicBezTo>
                  <a:lnTo>
                    <a:pt x="4408" y="9970"/>
                  </a:lnTo>
                  <a:lnTo>
                    <a:pt x="4013" y="10062"/>
                  </a:lnTo>
                  <a:lnTo>
                    <a:pt x="3861" y="10122"/>
                  </a:lnTo>
                  <a:lnTo>
                    <a:pt x="4013" y="10213"/>
                  </a:lnTo>
                  <a:lnTo>
                    <a:pt x="4043" y="10234"/>
                  </a:lnTo>
                  <a:lnTo>
                    <a:pt x="4043" y="10234"/>
                  </a:lnTo>
                  <a:lnTo>
                    <a:pt x="4043" y="10244"/>
                  </a:lnTo>
                  <a:lnTo>
                    <a:pt x="4053" y="10241"/>
                  </a:lnTo>
                  <a:lnTo>
                    <a:pt x="4053" y="10241"/>
                  </a:lnTo>
                  <a:lnTo>
                    <a:pt x="5354" y="11118"/>
                  </a:lnTo>
                  <a:lnTo>
                    <a:pt x="5354" y="11118"/>
                  </a:lnTo>
                  <a:lnTo>
                    <a:pt x="1520" y="16779"/>
                  </a:lnTo>
                  <a:lnTo>
                    <a:pt x="395" y="18451"/>
                  </a:lnTo>
                  <a:lnTo>
                    <a:pt x="92" y="18937"/>
                  </a:lnTo>
                  <a:cubicBezTo>
                    <a:pt x="61" y="18967"/>
                    <a:pt x="31" y="19028"/>
                    <a:pt x="0" y="19089"/>
                  </a:cubicBezTo>
                  <a:cubicBezTo>
                    <a:pt x="31" y="19059"/>
                    <a:pt x="92" y="18998"/>
                    <a:pt x="122" y="18937"/>
                  </a:cubicBezTo>
                  <a:lnTo>
                    <a:pt x="426" y="18511"/>
                  </a:lnTo>
                  <a:lnTo>
                    <a:pt x="1611" y="16840"/>
                  </a:lnTo>
                  <a:lnTo>
                    <a:pt x="5502" y="11125"/>
                  </a:lnTo>
                  <a:lnTo>
                    <a:pt x="5532" y="11065"/>
                  </a:lnTo>
                  <a:lnTo>
                    <a:pt x="5472" y="11004"/>
                  </a:lnTo>
                  <a:lnTo>
                    <a:pt x="4199" y="10192"/>
                  </a:lnTo>
                  <a:lnTo>
                    <a:pt x="4199" y="10192"/>
                  </a:lnTo>
                  <a:lnTo>
                    <a:pt x="4408" y="10122"/>
                  </a:lnTo>
                  <a:lnTo>
                    <a:pt x="5563" y="9758"/>
                  </a:lnTo>
                  <a:cubicBezTo>
                    <a:pt x="5745" y="9727"/>
                    <a:pt x="5958" y="9606"/>
                    <a:pt x="6079" y="9423"/>
                  </a:cubicBezTo>
                  <a:cubicBezTo>
                    <a:pt x="6171" y="9241"/>
                    <a:pt x="6262" y="9058"/>
                    <a:pt x="6353" y="8876"/>
                  </a:cubicBezTo>
                  <a:cubicBezTo>
                    <a:pt x="6657" y="8177"/>
                    <a:pt x="6900" y="7478"/>
                    <a:pt x="7143" y="6840"/>
                  </a:cubicBezTo>
                  <a:cubicBezTo>
                    <a:pt x="7538" y="5654"/>
                    <a:pt x="7842" y="4438"/>
                    <a:pt x="8055" y="3192"/>
                  </a:cubicBezTo>
                  <a:cubicBezTo>
                    <a:pt x="8177" y="2371"/>
                    <a:pt x="8298" y="1520"/>
                    <a:pt x="8329" y="700"/>
                  </a:cubicBezTo>
                  <a:cubicBezTo>
                    <a:pt x="8359" y="365"/>
                    <a:pt x="8359" y="153"/>
                    <a:pt x="8359"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5" name="Google Shape;3598;p70">
              <a:extLst>
                <a:ext uri="{FF2B5EF4-FFF2-40B4-BE49-F238E27FC236}">
                  <a16:creationId xmlns="" xmlns:a16="http://schemas.microsoft.com/office/drawing/2014/main" id="{0B194DDB-69D4-4B04-8120-46A9343AE0D0}"/>
                </a:ext>
              </a:extLst>
            </p:cNvPr>
            <p:cNvSpPr/>
            <p:nvPr/>
          </p:nvSpPr>
          <p:spPr>
            <a:xfrm>
              <a:off x="7419699" y="1777965"/>
              <a:ext cx="58840" cy="247166"/>
            </a:xfrm>
            <a:custGeom>
              <a:avLst/>
              <a:gdLst/>
              <a:ahLst/>
              <a:cxnLst/>
              <a:rect l="l" t="t" r="r" b="b"/>
              <a:pathLst>
                <a:path w="3922" h="16475" extrusionOk="0">
                  <a:moveTo>
                    <a:pt x="3709" y="0"/>
                  </a:moveTo>
                  <a:cubicBezTo>
                    <a:pt x="3526" y="0"/>
                    <a:pt x="3344" y="31"/>
                    <a:pt x="3192" y="92"/>
                  </a:cubicBezTo>
                  <a:cubicBezTo>
                    <a:pt x="2554" y="335"/>
                    <a:pt x="2037" y="791"/>
                    <a:pt x="1672" y="1338"/>
                  </a:cubicBezTo>
                  <a:cubicBezTo>
                    <a:pt x="1399" y="1733"/>
                    <a:pt x="1186" y="2128"/>
                    <a:pt x="1003" y="2554"/>
                  </a:cubicBezTo>
                  <a:cubicBezTo>
                    <a:pt x="791" y="3040"/>
                    <a:pt x="608" y="3526"/>
                    <a:pt x="456" y="4043"/>
                  </a:cubicBezTo>
                  <a:cubicBezTo>
                    <a:pt x="122" y="5198"/>
                    <a:pt x="0" y="6414"/>
                    <a:pt x="31" y="7599"/>
                  </a:cubicBezTo>
                  <a:cubicBezTo>
                    <a:pt x="61" y="8238"/>
                    <a:pt x="152" y="8846"/>
                    <a:pt x="335" y="9453"/>
                  </a:cubicBezTo>
                  <a:cubicBezTo>
                    <a:pt x="487" y="10031"/>
                    <a:pt x="639" y="10608"/>
                    <a:pt x="791" y="11125"/>
                  </a:cubicBezTo>
                  <a:cubicBezTo>
                    <a:pt x="1095" y="12189"/>
                    <a:pt x="1368" y="13162"/>
                    <a:pt x="1611" y="13952"/>
                  </a:cubicBezTo>
                  <a:cubicBezTo>
                    <a:pt x="1885" y="14742"/>
                    <a:pt x="2098" y="15381"/>
                    <a:pt x="2280" y="15806"/>
                  </a:cubicBezTo>
                  <a:cubicBezTo>
                    <a:pt x="2402" y="16019"/>
                    <a:pt x="2462" y="16201"/>
                    <a:pt x="2523" y="16292"/>
                  </a:cubicBezTo>
                  <a:cubicBezTo>
                    <a:pt x="2554" y="16353"/>
                    <a:pt x="2584" y="16414"/>
                    <a:pt x="2614" y="16475"/>
                  </a:cubicBezTo>
                  <a:cubicBezTo>
                    <a:pt x="2584" y="16414"/>
                    <a:pt x="2584" y="16353"/>
                    <a:pt x="2554" y="16292"/>
                  </a:cubicBezTo>
                  <a:cubicBezTo>
                    <a:pt x="2493" y="16171"/>
                    <a:pt x="2432" y="16019"/>
                    <a:pt x="2341" y="15806"/>
                  </a:cubicBezTo>
                  <a:cubicBezTo>
                    <a:pt x="2189" y="15350"/>
                    <a:pt x="1976" y="14712"/>
                    <a:pt x="1733" y="13922"/>
                  </a:cubicBezTo>
                  <a:cubicBezTo>
                    <a:pt x="1490" y="13101"/>
                    <a:pt x="1186" y="12159"/>
                    <a:pt x="943" y="11095"/>
                  </a:cubicBezTo>
                  <a:cubicBezTo>
                    <a:pt x="669" y="10031"/>
                    <a:pt x="244" y="8876"/>
                    <a:pt x="213" y="7599"/>
                  </a:cubicBezTo>
                  <a:cubicBezTo>
                    <a:pt x="152" y="6414"/>
                    <a:pt x="304" y="5228"/>
                    <a:pt x="608" y="4073"/>
                  </a:cubicBezTo>
                  <a:cubicBezTo>
                    <a:pt x="760" y="3587"/>
                    <a:pt x="912" y="3070"/>
                    <a:pt x="1125" y="2614"/>
                  </a:cubicBezTo>
                  <a:cubicBezTo>
                    <a:pt x="1307" y="2189"/>
                    <a:pt x="1520" y="1794"/>
                    <a:pt x="1763" y="1399"/>
                  </a:cubicBezTo>
                  <a:cubicBezTo>
                    <a:pt x="2098" y="852"/>
                    <a:pt x="2614" y="426"/>
                    <a:pt x="3222" y="152"/>
                  </a:cubicBezTo>
                  <a:cubicBezTo>
                    <a:pt x="3435" y="61"/>
                    <a:pt x="3678" y="31"/>
                    <a:pt x="392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6" name="Google Shape;3599;p70">
              <a:extLst>
                <a:ext uri="{FF2B5EF4-FFF2-40B4-BE49-F238E27FC236}">
                  <a16:creationId xmlns="" xmlns:a16="http://schemas.microsoft.com/office/drawing/2014/main" id="{71FEC953-1ECC-423A-ABE2-C160C0E45405}"/>
                </a:ext>
              </a:extLst>
            </p:cNvPr>
            <p:cNvSpPr/>
            <p:nvPr/>
          </p:nvSpPr>
          <p:spPr>
            <a:xfrm>
              <a:off x="7318912" y="2043764"/>
              <a:ext cx="205684" cy="105858"/>
            </a:xfrm>
            <a:custGeom>
              <a:avLst/>
              <a:gdLst/>
              <a:ahLst/>
              <a:cxnLst/>
              <a:rect l="l" t="t" r="r" b="b"/>
              <a:pathLst>
                <a:path w="13710" h="7056" extrusionOk="0">
                  <a:moveTo>
                    <a:pt x="4546" y="0"/>
                  </a:moveTo>
                  <a:cubicBezTo>
                    <a:pt x="3348" y="0"/>
                    <a:pt x="2077" y="20"/>
                    <a:pt x="761" y="65"/>
                  </a:cubicBezTo>
                  <a:lnTo>
                    <a:pt x="700" y="65"/>
                  </a:lnTo>
                  <a:lnTo>
                    <a:pt x="700" y="186"/>
                  </a:lnTo>
                  <a:lnTo>
                    <a:pt x="1" y="4746"/>
                  </a:lnTo>
                  <a:lnTo>
                    <a:pt x="1" y="4807"/>
                  </a:lnTo>
                  <a:lnTo>
                    <a:pt x="92" y="4807"/>
                  </a:lnTo>
                  <a:lnTo>
                    <a:pt x="5898" y="6478"/>
                  </a:lnTo>
                  <a:lnTo>
                    <a:pt x="7569" y="6904"/>
                  </a:lnTo>
                  <a:lnTo>
                    <a:pt x="8025" y="7025"/>
                  </a:lnTo>
                  <a:lnTo>
                    <a:pt x="8025" y="7025"/>
                  </a:lnTo>
                  <a:lnTo>
                    <a:pt x="7600" y="6904"/>
                  </a:lnTo>
                  <a:lnTo>
                    <a:pt x="5928" y="6387"/>
                  </a:lnTo>
                  <a:lnTo>
                    <a:pt x="163" y="4706"/>
                  </a:lnTo>
                  <a:lnTo>
                    <a:pt x="163" y="4706"/>
                  </a:lnTo>
                  <a:cubicBezTo>
                    <a:pt x="374" y="3298"/>
                    <a:pt x="613" y="1801"/>
                    <a:pt x="852" y="217"/>
                  </a:cubicBezTo>
                  <a:lnTo>
                    <a:pt x="852" y="214"/>
                  </a:lnTo>
                  <a:lnTo>
                    <a:pt x="852" y="214"/>
                  </a:lnTo>
                  <a:cubicBezTo>
                    <a:pt x="2058" y="174"/>
                    <a:pt x="3226" y="158"/>
                    <a:pt x="4333" y="158"/>
                  </a:cubicBezTo>
                  <a:cubicBezTo>
                    <a:pt x="6485" y="158"/>
                    <a:pt x="8408" y="218"/>
                    <a:pt x="9940" y="278"/>
                  </a:cubicBezTo>
                  <a:cubicBezTo>
                    <a:pt x="11095" y="338"/>
                    <a:pt x="12038" y="399"/>
                    <a:pt x="12706" y="430"/>
                  </a:cubicBezTo>
                  <a:lnTo>
                    <a:pt x="13466" y="490"/>
                  </a:lnTo>
                  <a:lnTo>
                    <a:pt x="13709" y="490"/>
                  </a:lnTo>
                  <a:cubicBezTo>
                    <a:pt x="13649" y="460"/>
                    <a:pt x="13557" y="460"/>
                    <a:pt x="13466" y="460"/>
                  </a:cubicBezTo>
                  <a:lnTo>
                    <a:pt x="12706" y="369"/>
                  </a:lnTo>
                  <a:cubicBezTo>
                    <a:pt x="12038" y="308"/>
                    <a:pt x="11095" y="247"/>
                    <a:pt x="9940" y="156"/>
                  </a:cubicBezTo>
                  <a:cubicBezTo>
                    <a:pt x="8459" y="60"/>
                    <a:pt x="6612" y="0"/>
                    <a:pt x="4546" y="0"/>
                  </a:cubicBezTo>
                  <a:close/>
                  <a:moveTo>
                    <a:pt x="8025" y="7025"/>
                  </a:moveTo>
                  <a:cubicBezTo>
                    <a:pt x="8086" y="7056"/>
                    <a:pt x="8117" y="7056"/>
                    <a:pt x="8177" y="7056"/>
                  </a:cubicBezTo>
                  <a:cubicBezTo>
                    <a:pt x="8147" y="7025"/>
                    <a:pt x="8086" y="7025"/>
                    <a:pt x="8025" y="7025"/>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7" name="Google Shape;3600;p70">
              <a:extLst>
                <a:ext uri="{FF2B5EF4-FFF2-40B4-BE49-F238E27FC236}">
                  <a16:creationId xmlns="" xmlns:a16="http://schemas.microsoft.com/office/drawing/2014/main" id="{0268B618-C560-4ADA-893C-DDCE407F1807}"/>
                </a:ext>
              </a:extLst>
            </p:cNvPr>
            <p:cNvSpPr/>
            <p:nvPr/>
          </p:nvSpPr>
          <p:spPr>
            <a:xfrm>
              <a:off x="7466207" y="2037313"/>
              <a:ext cx="54744" cy="11117"/>
            </a:xfrm>
            <a:custGeom>
              <a:avLst/>
              <a:gdLst/>
              <a:ahLst/>
              <a:cxnLst/>
              <a:rect l="l" t="t" r="r" b="b"/>
              <a:pathLst>
                <a:path w="3649" h="741" extrusionOk="0">
                  <a:moveTo>
                    <a:pt x="3329" y="1"/>
                  </a:moveTo>
                  <a:cubicBezTo>
                    <a:pt x="2798" y="1"/>
                    <a:pt x="2270" y="64"/>
                    <a:pt x="1764" y="191"/>
                  </a:cubicBezTo>
                  <a:cubicBezTo>
                    <a:pt x="1156" y="312"/>
                    <a:pt x="548" y="495"/>
                    <a:pt x="1" y="738"/>
                  </a:cubicBezTo>
                  <a:cubicBezTo>
                    <a:pt x="1" y="740"/>
                    <a:pt x="4" y="741"/>
                    <a:pt x="11" y="741"/>
                  </a:cubicBezTo>
                  <a:cubicBezTo>
                    <a:pt x="108" y="741"/>
                    <a:pt x="884" y="544"/>
                    <a:pt x="1794" y="373"/>
                  </a:cubicBezTo>
                  <a:cubicBezTo>
                    <a:pt x="2797" y="160"/>
                    <a:pt x="3648" y="69"/>
                    <a:pt x="3648" y="9"/>
                  </a:cubicBezTo>
                  <a:cubicBezTo>
                    <a:pt x="3542" y="3"/>
                    <a:pt x="3435" y="1"/>
                    <a:pt x="3329"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8" name="Google Shape;3601;p70">
              <a:extLst>
                <a:ext uri="{FF2B5EF4-FFF2-40B4-BE49-F238E27FC236}">
                  <a16:creationId xmlns="" xmlns:a16="http://schemas.microsoft.com/office/drawing/2014/main" id="{974D6350-7C66-4900-9C81-F09D700D1DFB}"/>
                </a:ext>
              </a:extLst>
            </p:cNvPr>
            <p:cNvSpPr/>
            <p:nvPr/>
          </p:nvSpPr>
          <p:spPr>
            <a:xfrm>
              <a:off x="7266928" y="2283069"/>
              <a:ext cx="30575" cy="29495"/>
            </a:xfrm>
            <a:custGeom>
              <a:avLst/>
              <a:gdLst/>
              <a:ahLst/>
              <a:cxnLst/>
              <a:rect l="l" t="t" r="r" b="b"/>
              <a:pathLst>
                <a:path w="2038" h="1966" extrusionOk="0">
                  <a:moveTo>
                    <a:pt x="1083" y="0"/>
                  </a:moveTo>
                  <a:cubicBezTo>
                    <a:pt x="957" y="0"/>
                    <a:pt x="829" y="25"/>
                    <a:pt x="700" y="72"/>
                  </a:cubicBezTo>
                  <a:cubicBezTo>
                    <a:pt x="426" y="193"/>
                    <a:pt x="244" y="406"/>
                    <a:pt x="153" y="710"/>
                  </a:cubicBezTo>
                  <a:cubicBezTo>
                    <a:pt x="1" y="1227"/>
                    <a:pt x="274" y="1774"/>
                    <a:pt x="821" y="1926"/>
                  </a:cubicBezTo>
                  <a:cubicBezTo>
                    <a:pt x="910" y="1952"/>
                    <a:pt x="1004" y="1966"/>
                    <a:pt x="1098" y="1966"/>
                  </a:cubicBezTo>
                  <a:cubicBezTo>
                    <a:pt x="1328" y="1966"/>
                    <a:pt x="1561" y="1885"/>
                    <a:pt x="1733" y="1713"/>
                  </a:cubicBezTo>
                  <a:cubicBezTo>
                    <a:pt x="1885" y="1591"/>
                    <a:pt x="2007" y="1379"/>
                    <a:pt x="2037" y="1166"/>
                  </a:cubicBezTo>
                  <a:cubicBezTo>
                    <a:pt x="2037" y="1105"/>
                    <a:pt x="2037" y="1014"/>
                    <a:pt x="2037" y="923"/>
                  </a:cubicBezTo>
                  <a:cubicBezTo>
                    <a:pt x="2007" y="923"/>
                    <a:pt x="2007" y="1014"/>
                    <a:pt x="1976" y="1166"/>
                  </a:cubicBezTo>
                  <a:cubicBezTo>
                    <a:pt x="1916" y="1348"/>
                    <a:pt x="1825" y="1500"/>
                    <a:pt x="1673" y="1622"/>
                  </a:cubicBezTo>
                  <a:cubicBezTo>
                    <a:pt x="1505" y="1748"/>
                    <a:pt x="1322" y="1816"/>
                    <a:pt x="1135" y="1816"/>
                  </a:cubicBezTo>
                  <a:cubicBezTo>
                    <a:pt x="1052" y="1816"/>
                    <a:pt x="967" y="1802"/>
                    <a:pt x="882" y="1774"/>
                  </a:cubicBezTo>
                  <a:cubicBezTo>
                    <a:pt x="639" y="1713"/>
                    <a:pt x="457" y="1531"/>
                    <a:pt x="366" y="1318"/>
                  </a:cubicBezTo>
                  <a:cubicBezTo>
                    <a:pt x="183" y="892"/>
                    <a:pt x="366" y="406"/>
                    <a:pt x="791" y="224"/>
                  </a:cubicBezTo>
                  <a:cubicBezTo>
                    <a:pt x="905" y="173"/>
                    <a:pt x="1019" y="148"/>
                    <a:pt x="1131" y="148"/>
                  </a:cubicBezTo>
                  <a:cubicBezTo>
                    <a:pt x="1288" y="148"/>
                    <a:pt x="1440" y="196"/>
                    <a:pt x="1581" y="284"/>
                  </a:cubicBezTo>
                  <a:cubicBezTo>
                    <a:pt x="1764" y="375"/>
                    <a:pt x="1885" y="527"/>
                    <a:pt x="1946" y="710"/>
                  </a:cubicBezTo>
                  <a:cubicBezTo>
                    <a:pt x="2007" y="862"/>
                    <a:pt x="2037" y="923"/>
                    <a:pt x="2037" y="923"/>
                  </a:cubicBezTo>
                  <a:cubicBezTo>
                    <a:pt x="2037" y="862"/>
                    <a:pt x="2037" y="771"/>
                    <a:pt x="2007" y="710"/>
                  </a:cubicBezTo>
                  <a:cubicBezTo>
                    <a:pt x="1946" y="497"/>
                    <a:pt x="1825" y="315"/>
                    <a:pt x="1642" y="193"/>
                  </a:cubicBezTo>
                  <a:cubicBezTo>
                    <a:pt x="1474" y="62"/>
                    <a:pt x="1283" y="0"/>
                    <a:pt x="108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9" name="Google Shape;3602;p70">
              <a:extLst>
                <a:ext uri="{FF2B5EF4-FFF2-40B4-BE49-F238E27FC236}">
                  <a16:creationId xmlns="" xmlns:a16="http://schemas.microsoft.com/office/drawing/2014/main" id="{6B4D4D76-BFF9-46E9-A853-E31C75490653}"/>
                </a:ext>
              </a:extLst>
            </p:cNvPr>
            <p:cNvSpPr/>
            <p:nvPr/>
          </p:nvSpPr>
          <p:spPr>
            <a:xfrm>
              <a:off x="7274235" y="1847726"/>
              <a:ext cx="112189" cy="200673"/>
            </a:xfrm>
            <a:custGeom>
              <a:avLst/>
              <a:gdLst/>
              <a:ahLst/>
              <a:cxnLst/>
              <a:rect l="l" t="t" r="r" b="b"/>
              <a:pathLst>
                <a:path w="7478" h="13376" extrusionOk="0">
                  <a:moveTo>
                    <a:pt x="7477" y="1"/>
                  </a:moveTo>
                  <a:lnTo>
                    <a:pt x="7477" y="1"/>
                  </a:lnTo>
                  <a:cubicBezTo>
                    <a:pt x="7265" y="700"/>
                    <a:pt x="6748" y="1825"/>
                    <a:pt x="6535" y="2524"/>
                  </a:cubicBezTo>
                  <a:cubicBezTo>
                    <a:pt x="6414" y="3041"/>
                    <a:pt x="6201" y="3527"/>
                    <a:pt x="5866" y="3922"/>
                  </a:cubicBezTo>
                  <a:cubicBezTo>
                    <a:pt x="5289" y="4469"/>
                    <a:pt x="4651" y="4317"/>
                    <a:pt x="3982" y="4591"/>
                  </a:cubicBezTo>
                  <a:cubicBezTo>
                    <a:pt x="4438" y="4682"/>
                    <a:pt x="5015" y="5199"/>
                    <a:pt x="5380" y="5503"/>
                  </a:cubicBezTo>
                  <a:cubicBezTo>
                    <a:pt x="3801" y="8046"/>
                    <a:pt x="311" y="12980"/>
                    <a:pt x="46" y="13353"/>
                  </a:cubicBezTo>
                  <a:lnTo>
                    <a:pt x="46" y="13353"/>
                  </a:lnTo>
                  <a:cubicBezTo>
                    <a:pt x="2302" y="12250"/>
                    <a:pt x="3930" y="10016"/>
                    <a:pt x="5198" y="7813"/>
                  </a:cubicBezTo>
                  <a:cubicBezTo>
                    <a:pt x="5471" y="7326"/>
                    <a:pt x="5745" y="6840"/>
                    <a:pt x="5988" y="6354"/>
                  </a:cubicBezTo>
                  <a:cubicBezTo>
                    <a:pt x="6170" y="6110"/>
                    <a:pt x="6262" y="5807"/>
                    <a:pt x="6292" y="5503"/>
                  </a:cubicBezTo>
                  <a:cubicBezTo>
                    <a:pt x="6322" y="5205"/>
                    <a:pt x="6119" y="4908"/>
                    <a:pt x="5826" y="4838"/>
                  </a:cubicBezTo>
                  <a:lnTo>
                    <a:pt x="5826" y="4838"/>
                  </a:lnTo>
                  <a:cubicBezTo>
                    <a:pt x="5887" y="4851"/>
                    <a:pt x="5948" y="4857"/>
                    <a:pt x="6008" y="4857"/>
                  </a:cubicBezTo>
                  <a:cubicBezTo>
                    <a:pt x="6331" y="4857"/>
                    <a:pt x="6632" y="4680"/>
                    <a:pt x="6809" y="4378"/>
                  </a:cubicBezTo>
                  <a:cubicBezTo>
                    <a:pt x="6991" y="4044"/>
                    <a:pt x="7082" y="3648"/>
                    <a:pt x="7113" y="3284"/>
                  </a:cubicBezTo>
                  <a:cubicBezTo>
                    <a:pt x="7204" y="2341"/>
                    <a:pt x="7356" y="943"/>
                    <a:pt x="7477" y="1"/>
                  </a:cubicBezTo>
                  <a:close/>
                  <a:moveTo>
                    <a:pt x="46" y="13353"/>
                  </a:moveTo>
                  <a:cubicBezTo>
                    <a:pt x="31" y="13360"/>
                    <a:pt x="16" y="13368"/>
                    <a:pt x="0" y="13375"/>
                  </a:cubicBezTo>
                  <a:lnTo>
                    <a:pt x="31" y="13375"/>
                  </a:lnTo>
                  <a:cubicBezTo>
                    <a:pt x="31" y="13375"/>
                    <a:pt x="36" y="13367"/>
                    <a:pt x="46" y="13353"/>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0" name="Google Shape;3603;p70">
              <a:extLst>
                <a:ext uri="{FF2B5EF4-FFF2-40B4-BE49-F238E27FC236}">
                  <a16:creationId xmlns="" xmlns:a16="http://schemas.microsoft.com/office/drawing/2014/main" id="{7D62EAB0-0EAD-49A7-831E-36640CB9D14D}"/>
                </a:ext>
              </a:extLst>
            </p:cNvPr>
            <p:cNvSpPr/>
            <p:nvPr/>
          </p:nvSpPr>
          <p:spPr>
            <a:xfrm>
              <a:off x="6969609" y="1953989"/>
              <a:ext cx="356639" cy="370292"/>
            </a:xfrm>
            <a:custGeom>
              <a:avLst/>
              <a:gdLst/>
              <a:ahLst/>
              <a:cxnLst/>
              <a:rect l="l" t="t" r="r" b="b"/>
              <a:pathLst>
                <a:path w="23772" h="24682" extrusionOk="0">
                  <a:moveTo>
                    <a:pt x="9849" y="0"/>
                  </a:moveTo>
                  <a:lnTo>
                    <a:pt x="1" y="9332"/>
                  </a:lnTo>
                  <a:lnTo>
                    <a:pt x="13466" y="24681"/>
                  </a:lnTo>
                  <a:cubicBezTo>
                    <a:pt x="13466" y="24681"/>
                    <a:pt x="23772" y="14134"/>
                    <a:pt x="23349" y="14134"/>
                  </a:cubicBezTo>
                  <a:cubicBezTo>
                    <a:pt x="23347" y="14134"/>
                    <a:pt x="23346" y="14134"/>
                    <a:pt x="23345" y="14134"/>
                  </a:cubicBezTo>
                  <a:cubicBezTo>
                    <a:pt x="23344" y="14134"/>
                    <a:pt x="23344" y="14134"/>
                    <a:pt x="23344" y="14134"/>
                  </a:cubicBezTo>
                  <a:cubicBezTo>
                    <a:pt x="23103" y="14134"/>
                    <a:pt x="9849" y="0"/>
                    <a:pt x="9849"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1" name="Google Shape;3604;p70">
              <a:extLst>
                <a:ext uri="{FF2B5EF4-FFF2-40B4-BE49-F238E27FC236}">
                  <a16:creationId xmlns="" xmlns:a16="http://schemas.microsoft.com/office/drawing/2014/main" id="{A6C272B5-B2B0-49D1-8945-A8E3CD874CEE}"/>
                </a:ext>
              </a:extLst>
            </p:cNvPr>
            <p:cNvSpPr/>
            <p:nvPr/>
          </p:nvSpPr>
          <p:spPr>
            <a:xfrm>
              <a:off x="7121914" y="2023751"/>
              <a:ext cx="206134" cy="98056"/>
            </a:xfrm>
            <a:custGeom>
              <a:avLst/>
              <a:gdLst/>
              <a:ahLst/>
              <a:cxnLst/>
              <a:rect l="l" t="t" r="r" b="b"/>
              <a:pathLst>
                <a:path w="13740" h="6536" extrusionOk="0">
                  <a:moveTo>
                    <a:pt x="5199" y="1"/>
                  </a:moveTo>
                  <a:lnTo>
                    <a:pt x="1582" y="548"/>
                  </a:lnTo>
                  <a:lnTo>
                    <a:pt x="1" y="2675"/>
                  </a:lnTo>
                  <a:cubicBezTo>
                    <a:pt x="1" y="2675"/>
                    <a:pt x="27" y="3172"/>
                    <a:pt x="321" y="3172"/>
                  </a:cubicBezTo>
                  <a:cubicBezTo>
                    <a:pt x="344" y="3172"/>
                    <a:pt x="369" y="3168"/>
                    <a:pt x="396" y="3162"/>
                  </a:cubicBezTo>
                  <a:cubicBezTo>
                    <a:pt x="670" y="3040"/>
                    <a:pt x="913" y="2858"/>
                    <a:pt x="1156" y="2645"/>
                  </a:cubicBezTo>
                  <a:lnTo>
                    <a:pt x="1278" y="4165"/>
                  </a:lnTo>
                  <a:cubicBezTo>
                    <a:pt x="1278" y="4165"/>
                    <a:pt x="1526" y="4426"/>
                    <a:pt x="1791" y="4426"/>
                  </a:cubicBezTo>
                  <a:cubicBezTo>
                    <a:pt x="1930" y="4426"/>
                    <a:pt x="2074" y="4354"/>
                    <a:pt x="2189" y="4134"/>
                  </a:cubicBezTo>
                  <a:lnTo>
                    <a:pt x="2615" y="5259"/>
                  </a:lnTo>
                  <a:cubicBezTo>
                    <a:pt x="2615" y="5259"/>
                    <a:pt x="2809" y="5466"/>
                    <a:pt x="3021" y="5466"/>
                  </a:cubicBezTo>
                  <a:cubicBezTo>
                    <a:pt x="3133" y="5466"/>
                    <a:pt x="3250" y="5408"/>
                    <a:pt x="3344" y="5229"/>
                  </a:cubicBezTo>
                  <a:lnTo>
                    <a:pt x="3983" y="6536"/>
                  </a:lnTo>
                  <a:cubicBezTo>
                    <a:pt x="4226" y="6445"/>
                    <a:pt x="4469" y="6262"/>
                    <a:pt x="4591" y="6019"/>
                  </a:cubicBezTo>
                  <a:cubicBezTo>
                    <a:pt x="4682" y="5806"/>
                    <a:pt x="4712" y="5563"/>
                    <a:pt x="4651" y="5350"/>
                  </a:cubicBezTo>
                  <a:lnTo>
                    <a:pt x="4651" y="5350"/>
                  </a:lnTo>
                  <a:cubicBezTo>
                    <a:pt x="4652" y="5350"/>
                    <a:pt x="6445" y="5563"/>
                    <a:pt x="7205" y="5745"/>
                  </a:cubicBezTo>
                  <a:cubicBezTo>
                    <a:pt x="7395" y="5791"/>
                    <a:pt x="7763" y="5808"/>
                    <a:pt x="8209" y="5808"/>
                  </a:cubicBezTo>
                  <a:cubicBezTo>
                    <a:pt x="9547" y="5808"/>
                    <a:pt x="11582" y="5654"/>
                    <a:pt x="11582" y="5654"/>
                  </a:cubicBezTo>
                  <a:lnTo>
                    <a:pt x="13101" y="6019"/>
                  </a:lnTo>
                  <a:lnTo>
                    <a:pt x="13740" y="2037"/>
                  </a:lnTo>
                  <a:lnTo>
                    <a:pt x="10579" y="2098"/>
                  </a:lnTo>
                  <a:lnTo>
                    <a:pt x="5199" y="1"/>
                  </a:lnTo>
                  <a:close/>
                </a:path>
              </a:pathLst>
            </a:custGeom>
            <a:solidFill>
              <a:srgbClr val="FBCE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2" name="Google Shape;3605;p70">
              <a:extLst>
                <a:ext uri="{FF2B5EF4-FFF2-40B4-BE49-F238E27FC236}">
                  <a16:creationId xmlns="" xmlns:a16="http://schemas.microsoft.com/office/drawing/2014/main" id="{2A0A48E0-051B-4EE2-9C7E-C38EC3A73184}"/>
                </a:ext>
              </a:extLst>
            </p:cNvPr>
            <p:cNvSpPr/>
            <p:nvPr/>
          </p:nvSpPr>
          <p:spPr>
            <a:xfrm>
              <a:off x="7138792" y="2030712"/>
              <a:ext cx="50183" cy="35466"/>
            </a:xfrm>
            <a:custGeom>
              <a:avLst/>
              <a:gdLst/>
              <a:ahLst/>
              <a:cxnLst/>
              <a:rect l="l" t="t" r="r" b="b"/>
              <a:pathLst>
                <a:path w="3345" h="2364" extrusionOk="0">
                  <a:moveTo>
                    <a:pt x="2938" y="0"/>
                  </a:moveTo>
                  <a:cubicBezTo>
                    <a:pt x="2848" y="0"/>
                    <a:pt x="2759" y="17"/>
                    <a:pt x="2675" y="53"/>
                  </a:cubicBezTo>
                  <a:cubicBezTo>
                    <a:pt x="2432" y="84"/>
                    <a:pt x="2189" y="145"/>
                    <a:pt x="1976" y="236"/>
                  </a:cubicBezTo>
                  <a:cubicBezTo>
                    <a:pt x="1672" y="327"/>
                    <a:pt x="1399" y="449"/>
                    <a:pt x="1125" y="540"/>
                  </a:cubicBezTo>
                  <a:cubicBezTo>
                    <a:pt x="852" y="661"/>
                    <a:pt x="578" y="813"/>
                    <a:pt x="335" y="996"/>
                  </a:cubicBezTo>
                  <a:cubicBezTo>
                    <a:pt x="213" y="1087"/>
                    <a:pt x="122" y="1208"/>
                    <a:pt x="92" y="1360"/>
                  </a:cubicBezTo>
                  <a:cubicBezTo>
                    <a:pt x="61" y="1452"/>
                    <a:pt x="61" y="1573"/>
                    <a:pt x="61" y="1695"/>
                  </a:cubicBezTo>
                  <a:cubicBezTo>
                    <a:pt x="1" y="1908"/>
                    <a:pt x="31" y="2151"/>
                    <a:pt x="92" y="2363"/>
                  </a:cubicBezTo>
                  <a:cubicBezTo>
                    <a:pt x="92" y="2363"/>
                    <a:pt x="122" y="2120"/>
                    <a:pt x="183" y="1695"/>
                  </a:cubicBezTo>
                  <a:cubicBezTo>
                    <a:pt x="183" y="1604"/>
                    <a:pt x="213" y="1482"/>
                    <a:pt x="244" y="1391"/>
                  </a:cubicBezTo>
                  <a:cubicBezTo>
                    <a:pt x="274" y="1269"/>
                    <a:pt x="335" y="1178"/>
                    <a:pt x="426" y="1117"/>
                  </a:cubicBezTo>
                  <a:cubicBezTo>
                    <a:pt x="669" y="965"/>
                    <a:pt x="912" y="813"/>
                    <a:pt x="1186" y="692"/>
                  </a:cubicBezTo>
                  <a:cubicBezTo>
                    <a:pt x="1490" y="570"/>
                    <a:pt x="1764" y="479"/>
                    <a:pt x="2007" y="388"/>
                  </a:cubicBezTo>
                  <a:cubicBezTo>
                    <a:pt x="2280" y="297"/>
                    <a:pt x="2493" y="205"/>
                    <a:pt x="2706" y="145"/>
                  </a:cubicBezTo>
                  <a:cubicBezTo>
                    <a:pt x="2856" y="123"/>
                    <a:pt x="3007" y="102"/>
                    <a:pt x="3157" y="102"/>
                  </a:cubicBezTo>
                  <a:cubicBezTo>
                    <a:pt x="3219" y="102"/>
                    <a:pt x="3282" y="105"/>
                    <a:pt x="3344" y="114"/>
                  </a:cubicBezTo>
                  <a:cubicBezTo>
                    <a:pt x="3215" y="41"/>
                    <a:pt x="3075" y="0"/>
                    <a:pt x="2938" y="0"/>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3" name="Google Shape;3606;p70">
              <a:extLst>
                <a:ext uri="{FF2B5EF4-FFF2-40B4-BE49-F238E27FC236}">
                  <a16:creationId xmlns="" xmlns:a16="http://schemas.microsoft.com/office/drawing/2014/main" id="{8B78AA0E-CDF3-4294-9A70-B4E0B2B0B624}"/>
                </a:ext>
              </a:extLst>
            </p:cNvPr>
            <p:cNvSpPr/>
            <p:nvPr/>
          </p:nvSpPr>
          <p:spPr>
            <a:xfrm>
              <a:off x="7151559" y="2048385"/>
              <a:ext cx="42427" cy="37401"/>
            </a:xfrm>
            <a:custGeom>
              <a:avLst/>
              <a:gdLst/>
              <a:ahLst/>
              <a:cxnLst/>
              <a:rect l="l" t="t" r="r" b="b"/>
              <a:pathLst>
                <a:path w="2828" h="2493" extrusionOk="0">
                  <a:moveTo>
                    <a:pt x="2827" y="0"/>
                  </a:moveTo>
                  <a:lnTo>
                    <a:pt x="2827" y="0"/>
                  </a:lnTo>
                  <a:cubicBezTo>
                    <a:pt x="2645" y="30"/>
                    <a:pt x="2432" y="91"/>
                    <a:pt x="2220" y="182"/>
                  </a:cubicBezTo>
                  <a:cubicBezTo>
                    <a:pt x="1855" y="274"/>
                    <a:pt x="1308" y="365"/>
                    <a:pt x="730" y="578"/>
                  </a:cubicBezTo>
                  <a:cubicBezTo>
                    <a:pt x="578" y="608"/>
                    <a:pt x="457" y="699"/>
                    <a:pt x="335" y="790"/>
                  </a:cubicBezTo>
                  <a:cubicBezTo>
                    <a:pt x="244" y="912"/>
                    <a:pt x="183" y="1033"/>
                    <a:pt x="153" y="1185"/>
                  </a:cubicBezTo>
                  <a:cubicBezTo>
                    <a:pt x="31" y="1398"/>
                    <a:pt x="1" y="1641"/>
                    <a:pt x="31" y="1885"/>
                  </a:cubicBezTo>
                  <a:cubicBezTo>
                    <a:pt x="61" y="2037"/>
                    <a:pt x="122" y="2188"/>
                    <a:pt x="183" y="2340"/>
                  </a:cubicBezTo>
                  <a:cubicBezTo>
                    <a:pt x="183" y="2371"/>
                    <a:pt x="213" y="2432"/>
                    <a:pt x="244" y="2492"/>
                  </a:cubicBezTo>
                  <a:cubicBezTo>
                    <a:pt x="244" y="2432"/>
                    <a:pt x="244" y="2371"/>
                    <a:pt x="244" y="2310"/>
                  </a:cubicBezTo>
                  <a:cubicBezTo>
                    <a:pt x="183" y="2158"/>
                    <a:pt x="153" y="2006"/>
                    <a:pt x="153" y="1854"/>
                  </a:cubicBezTo>
                  <a:cubicBezTo>
                    <a:pt x="183" y="1520"/>
                    <a:pt x="274" y="1185"/>
                    <a:pt x="457" y="881"/>
                  </a:cubicBezTo>
                  <a:cubicBezTo>
                    <a:pt x="548" y="821"/>
                    <a:pt x="669" y="760"/>
                    <a:pt x="821" y="730"/>
                  </a:cubicBezTo>
                  <a:cubicBezTo>
                    <a:pt x="1368" y="517"/>
                    <a:pt x="1885" y="395"/>
                    <a:pt x="2280" y="274"/>
                  </a:cubicBezTo>
                  <a:cubicBezTo>
                    <a:pt x="2463" y="213"/>
                    <a:pt x="2675" y="122"/>
                    <a:pt x="2827" y="0"/>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4" name="Google Shape;3607;p70">
              <a:extLst>
                <a:ext uri="{FF2B5EF4-FFF2-40B4-BE49-F238E27FC236}">
                  <a16:creationId xmlns="" xmlns:a16="http://schemas.microsoft.com/office/drawing/2014/main" id="{FC4BACB4-E478-4003-833D-434EF6BA4D83}"/>
                </a:ext>
              </a:extLst>
            </p:cNvPr>
            <p:cNvSpPr/>
            <p:nvPr/>
          </p:nvSpPr>
          <p:spPr>
            <a:xfrm>
              <a:off x="7167072" y="2079950"/>
              <a:ext cx="31025" cy="23164"/>
            </a:xfrm>
            <a:custGeom>
              <a:avLst/>
              <a:gdLst/>
              <a:ahLst/>
              <a:cxnLst/>
              <a:rect l="l" t="t" r="r" b="b"/>
              <a:pathLst>
                <a:path w="2068" h="1544" extrusionOk="0">
                  <a:moveTo>
                    <a:pt x="1778" y="1"/>
                  </a:moveTo>
                  <a:cubicBezTo>
                    <a:pt x="1725" y="1"/>
                    <a:pt x="1672" y="9"/>
                    <a:pt x="1611" y="24"/>
                  </a:cubicBezTo>
                  <a:lnTo>
                    <a:pt x="1094" y="24"/>
                  </a:lnTo>
                  <a:cubicBezTo>
                    <a:pt x="882" y="24"/>
                    <a:pt x="669" y="54"/>
                    <a:pt x="456" y="115"/>
                  </a:cubicBezTo>
                  <a:cubicBezTo>
                    <a:pt x="243" y="206"/>
                    <a:pt x="61" y="388"/>
                    <a:pt x="31" y="632"/>
                  </a:cubicBezTo>
                  <a:cubicBezTo>
                    <a:pt x="0" y="814"/>
                    <a:pt x="31" y="996"/>
                    <a:pt x="122" y="1179"/>
                  </a:cubicBezTo>
                  <a:cubicBezTo>
                    <a:pt x="182" y="1300"/>
                    <a:pt x="274" y="1452"/>
                    <a:pt x="395" y="1543"/>
                  </a:cubicBezTo>
                  <a:cubicBezTo>
                    <a:pt x="365" y="1392"/>
                    <a:pt x="304" y="1270"/>
                    <a:pt x="213" y="1118"/>
                  </a:cubicBezTo>
                  <a:cubicBezTo>
                    <a:pt x="152" y="966"/>
                    <a:pt x="152" y="814"/>
                    <a:pt x="182" y="662"/>
                  </a:cubicBezTo>
                  <a:cubicBezTo>
                    <a:pt x="213" y="480"/>
                    <a:pt x="365" y="358"/>
                    <a:pt x="517" y="297"/>
                  </a:cubicBezTo>
                  <a:cubicBezTo>
                    <a:pt x="699" y="236"/>
                    <a:pt x="912" y="176"/>
                    <a:pt x="1094" y="176"/>
                  </a:cubicBezTo>
                  <a:lnTo>
                    <a:pt x="1611" y="145"/>
                  </a:lnTo>
                  <a:cubicBezTo>
                    <a:pt x="1763" y="115"/>
                    <a:pt x="1885" y="84"/>
                    <a:pt x="1945" y="84"/>
                  </a:cubicBezTo>
                  <a:lnTo>
                    <a:pt x="2067" y="84"/>
                  </a:lnTo>
                  <a:cubicBezTo>
                    <a:pt x="2067" y="84"/>
                    <a:pt x="2037" y="24"/>
                    <a:pt x="1945" y="24"/>
                  </a:cubicBezTo>
                  <a:cubicBezTo>
                    <a:pt x="1885" y="9"/>
                    <a:pt x="1831" y="1"/>
                    <a:pt x="1778" y="1"/>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5" name="Google Shape;3608;p70">
              <a:extLst>
                <a:ext uri="{FF2B5EF4-FFF2-40B4-BE49-F238E27FC236}">
                  <a16:creationId xmlns="" xmlns:a16="http://schemas.microsoft.com/office/drawing/2014/main" id="{6A337C84-47D2-4CC2-92E9-56277E979976}"/>
                </a:ext>
              </a:extLst>
            </p:cNvPr>
            <p:cNvSpPr/>
            <p:nvPr/>
          </p:nvSpPr>
          <p:spPr>
            <a:xfrm>
              <a:off x="7135146" y="1391275"/>
              <a:ext cx="291859" cy="302795"/>
            </a:xfrm>
            <a:custGeom>
              <a:avLst/>
              <a:gdLst/>
              <a:ahLst/>
              <a:cxnLst/>
              <a:rect l="l" t="t" r="r" b="b"/>
              <a:pathLst>
                <a:path w="19454" h="20183" extrusionOk="0">
                  <a:moveTo>
                    <a:pt x="9107" y="1"/>
                  </a:moveTo>
                  <a:cubicBezTo>
                    <a:pt x="8496" y="1"/>
                    <a:pt x="7872" y="45"/>
                    <a:pt x="7235" y="122"/>
                  </a:cubicBezTo>
                  <a:cubicBezTo>
                    <a:pt x="5928" y="365"/>
                    <a:pt x="4712" y="912"/>
                    <a:pt x="3648" y="1672"/>
                  </a:cubicBezTo>
                  <a:cubicBezTo>
                    <a:pt x="2219" y="2644"/>
                    <a:pt x="1733" y="4407"/>
                    <a:pt x="1155" y="6018"/>
                  </a:cubicBezTo>
                  <a:cubicBezTo>
                    <a:pt x="0" y="9240"/>
                    <a:pt x="548" y="13404"/>
                    <a:pt x="1611" y="14468"/>
                  </a:cubicBezTo>
                  <a:lnTo>
                    <a:pt x="15137" y="20183"/>
                  </a:lnTo>
                  <a:cubicBezTo>
                    <a:pt x="17326" y="18784"/>
                    <a:pt x="18785" y="18116"/>
                    <a:pt x="19180" y="15532"/>
                  </a:cubicBezTo>
                  <a:cubicBezTo>
                    <a:pt x="19454" y="13830"/>
                    <a:pt x="18663" y="10243"/>
                    <a:pt x="18177" y="8541"/>
                  </a:cubicBezTo>
                  <a:cubicBezTo>
                    <a:pt x="17356" y="5806"/>
                    <a:pt x="16536" y="2979"/>
                    <a:pt x="14165" y="1429"/>
                  </a:cubicBezTo>
                  <a:cubicBezTo>
                    <a:pt x="12598" y="384"/>
                    <a:pt x="10912" y="1"/>
                    <a:pt x="9107"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6" name="Google Shape;3609;p70">
              <a:extLst>
                <a:ext uri="{FF2B5EF4-FFF2-40B4-BE49-F238E27FC236}">
                  <a16:creationId xmlns="" xmlns:a16="http://schemas.microsoft.com/office/drawing/2014/main" id="{7BED3ED1-60F2-4972-9442-124177A2A4F2}"/>
                </a:ext>
              </a:extLst>
            </p:cNvPr>
            <p:cNvSpPr/>
            <p:nvPr/>
          </p:nvSpPr>
          <p:spPr>
            <a:xfrm>
              <a:off x="7156120" y="1425856"/>
              <a:ext cx="216171" cy="393336"/>
            </a:xfrm>
            <a:custGeom>
              <a:avLst/>
              <a:gdLst/>
              <a:ahLst/>
              <a:cxnLst/>
              <a:rect l="l" t="t" r="r" b="b"/>
              <a:pathLst>
                <a:path w="14409" h="26218" extrusionOk="0">
                  <a:moveTo>
                    <a:pt x="4174" y="0"/>
                  </a:moveTo>
                  <a:cubicBezTo>
                    <a:pt x="1633" y="0"/>
                    <a:pt x="91" y="3255"/>
                    <a:pt x="61" y="5841"/>
                  </a:cubicBezTo>
                  <a:cubicBezTo>
                    <a:pt x="1" y="8789"/>
                    <a:pt x="61" y="12406"/>
                    <a:pt x="517" y="14565"/>
                  </a:cubicBezTo>
                  <a:cubicBezTo>
                    <a:pt x="1429" y="18972"/>
                    <a:pt x="4864" y="19397"/>
                    <a:pt x="4864" y="19397"/>
                  </a:cubicBezTo>
                  <a:cubicBezTo>
                    <a:pt x="4864" y="19397"/>
                    <a:pt x="4864" y="19458"/>
                    <a:pt x="4955" y="20765"/>
                  </a:cubicBezTo>
                  <a:lnTo>
                    <a:pt x="5077" y="23714"/>
                  </a:lnTo>
                  <a:cubicBezTo>
                    <a:pt x="5724" y="25500"/>
                    <a:pt x="6972" y="26218"/>
                    <a:pt x="8623" y="26218"/>
                  </a:cubicBezTo>
                  <a:cubicBezTo>
                    <a:pt x="10230" y="26218"/>
                    <a:pt x="12219" y="25538"/>
                    <a:pt x="14408" y="24504"/>
                  </a:cubicBezTo>
                  <a:lnTo>
                    <a:pt x="14165" y="3227"/>
                  </a:lnTo>
                  <a:cubicBezTo>
                    <a:pt x="14165" y="2437"/>
                    <a:pt x="13527" y="1768"/>
                    <a:pt x="12706" y="1707"/>
                  </a:cubicBezTo>
                  <a:lnTo>
                    <a:pt x="4347" y="5"/>
                  </a:lnTo>
                  <a:cubicBezTo>
                    <a:pt x="4289" y="2"/>
                    <a:pt x="4231" y="0"/>
                    <a:pt x="4174" y="0"/>
                  </a:cubicBezTo>
                  <a:close/>
                </a:path>
              </a:pathLst>
            </a:custGeom>
            <a:solidFill>
              <a:srgbClr val="FBCE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7" name="Google Shape;3610;p70">
              <a:extLst>
                <a:ext uri="{FF2B5EF4-FFF2-40B4-BE49-F238E27FC236}">
                  <a16:creationId xmlns="" xmlns:a16="http://schemas.microsoft.com/office/drawing/2014/main" id="{70BAEA6B-EEA8-4A26-91F0-7A0CDDA8BC55}"/>
                </a:ext>
              </a:extLst>
            </p:cNvPr>
            <p:cNvSpPr/>
            <p:nvPr/>
          </p:nvSpPr>
          <p:spPr>
            <a:xfrm>
              <a:off x="7177558" y="1556348"/>
              <a:ext cx="17343" cy="16428"/>
            </a:xfrm>
            <a:custGeom>
              <a:avLst/>
              <a:gdLst/>
              <a:ahLst/>
              <a:cxnLst/>
              <a:rect l="l" t="t" r="r" b="b"/>
              <a:pathLst>
                <a:path w="1156" h="1095" extrusionOk="0">
                  <a:moveTo>
                    <a:pt x="578" y="0"/>
                  </a:moveTo>
                  <a:cubicBezTo>
                    <a:pt x="274" y="0"/>
                    <a:pt x="31" y="243"/>
                    <a:pt x="0" y="547"/>
                  </a:cubicBezTo>
                  <a:lnTo>
                    <a:pt x="31" y="547"/>
                  </a:lnTo>
                  <a:cubicBezTo>
                    <a:pt x="31" y="851"/>
                    <a:pt x="274" y="1094"/>
                    <a:pt x="578" y="1094"/>
                  </a:cubicBezTo>
                  <a:cubicBezTo>
                    <a:pt x="882" y="1094"/>
                    <a:pt x="1125" y="882"/>
                    <a:pt x="1155" y="578"/>
                  </a:cubicBezTo>
                  <a:lnTo>
                    <a:pt x="1155" y="547"/>
                  </a:lnTo>
                  <a:cubicBezTo>
                    <a:pt x="1125" y="243"/>
                    <a:pt x="882" y="0"/>
                    <a:pt x="57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8" name="Google Shape;3611;p70">
              <a:extLst>
                <a:ext uri="{FF2B5EF4-FFF2-40B4-BE49-F238E27FC236}">
                  <a16:creationId xmlns="" xmlns:a16="http://schemas.microsoft.com/office/drawing/2014/main" id="{41E2EAF0-FF9B-49D5-BFA8-9D2313A1BA82}"/>
                </a:ext>
              </a:extLst>
            </p:cNvPr>
            <p:cNvSpPr/>
            <p:nvPr/>
          </p:nvSpPr>
          <p:spPr>
            <a:xfrm>
              <a:off x="7169802" y="1538105"/>
              <a:ext cx="35586" cy="10157"/>
            </a:xfrm>
            <a:custGeom>
              <a:avLst/>
              <a:gdLst/>
              <a:ahLst/>
              <a:cxnLst/>
              <a:rect l="l" t="t" r="r" b="b"/>
              <a:pathLst>
                <a:path w="2372" h="677" extrusionOk="0">
                  <a:moveTo>
                    <a:pt x="1125" y="0"/>
                  </a:moveTo>
                  <a:cubicBezTo>
                    <a:pt x="821" y="31"/>
                    <a:pt x="517" y="152"/>
                    <a:pt x="274" y="335"/>
                  </a:cubicBezTo>
                  <a:cubicBezTo>
                    <a:pt x="61" y="517"/>
                    <a:pt x="0" y="608"/>
                    <a:pt x="61" y="669"/>
                  </a:cubicBezTo>
                  <a:cubicBezTo>
                    <a:pt x="66" y="674"/>
                    <a:pt x="74" y="676"/>
                    <a:pt x="84" y="676"/>
                  </a:cubicBezTo>
                  <a:cubicBezTo>
                    <a:pt x="194" y="676"/>
                    <a:pt x="598" y="393"/>
                    <a:pt x="1156" y="365"/>
                  </a:cubicBezTo>
                  <a:cubicBezTo>
                    <a:pt x="1188" y="364"/>
                    <a:pt x="1219" y="363"/>
                    <a:pt x="1251" y="363"/>
                  </a:cubicBezTo>
                  <a:cubicBezTo>
                    <a:pt x="1751" y="363"/>
                    <a:pt x="2133" y="556"/>
                    <a:pt x="2250" y="556"/>
                  </a:cubicBezTo>
                  <a:cubicBezTo>
                    <a:pt x="2264" y="556"/>
                    <a:pt x="2274" y="554"/>
                    <a:pt x="2280" y="547"/>
                  </a:cubicBezTo>
                  <a:cubicBezTo>
                    <a:pt x="2371" y="456"/>
                    <a:pt x="2250" y="365"/>
                    <a:pt x="2037" y="244"/>
                  </a:cubicBezTo>
                  <a:cubicBezTo>
                    <a:pt x="1763" y="61"/>
                    <a:pt x="1459" y="0"/>
                    <a:pt x="112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9" name="Google Shape;3612;p70">
              <a:extLst>
                <a:ext uri="{FF2B5EF4-FFF2-40B4-BE49-F238E27FC236}">
                  <a16:creationId xmlns="" xmlns:a16="http://schemas.microsoft.com/office/drawing/2014/main" id="{5EDB0E12-5E16-4BEE-986B-92871D02D470}"/>
                </a:ext>
              </a:extLst>
            </p:cNvPr>
            <p:cNvSpPr/>
            <p:nvPr/>
          </p:nvSpPr>
          <p:spPr>
            <a:xfrm>
              <a:off x="7260552" y="1552207"/>
              <a:ext cx="16878" cy="16053"/>
            </a:xfrm>
            <a:custGeom>
              <a:avLst/>
              <a:gdLst/>
              <a:ahLst/>
              <a:cxnLst/>
              <a:rect l="l" t="t" r="r" b="b"/>
              <a:pathLst>
                <a:path w="1125" h="1070" extrusionOk="0">
                  <a:moveTo>
                    <a:pt x="501" y="0"/>
                  </a:moveTo>
                  <a:cubicBezTo>
                    <a:pt x="244" y="0"/>
                    <a:pt x="0" y="233"/>
                    <a:pt x="0" y="519"/>
                  </a:cubicBezTo>
                  <a:cubicBezTo>
                    <a:pt x="0" y="823"/>
                    <a:pt x="274" y="1066"/>
                    <a:pt x="578" y="1066"/>
                  </a:cubicBezTo>
                  <a:cubicBezTo>
                    <a:pt x="595" y="1068"/>
                    <a:pt x="612" y="1069"/>
                    <a:pt x="629" y="1069"/>
                  </a:cubicBezTo>
                  <a:cubicBezTo>
                    <a:pt x="909" y="1069"/>
                    <a:pt x="1125" y="836"/>
                    <a:pt x="1125" y="550"/>
                  </a:cubicBezTo>
                  <a:cubicBezTo>
                    <a:pt x="1125" y="246"/>
                    <a:pt x="851" y="3"/>
                    <a:pt x="547" y="3"/>
                  </a:cubicBezTo>
                  <a:cubicBezTo>
                    <a:pt x="532" y="1"/>
                    <a:pt x="516" y="0"/>
                    <a:pt x="50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0" name="Google Shape;3613;p70">
              <a:extLst>
                <a:ext uri="{FF2B5EF4-FFF2-40B4-BE49-F238E27FC236}">
                  <a16:creationId xmlns="" xmlns:a16="http://schemas.microsoft.com/office/drawing/2014/main" id="{0A68A735-9AAF-49C6-86C4-323986A9E58F}"/>
                </a:ext>
              </a:extLst>
            </p:cNvPr>
            <p:cNvSpPr/>
            <p:nvPr/>
          </p:nvSpPr>
          <p:spPr>
            <a:xfrm>
              <a:off x="7259187" y="1531639"/>
              <a:ext cx="35121" cy="9782"/>
            </a:xfrm>
            <a:custGeom>
              <a:avLst/>
              <a:gdLst/>
              <a:ahLst/>
              <a:cxnLst/>
              <a:rect l="l" t="t" r="r" b="b"/>
              <a:pathLst>
                <a:path w="2341" h="652" extrusionOk="0">
                  <a:moveTo>
                    <a:pt x="1222" y="0"/>
                  </a:moveTo>
                  <a:cubicBezTo>
                    <a:pt x="1179" y="0"/>
                    <a:pt x="1137" y="2"/>
                    <a:pt x="1094" y="6"/>
                  </a:cubicBezTo>
                  <a:cubicBezTo>
                    <a:pt x="790" y="6"/>
                    <a:pt x="517" y="127"/>
                    <a:pt x="274" y="340"/>
                  </a:cubicBezTo>
                  <a:cubicBezTo>
                    <a:pt x="61" y="492"/>
                    <a:pt x="0" y="614"/>
                    <a:pt x="30" y="644"/>
                  </a:cubicBezTo>
                  <a:cubicBezTo>
                    <a:pt x="38" y="649"/>
                    <a:pt x="48" y="652"/>
                    <a:pt x="59" y="652"/>
                  </a:cubicBezTo>
                  <a:cubicBezTo>
                    <a:pt x="189" y="652"/>
                    <a:pt x="567" y="368"/>
                    <a:pt x="1125" y="340"/>
                  </a:cubicBezTo>
                  <a:cubicBezTo>
                    <a:pt x="1646" y="340"/>
                    <a:pt x="2078" y="541"/>
                    <a:pt x="2229" y="541"/>
                  </a:cubicBezTo>
                  <a:cubicBezTo>
                    <a:pt x="2254" y="541"/>
                    <a:pt x="2271" y="536"/>
                    <a:pt x="2280" y="523"/>
                  </a:cubicBezTo>
                  <a:cubicBezTo>
                    <a:pt x="2341" y="462"/>
                    <a:pt x="2219" y="371"/>
                    <a:pt x="2006" y="249"/>
                  </a:cubicBezTo>
                  <a:cubicBezTo>
                    <a:pt x="1794" y="90"/>
                    <a:pt x="1512" y="0"/>
                    <a:pt x="1222"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1" name="Google Shape;3614;p70">
              <a:extLst>
                <a:ext uri="{FF2B5EF4-FFF2-40B4-BE49-F238E27FC236}">
                  <a16:creationId xmlns="" xmlns:a16="http://schemas.microsoft.com/office/drawing/2014/main" id="{7ECA9A6D-9F83-45AE-BA93-81DF7D2261C3}"/>
                </a:ext>
              </a:extLst>
            </p:cNvPr>
            <p:cNvSpPr/>
            <p:nvPr/>
          </p:nvSpPr>
          <p:spPr>
            <a:xfrm>
              <a:off x="7206288" y="1531714"/>
              <a:ext cx="25549" cy="77263"/>
            </a:xfrm>
            <a:custGeom>
              <a:avLst/>
              <a:gdLst/>
              <a:ahLst/>
              <a:cxnLst/>
              <a:rect l="l" t="t" r="r" b="b"/>
              <a:pathLst>
                <a:path w="1703" h="5150" extrusionOk="0">
                  <a:moveTo>
                    <a:pt x="1638" y="0"/>
                  </a:moveTo>
                  <a:cubicBezTo>
                    <a:pt x="1540" y="0"/>
                    <a:pt x="1058" y="1357"/>
                    <a:pt x="486" y="3071"/>
                  </a:cubicBezTo>
                  <a:cubicBezTo>
                    <a:pt x="365" y="3496"/>
                    <a:pt x="243" y="3891"/>
                    <a:pt x="122" y="4287"/>
                  </a:cubicBezTo>
                  <a:cubicBezTo>
                    <a:pt x="31" y="4469"/>
                    <a:pt x="0" y="4682"/>
                    <a:pt x="61" y="4895"/>
                  </a:cubicBezTo>
                  <a:cubicBezTo>
                    <a:pt x="91" y="4986"/>
                    <a:pt x="213" y="5077"/>
                    <a:pt x="335" y="5107"/>
                  </a:cubicBezTo>
                  <a:cubicBezTo>
                    <a:pt x="395" y="5138"/>
                    <a:pt x="486" y="5138"/>
                    <a:pt x="578" y="5138"/>
                  </a:cubicBezTo>
                  <a:cubicBezTo>
                    <a:pt x="667" y="5146"/>
                    <a:pt x="759" y="5150"/>
                    <a:pt x="851" y="5150"/>
                  </a:cubicBezTo>
                  <a:cubicBezTo>
                    <a:pt x="1103" y="5150"/>
                    <a:pt x="1358" y="5121"/>
                    <a:pt x="1581" y="5077"/>
                  </a:cubicBezTo>
                  <a:cubicBezTo>
                    <a:pt x="1277" y="4986"/>
                    <a:pt x="942" y="4955"/>
                    <a:pt x="608" y="4955"/>
                  </a:cubicBezTo>
                  <a:cubicBezTo>
                    <a:pt x="426" y="4955"/>
                    <a:pt x="274" y="4925"/>
                    <a:pt x="243" y="4803"/>
                  </a:cubicBezTo>
                  <a:cubicBezTo>
                    <a:pt x="243" y="4651"/>
                    <a:pt x="274" y="4499"/>
                    <a:pt x="335" y="4347"/>
                  </a:cubicBezTo>
                  <a:cubicBezTo>
                    <a:pt x="456" y="3983"/>
                    <a:pt x="608" y="3557"/>
                    <a:pt x="730" y="3132"/>
                  </a:cubicBezTo>
                  <a:cubicBezTo>
                    <a:pt x="1307" y="1429"/>
                    <a:pt x="1702" y="1"/>
                    <a:pt x="1642" y="1"/>
                  </a:cubicBezTo>
                  <a:cubicBezTo>
                    <a:pt x="1641" y="0"/>
                    <a:pt x="1639" y="0"/>
                    <a:pt x="163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 name="Google Shape;3615;p70">
              <a:extLst>
                <a:ext uri="{FF2B5EF4-FFF2-40B4-BE49-F238E27FC236}">
                  <a16:creationId xmlns="" xmlns:a16="http://schemas.microsoft.com/office/drawing/2014/main" id="{CB5DBC65-A97E-496E-899B-EE7A2E393609}"/>
                </a:ext>
              </a:extLst>
            </p:cNvPr>
            <p:cNvSpPr/>
            <p:nvPr/>
          </p:nvSpPr>
          <p:spPr>
            <a:xfrm>
              <a:off x="7229077" y="1689045"/>
              <a:ext cx="87570" cy="44392"/>
            </a:xfrm>
            <a:custGeom>
              <a:avLst/>
              <a:gdLst/>
              <a:ahLst/>
              <a:cxnLst/>
              <a:rect l="l" t="t" r="r" b="b"/>
              <a:pathLst>
                <a:path w="5837" h="2959" extrusionOk="0">
                  <a:moveTo>
                    <a:pt x="5837" y="0"/>
                  </a:moveTo>
                  <a:lnTo>
                    <a:pt x="5837" y="0"/>
                  </a:lnTo>
                  <a:cubicBezTo>
                    <a:pt x="4074" y="1125"/>
                    <a:pt x="2068" y="1763"/>
                    <a:pt x="1" y="1854"/>
                  </a:cubicBezTo>
                  <a:lnTo>
                    <a:pt x="62" y="2949"/>
                  </a:lnTo>
                  <a:cubicBezTo>
                    <a:pt x="206" y="2956"/>
                    <a:pt x="347" y="2959"/>
                    <a:pt x="485" y="2959"/>
                  </a:cubicBezTo>
                  <a:cubicBezTo>
                    <a:pt x="4585" y="2959"/>
                    <a:pt x="5837" y="0"/>
                    <a:pt x="5837"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 name="Google Shape;3616;p70">
              <a:extLst>
                <a:ext uri="{FF2B5EF4-FFF2-40B4-BE49-F238E27FC236}">
                  <a16:creationId xmlns="" xmlns:a16="http://schemas.microsoft.com/office/drawing/2014/main" id="{304BA780-F1ED-4108-BF6A-8C9454A74974}"/>
                </a:ext>
              </a:extLst>
            </p:cNvPr>
            <p:cNvSpPr/>
            <p:nvPr/>
          </p:nvSpPr>
          <p:spPr>
            <a:xfrm>
              <a:off x="7228627" y="1622914"/>
              <a:ext cx="28295" cy="24694"/>
            </a:xfrm>
            <a:custGeom>
              <a:avLst/>
              <a:gdLst/>
              <a:ahLst/>
              <a:cxnLst/>
              <a:rect l="l" t="t" r="r" b="b"/>
              <a:pathLst>
                <a:path w="1886" h="1646" extrusionOk="0">
                  <a:moveTo>
                    <a:pt x="1004" y="1"/>
                  </a:moveTo>
                  <a:cubicBezTo>
                    <a:pt x="639" y="1"/>
                    <a:pt x="274" y="183"/>
                    <a:pt x="61" y="518"/>
                  </a:cubicBezTo>
                  <a:cubicBezTo>
                    <a:pt x="1" y="670"/>
                    <a:pt x="1" y="852"/>
                    <a:pt x="61" y="1004"/>
                  </a:cubicBezTo>
                  <a:cubicBezTo>
                    <a:pt x="92" y="1095"/>
                    <a:pt x="61" y="1034"/>
                    <a:pt x="122" y="1095"/>
                  </a:cubicBezTo>
                  <a:cubicBezTo>
                    <a:pt x="365" y="1278"/>
                    <a:pt x="517" y="1582"/>
                    <a:pt x="821" y="1642"/>
                  </a:cubicBezTo>
                  <a:cubicBezTo>
                    <a:pt x="848" y="1645"/>
                    <a:pt x="874" y="1646"/>
                    <a:pt x="900" y="1646"/>
                  </a:cubicBezTo>
                  <a:cubicBezTo>
                    <a:pt x="1234" y="1646"/>
                    <a:pt x="1536" y="1468"/>
                    <a:pt x="1733" y="1186"/>
                  </a:cubicBezTo>
                  <a:cubicBezTo>
                    <a:pt x="1885" y="913"/>
                    <a:pt x="1855" y="609"/>
                    <a:pt x="1703" y="335"/>
                  </a:cubicBezTo>
                  <a:cubicBezTo>
                    <a:pt x="1551" y="123"/>
                    <a:pt x="1277" y="1"/>
                    <a:pt x="1004" y="1"/>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4" name="Google Shape;3617;p70">
              <a:extLst>
                <a:ext uri="{FF2B5EF4-FFF2-40B4-BE49-F238E27FC236}">
                  <a16:creationId xmlns="" xmlns:a16="http://schemas.microsoft.com/office/drawing/2014/main" id="{031C9170-10F9-4022-94AC-8F6B2FC91078}"/>
                </a:ext>
              </a:extLst>
            </p:cNvPr>
            <p:cNvSpPr/>
            <p:nvPr/>
          </p:nvSpPr>
          <p:spPr>
            <a:xfrm>
              <a:off x="7253711" y="1506014"/>
              <a:ext cx="42877" cy="12392"/>
            </a:xfrm>
            <a:custGeom>
              <a:avLst/>
              <a:gdLst/>
              <a:ahLst/>
              <a:cxnLst/>
              <a:rect l="l" t="t" r="r" b="b"/>
              <a:pathLst>
                <a:path w="2858" h="826" extrusionOk="0">
                  <a:moveTo>
                    <a:pt x="1231" y="1"/>
                  </a:moveTo>
                  <a:cubicBezTo>
                    <a:pt x="953" y="1"/>
                    <a:pt x="674" y="40"/>
                    <a:pt x="395" y="133"/>
                  </a:cubicBezTo>
                  <a:cubicBezTo>
                    <a:pt x="152" y="255"/>
                    <a:pt x="0" y="376"/>
                    <a:pt x="31" y="437"/>
                  </a:cubicBezTo>
                  <a:cubicBezTo>
                    <a:pt x="91" y="620"/>
                    <a:pt x="699" y="559"/>
                    <a:pt x="1429" y="650"/>
                  </a:cubicBezTo>
                  <a:cubicBezTo>
                    <a:pt x="1950" y="695"/>
                    <a:pt x="2404" y="825"/>
                    <a:pt x="2639" y="825"/>
                  </a:cubicBezTo>
                  <a:cubicBezTo>
                    <a:pt x="2719" y="825"/>
                    <a:pt x="2774" y="810"/>
                    <a:pt x="2797" y="772"/>
                  </a:cubicBezTo>
                  <a:cubicBezTo>
                    <a:pt x="2857" y="711"/>
                    <a:pt x="2766" y="559"/>
                    <a:pt x="2523" y="407"/>
                  </a:cubicBezTo>
                  <a:cubicBezTo>
                    <a:pt x="2219" y="194"/>
                    <a:pt x="1854" y="72"/>
                    <a:pt x="1490" y="12"/>
                  </a:cubicBezTo>
                  <a:cubicBezTo>
                    <a:pt x="1404" y="4"/>
                    <a:pt x="1317" y="1"/>
                    <a:pt x="123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5" name="Google Shape;3618;p70">
              <a:extLst>
                <a:ext uri="{FF2B5EF4-FFF2-40B4-BE49-F238E27FC236}">
                  <a16:creationId xmlns="" xmlns:a16="http://schemas.microsoft.com/office/drawing/2014/main" id="{40744198-9A8A-4850-A656-CC2606B46C13}"/>
                </a:ext>
              </a:extLst>
            </p:cNvPr>
            <p:cNvSpPr/>
            <p:nvPr/>
          </p:nvSpPr>
          <p:spPr>
            <a:xfrm>
              <a:off x="7168437" y="1513816"/>
              <a:ext cx="35121" cy="14567"/>
            </a:xfrm>
            <a:custGeom>
              <a:avLst/>
              <a:gdLst/>
              <a:ahLst/>
              <a:cxnLst/>
              <a:rect l="l" t="t" r="r" b="b"/>
              <a:pathLst>
                <a:path w="2341" h="971" extrusionOk="0">
                  <a:moveTo>
                    <a:pt x="1531" y="1"/>
                  </a:moveTo>
                  <a:cubicBezTo>
                    <a:pt x="1368" y="1"/>
                    <a:pt x="1201" y="24"/>
                    <a:pt x="1034" y="69"/>
                  </a:cubicBezTo>
                  <a:cubicBezTo>
                    <a:pt x="730" y="160"/>
                    <a:pt x="426" y="312"/>
                    <a:pt x="213" y="556"/>
                  </a:cubicBezTo>
                  <a:cubicBezTo>
                    <a:pt x="31" y="738"/>
                    <a:pt x="0" y="890"/>
                    <a:pt x="61" y="951"/>
                  </a:cubicBezTo>
                  <a:cubicBezTo>
                    <a:pt x="84" y="965"/>
                    <a:pt x="114" y="971"/>
                    <a:pt x="149" y="971"/>
                  </a:cubicBezTo>
                  <a:cubicBezTo>
                    <a:pt x="346" y="971"/>
                    <a:pt x="726" y="780"/>
                    <a:pt x="1216" y="677"/>
                  </a:cubicBezTo>
                  <a:cubicBezTo>
                    <a:pt x="1763" y="525"/>
                    <a:pt x="2250" y="525"/>
                    <a:pt x="2310" y="343"/>
                  </a:cubicBezTo>
                  <a:cubicBezTo>
                    <a:pt x="2341" y="282"/>
                    <a:pt x="2250" y="160"/>
                    <a:pt x="2006" y="69"/>
                  </a:cubicBezTo>
                  <a:cubicBezTo>
                    <a:pt x="1854" y="24"/>
                    <a:pt x="1695" y="1"/>
                    <a:pt x="153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6" name="Google Shape;3619;p70">
              <a:extLst>
                <a:ext uri="{FF2B5EF4-FFF2-40B4-BE49-F238E27FC236}">
                  <a16:creationId xmlns="" xmlns:a16="http://schemas.microsoft.com/office/drawing/2014/main" id="{639AED3D-8EAB-4B3E-BD0C-3759B2437D9E}"/>
                </a:ext>
              </a:extLst>
            </p:cNvPr>
            <p:cNvSpPr/>
            <p:nvPr/>
          </p:nvSpPr>
          <p:spPr>
            <a:xfrm>
              <a:off x="7218590" y="1407148"/>
              <a:ext cx="171944" cy="147865"/>
            </a:xfrm>
            <a:custGeom>
              <a:avLst/>
              <a:gdLst/>
              <a:ahLst/>
              <a:cxnLst/>
              <a:rect l="l" t="t" r="r" b="b"/>
              <a:pathLst>
                <a:path w="11461" h="9856" extrusionOk="0">
                  <a:moveTo>
                    <a:pt x="3839" y="0"/>
                  </a:moveTo>
                  <a:cubicBezTo>
                    <a:pt x="2581" y="0"/>
                    <a:pt x="1327" y="186"/>
                    <a:pt x="122" y="553"/>
                  </a:cubicBezTo>
                  <a:lnTo>
                    <a:pt x="92" y="735"/>
                  </a:lnTo>
                  <a:cubicBezTo>
                    <a:pt x="1" y="2559"/>
                    <a:pt x="366" y="4352"/>
                    <a:pt x="1247" y="5933"/>
                  </a:cubicBezTo>
                  <a:cubicBezTo>
                    <a:pt x="1460" y="6389"/>
                    <a:pt x="1764" y="6784"/>
                    <a:pt x="2159" y="7118"/>
                  </a:cubicBezTo>
                  <a:cubicBezTo>
                    <a:pt x="2431" y="7368"/>
                    <a:pt x="2805" y="7499"/>
                    <a:pt x="3179" y="7499"/>
                  </a:cubicBezTo>
                  <a:cubicBezTo>
                    <a:pt x="3306" y="7499"/>
                    <a:pt x="3434" y="7484"/>
                    <a:pt x="3557" y="7453"/>
                  </a:cubicBezTo>
                  <a:cubicBezTo>
                    <a:pt x="2736" y="6541"/>
                    <a:pt x="2189" y="5355"/>
                    <a:pt x="2068" y="4140"/>
                  </a:cubicBezTo>
                  <a:lnTo>
                    <a:pt x="2068" y="4140"/>
                  </a:lnTo>
                  <a:cubicBezTo>
                    <a:pt x="2706" y="5355"/>
                    <a:pt x="3344" y="6571"/>
                    <a:pt x="4317" y="7514"/>
                  </a:cubicBezTo>
                  <a:cubicBezTo>
                    <a:pt x="5149" y="8346"/>
                    <a:pt x="6271" y="8933"/>
                    <a:pt x="7415" y="8933"/>
                  </a:cubicBezTo>
                  <a:cubicBezTo>
                    <a:pt x="7608" y="8933"/>
                    <a:pt x="7802" y="8916"/>
                    <a:pt x="7995" y="8881"/>
                  </a:cubicBezTo>
                  <a:lnTo>
                    <a:pt x="7813" y="8000"/>
                  </a:lnTo>
                  <a:lnTo>
                    <a:pt x="7813" y="8000"/>
                  </a:lnTo>
                  <a:cubicBezTo>
                    <a:pt x="8056" y="8638"/>
                    <a:pt x="8481" y="9216"/>
                    <a:pt x="9028" y="9580"/>
                  </a:cubicBezTo>
                  <a:cubicBezTo>
                    <a:pt x="9311" y="9764"/>
                    <a:pt x="9626" y="9856"/>
                    <a:pt x="9937" y="9856"/>
                  </a:cubicBezTo>
                  <a:cubicBezTo>
                    <a:pt x="10296" y="9856"/>
                    <a:pt x="10650" y="9734"/>
                    <a:pt x="10943" y="9489"/>
                  </a:cubicBezTo>
                  <a:cubicBezTo>
                    <a:pt x="10305" y="7301"/>
                    <a:pt x="11460" y="4808"/>
                    <a:pt x="10427" y="2772"/>
                  </a:cubicBezTo>
                  <a:cubicBezTo>
                    <a:pt x="9727" y="1374"/>
                    <a:pt x="8147" y="644"/>
                    <a:pt x="6627" y="310"/>
                  </a:cubicBezTo>
                  <a:cubicBezTo>
                    <a:pt x="5708" y="103"/>
                    <a:pt x="4773" y="0"/>
                    <a:pt x="3839"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7" name="Google Shape;3620;p70">
              <a:extLst>
                <a:ext uri="{FF2B5EF4-FFF2-40B4-BE49-F238E27FC236}">
                  <a16:creationId xmlns="" xmlns:a16="http://schemas.microsoft.com/office/drawing/2014/main" id="{0746FB86-CC0D-4DE7-A966-0A8FEEDB65D1}"/>
                </a:ext>
              </a:extLst>
            </p:cNvPr>
            <p:cNvSpPr/>
            <p:nvPr/>
          </p:nvSpPr>
          <p:spPr>
            <a:xfrm>
              <a:off x="7222701" y="1418625"/>
              <a:ext cx="15" cy="1380"/>
            </a:xfrm>
            <a:custGeom>
              <a:avLst/>
              <a:gdLst/>
              <a:ahLst/>
              <a:cxnLst/>
              <a:rect l="l" t="t" r="r" b="b"/>
              <a:pathLst>
                <a:path w="1" h="92" extrusionOk="0">
                  <a:moveTo>
                    <a:pt x="0" y="1"/>
                  </a:moveTo>
                  <a:lnTo>
                    <a:pt x="0" y="92"/>
                  </a:lnTo>
                  <a:lnTo>
                    <a:pt x="0" y="92"/>
                  </a:lnTo>
                  <a:cubicBezTo>
                    <a:pt x="0" y="62"/>
                    <a:pt x="0" y="31"/>
                    <a:pt x="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8" name="Google Shape;3621;p70">
              <a:extLst>
                <a:ext uri="{FF2B5EF4-FFF2-40B4-BE49-F238E27FC236}">
                  <a16:creationId xmlns="" xmlns:a16="http://schemas.microsoft.com/office/drawing/2014/main" id="{770AC148-7B67-4553-B07F-38141BAA16C5}"/>
                </a:ext>
              </a:extLst>
            </p:cNvPr>
            <p:cNvSpPr/>
            <p:nvPr/>
          </p:nvSpPr>
          <p:spPr>
            <a:xfrm>
              <a:off x="7141988" y="1413044"/>
              <a:ext cx="93946" cy="144684"/>
            </a:xfrm>
            <a:custGeom>
              <a:avLst/>
              <a:gdLst/>
              <a:ahLst/>
              <a:cxnLst/>
              <a:rect l="l" t="t" r="r" b="b"/>
              <a:pathLst>
                <a:path w="6262" h="9644" extrusionOk="0">
                  <a:moveTo>
                    <a:pt x="3895" y="0"/>
                  </a:moveTo>
                  <a:cubicBezTo>
                    <a:pt x="3488" y="0"/>
                    <a:pt x="3040" y="206"/>
                    <a:pt x="2432" y="829"/>
                  </a:cubicBezTo>
                  <a:cubicBezTo>
                    <a:pt x="1733" y="1619"/>
                    <a:pt x="1216" y="2531"/>
                    <a:pt x="882" y="3503"/>
                  </a:cubicBezTo>
                  <a:cubicBezTo>
                    <a:pt x="487" y="4385"/>
                    <a:pt x="244" y="5297"/>
                    <a:pt x="122" y="6269"/>
                  </a:cubicBezTo>
                  <a:cubicBezTo>
                    <a:pt x="0" y="7394"/>
                    <a:pt x="61" y="8549"/>
                    <a:pt x="304" y="9643"/>
                  </a:cubicBezTo>
                  <a:cubicBezTo>
                    <a:pt x="1003" y="9096"/>
                    <a:pt x="1307" y="8184"/>
                    <a:pt x="1490" y="7303"/>
                  </a:cubicBezTo>
                  <a:cubicBezTo>
                    <a:pt x="1642" y="6421"/>
                    <a:pt x="1703" y="5479"/>
                    <a:pt x="2098" y="4689"/>
                  </a:cubicBezTo>
                  <a:lnTo>
                    <a:pt x="2098" y="4689"/>
                  </a:lnTo>
                  <a:cubicBezTo>
                    <a:pt x="1976" y="5418"/>
                    <a:pt x="2006" y="6178"/>
                    <a:pt x="2128" y="6908"/>
                  </a:cubicBezTo>
                  <a:cubicBezTo>
                    <a:pt x="2158" y="7121"/>
                    <a:pt x="2280" y="7303"/>
                    <a:pt x="2432" y="7455"/>
                  </a:cubicBezTo>
                  <a:cubicBezTo>
                    <a:pt x="2504" y="7512"/>
                    <a:pt x="2596" y="7543"/>
                    <a:pt x="2686" y="7543"/>
                  </a:cubicBezTo>
                  <a:cubicBezTo>
                    <a:pt x="2787" y="7543"/>
                    <a:pt x="2885" y="7505"/>
                    <a:pt x="2949" y="7424"/>
                  </a:cubicBezTo>
                  <a:cubicBezTo>
                    <a:pt x="2645" y="6573"/>
                    <a:pt x="2554" y="5662"/>
                    <a:pt x="2736" y="4750"/>
                  </a:cubicBezTo>
                  <a:cubicBezTo>
                    <a:pt x="2918" y="3868"/>
                    <a:pt x="3192" y="3017"/>
                    <a:pt x="3557" y="2196"/>
                  </a:cubicBezTo>
                  <a:lnTo>
                    <a:pt x="3557" y="2196"/>
                  </a:lnTo>
                  <a:cubicBezTo>
                    <a:pt x="3465" y="3716"/>
                    <a:pt x="3648" y="5206"/>
                    <a:pt x="4073" y="6665"/>
                  </a:cubicBezTo>
                  <a:cubicBezTo>
                    <a:pt x="4134" y="6877"/>
                    <a:pt x="4225" y="7060"/>
                    <a:pt x="4377" y="7242"/>
                  </a:cubicBezTo>
                  <a:cubicBezTo>
                    <a:pt x="4550" y="7338"/>
                    <a:pt x="4748" y="7398"/>
                    <a:pt x="4954" y="7398"/>
                  </a:cubicBezTo>
                  <a:cubicBezTo>
                    <a:pt x="5074" y="7398"/>
                    <a:pt x="5197" y="7378"/>
                    <a:pt x="5320" y="7333"/>
                  </a:cubicBezTo>
                  <a:cubicBezTo>
                    <a:pt x="5570" y="7258"/>
                    <a:pt x="5820" y="7204"/>
                    <a:pt x="6087" y="7204"/>
                  </a:cubicBezTo>
                  <a:cubicBezTo>
                    <a:pt x="6144" y="7204"/>
                    <a:pt x="6203" y="7206"/>
                    <a:pt x="6262" y="7212"/>
                  </a:cubicBezTo>
                  <a:cubicBezTo>
                    <a:pt x="5350" y="5084"/>
                    <a:pt x="5046" y="2774"/>
                    <a:pt x="5380" y="494"/>
                  </a:cubicBezTo>
                  <a:lnTo>
                    <a:pt x="5107" y="403"/>
                  </a:lnTo>
                  <a:cubicBezTo>
                    <a:pt x="4666" y="206"/>
                    <a:pt x="4301" y="0"/>
                    <a:pt x="389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9" name="Google Shape;3622;p70">
              <a:extLst>
                <a:ext uri="{FF2B5EF4-FFF2-40B4-BE49-F238E27FC236}">
                  <a16:creationId xmlns="" xmlns:a16="http://schemas.microsoft.com/office/drawing/2014/main" id="{ABBF946D-93EA-4E23-A5BE-D5B9C1296665}"/>
                </a:ext>
              </a:extLst>
            </p:cNvPr>
            <p:cNvSpPr/>
            <p:nvPr/>
          </p:nvSpPr>
          <p:spPr>
            <a:xfrm>
              <a:off x="7277415" y="1506179"/>
              <a:ext cx="137273" cy="379878"/>
            </a:xfrm>
            <a:custGeom>
              <a:avLst/>
              <a:gdLst/>
              <a:ahLst/>
              <a:cxnLst/>
              <a:rect l="l" t="t" r="r" b="b"/>
              <a:pathLst>
                <a:path w="9150" h="25321" extrusionOk="0">
                  <a:moveTo>
                    <a:pt x="2281" y="1"/>
                  </a:moveTo>
                  <a:lnTo>
                    <a:pt x="2281" y="1"/>
                  </a:lnTo>
                  <a:cubicBezTo>
                    <a:pt x="1521" y="2919"/>
                    <a:pt x="3861" y="5897"/>
                    <a:pt x="3314" y="8846"/>
                  </a:cubicBezTo>
                  <a:cubicBezTo>
                    <a:pt x="3101" y="10062"/>
                    <a:pt x="2402" y="11156"/>
                    <a:pt x="2341" y="12402"/>
                  </a:cubicBezTo>
                  <a:cubicBezTo>
                    <a:pt x="2311" y="13587"/>
                    <a:pt x="2888" y="14682"/>
                    <a:pt x="2858" y="15867"/>
                  </a:cubicBezTo>
                  <a:cubicBezTo>
                    <a:pt x="2828" y="17235"/>
                    <a:pt x="2007" y="18451"/>
                    <a:pt x="1308" y="19636"/>
                  </a:cubicBezTo>
                  <a:cubicBezTo>
                    <a:pt x="609" y="20822"/>
                    <a:pt x="1" y="22250"/>
                    <a:pt x="457" y="23557"/>
                  </a:cubicBezTo>
                  <a:cubicBezTo>
                    <a:pt x="1764" y="24408"/>
                    <a:pt x="3101" y="24834"/>
                    <a:pt x="4378" y="25320"/>
                  </a:cubicBezTo>
                  <a:cubicBezTo>
                    <a:pt x="5563" y="24500"/>
                    <a:pt x="6536" y="23405"/>
                    <a:pt x="7235" y="22159"/>
                  </a:cubicBezTo>
                  <a:lnTo>
                    <a:pt x="7235" y="22159"/>
                  </a:lnTo>
                  <a:cubicBezTo>
                    <a:pt x="7083" y="22858"/>
                    <a:pt x="6870" y="23588"/>
                    <a:pt x="6658" y="24287"/>
                  </a:cubicBezTo>
                  <a:lnTo>
                    <a:pt x="7022" y="24621"/>
                  </a:lnTo>
                  <a:cubicBezTo>
                    <a:pt x="8481" y="21703"/>
                    <a:pt x="9150" y="18451"/>
                    <a:pt x="8968" y="15198"/>
                  </a:cubicBezTo>
                  <a:lnTo>
                    <a:pt x="6141" y="213"/>
                  </a:lnTo>
                  <a:lnTo>
                    <a:pt x="2281" y="1"/>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0" name="Google Shape;3623;p70">
              <a:extLst>
                <a:ext uri="{FF2B5EF4-FFF2-40B4-BE49-F238E27FC236}">
                  <a16:creationId xmlns="" xmlns:a16="http://schemas.microsoft.com/office/drawing/2014/main" id="{4CD59730-1565-4541-B062-03A0B13F729F}"/>
                </a:ext>
              </a:extLst>
            </p:cNvPr>
            <p:cNvSpPr/>
            <p:nvPr/>
          </p:nvSpPr>
          <p:spPr>
            <a:xfrm>
              <a:off x="7224516" y="1621084"/>
              <a:ext cx="39232" cy="22399"/>
            </a:xfrm>
            <a:custGeom>
              <a:avLst/>
              <a:gdLst/>
              <a:ahLst/>
              <a:cxnLst/>
              <a:rect l="l" t="t" r="r" b="b"/>
              <a:pathLst>
                <a:path w="2615" h="1493" extrusionOk="0">
                  <a:moveTo>
                    <a:pt x="2483" y="0"/>
                  </a:moveTo>
                  <a:cubicBezTo>
                    <a:pt x="2354" y="0"/>
                    <a:pt x="2019" y="528"/>
                    <a:pt x="1338" y="883"/>
                  </a:cubicBezTo>
                  <a:cubicBezTo>
                    <a:pt x="670" y="1278"/>
                    <a:pt x="1" y="1248"/>
                    <a:pt x="1" y="1369"/>
                  </a:cubicBezTo>
                  <a:cubicBezTo>
                    <a:pt x="1" y="1400"/>
                    <a:pt x="153" y="1491"/>
                    <a:pt x="457" y="1491"/>
                  </a:cubicBezTo>
                  <a:cubicBezTo>
                    <a:pt x="485" y="1492"/>
                    <a:pt x="514" y="1492"/>
                    <a:pt x="542" y="1492"/>
                  </a:cubicBezTo>
                  <a:cubicBezTo>
                    <a:pt x="1299" y="1492"/>
                    <a:pt x="1991" y="1102"/>
                    <a:pt x="2372" y="457"/>
                  </a:cubicBezTo>
                  <a:cubicBezTo>
                    <a:pt x="2524" y="214"/>
                    <a:pt x="2615" y="62"/>
                    <a:pt x="2493" y="1"/>
                  </a:cubicBezTo>
                  <a:cubicBezTo>
                    <a:pt x="2490" y="1"/>
                    <a:pt x="2487" y="0"/>
                    <a:pt x="248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1" name="Google Shape;3624;p70">
              <a:extLst>
                <a:ext uri="{FF2B5EF4-FFF2-40B4-BE49-F238E27FC236}">
                  <a16:creationId xmlns="" xmlns:a16="http://schemas.microsoft.com/office/drawing/2014/main" id="{D889CBC6-7E90-476E-95EC-A67E2797A71D}"/>
                </a:ext>
              </a:extLst>
            </p:cNvPr>
            <p:cNvSpPr/>
            <p:nvPr/>
          </p:nvSpPr>
          <p:spPr>
            <a:xfrm>
              <a:off x="7228069" y="3345160"/>
              <a:ext cx="199743" cy="72072"/>
            </a:xfrm>
            <a:custGeom>
              <a:avLst/>
              <a:gdLst/>
              <a:ahLst/>
              <a:cxnLst/>
              <a:rect l="l" t="t" r="r" b="b"/>
              <a:pathLst>
                <a:path w="13314" h="4804" extrusionOk="0">
                  <a:moveTo>
                    <a:pt x="12979" y="1"/>
                  </a:moveTo>
                  <a:cubicBezTo>
                    <a:pt x="11893" y="553"/>
                    <a:pt x="10705" y="828"/>
                    <a:pt x="9517" y="828"/>
                  </a:cubicBezTo>
                  <a:cubicBezTo>
                    <a:pt x="8545" y="828"/>
                    <a:pt x="7573" y="644"/>
                    <a:pt x="6657" y="274"/>
                  </a:cubicBezTo>
                  <a:lnTo>
                    <a:pt x="6657" y="639"/>
                  </a:lnTo>
                  <a:cubicBezTo>
                    <a:pt x="6657" y="639"/>
                    <a:pt x="31" y="3527"/>
                    <a:pt x="0" y="4803"/>
                  </a:cubicBezTo>
                  <a:lnTo>
                    <a:pt x="13314" y="4408"/>
                  </a:lnTo>
                  <a:lnTo>
                    <a:pt x="12979" y="1"/>
                  </a:lnTo>
                  <a:close/>
                </a:path>
              </a:pathLst>
            </a:custGeom>
            <a:solidFill>
              <a:srgbClr val="B7D5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2" name="Google Shape;3625;p70">
              <a:extLst>
                <a:ext uri="{FF2B5EF4-FFF2-40B4-BE49-F238E27FC236}">
                  <a16:creationId xmlns="" xmlns:a16="http://schemas.microsoft.com/office/drawing/2014/main" id="{642075F6-314E-4E2C-8F53-A3A0CEDA50C7}"/>
                </a:ext>
              </a:extLst>
            </p:cNvPr>
            <p:cNvSpPr/>
            <p:nvPr/>
          </p:nvSpPr>
          <p:spPr>
            <a:xfrm>
              <a:off x="7226704" y="3395329"/>
              <a:ext cx="201109" cy="21439"/>
            </a:xfrm>
            <a:custGeom>
              <a:avLst/>
              <a:gdLst/>
              <a:ahLst/>
              <a:cxnLst/>
              <a:rect l="l" t="t" r="r" b="b"/>
              <a:pathLst>
                <a:path w="13405" h="1429" extrusionOk="0">
                  <a:moveTo>
                    <a:pt x="13313" y="0"/>
                  </a:moveTo>
                  <a:lnTo>
                    <a:pt x="608" y="760"/>
                  </a:lnTo>
                  <a:cubicBezTo>
                    <a:pt x="608" y="760"/>
                    <a:pt x="0" y="1034"/>
                    <a:pt x="91" y="1429"/>
                  </a:cubicBezTo>
                  <a:lnTo>
                    <a:pt x="13405" y="1064"/>
                  </a:lnTo>
                  <a:lnTo>
                    <a:pt x="1331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3" name="Google Shape;3626;p70">
              <a:extLst>
                <a:ext uri="{FF2B5EF4-FFF2-40B4-BE49-F238E27FC236}">
                  <a16:creationId xmlns="" xmlns:a16="http://schemas.microsoft.com/office/drawing/2014/main" id="{E5F24D91-E1B0-4BBC-8809-EB0B2188E81C}"/>
                </a:ext>
              </a:extLst>
            </p:cNvPr>
            <p:cNvSpPr/>
            <p:nvPr/>
          </p:nvSpPr>
          <p:spPr>
            <a:xfrm>
              <a:off x="7327251" y="3354627"/>
              <a:ext cx="19398" cy="12017"/>
            </a:xfrm>
            <a:custGeom>
              <a:avLst/>
              <a:gdLst/>
              <a:ahLst/>
              <a:cxnLst/>
              <a:rect l="l" t="t" r="r" b="b"/>
              <a:pathLst>
                <a:path w="1293" h="801" extrusionOk="0">
                  <a:moveTo>
                    <a:pt x="236" y="1"/>
                  </a:moveTo>
                  <a:cubicBezTo>
                    <a:pt x="92" y="1"/>
                    <a:pt x="0" y="39"/>
                    <a:pt x="16" y="69"/>
                  </a:cubicBezTo>
                  <a:cubicBezTo>
                    <a:pt x="16" y="130"/>
                    <a:pt x="350" y="160"/>
                    <a:pt x="654" y="342"/>
                  </a:cubicBezTo>
                  <a:cubicBezTo>
                    <a:pt x="971" y="544"/>
                    <a:pt x="1151" y="801"/>
                    <a:pt x="1221" y="801"/>
                  </a:cubicBezTo>
                  <a:cubicBezTo>
                    <a:pt x="1225" y="801"/>
                    <a:pt x="1228" y="800"/>
                    <a:pt x="1231" y="798"/>
                  </a:cubicBezTo>
                  <a:cubicBezTo>
                    <a:pt x="1292" y="768"/>
                    <a:pt x="1171" y="403"/>
                    <a:pt x="775" y="160"/>
                  </a:cubicBezTo>
                  <a:cubicBezTo>
                    <a:pt x="578" y="39"/>
                    <a:pt x="380" y="1"/>
                    <a:pt x="23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4" name="Google Shape;3627;p70">
              <a:extLst>
                <a:ext uri="{FF2B5EF4-FFF2-40B4-BE49-F238E27FC236}">
                  <a16:creationId xmlns="" xmlns:a16="http://schemas.microsoft.com/office/drawing/2014/main" id="{3985BAA9-12FA-4CF3-A715-C534892F357B}"/>
                </a:ext>
              </a:extLst>
            </p:cNvPr>
            <p:cNvSpPr/>
            <p:nvPr/>
          </p:nvSpPr>
          <p:spPr>
            <a:xfrm>
              <a:off x="7306502" y="3364559"/>
              <a:ext cx="15063" cy="15273"/>
            </a:xfrm>
            <a:custGeom>
              <a:avLst/>
              <a:gdLst/>
              <a:ahLst/>
              <a:cxnLst/>
              <a:rect l="l" t="t" r="r" b="b"/>
              <a:pathLst>
                <a:path w="1004" h="1018" extrusionOk="0">
                  <a:moveTo>
                    <a:pt x="97" y="1"/>
                  </a:moveTo>
                  <a:cubicBezTo>
                    <a:pt x="37" y="1"/>
                    <a:pt x="0" y="17"/>
                    <a:pt x="0" y="45"/>
                  </a:cubicBezTo>
                  <a:cubicBezTo>
                    <a:pt x="0" y="106"/>
                    <a:pt x="274" y="197"/>
                    <a:pt x="517" y="471"/>
                  </a:cubicBezTo>
                  <a:cubicBezTo>
                    <a:pt x="730" y="744"/>
                    <a:pt x="821" y="1018"/>
                    <a:pt x="882" y="1018"/>
                  </a:cubicBezTo>
                  <a:cubicBezTo>
                    <a:pt x="973" y="1018"/>
                    <a:pt x="1003" y="623"/>
                    <a:pt x="699" y="319"/>
                  </a:cubicBezTo>
                  <a:cubicBezTo>
                    <a:pt x="488" y="86"/>
                    <a:pt x="233" y="1"/>
                    <a:pt x="97"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5" name="Google Shape;3628;p70">
              <a:extLst>
                <a:ext uri="{FF2B5EF4-FFF2-40B4-BE49-F238E27FC236}">
                  <a16:creationId xmlns="" xmlns:a16="http://schemas.microsoft.com/office/drawing/2014/main" id="{C580973A-911D-4AAC-B299-A126763641F2}"/>
                </a:ext>
              </a:extLst>
            </p:cNvPr>
            <p:cNvSpPr/>
            <p:nvPr/>
          </p:nvSpPr>
          <p:spPr>
            <a:xfrm>
              <a:off x="7286894" y="3373695"/>
              <a:ext cx="10952" cy="16623"/>
            </a:xfrm>
            <a:custGeom>
              <a:avLst/>
              <a:gdLst/>
              <a:ahLst/>
              <a:cxnLst/>
              <a:rect l="l" t="t" r="r" b="b"/>
              <a:pathLst>
                <a:path w="730" h="1108" extrusionOk="0">
                  <a:moveTo>
                    <a:pt x="60" y="1"/>
                  </a:moveTo>
                  <a:cubicBezTo>
                    <a:pt x="45" y="1"/>
                    <a:pt x="35" y="5"/>
                    <a:pt x="31" y="14"/>
                  </a:cubicBezTo>
                  <a:cubicBezTo>
                    <a:pt x="0" y="75"/>
                    <a:pt x="183" y="257"/>
                    <a:pt x="335" y="561"/>
                  </a:cubicBezTo>
                  <a:cubicBezTo>
                    <a:pt x="487" y="834"/>
                    <a:pt x="517" y="1108"/>
                    <a:pt x="578" y="1108"/>
                  </a:cubicBezTo>
                  <a:cubicBezTo>
                    <a:pt x="639" y="1108"/>
                    <a:pt x="730" y="804"/>
                    <a:pt x="547" y="439"/>
                  </a:cubicBezTo>
                  <a:cubicBezTo>
                    <a:pt x="391" y="153"/>
                    <a:pt x="146" y="1"/>
                    <a:pt x="6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6" name="Google Shape;3629;p70">
              <a:extLst>
                <a:ext uri="{FF2B5EF4-FFF2-40B4-BE49-F238E27FC236}">
                  <a16:creationId xmlns="" xmlns:a16="http://schemas.microsoft.com/office/drawing/2014/main" id="{BBAEB0EA-0F10-42C2-BA92-4B026CCE0162}"/>
                </a:ext>
              </a:extLst>
            </p:cNvPr>
            <p:cNvSpPr/>
            <p:nvPr/>
          </p:nvSpPr>
          <p:spPr>
            <a:xfrm rot="899833">
              <a:off x="7322822" y="3332388"/>
              <a:ext cx="43330" cy="26121"/>
            </a:xfrm>
            <a:custGeom>
              <a:avLst/>
              <a:gdLst/>
              <a:ahLst/>
              <a:cxnLst/>
              <a:rect l="l" t="t" r="r" b="b"/>
              <a:pathLst>
                <a:path w="2888" h="1741" extrusionOk="0">
                  <a:moveTo>
                    <a:pt x="2439" y="179"/>
                  </a:moveTo>
                  <a:cubicBezTo>
                    <a:pt x="2506" y="179"/>
                    <a:pt x="2569" y="213"/>
                    <a:pt x="2614" y="282"/>
                  </a:cubicBezTo>
                  <a:cubicBezTo>
                    <a:pt x="2675" y="373"/>
                    <a:pt x="2675" y="464"/>
                    <a:pt x="2645" y="585"/>
                  </a:cubicBezTo>
                  <a:cubicBezTo>
                    <a:pt x="2540" y="1056"/>
                    <a:pt x="2167" y="1391"/>
                    <a:pt x="1717" y="1476"/>
                  </a:cubicBezTo>
                  <a:lnTo>
                    <a:pt x="1717" y="1476"/>
                  </a:lnTo>
                  <a:cubicBezTo>
                    <a:pt x="1702" y="1415"/>
                    <a:pt x="1677" y="1355"/>
                    <a:pt x="1642" y="1285"/>
                  </a:cubicBezTo>
                  <a:cubicBezTo>
                    <a:pt x="1621" y="1244"/>
                    <a:pt x="1600" y="1203"/>
                    <a:pt x="1579" y="1163"/>
                  </a:cubicBezTo>
                  <a:lnTo>
                    <a:pt x="1579" y="1163"/>
                  </a:lnTo>
                  <a:cubicBezTo>
                    <a:pt x="1674" y="952"/>
                    <a:pt x="1786" y="749"/>
                    <a:pt x="1915" y="555"/>
                  </a:cubicBezTo>
                  <a:cubicBezTo>
                    <a:pt x="2037" y="403"/>
                    <a:pt x="2189" y="251"/>
                    <a:pt x="2371" y="190"/>
                  </a:cubicBezTo>
                  <a:cubicBezTo>
                    <a:pt x="2394" y="183"/>
                    <a:pt x="2417" y="179"/>
                    <a:pt x="2439" y="179"/>
                  </a:cubicBezTo>
                  <a:close/>
                  <a:moveTo>
                    <a:pt x="384" y="239"/>
                  </a:moveTo>
                  <a:cubicBezTo>
                    <a:pt x="407" y="239"/>
                    <a:pt x="432" y="243"/>
                    <a:pt x="456" y="251"/>
                  </a:cubicBezTo>
                  <a:cubicBezTo>
                    <a:pt x="669" y="312"/>
                    <a:pt x="821" y="433"/>
                    <a:pt x="973" y="585"/>
                  </a:cubicBezTo>
                  <a:cubicBezTo>
                    <a:pt x="1147" y="759"/>
                    <a:pt x="1310" y="953"/>
                    <a:pt x="1453" y="1155"/>
                  </a:cubicBezTo>
                  <a:lnTo>
                    <a:pt x="1453" y="1155"/>
                  </a:lnTo>
                  <a:cubicBezTo>
                    <a:pt x="1431" y="1227"/>
                    <a:pt x="1412" y="1300"/>
                    <a:pt x="1399" y="1376"/>
                  </a:cubicBezTo>
                  <a:cubicBezTo>
                    <a:pt x="1389" y="1413"/>
                    <a:pt x="1380" y="1449"/>
                    <a:pt x="1373" y="1486"/>
                  </a:cubicBezTo>
                  <a:lnTo>
                    <a:pt x="1373" y="1486"/>
                  </a:lnTo>
                  <a:cubicBezTo>
                    <a:pt x="874" y="1418"/>
                    <a:pt x="441" y="1095"/>
                    <a:pt x="244" y="616"/>
                  </a:cubicBezTo>
                  <a:cubicBezTo>
                    <a:pt x="183" y="525"/>
                    <a:pt x="183" y="403"/>
                    <a:pt x="244" y="312"/>
                  </a:cubicBezTo>
                  <a:cubicBezTo>
                    <a:pt x="266" y="267"/>
                    <a:pt x="321" y="239"/>
                    <a:pt x="384" y="239"/>
                  </a:cubicBezTo>
                  <a:close/>
                  <a:moveTo>
                    <a:pt x="1532" y="1271"/>
                  </a:moveTo>
                  <a:cubicBezTo>
                    <a:pt x="1578" y="1342"/>
                    <a:pt x="1622" y="1413"/>
                    <a:pt x="1662" y="1485"/>
                  </a:cubicBezTo>
                  <a:lnTo>
                    <a:pt x="1662" y="1485"/>
                  </a:lnTo>
                  <a:cubicBezTo>
                    <a:pt x="1606" y="1493"/>
                    <a:pt x="1548" y="1497"/>
                    <a:pt x="1490" y="1497"/>
                  </a:cubicBezTo>
                  <a:cubicBezTo>
                    <a:pt x="1475" y="1497"/>
                    <a:pt x="1461" y="1496"/>
                    <a:pt x="1447" y="1494"/>
                  </a:cubicBezTo>
                  <a:lnTo>
                    <a:pt x="1447" y="1494"/>
                  </a:lnTo>
                  <a:cubicBezTo>
                    <a:pt x="1473" y="1419"/>
                    <a:pt x="1502" y="1344"/>
                    <a:pt x="1532" y="1271"/>
                  </a:cubicBezTo>
                  <a:close/>
                  <a:moveTo>
                    <a:pt x="2421" y="0"/>
                  </a:moveTo>
                  <a:cubicBezTo>
                    <a:pt x="2394" y="0"/>
                    <a:pt x="2367" y="3"/>
                    <a:pt x="2341" y="8"/>
                  </a:cubicBezTo>
                  <a:cubicBezTo>
                    <a:pt x="2128" y="99"/>
                    <a:pt x="1915" y="282"/>
                    <a:pt x="1794" y="464"/>
                  </a:cubicBezTo>
                  <a:cubicBezTo>
                    <a:pt x="1678" y="638"/>
                    <a:pt x="1574" y="824"/>
                    <a:pt x="1499" y="1022"/>
                  </a:cubicBezTo>
                  <a:lnTo>
                    <a:pt x="1499" y="1022"/>
                  </a:lnTo>
                  <a:cubicBezTo>
                    <a:pt x="1379" y="821"/>
                    <a:pt x="1244" y="635"/>
                    <a:pt x="1095" y="464"/>
                  </a:cubicBezTo>
                  <a:cubicBezTo>
                    <a:pt x="943" y="282"/>
                    <a:pt x="730" y="160"/>
                    <a:pt x="517" y="69"/>
                  </a:cubicBezTo>
                  <a:cubicBezTo>
                    <a:pt x="478" y="53"/>
                    <a:pt x="437" y="45"/>
                    <a:pt x="395" y="45"/>
                  </a:cubicBezTo>
                  <a:cubicBezTo>
                    <a:pt x="277" y="45"/>
                    <a:pt x="159" y="108"/>
                    <a:pt x="92" y="221"/>
                  </a:cubicBezTo>
                  <a:cubicBezTo>
                    <a:pt x="0" y="342"/>
                    <a:pt x="0" y="525"/>
                    <a:pt x="61" y="677"/>
                  </a:cubicBezTo>
                  <a:cubicBezTo>
                    <a:pt x="259" y="1243"/>
                    <a:pt x="774" y="1625"/>
                    <a:pt x="1360" y="1699"/>
                  </a:cubicBezTo>
                  <a:lnTo>
                    <a:pt x="1360" y="1699"/>
                  </a:lnTo>
                  <a:cubicBezTo>
                    <a:pt x="1362" y="1713"/>
                    <a:pt x="1365" y="1727"/>
                    <a:pt x="1368" y="1741"/>
                  </a:cubicBezTo>
                  <a:cubicBezTo>
                    <a:pt x="1372" y="1727"/>
                    <a:pt x="1376" y="1714"/>
                    <a:pt x="1380" y="1701"/>
                  </a:cubicBezTo>
                  <a:lnTo>
                    <a:pt x="1380" y="1701"/>
                  </a:lnTo>
                  <a:cubicBezTo>
                    <a:pt x="1416" y="1705"/>
                    <a:pt x="1453" y="1708"/>
                    <a:pt x="1490" y="1710"/>
                  </a:cubicBezTo>
                  <a:cubicBezTo>
                    <a:pt x="2159" y="1710"/>
                    <a:pt x="2736" y="1254"/>
                    <a:pt x="2858" y="616"/>
                  </a:cubicBezTo>
                  <a:cubicBezTo>
                    <a:pt x="2888" y="464"/>
                    <a:pt x="2858" y="282"/>
                    <a:pt x="2766" y="160"/>
                  </a:cubicBezTo>
                  <a:cubicBezTo>
                    <a:pt x="2691" y="59"/>
                    <a:pt x="2553" y="0"/>
                    <a:pt x="242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892641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75"/>
                                        </p:tgtEl>
                                        <p:attrNameLst>
                                          <p:attrName>style.visibility</p:attrName>
                                        </p:attrNameLst>
                                      </p:cBhvr>
                                      <p:to>
                                        <p:strVal val="visible"/>
                                      </p:to>
                                    </p:set>
                                    <p:animEffect transition="in" filter="wipe(left)">
                                      <p:cBhvr>
                                        <p:cTn id="1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992;p59">
            <a:extLst>
              <a:ext uri="{FF2B5EF4-FFF2-40B4-BE49-F238E27FC236}">
                <a16:creationId xmlns="" xmlns:a16="http://schemas.microsoft.com/office/drawing/2014/main" id="{A97D75C7-50C7-4182-B1C5-E436E0317EE3}"/>
              </a:ext>
            </a:extLst>
          </p:cNvPr>
          <p:cNvSpPr/>
          <p:nvPr/>
        </p:nvSpPr>
        <p:spPr>
          <a:xfrm rot="15472792">
            <a:off x="3339371" y="1773537"/>
            <a:ext cx="1780119" cy="2065158"/>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FFB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 name="Google Shape;2993;p59">
            <a:extLst>
              <a:ext uri="{FF2B5EF4-FFF2-40B4-BE49-F238E27FC236}">
                <a16:creationId xmlns="" xmlns:a16="http://schemas.microsoft.com/office/drawing/2014/main" id="{D29D1033-C7AD-4994-9961-6AFE9AC95C46}"/>
              </a:ext>
            </a:extLst>
          </p:cNvPr>
          <p:cNvSpPr/>
          <p:nvPr/>
        </p:nvSpPr>
        <p:spPr>
          <a:xfrm rot="11613447">
            <a:off x="6404053" y="1763416"/>
            <a:ext cx="1956594" cy="2051915"/>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FFB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 name="Google Shape;3016;p59">
            <a:extLst>
              <a:ext uri="{FF2B5EF4-FFF2-40B4-BE49-F238E27FC236}">
                <a16:creationId xmlns="" xmlns:a16="http://schemas.microsoft.com/office/drawing/2014/main" id="{475E7207-D881-49ED-BF6A-CD5DEB275D76}"/>
              </a:ext>
            </a:extLst>
          </p:cNvPr>
          <p:cNvSpPr/>
          <p:nvPr/>
        </p:nvSpPr>
        <p:spPr>
          <a:xfrm rot="7214107">
            <a:off x="409920" y="1730923"/>
            <a:ext cx="2034946" cy="2118241"/>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FFB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pic>
        <p:nvPicPr>
          <p:cNvPr id="11" name="Picture 4" descr="Biểu tượng điện miễn phí">
            <a:extLst>
              <a:ext uri="{FF2B5EF4-FFF2-40B4-BE49-F238E27FC236}">
                <a16:creationId xmlns="" xmlns:a16="http://schemas.microsoft.com/office/drawing/2014/main" id="{A01655CB-ACE1-4370-985D-E50C41BB9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736" y="2547816"/>
            <a:ext cx="855938" cy="8623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iểu tượng miễn phí plugin">
            <a:extLst>
              <a:ext uri="{FF2B5EF4-FFF2-40B4-BE49-F238E27FC236}">
                <a16:creationId xmlns="" xmlns:a16="http://schemas.microsoft.com/office/drawing/2014/main" id="{8DBB6C59-8035-4079-9B88-BC5103533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7926" y="2383206"/>
            <a:ext cx="845820" cy="8458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Biểu tượng bóng đèn miễn phí">
            <a:extLst>
              <a:ext uri="{FF2B5EF4-FFF2-40B4-BE49-F238E27FC236}">
                <a16:creationId xmlns="" xmlns:a16="http://schemas.microsoft.com/office/drawing/2014/main" id="{F60EF04A-F95B-4415-A2BF-059EEDEF59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4792" y="2398438"/>
            <a:ext cx="836531" cy="8365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 xmlns:a16="http://schemas.microsoft.com/office/drawing/2014/main" id="{D747046D-3EBC-4ADF-A870-028063271EE3}"/>
              </a:ext>
            </a:extLst>
          </p:cNvPr>
          <p:cNvSpPr txBox="1"/>
          <p:nvPr/>
        </p:nvSpPr>
        <p:spPr>
          <a:xfrm>
            <a:off x="1191238" y="490116"/>
            <a:ext cx="9367842" cy="830997"/>
          </a:xfrm>
          <a:prstGeom prst="rect">
            <a:avLst/>
          </a:prstGeom>
          <a:noFill/>
        </p:spPr>
        <p:txBody>
          <a:bodyPr wrap="square" rtlCol="0">
            <a:spAutoFit/>
          </a:bodyPr>
          <a:lstStyle/>
          <a:p>
            <a:pPr algn="ctr"/>
            <a:r>
              <a:rPr lang="en-US" sz="4800" b="1" spc="-150" dirty="0">
                <a:solidFill>
                  <a:srgbClr val="00A19D"/>
                </a:solidFill>
                <a:latin typeface="Times New Roman" panose="02020603050405020304" pitchFamily="18" charset="0"/>
                <a:cs typeface="Times New Roman" panose="02020603050405020304" pitchFamily="18" charset="0"/>
              </a:rPr>
              <a:t>ĐIỆN TRỞ - ĐỊNH LUẬT OHM</a:t>
            </a:r>
          </a:p>
        </p:txBody>
      </p:sp>
      <p:sp>
        <p:nvSpPr>
          <p:cNvPr id="16" name="TextBox 15">
            <a:extLst>
              <a:ext uri="{FF2B5EF4-FFF2-40B4-BE49-F238E27FC236}">
                <a16:creationId xmlns="" xmlns:a16="http://schemas.microsoft.com/office/drawing/2014/main" id="{B8C4DB99-31BF-455C-9647-0A4D61824F0F}"/>
              </a:ext>
            </a:extLst>
          </p:cNvPr>
          <p:cNvSpPr txBox="1"/>
          <p:nvPr/>
        </p:nvSpPr>
        <p:spPr>
          <a:xfrm>
            <a:off x="-295808" y="4110091"/>
            <a:ext cx="3150594" cy="553998"/>
          </a:xfrm>
          <a:prstGeom prst="rect">
            <a:avLst/>
          </a:prstGeom>
          <a:noFill/>
        </p:spPr>
        <p:txBody>
          <a:bodyPr wrap="square" rtlCol="0">
            <a:spAutoFit/>
          </a:bodyPr>
          <a:lstStyle/>
          <a:p>
            <a:pPr algn="ctr"/>
            <a:r>
              <a:rPr lang="en-US" sz="3000" b="1" dirty="0" err="1">
                <a:solidFill>
                  <a:srgbClr val="C00000"/>
                </a:solidFill>
                <a:latin typeface="Times New Roman" panose="02020603050405020304" pitchFamily="18" charset="0"/>
                <a:cs typeface="Times New Roman" panose="02020603050405020304" pitchFamily="18" charset="0"/>
              </a:rPr>
              <a:t>Điện</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Trở</a:t>
            </a:r>
            <a:endParaRPr lang="en-US" sz="3000" b="1" dirty="0">
              <a:solidFill>
                <a:srgbClr val="C0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F57A786B-0D46-46BE-AD68-76A053A73FCD}"/>
              </a:ext>
            </a:extLst>
          </p:cNvPr>
          <p:cNvSpPr txBox="1"/>
          <p:nvPr/>
        </p:nvSpPr>
        <p:spPr>
          <a:xfrm>
            <a:off x="2537319" y="4016075"/>
            <a:ext cx="3463875" cy="1477328"/>
          </a:xfrm>
          <a:prstGeom prst="rect">
            <a:avLst/>
          </a:prstGeom>
          <a:noFill/>
        </p:spPr>
        <p:txBody>
          <a:bodyPr wrap="square" rtlCol="0">
            <a:spAutoFit/>
          </a:bodyPr>
          <a:lstStyle/>
          <a:p>
            <a:pPr algn="ctr"/>
            <a:r>
              <a:rPr lang="vi-VN" sz="3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Sự phụ thuộc của cường độ dòng điện vào hiệu điện thế</a:t>
            </a:r>
            <a:endParaRPr lang="en-US" sz="3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 xmlns:a16="http://schemas.microsoft.com/office/drawing/2014/main" id="{EA96446B-1509-47FB-B5F8-0E423071835F}"/>
              </a:ext>
            </a:extLst>
          </p:cNvPr>
          <p:cNvSpPr txBox="1"/>
          <p:nvPr/>
        </p:nvSpPr>
        <p:spPr>
          <a:xfrm>
            <a:off x="5875159" y="4110091"/>
            <a:ext cx="2956692" cy="553998"/>
          </a:xfrm>
          <a:prstGeom prst="rect">
            <a:avLst/>
          </a:prstGeom>
          <a:noFill/>
        </p:spPr>
        <p:txBody>
          <a:bodyPr wrap="square" rtlCol="0">
            <a:spAutoFit/>
          </a:bodyPr>
          <a:lstStyle/>
          <a:p>
            <a:pPr algn="ctr"/>
            <a:r>
              <a:rPr lang="en-US" sz="3000" b="1" dirty="0" err="1">
                <a:solidFill>
                  <a:srgbClr val="C00000"/>
                </a:solidFill>
                <a:latin typeface="Times New Roman" panose="02020603050405020304" pitchFamily="18" charset="0"/>
                <a:cs typeface="Times New Roman" panose="02020603050405020304" pitchFamily="18" charset="0"/>
              </a:rPr>
              <a:t>Định</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Luật</a:t>
            </a:r>
            <a:r>
              <a:rPr lang="en-US" sz="3000" b="1" dirty="0">
                <a:solidFill>
                  <a:srgbClr val="C00000"/>
                </a:solidFill>
                <a:latin typeface="Times New Roman" panose="02020603050405020304" pitchFamily="18" charset="0"/>
                <a:cs typeface="Times New Roman" panose="02020603050405020304" pitchFamily="18" charset="0"/>
              </a:rPr>
              <a:t> Ohm</a:t>
            </a:r>
          </a:p>
        </p:txBody>
      </p:sp>
      <p:sp>
        <p:nvSpPr>
          <p:cNvPr id="19" name="Google Shape;2993;p59">
            <a:extLst>
              <a:ext uri="{FF2B5EF4-FFF2-40B4-BE49-F238E27FC236}">
                <a16:creationId xmlns="" xmlns:a16="http://schemas.microsoft.com/office/drawing/2014/main" id="{800B2D9E-88B0-4945-B35E-808725FE4B3F}"/>
              </a:ext>
            </a:extLst>
          </p:cNvPr>
          <p:cNvSpPr/>
          <p:nvPr/>
        </p:nvSpPr>
        <p:spPr>
          <a:xfrm rot="11613447">
            <a:off x="9552075" y="1763415"/>
            <a:ext cx="1956594" cy="2051915"/>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FFB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pic>
        <p:nvPicPr>
          <p:cNvPr id="10" name="Graphic 9" descr="Gears">
            <a:extLst>
              <a:ext uri="{FF2B5EF4-FFF2-40B4-BE49-F238E27FC236}">
                <a16:creationId xmlns="" xmlns:a16="http://schemas.microsoft.com/office/drawing/2014/main" id="{8228C7A9-6E9C-024F-A613-A3F9EF90F99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893007" y="2395138"/>
            <a:ext cx="956823" cy="956823"/>
          </a:xfrm>
          <a:prstGeom prst="rect">
            <a:avLst/>
          </a:prstGeom>
        </p:spPr>
      </p:pic>
      <p:sp>
        <p:nvSpPr>
          <p:cNvPr id="22" name="TextBox 21">
            <a:extLst>
              <a:ext uri="{FF2B5EF4-FFF2-40B4-BE49-F238E27FC236}">
                <a16:creationId xmlns="" xmlns:a16="http://schemas.microsoft.com/office/drawing/2014/main" id="{74129C94-D481-AB46-B75B-6E56A4903705}"/>
              </a:ext>
            </a:extLst>
          </p:cNvPr>
          <p:cNvSpPr txBox="1"/>
          <p:nvPr/>
        </p:nvSpPr>
        <p:spPr>
          <a:xfrm>
            <a:off x="8728125" y="4016075"/>
            <a:ext cx="3463875" cy="2062103"/>
          </a:xfrm>
          <a:prstGeom prst="rect">
            <a:avLst/>
          </a:prstGeom>
          <a:noFill/>
        </p:spPr>
        <p:txBody>
          <a:bodyPr wrap="square" rtlCol="0">
            <a:spAutoFit/>
          </a:bodyPr>
          <a:lstStyle/>
          <a:p>
            <a:r>
              <a:rPr lang="en-US" sz="3200" b="1" dirty="0" err="1">
                <a:solidFill>
                  <a:srgbClr val="C00000"/>
                </a:solidFill>
                <a:latin typeface="Times New Roman" panose="02020603050405020304" pitchFamily="18" charset="0"/>
                <a:cs typeface="Times New Roman" panose="02020603050405020304" pitchFamily="18" charset="0"/>
              </a:rPr>
              <a:t>Điện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trở</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của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dây</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dẫn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phụ</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thuộc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vào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kích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thước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bản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chất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của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dây</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dẫn</a:t>
            </a:r>
            <a:endParaRPr lang="x-none" sz="3200" dirty="0">
              <a:solidFill>
                <a:srgbClr val="C00000"/>
              </a:solidFill>
            </a:endParaRPr>
          </a:p>
        </p:txBody>
      </p:sp>
    </p:spTree>
    <p:extLst>
      <p:ext uri="{BB962C8B-B14F-4D97-AF65-F5344CB8AC3E}">
        <p14:creationId xmlns:p14="http://schemas.microsoft.com/office/powerpoint/2010/main" val="43310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750"/>
                            </p:stCondLst>
                            <p:childTnLst>
                              <p:par>
                                <p:cTn id="21" presetID="22" presetClass="entr" presetSubtype="1"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par>
                                <p:cTn id="31" presetID="53" presetClass="entr" presetSubtype="16"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Effect transition="in" filter="fade">
                                      <p:cBhvr>
                                        <p:cTn id="46" dur="500"/>
                                        <p:tgtEl>
                                          <p:spTgt spid="4"/>
                                        </p:tgtEl>
                                      </p:cBhvr>
                                    </p:animEffect>
                                  </p:childTnLst>
                                </p:cTn>
                              </p:par>
                              <p:par>
                                <p:cTn id="47" presetID="53" presetClass="entr" presetSubtype="16"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par>
                          <p:cTn id="52" fill="hold">
                            <p:stCondLst>
                              <p:cond delay="500"/>
                            </p:stCondLst>
                            <p:childTnLst>
                              <p:par>
                                <p:cTn id="53" presetID="22" presetClass="entr" presetSubtype="1"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up)">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500" fill="hold"/>
                                        <p:tgtEl>
                                          <p:spTgt spid="19"/>
                                        </p:tgtEl>
                                        <p:attrNameLst>
                                          <p:attrName>ppt_w</p:attrName>
                                        </p:attrNameLst>
                                      </p:cBhvr>
                                      <p:tavLst>
                                        <p:tav tm="0">
                                          <p:val>
                                            <p:fltVal val="0"/>
                                          </p:val>
                                        </p:tav>
                                        <p:tav tm="100000">
                                          <p:val>
                                            <p:strVal val="#ppt_w"/>
                                          </p:val>
                                        </p:tav>
                                      </p:tavLst>
                                    </p:anim>
                                    <p:anim calcmode="lin" valueType="num">
                                      <p:cBhvr>
                                        <p:cTn id="61" dur="500" fill="hold"/>
                                        <p:tgtEl>
                                          <p:spTgt spid="19"/>
                                        </p:tgtEl>
                                        <p:attrNameLst>
                                          <p:attrName>ppt_h</p:attrName>
                                        </p:attrNameLst>
                                      </p:cBhvr>
                                      <p:tavLst>
                                        <p:tav tm="0">
                                          <p:val>
                                            <p:fltVal val="0"/>
                                          </p:val>
                                        </p:tav>
                                        <p:tav tm="100000">
                                          <p:val>
                                            <p:strVal val="#ppt_h"/>
                                          </p:val>
                                        </p:tav>
                                      </p:tavLst>
                                    </p:anim>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blinds(horizontal)">
                                      <p:cBhvr>
                                        <p:cTn id="7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5" grpId="0"/>
      <p:bldP spid="16" grpId="0"/>
      <p:bldP spid="17" grpId="0"/>
      <p:bldP spid="18" grpId="0"/>
      <p:bldP spid="19" grpId="0" animBg="1"/>
      <p:bldP spid="19" grpId="1" animBg="1"/>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 name="Connector: Elbow 109">
            <a:extLst>
              <a:ext uri="{FF2B5EF4-FFF2-40B4-BE49-F238E27FC236}">
                <a16:creationId xmlns="" xmlns:a16="http://schemas.microsoft.com/office/drawing/2014/main" id="{FB75597D-B8EF-48AF-82F9-74BE854A1DD8}"/>
              </a:ext>
            </a:extLst>
          </p:cNvPr>
          <p:cNvCxnSpPr>
            <a:cxnSpLocks/>
          </p:cNvCxnSpPr>
          <p:nvPr/>
        </p:nvCxnSpPr>
        <p:spPr>
          <a:xfrm rot="10800000" flipV="1">
            <a:off x="4974209" y="3751817"/>
            <a:ext cx="749461" cy="1293684"/>
          </a:xfrm>
          <a:prstGeom prst="bentConnector3">
            <a:avLst>
              <a:gd name="adj1" fmla="val 45933"/>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7" name="Connector: Elbow 116">
            <a:extLst>
              <a:ext uri="{FF2B5EF4-FFF2-40B4-BE49-F238E27FC236}">
                <a16:creationId xmlns="" xmlns:a16="http://schemas.microsoft.com/office/drawing/2014/main" id="{A17FC295-4F7F-4C39-A60C-D2A66BDF9780}"/>
              </a:ext>
            </a:extLst>
          </p:cNvPr>
          <p:cNvCxnSpPr>
            <a:cxnSpLocks/>
          </p:cNvCxnSpPr>
          <p:nvPr/>
        </p:nvCxnSpPr>
        <p:spPr>
          <a:xfrm>
            <a:off x="7310274" y="3620197"/>
            <a:ext cx="862756" cy="1281485"/>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 xmlns:a16="http://schemas.microsoft.com/office/drawing/2014/main" id="{D620C40A-2031-4FE7-83E3-230A7D586D67}"/>
              </a:ext>
            </a:extLst>
          </p:cNvPr>
          <p:cNvCxnSpPr>
            <a:cxnSpLocks/>
            <a:endCxn id="75" idx="1"/>
          </p:cNvCxnSpPr>
          <p:nvPr/>
        </p:nvCxnSpPr>
        <p:spPr>
          <a:xfrm flipV="1">
            <a:off x="7199555" y="2140701"/>
            <a:ext cx="997829" cy="1267287"/>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 xmlns:a16="http://schemas.microsoft.com/office/drawing/2014/main" id="{4393A3EE-F712-4387-B0CF-EBD44E5B36C2}"/>
              </a:ext>
            </a:extLst>
          </p:cNvPr>
          <p:cNvCxnSpPr>
            <a:cxnSpLocks/>
            <a:endCxn id="67" idx="3"/>
          </p:cNvCxnSpPr>
          <p:nvPr/>
        </p:nvCxnSpPr>
        <p:spPr>
          <a:xfrm rot="10800000">
            <a:off x="4969373" y="2193822"/>
            <a:ext cx="997828" cy="1279486"/>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3" name="Google Shape;3567;p70">
            <a:extLst>
              <a:ext uri="{FF2B5EF4-FFF2-40B4-BE49-F238E27FC236}">
                <a16:creationId xmlns="" xmlns:a16="http://schemas.microsoft.com/office/drawing/2014/main" id="{4DB97752-101A-4D86-B27B-B43CB9142FCB}"/>
              </a:ext>
            </a:extLst>
          </p:cNvPr>
          <p:cNvGrpSpPr/>
          <p:nvPr/>
        </p:nvGrpSpPr>
        <p:grpSpPr>
          <a:xfrm flipH="1">
            <a:off x="9550" y="2832759"/>
            <a:ext cx="1653318" cy="3739929"/>
            <a:chOff x="6706495" y="1391275"/>
            <a:chExt cx="895619" cy="2025957"/>
          </a:xfrm>
        </p:grpSpPr>
        <p:sp>
          <p:nvSpPr>
            <p:cNvPr id="4" name="Google Shape;3568;p70">
              <a:extLst>
                <a:ext uri="{FF2B5EF4-FFF2-40B4-BE49-F238E27FC236}">
                  <a16:creationId xmlns="" xmlns:a16="http://schemas.microsoft.com/office/drawing/2014/main" id="{A91650BA-BB11-4E62-B3A7-E13F9FE37E25}"/>
                </a:ext>
              </a:extLst>
            </p:cNvPr>
            <p:cNvSpPr/>
            <p:nvPr/>
          </p:nvSpPr>
          <p:spPr>
            <a:xfrm>
              <a:off x="7178924" y="2842287"/>
              <a:ext cx="162357" cy="486261"/>
            </a:xfrm>
            <a:custGeom>
              <a:avLst/>
              <a:gdLst/>
              <a:ahLst/>
              <a:cxnLst/>
              <a:rect l="l" t="t" r="r" b="b"/>
              <a:pathLst>
                <a:path w="10822" h="32412" extrusionOk="0">
                  <a:moveTo>
                    <a:pt x="0" y="1"/>
                  </a:moveTo>
                  <a:lnTo>
                    <a:pt x="5806" y="31095"/>
                  </a:lnTo>
                  <a:cubicBezTo>
                    <a:pt x="5806" y="31095"/>
                    <a:pt x="8083" y="32411"/>
                    <a:pt x="9831" y="32411"/>
                  </a:cubicBezTo>
                  <a:cubicBezTo>
                    <a:pt x="10192" y="32411"/>
                    <a:pt x="10530" y="32355"/>
                    <a:pt x="10821" y="32220"/>
                  </a:cubicBezTo>
                  <a:lnTo>
                    <a:pt x="9636" y="609"/>
                  </a:lnTo>
                  <a:lnTo>
                    <a:pt x="0" y="1"/>
                  </a:lnTo>
                  <a:close/>
                </a:path>
              </a:pathLst>
            </a:custGeom>
            <a:solidFill>
              <a:srgbClr val="FBCE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 name="Google Shape;3569;p70">
              <a:extLst>
                <a:ext uri="{FF2B5EF4-FFF2-40B4-BE49-F238E27FC236}">
                  <a16:creationId xmlns="" xmlns:a16="http://schemas.microsoft.com/office/drawing/2014/main" id="{A7900EC1-8507-4735-905A-79C0B0DD4602}"/>
                </a:ext>
              </a:extLst>
            </p:cNvPr>
            <p:cNvSpPr/>
            <p:nvPr/>
          </p:nvSpPr>
          <p:spPr>
            <a:xfrm>
              <a:off x="7166157" y="3304679"/>
              <a:ext cx="199743" cy="72072"/>
            </a:xfrm>
            <a:custGeom>
              <a:avLst/>
              <a:gdLst/>
              <a:ahLst/>
              <a:cxnLst/>
              <a:rect l="l" t="t" r="r" b="b"/>
              <a:pathLst>
                <a:path w="13314" h="4804" extrusionOk="0">
                  <a:moveTo>
                    <a:pt x="12979" y="1"/>
                  </a:moveTo>
                  <a:cubicBezTo>
                    <a:pt x="11893" y="553"/>
                    <a:pt x="10705" y="828"/>
                    <a:pt x="9517" y="828"/>
                  </a:cubicBezTo>
                  <a:cubicBezTo>
                    <a:pt x="8545" y="828"/>
                    <a:pt x="7573" y="644"/>
                    <a:pt x="6657" y="274"/>
                  </a:cubicBezTo>
                  <a:lnTo>
                    <a:pt x="6657" y="639"/>
                  </a:lnTo>
                  <a:cubicBezTo>
                    <a:pt x="6657" y="639"/>
                    <a:pt x="31" y="3527"/>
                    <a:pt x="0" y="4803"/>
                  </a:cubicBezTo>
                  <a:lnTo>
                    <a:pt x="13314" y="4408"/>
                  </a:lnTo>
                  <a:lnTo>
                    <a:pt x="12979" y="1"/>
                  </a:lnTo>
                  <a:close/>
                </a:path>
              </a:pathLst>
            </a:custGeom>
            <a:solidFill>
              <a:srgbClr val="B7D5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 name="Google Shape;3570;p70">
              <a:extLst>
                <a:ext uri="{FF2B5EF4-FFF2-40B4-BE49-F238E27FC236}">
                  <a16:creationId xmlns="" xmlns:a16="http://schemas.microsoft.com/office/drawing/2014/main" id="{B5AA7963-AB03-49D9-86C8-71AEA0E580A5}"/>
                </a:ext>
              </a:extLst>
            </p:cNvPr>
            <p:cNvSpPr/>
            <p:nvPr/>
          </p:nvSpPr>
          <p:spPr>
            <a:xfrm>
              <a:off x="7331229" y="3326178"/>
              <a:ext cx="16428" cy="15513"/>
            </a:xfrm>
            <a:custGeom>
              <a:avLst/>
              <a:gdLst/>
              <a:ahLst/>
              <a:cxnLst/>
              <a:rect l="l" t="t" r="r" b="b"/>
              <a:pathLst>
                <a:path w="1095" h="1034" extrusionOk="0">
                  <a:moveTo>
                    <a:pt x="536" y="0"/>
                  </a:moveTo>
                  <a:cubicBezTo>
                    <a:pt x="314" y="0"/>
                    <a:pt x="104" y="142"/>
                    <a:pt x="31" y="361"/>
                  </a:cubicBezTo>
                  <a:cubicBezTo>
                    <a:pt x="1" y="665"/>
                    <a:pt x="153" y="939"/>
                    <a:pt x="457" y="1030"/>
                  </a:cubicBezTo>
                  <a:cubicBezTo>
                    <a:pt x="477" y="1032"/>
                    <a:pt x="496" y="1033"/>
                    <a:pt x="516" y="1033"/>
                  </a:cubicBezTo>
                  <a:cubicBezTo>
                    <a:pt x="765" y="1033"/>
                    <a:pt x="980" y="860"/>
                    <a:pt x="1064" y="635"/>
                  </a:cubicBezTo>
                  <a:cubicBezTo>
                    <a:pt x="1095" y="361"/>
                    <a:pt x="912" y="88"/>
                    <a:pt x="669" y="27"/>
                  </a:cubicBezTo>
                  <a:lnTo>
                    <a:pt x="700" y="27"/>
                  </a:lnTo>
                  <a:cubicBezTo>
                    <a:pt x="646" y="9"/>
                    <a:pt x="591" y="0"/>
                    <a:pt x="5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 name="Google Shape;3571;p70">
              <a:extLst>
                <a:ext uri="{FF2B5EF4-FFF2-40B4-BE49-F238E27FC236}">
                  <a16:creationId xmlns="" xmlns:a16="http://schemas.microsoft.com/office/drawing/2014/main" id="{89C8AAD3-807D-447C-BEF4-8CB5EA0E4A6F}"/>
                </a:ext>
              </a:extLst>
            </p:cNvPr>
            <p:cNvSpPr/>
            <p:nvPr/>
          </p:nvSpPr>
          <p:spPr>
            <a:xfrm>
              <a:off x="7164791" y="3354847"/>
              <a:ext cx="201109" cy="21439"/>
            </a:xfrm>
            <a:custGeom>
              <a:avLst/>
              <a:gdLst/>
              <a:ahLst/>
              <a:cxnLst/>
              <a:rect l="l" t="t" r="r" b="b"/>
              <a:pathLst>
                <a:path w="13405" h="1429" extrusionOk="0">
                  <a:moveTo>
                    <a:pt x="13313" y="0"/>
                  </a:moveTo>
                  <a:lnTo>
                    <a:pt x="608" y="760"/>
                  </a:lnTo>
                  <a:cubicBezTo>
                    <a:pt x="608" y="760"/>
                    <a:pt x="0" y="1034"/>
                    <a:pt x="91" y="1429"/>
                  </a:cubicBezTo>
                  <a:lnTo>
                    <a:pt x="13405" y="1064"/>
                  </a:lnTo>
                  <a:lnTo>
                    <a:pt x="1331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 name="Google Shape;3572;p70">
              <a:extLst>
                <a:ext uri="{FF2B5EF4-FFF2-40B4-BE49-F238E27FC236}">
                  <a16:creationId xmlns="" xmlns:a16="http://schemas.microsoft.com/office/drawing/2014/main" id="{AF1DA365-CC1B-4467-BFF3-35552FA6DA74}"/>
                </a:ext>
              </a:extLst>
            </p:cNvPr>
            <p:cNvSpPr/>
            <p:nvPr/>
          </p:nvSpPr>
          <p:spPr>
            <a:xfrm>
              <a:off x="7265338" y="3314146"/>
              <a:ext cx="19398" cy="12017"/>
            </a:xfrm>
            <a:custGeom>
              <a:avLst/>
              <a:gdLst/>
              <a:ahLst/>
              <a:cxnLst/>
              <a:rect l="l" t="t" r="r" b="b"/>
              <a:pathLst>
                <a:path w="1293" h="801" extrusionOk="0">
                  <a:moveTo>
                    <a:pt x="236" y="1"/>
                  </a:moveTo>
                  <a:cubicBezTo>
                    <a:pt x="92" y="1"/>
                    <a:pt x="0" y="39"/>
                    <a:pt x="16" y="69"/>
                  </a:cubicBezTo>
                  <a:cubicBezTo>
                    <a:pt x="16" y="130"/>
                    <a:pt x="350" y="160"/>
                    <a:pt x="654" y="342"/>
                  </a:cubicBezTo>
                  <a:cubicBezTo>
                    <a:pt x="971" y="544"/>
                    <a:pt x="1151" y="801"/>
                    <a:pt x="1221" y="801"/>
                  </a:cubicBezTo>
                  <a:cubicBezTo>
                    <a:pt x="1225" y="801"/>
                    <a:pt x="1228" y="800"/>
                    <a:pt x="1231" y="798"/>
                  </a:cubicBezTo>
                  <a:cubicBezTo>
                    <a:pt x="1292" y="768"/>
                    <a:pt x="1171" y="403"/>
                    <a:pt x="775" y="160"/>
                  </a:cubicBezTo>
                  <a:cubicBezTo>
                    <a:pt x="578" y="39"/>
                    <a:pt x="380" y="1"/>
                    <a:pt x="23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 name="Google Shape;3573;p70">
              <a:extLst>
                <a:ext uri="{FF2B5EF4-FFF2-40B4-BE49-F238E27FC236}">
                  <a16:creationId xmlns="" xmlns:a16="http://schemas.microsoft.com/office/drawing/2014/main" id="{047A923A-A2EF-4BFA-A7F1-E54FBB164DA6}"/>
                </a:ext>
              </a:extLst>
            </p:cNvPr>
            <p:cNvSpPr/>
            <p:nvPr/>
          </p:nvSpPr>
          <p:spPr>
            <a:xfrm>
              <a:off x="7244590" y="3324077"/>
              <a:ext cx="15063" cy="15273"/>
            </a:xfrm>
            <a:custGeom>
              <a:avLst/>
              <a:gdLst/>
              <a:ahLst/>
              <a:cxnLst/>
              <a:rect l="l" t="t" r="r" b="b"/>
              <a:pathLst>
                <a:path w="1004" h="1018" extrusionOk="0">
                  <a:moveTo>
                    <a:pt x="97" y="1"/>
                  </a:moveTo>
                  <a:cubicBezTo>
                    <a:pt x="37" y="1"/>
                    <a:pt x="0" y="17"/>
                    <a:pt x="0" y="45"/>
                  </a:cubicBezTo>
                  <a:cubicBezTo>
                    <a:pt x="0" y="106"/>
                    <a:pt x="274" y="197"/>
                    <a:pt x="517" y="471"/>
                  </a:cubicBezTo>
                  <a:cubicBezTo>
                    <a:pt x="730" y="744"/>
                    <a:pt x="821" y="1018"/>
                    <a:pt x="882" y="1018"/>
                  </a:cubicBezTo>
                  <a:cubicBezTo>
                    <a:pt x="973" y="1018"/>
                    <a:pt x="1003" y="623"/>
                    <a:pt x="699" y="319"/>
                  </a:cubicBezTo>
                  <a:cubicBezTo>
                    <a:pt x="488" y="86"/>
                    <a:pt x="233" y="1"/>
                    <a:pt x="97"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 name="Google Shape;3574;p70">
              <a:extLst>
                <a:ext uri="{FF2B5EF4-FFF2-40B4-BE49-F238E27FC236}">
                  <a16:creationId xmlns="" xmlns:a16="http://schemas.microsoft.com/office/drawing/2014/main" id="{B13DAB65-7A6B-47D3-89B3-C5BDA12A5335}"/>
                </a:ext>
              </a:extLst>
            </p:cNvPr>
            <p:cNvSpPr/>
            <p:nvPr/>
          </p:nvSpPr>
          <p:spPr>
            <a:xfrm>
              <a:off x="7224981" y="3333214"/>
              <a:ext cx="10952" cy="16623"/>
            </a:xfrm>
            <a:custGeom>
              <a:avLst/>
              <a:gdLst/>
              <a:ahLst/>
              <a:cxnLst/>
              <a:rect l="l" t="t" r="r" b="b"/>
              <a:pathLst>
                <a:path w="730" h="1108" extrusionOk="0">
                  <a:moveTo>
                    <a:pt x="60" y="1"/>
                  </a:moveTo>
                  <a:cubicBezTo>
                    <a:pt x="45" y="1"/>
                    <a:pt x="35" y="5"/>
                    <a:pt x="31" y="14"/>
                  </a:cubicBezTo>
                  <a:cubicBezTo>
                    <a:pt x="0" y="75"/>
                    <a:pt x="183" y="257"/>
                    <a:pt x="335" y="561"/>
                  </a:cubicBezTo>
                  <a:cubicBezTo>
                    <a:pt x="487" y="834"/>
                    <a:pt x="517" y="1108"/>
                    <a:pt x="578" y="1108"/>
                  </a:cubicBezTo>
                  <a:cubicBezTo>
                    <a:pt x="639" y="1108"/>
                    <a:pt x="730" y="804"/>
                    <a:pt x="547" y="439"/>
                  </a:cubicBezTo>
                  <a:cubicBezTo>
                    <a:pt x="391" y="153"/>
                    <a:pt x="146" y="1"/>
                    <a:pt x="6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1" name="Google Shape;3575;p70">
              <a:extLst>
                <a:ext uri="{FF2B5EF4-FFF2-40B4-BE49-F238E27FC236}">
                  <a16:creationId xmlns="" xmlns:a16="http://schemas.microsoft.com/office/drawing/2014/main" id="{356066B0-476D-487B-BE91-9E4A89353702}"/>
                </a:ext>
              </a:extLst>
            </p:cNvPr>
            <p:cNvSpPr/>
            <p:nvPr/>
          </p:nvSpPr>
          <p:spPr>
            <a:xfrm>
              <a:off x="7294743" y="2833166"/>
              <a:ext cx="176504" cy="528538"/>
            </a:xfrm>
            <a:custGeom>
              <a:avLst/>
              <a:gdLst/>
              <a:ahLst/>
              <a:cxnLst/>
              <a:rect l="l" t="t" r="r" b="b"/>
              <a:pathLst>
                <a:path w="11765" h="35230" extrusionOk="0">
                  <a:moveTo>
                    <a:pt x="10883" y="1"/>
                  </a:moveTo>
                  <a:lnTo>
                    <a:pt x="1" y="578"/>
                  </a:lnTo>
                  <a:lnTo>
                    <a:pt x="2980" y="35229"/>
                  </a:lnTo>
                  <a:lnTo>
                    <a:pt x="8117" y="35108"/>
                  </a:lnTo>
                  <a:cubicBezTo>
                    <a:pt x="8117" y="35108"/>
                    <a:pt x="11460" y="9363"/>
                    <a:pt x="11612" y="7448"/>
                  </a:cubicBezTo>
                  <a:cubicBezTo>
                    <a:pt x="11764" y="5533"/>
                    <a:pt x="11004" y="335"/>
                    <a:pt x="10883" y="1"/>
                  </a:cubicBezTo>
                  <a:close/>
                </a:path>
              </a:pathLst>
            </a:custGeom>
            <a:solidFill>
              <a:srgbClr val="FBCE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2" name="Google Shape;3576;p70">
              <a:extLst>
                <a:ext uri="{FF2B5EF4-FFF2-40B4-BE49-F238E27FC236}">
                  <a16:creationId xmlns="" xmlns:a16="http://schemas.microsoft.com/office/drawing/2014/main" id="{F7806613-C18E-4A65-9919-B58700720BAB}"/>
                </a:ext>
              </a:extLst>
            </p:cNvPr>
            <p:cNvSpPr/>
            <p:nvPr/>
          </p:nvSpPr>
          <p:spPr>
            <a:xfrm>
              <a:off x="7297488" y="2873297"/>
              <a:ext cx="39232" cy="448275"/>
            </a:xfrm>
            <a:custGeom>
              <a:avLst/>
              <a:gdLst/>
              <a:ahLst/>
              <a:cxnLst/>
              <a:rect l="l" t="t" r="r" b="b"/>
              <a:pathLst>
                <a:path w="2615" h="29880" extrusionOk="0">
                  <a:moveTo>
                    <a:pt x="31" y="1"/>
                  </a:moveTo>
                  <a:cubicBezTo>
                    <a:pt x="0" y="92"/>
                    <a:pt x="31" y="213"/>
                    <a:pt x="31" y="305"/>
                  </a:cubicBezTo>
                  <a:cubicBezTo>
                    <a:pt x="61" y="517"/>
                    <a:pt x="91" y="791"/>
                    <a:pt x="122" y="1186"/>
                  </a:cubicBezTo>
                  <a:cubicBezTo>
                    <a:pt x="183" y="1946"/>
                    <a:pt x="304" y="3040"/>
                    <a:pt x="426" y="4378"/>
                  </a:cubicBezTo>
                  <a:cubicBezTo>
                    <a:pt x="669" y="7083"/>
                    <a:pt x="1034" y="10821"/>
                    <a:pt x="1398" y="14925"/>
                  </a:cubicBezTo>
                  <a:cubicBezTo>
                    <a:pt x="1763" y="19028"/>
                    <a:pt x="2037" y="22797"/>
                    <a:pt x="2250" y="25502"/>
                  </a:cubicBezTo>
                  <a:cubicBezTo>
                    <a:pt x="2371" y="26840"/>
                    <a:pt x="2432" y="27934"/>
                    <a:pt x="2493" y="28694"/>
                  </a:cubicBezTo>
                  <a:cubicBezTo>
                    <a:pt x="2523" y="29059"/>
                    <a:pt x="2584" y="29363"/>
                    <a:pt x="2584" y="29576"/>
                  </a:cubicBezTo>
                  <a:cubicBezTo>
                    <a:pt x="2584" y="29667"/>
                    <a:pt x="2584" y="29788"/>
                    <a:pt x="2614" y="29879"/>
                  </a:cubicBezTo>
                  <a:cubicBezTo>
                    <a:pt x="2614" y="29788"/>
                    <a:pt x="2614" y="29667"/>
                    <a:pt x="2614" y="29576"/>
                  </a:cubicBezTo>
                  <a:cubicBezTo>
                    <a:pt x="2614" y="29363"/>
                    <a:pt x="2614" y="29089"/>
                    <a:pt x="2584" y="28694"/>
                  </a:cubicBezTo>
                  <a:cubicBezTo>
                    <a:pt x="2554" y="27934"/>
                    <a:pt x="2462" y="26840"/>
                    <a:pt x="2402" y="25502"/>
                  </a:cubicBezTo>
                  <a:cubicBezTo>
                    <a:pt x="2219" y="22797"/>
                    <a:pt x="1946" y="19028"/>
                    <a:pt x="1581" y="14925"/>
                  </a:cubicBezTo>
                  <a:cubicBezTo>
                    <a:pt x="1216" y="10791"/>
                    <a:pt x="851" y="7052"/>
                    <a:pt x="547" y="4347"/>
                  </a:cubicBezTo>
                  <a:cubicBezTo>
                    <a:pt x="395" y="3010"/>
                    <a:pt x="274" y="1916"/>
                    <a:pt x="183" y="1156"/>
                  </a:cubicBezTo>
                  <a:cubicBezTo>
                    <a:pt x="122" y="791"/>
                    <a:pt x="91" y="517"/>
                    <a:pt x="61" y="305"/>
                  </a:cubicBezTo>
                  <a:cubicBezTo>
                    <a:pt x="61" y="183"/>
                    <a:pt x="31" y="92"/>
                    <a:pt x="31" y="1"/>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Google Shape;3577;p70">
              <a:extLst>
                <a:ext uri="{FF2B5EF4-FFF2-40B4-BE49-F238E27FC236}">
                  <a16:creationId xmlns="" xmlns:a16="http://schemas.microsoft.com/office/drawing/2014/main" id="{4145321A-F075-4999-AA99-0B904E9CCEF1}"/>
                </a:ext>
              </a:extLst>
            </p:cNvPr>
            <p:cNvSpPr/>
            <p:nvPr/>
          </p:nvSpPr>
          <p:spPr>
            <a:xfrm>
              <a:off x="7410127" y="3337625"/>
              <a:ext cx="18243" cy="16653"/>
            </a:xfrm>
            <a:custGeom>
              <a:avLst/>
              <a:gdLst/>
              <a:ahLst/>
              <a:cxnLst/>
              <a:rect l="l" t="t" r="r" b="b"/>
              <a:pathLst>
                <a:path w="1216" h="1110" extrusionOk="0">
                  <a:moveTo>
                    <a:pt x="603" y="0"/>
                  </a:moveTo>
                  <a:cubicBezTo>
                    <a:pt x="465" y="0"/>
                    <a:pt x="326" y="46"/>
                    <a:pt x="213" y="145"/>
                  </a:cubicBezTo>
                  <a:lnTo>
                    <a:pt x="274" y="115"/>
                  </a:lnTo>
                  <a:lnTo>
                    <a:pt x="274" y="115"/>
                  </a:lnTo>
                  <a:cubicBezTo>
                    <a:pt x="61" y="328"/>
                    <a:pt x="0" y="632"/>
                    <a:pt x="152" y="875"/>
                  </a:cubicBezTo>
                  <a:cubicBezTo>
                    <a:pt x="267" y="1029"/>
                    <a:pt x="444" y="1110"/>
                    <a:pt x="620" y="1110"/>
                  </a:cubicBezTo>
                  <a:cubicBezTo>
                    <a:pt x="721" y="1110"/>
                    <a:pt x="823" y="1082"/>
                    <a:pt x="912" y="1027"/>
                  </a:cubicBezTo>
                  <a:cubicBezTo>
                    <a:pt x="1155" y="814"/>
                    <a:pt x="1216" y="449"/>
                    <a:pt x="1033" y="176"/>
                  </a:cubicBezTo>
                  <a:cubicBezTo>
                    <a:pt x="920" y="62"/>
                    <a:pt x="762" y="0"/>
                    <a:pt x="60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5" name="Google Shape;3578;p70">
              <a:extLst>
                <a:ext uri="{FF2B5EF4-FFF2-40B4-BE49-F238E27FC236}">
                  <a16:creationId xmlns="" xmlns:a16="http://schemas.microsoft.com/office/drawing/2014/main" id="{89623282-9587-4E0F-A922-1D6419A872A7}"/>
                </a:ext>
              </a:extLst>
            </p:cNvPr>
            <p:cNvSpPr/>
            <p:nvPr/>
          </p:nvSpPr>
          <p:spPr>
            <a:xfrm>
              <a:off x="7102771" y="1561809"/>
              <a:ext cx="338831" cy="339747"/>
            </a:xfrm>
            <a:custGeom>
              <a:avLst/>
              <a:gdLst/>
              <a:ahLst/>
              <a:cxnLst/>
              <a:rect l="l" t="t" r="r" b="b"/>
              <a:pathLst>
                <a:path w="22585" h="22646" extrusionOk="0">
                  <a:moveTo>
                    <a:pt x="20882" y="1"/>
                  </a:moveTo>
                  <a:lnTo>
                    <a:pt x="2949" y="214"/>
                  </a:lnTo>
                  <a:cubicBezTo>
                    <a:pt x="3161" y="5776"/>
                    <a:pt x="3678" y="10518"/>
                    <a:pt x="1824" y="15260"/>
                  </a:cubicBezTo>
                  <a:cubicBezTo>
                    <a:pt x="1338" y="16475"/>
                    <a:pt x="730" y="17630"/>
                    <a:pt x="365" y="18877"/>
                  </a:cubicBezTo>
                  <a:cubicBezTo>
                    <a:pt x="31" y="20123"/>
                    <a:pt x="0" y="21521"/>
                    <a:pt x="669" y="22646"/>
                  </a:cubicBezTo>
                  <a:lnTo>
                    <a:pt x="4286" y="21612"/>
                  </a:lnTo>
                  <a:cubicBezTo>
                    <a:pt x="4286" y="21217"/>
                    <a:pt x="4286" y="20852"/>
                    <a:pt x="4256" y="20457"/>
                  </a:cubicBezTo>
                  <a:lnTo>
                    <a:pt x="4256" y="20457"/>
                  </a:lnTo>
                  <a:cubicBezTo>
                    <a:pt x="4408" y="20974"/>
                    <a:pt x="4772" y="21369"/>
                    <a:pt x="5259" y="21582"/>
                  </a:cubicBezTo>
                  <a:cubicBezTo>
                    <a:pt x="5678" y="21708"/>
                    <a:pt x="6127" y="21776"/>
                    <a:pt x="6585" y="21776"/>
                  </a:cubicBezTo>
                  <a:cubicBezTo>
                    <a:pt x="6790" y="21776"/>
                    <a:pt x="6997" y="21762"/>
                    <a:pt x="7204" y="21734"/>
                  </a:cubicBezTo>
                  <a:cubicBezTo>
                    <a:pt x="11034" y="21399"/>
                    <a:pt x="14803" y="20700"/>
                    <a:pt x="18451" y="19606"/>
                  </a:cubicBezTo>
                  <a:cubicBezTo>
                    <a:pt x="18594" y="19561"/>
                    <a:pt x="18897" y="19546"/>
                    <a:pt x="19254" y="19546"/>
                  </a:cubicBezTo>
                  <a:cubicBezTo>
                    <a:pt x="20111" y="19546"/>
                    <a:pt x="21277" y="19636"/>
                    <a:pt x="21277" y="19636"/>
                  </a:cubicBezTo>
                  <a:cubicBezTo>
                    <a:pt x="22584" y="13922"/>
                    <a:pt x="22128" y="5776"/>
                    <a:pt x="20882"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6" name="Google Shape;3579;p70">
              <a:extLst>
                <a:ext uri="{FF2B5EF4-FFF2-40B4-BE49-F238E27FC236}">
                  <a16:creationId xmlns="" xmlns:a16="http://schemas.microsoft.com/office/drawing/2014/main" id="{4C64D95B-D4E2-4BC9-8D35-908696337AF9}"/>
                </a:ext>
              </a:extLst>
            </p:cNvPr>
            <p:cNvSpPr/>
            <p:nvPr/>
          </p:nvSpPr>
          <p:spPr>
            <a:xfrm>
              <a:off x="6706495" y="1984894"/>
              <a:ext cx="227558" cy="78088"/>
            </a:xfrm>
            <a:custGeom>
              <a:avLst/>
              <a:gdLst/>
              <a:ahLst/>
              <a:cxnLst/>
              <a:rect l="l" t="t" r="r" b="b"/>
              <a:pathLst>
                <a:path w="15168" h="5205" extrusionOk="0">
                  <a:moveTo>
                    <a:pt x="6530" y="0"/>
                  </a:moveTo>
                  <a:cubicBezTo>
                    <a:pt x="6111" y="0"/>
                    <a:pt x="5713" y="73"/>
                    <a:pt x="5441" y="311"/>
                  </a:cubicBezTo>
                  <a:cubicBezTo>
                    <a:pt x="5380" y="585"/>
                    <a:pt x="5532" y="858"/>
                    <a:pt x="5776" y="919"/>
                  </a:cubicBezTo>
                  <a:lnTo>
                    <a:pt x="5867" y="919"/>
                  </a:lnTo>
                  <a:cubicBezTo>
                    <a:pt x="6748" y="1040"/>
                    <a:pt x="8390" y="1314"/>
                    <a:pt x="8329" y="1436"/>
                  </a:cubicBezTo>
                  <a:cubicBezTo>
                    <a:pt x="8268" y="1557"/>
                    <a:pt x="5441" y="1405"/>
                    <a:pt x="4894" y="1618"/>
                  </a:cubicBezTo>
                  <a:lnTo>
                    <a:pt x="700" y="1740"/>
                  </a:lnTo>
                  <a:cubicBezTo>
                    <a:pt x="700" y="1740"/>
                    <a:pt x="0" y="2469"/>
                    <a:pt x="700" y="2682"/>
                  </a:cubicBezTo>
                  <a:lnTo>
                    <a:pt x="730" y="3229"/>
                  </a:lnTo>
                  <a:cubicBezTo>
                    <a:pt x="943" y="3381"/>
                    <a:pt x="1216" y="3472"/>
                    <a:pt x="1459" y="3533"/>
                  </a:cubicBezTo>
                  <a:cubicBezTo>
                    <a:pt x="2037" y="3654"/>
                    <a:pt x="1459" y="4019"/>
                    <a:pt x="2189" y="4141"/>
                  </a:cubicBezTo>
                  <a:cubicBezTo>
                    <a:pt x="2545" y="4185"/>
                    <a:pt x="2901" y="4214"/>
                    <a:pt x="3257" y="4214"/>
                  </a:cubicBezTo>
                  <a:cubicBezTo>
                    <a:pt x="3387" y="4214"/>
                    <a:pt x="3518" y="4210"/>
                    <a:pt x="3648" y="4202"/>
                  </a:cubicBezTo>
                  <a:lnTo>
                    <a:pt x="3739" y="4506"/>
                  </a:lnTo>
                  <a:cubicBezTo>
                    <a:pt x="3982" y="4627"/>
                    <a:pt x="4225" y="4688"/>
                    <a:pt x="4469" y="4688"/>
                  </a:cubicBezTo>
                  <a:cubicBezTo>
                    <a:pt x="4533" y="4701"/>
                    <a:pt x="4670" y="4707"/>
                    <a:pt x="4863" y="4707"/>
                  </a:cubicBezTo>
                  <a:cubicBezTo>
                    <a:pt x="6405" y="4707"/>
                    <a:pt x="11520" y="4323"/>
                    <a:pt x="11520" y="4323"/>
                  </a:cubicBezTo>
                  <a:lnTo>
                    <a:pt x="14864" y="5205"/>
                  </a:lnTo>
                  <a:lnTo>
                    <a:pt x="15168" y="1922"/>
                  </a:lnTo>
                  <a:lnTo>
                    <a:pt x="12675" y="1284"/>
                  </a:lnTo>
                  <a:cubicBezTo>
                    <a:pt x="12493" y="828"/>
                    <a:pt x="12220" y="433"/>
                    <a:pt x="11824" y="189"/>
                  </a:cubicBezTo>
                  <a:cubicBezTo>
                    <a:pt x="11609" y="88"/>
                    <a:pt x="11142" y="53"/>
                    <a:pt x="10613" y="53"/>
                  </a:cubicBezTo>
                  <a:cubicBezTo>
                    <a:pt x="9721" y="53"/>
                    <a:pt x="8653" y="151"/>
                    <a:pt x="8329" y="189"/>
                  </a:cubicBezTo>
                  <a:cubicBezTo>
                    <a:pt x="8315" y="190"/>
                    <a:pt x="8300" y="191"/>
                    <a:pt x="8284" y="191"/>
                  </a:cubicBezTo>
                  <a:cubicBezTo>
                    <a:pt x="7937" y="191"/>
                    <a:pt x="7206" y="0"/>
                    <a:pt x="6530" y="0"/>
                  </a:cubicBezTo>
                  <a:close/>
                </a:path>
              </a:pathLst>
            </a:custGeom>
            <a:solidFill>
              <a:srgbClr val="FBCE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7" name="Google Shape;3580;p70">
              <a:extLst>
                <a:ext uri="{FF2B5EF4-FFF2-40B4-BE49-F238E27FC236}">
                  <a16:creationId xmlns="" xmlns:a16="http://schemas.microsoft.com/office/drawing/2014/main" id="{DC91A7DD-3022-4A0D-BFFF-274915D26D6E}"/>
                </a:ext>
              </a:extLst>
            </p:cNvPr>
            <p:cNvSpPr/>
            <p:nvPr/>
          </p:nvSpPr>
          <p:spPr>
            <a:xfrm>
              <a:off x="6835997" y="2002327"/>
              <a:ext cx="40147" cy="29645"/>
            </a:xfrm>
            <a:custGeom>
              <a:avLst/>
              <a:gdLst/>
              <a:ahLst/>
              <a:cxnLst/>
              <a:rect l="l" t="t" r="r" b="b"/>
              <a:pathLst>
                <a:path w="2676" h="1976" extrusionOk="0">
                  <a:moveTo>
                    <a:pt x="2676" y="0"/>
                  </a:moveTo>
                  <a:cubicBezTo>
                    <a:pt x="2524" y="0"/>
                    <a:pt x="2341" y="0"/>
                    <a:pt x="2159" y="61"/>
                  </a:cubicBezTo>
                  <a:cubicBezTo>
                    <a:pt x="1764" y="152"/>
                    <a:pt x="1369" y="334"/>
                    <a:pt x="1034" y="547"/>
                  </a:cubicBezTo>
                  <a:cubicBezTo>
                    <a:pt x="670" y="790"/>
                    <a:pt x="366" y="1094"/>
                    <a:pt x="153" y="1459"/>
                  </a:cubicBezTo>
                  <a:cubicBezTo>
                    <a:pt x="62" y="1611"/>
                    <a:pt x="1" y="1793"/>
                    <a:pt x="1" y="1976"/>
                  </a:cubicBezTo>
                  <a:cubicBezTo>
                    <a:pt x="1" y="1976"/>
                    <a:pt x="92" y="1793"/>
                    <a:pt x="244" y="1520"/>
                  </a:cubicBezTo>
                  <a:cubicBezTo>
                    <a:pt x="487" y="1185"/>
                    <a:pt x="761" y="912"/>
                    <a:pt x="1125" y="699"/>
                  </a:cubicBezTo>
                  <a:cubicBezTo>
                    <a:pt x="1612" y="426"/>
                    <a:pt x="2129" y="182"/>
                    <a:pt x="2676" y="0"/>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8" name="Google Shape;3581;p70">
              <a:extLst>
                <a:ext uri="{FF2B5EF4-FFF2-40B4-BE49-F238E27FC236}">
                  <a16:creationId xmlns="" xmlns:a16="http://schemas.microsoft.com/office/drawing/2014/main" id="{2332BF79-CF25-47AB-86E8-8A922BE55EB6}"/>
                </a:ext>
              </a:extLst>
            </p:cNvPr>
            <p:cNvSpPr/>
            <p:nvPr/>
          </p:nvSpPr>
          <p:spPr>
            <a:xfrm>
              <a:off x="6762124" y="2039863"/>
              <a:ext cx="41512" cy="8986"/>
            </a:xfrm>
            <a:custGeom>
              <a:avLst/>
              <a:gdLst/>
              <a:ahLst/>
              <a:cxnLst/>
              <a:rect l="l" t="t" r="r" b="b"/>
              <a:pathLst>
                <a:path w="2767" h="599" extrusionOk="0">
                  <a:moveTo>
                    <a:pt x="1912" y="1"/>
                  </a:moveTo>
                  <a:cubicBezTo>
                    <a:pt x="1711" y="1"/>
                    <a:pt x="1509" y="8"/>
                    <a:pt x="1308" y="21"/>
                  </a:cubicBezTo>
                  <a:cubicBezTo>
                    <a:pt x="973" y="21"/>
                    <a:pt x="609" y="82"/>
                    <a:pt x="274" y="203"/>
                  </a:cubicBezTo>
                  <a:cubicBezTo>
                    <a:pt x="31" y="386"/>
                    <a:pt x="1" y="598"/>
                    <a:pt x="31" y="598"/>
                  </a:cubicBezTo>
                  <a:cubicBezTo>
                    <a:pt x="122" y="477"/>
                    <a:pt x="214" y="386"/>
                    <a:pt x="335" y="325"/>
                  </a:cubicBezTo>
                  <a:cubicBezTo>
                    <a:pt x="669" y="234"/>
                    <a:pt x="1004" y="203"/>
                    <a:pt x="1338" y="203"/>
                  </a:cubicBezTo>
                  <a:cubicBezTo>
                    <a:pt x="1824" y="203"/>
                    <a:pt x="2311" y="142"/>
                    <a:pt x="2767" y="51"/>
                  </a:cubicBezTo>
                  <a:cubicBezTo>
                    <a:pt x="2482" y="16"/>
                    <a:pt x="2197" y="1"/>
                    <a:pt x="1912" y="1"/>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9" name="Google Shape;3582;p70">
              <a:extLst>
                <a:ext uri="{FF2B5EF4-FFF2-40B4-BE49-F238E27FC236}">
                  <a16:creationId xmlns="" xmlns:a16="http://schemas.microsoft.com/office/drawing/2014/main" id="{30A3C5D5-B64D-4BC0-ADA7-871F7055CD98}"/>
                </a:ext>
              </a:extLst>
            </p:cNvPr>
            <p:cNvSpPr/>
            <p:nvPr/>
          </p:nvSpPr>
          <p:spPr>
            <a:xfrm>
              <a:off x="6732944" y="2026751"/>
              <a:ext cx="67046" cy="13427"/>
            </a:xfrm>
            <a:custGeom>
              <a:avLst/>
              <a:gdLst/>
              <a:ahLst/>
              <a:cxnLst/>
              <a:rect l="l" t="t" r="r" b="b"/>
              <a:pathLst>
                <a:path w="4469" h="895" extrusionOk="0">
                  <a:moveTo>
                    <a:pt x="4261" y="1"/>
                  </a:moveTo>
                  <a:cubicBezTo>
                    <a:pt x="4098" y="1"/>
                    <a:pt x="3941" y="22"/>
                    <a:pt x="3769" y="44"/>
                  </a:cubicBezTo>
                  <a:cubicBezTo>
                    <a:pt x="3222" y="135"/>
                    <a:pt x="2706" y="165"/>
                    <a:pt x="2159" y="165"/>
                  </a:cubicBezTo>
                  <a:cubicBezTo>
                    <a:pt x="1855" y="165"/>
                    <a:pt x="1551" y="165"/>
                    <a:pt x="1247" y="196"/>
                  </a:cubicBezTo>
                  <a:cubicBezTo>
                    <a:pt x="973" y="226"/>
                    <a:pt x="730" y="287"/>
                    <a:pt x="487" y="378"/>
                  </a:cubicBezTo>
                  <a:cubicBezTo>
                    <a:pt x="335" y="439"/>
                    <a:pt x="183" y="561"/>
                    <a:pt x="92" y="682"/>
                  </a:cubicBezTo>
                  <a:cubicBezTo>
                    <a:pt x="0" y="804"/>
                    <a:pt x="31" y="895"/>
                    <a:pt x="61" y="895"/>
                  </a:cubicBezTo>
                  <a:cubicBezTo>
                    <a:pt x="61" y="895"/>
                    <a:pt x="61" y="804"/>
                    <a:pt x="122" y="743"/>
                  </a:cubicBezTo>
                  <a:cubicBezTo>
                    <a:pt x="244" y="621"/>
                    <a:pt x="396" y="530"/>
                    <a:pt x="548" y="500"/>
                  </a:cubicBezTo>
                  <a:cubicBezTo>
                    <a:pt x="931" y="387"/>
                    <a:pt x="1331" y="324"/>
                    <a:pt x="1735" y="324"/>
                  </a:cubicBezTo>
                  <a:cubicBezTo>
                    <a:pt x="1876" y="324"/>
                    <a:pt x="2017" y="332"/>
                    <a:pt x="2159" y="348"/>
                  </a:cubicBezTo>
                  <a:cubicBezTo>
                    <a:pt x="2706" y="348"/>
                    <a:pt x="3253" y="287"/>
                    <a:pt x="3800" y="165"/>
                  </a:cubicBezTo>
                  <a:cubicBezTo>
                    <a:pt x="4013" y="135"/>
                    <a:pt x="4256" y="74"/>
                    <a:pt x="4469" y="13"/>
                  </a:cubicBezTo>
                  <a:cubicBezTo>
                    <a:pt x="4397" y="5"/>
                    <a:pt x="4329" y="1"/>
                    <a:pt x="4261" y="1"/>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0" name="Google Shape;3583;p70">
              <a:extLst>
                <a:ext uri="{FF2B5EF4-FFF2-40B4-BE49-F238E27FC236}">
                  <a16:creationId xmlns="" xmlns:a16="http://schemas.microsoft.com/office/drawing/2014/main" id="{BF81A8D2-ADBB-44F6-BCAD-A83315CF8F7C}"/>
                </a:ext>
              </a:extLst>
            </p:cNvPr>
            <p:cNvSpPr/>
            <p:nvPr/>
          </p:nvSpPr>
          <p:spPr>
            <a:xfrm>
              <a:off x="6718347" y="2016114"/>
              <a:ext cx="72072" cy="9932"/>
            </a:xfrm>
            <a:custGeom>
              <a:avLst/>
              <a:gdLst/>
              <a:ahLst/>
              <a:cxnLst/>
              <a:rect l="l" t="t" r="r" b="b"/>
              <a:pathLst>
                <a:path w="4804" h="662" extrusionOk="0">
                  <a:moveTo>
                    <a:pt x="4465" y="1"/>
                  </a:moveTo>
                  <a:cubicBezTo>
                    <a:pt x="4347" y="1"/>
                    <a:pt x="4226" y="8"/>
                    <a:pt x="4104" y="23"/>
                  </a:cubicBezTo>
                  <a:cubicBezTo>
                    <a:pt x="3648" y="23"/>
                    <a:pt x="3040" y="54"/>
                    <a:pt x="2341" y="84"/>
                  </a:cubicBezTo>
                  <a:cubicBezTo>
                    <a:pt x="2174" y="99"/>
                    <a:pt x="2014" y="99"/>
                    <a:pt x="1859" y="99"/>
                  </a:cubicBezTo>
                  <a:cubicBezTo>
                    <a:pt x="1703" y="99"/>
                    <a:pt x="1551" y="99"/>
                    <a:pt x="1399" y="115"/>
                  </a:cubicBezTo>
                  <a:cubicBezTo>
                    <a:pt x="1125" y="145"/>
                    <a:pt x="852" y="175"/>
                    <a:pt x="609" y="236"/>
                  </a:cubicBezTo>
                  <a:cubicBezTo>
                    <a:pt x="426" y="297"/>
                    <a:pt x="244" y="358"/>
                    <a:pt x="122" y="479"/>
                  </a:cubicBezTo>
                  <a:cubicBezTo>
                    <a:pt x="31" y="570"/>
                    <a:pt x="1" y="662"/>
                    <a:pt x="31" y="662"/>
                  </a:cubicBezTo>
                  <a:cubicBezTo>
                    <a:pt x="31" y="662"/>
                    <a:pt x="62" y="601"/>
                    <a:pt x="153" y="540"/>
                  </a:cubicBezTo>
                  <a:cubicBezTo>
                    <a:pt x="305" y="449"/>
                    <a:pt x="457" y="388"/>
                    <a:pt x="639" y="358"/>
                  </a:cubicBezTo>
                  <a:cubicBezTo>
                    <a:pt x="882" y="297"/>
                    <a:pt x="1125" y="266"/>
                    <a:pt x="1399" y="266"/>
                  </a:cubicBezTo>
                  <a:cubicBezTo>
                    <a:pt x="1536" y="251"/>
                    <a:pt x="1688" y="251"/>
                    <a:pt x="1847" y="251"/>
                  </a:cubicBezTo>
                  <a:cubicBezTo>
                    <a:pt x="2007" y="251"/>
                    <a:pt x="2174" y="251"/>
                    <a:pt x="2341" y="236"/>
                  </a:cubicBezTo>
                  <a:cubicBezTo>
                    <a:pt x="3040" y="206"/>
                    <a:pt x="3648" y="175"/>
                    <a:pt x="4104" y="115"/>
                  </a:cubicBezTo>
                  <a:cubicBezTo>
                    <a:pt x="4347" y="115"/>
                    <a:pt x="4590" y="84"/>
                    <a:pt x="4803" y="23"/>
                  </a:cubicBezTo>
                  <a:cubicBezTo>
                    <a:pt x="4697" y="8"/>
                    <a:pt x="4583" y="1"/>
                    <a:pt x="4465" y="1"/>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1" name="Google Shape;3584;p70">
              <a:extLst>
                <a:ext uri="{FF2B5EF4-FFF2-40B4-BE49-F238E27FC236}">
                  <a16:creationId xmlns="" xmlns:a16="http://schemas.microsoft.com/office/drawing/2014/main" id="{532AA337-652B-4AF8-B738-8DE4ECA28649}"/>
                </a:ext>
              </a:extLst>
            </p:cNvPr>
            <p:cNvSpPr/>
            <p:nvPr/>
          </p:nvSpPr>
          <p:spPr>
            <a:xfrm>
              <a:off x="7192606" y="1746955"/>
              <a:ext cx="174659" cy="120860"/>
            </a:xfrm>
            <a:custGeom>
              <a:avLst/>
              <a:gdLst/>
              <a:ahLst/>
              <a:cxnLst/>
              <a:rect l="l" t="t" r="r" b="b"/>
              <a:pathLst>
                <a:path w="11642" h="8056" extrusionOk="0">
                  <a:moveTo>
                    <a:pt x="11064" y="1"/>
                  </a:moveTo>
                  <a:lnTo>
                    <a:pt x="9575" y="153"/>
                  </a:lnTo>
                  <a:lnTo>
                    <a:pt x="2979" y="2371"/>
                  </a:lnTo>
                  <a:lnTo>
                    <a:pt x="0" y="6414"/>
                  </a:lnTo>
                  <a:lnTo>
                    <a:pt x="821" y="7964"/>
                  </a:lnTo>
                  <a:lnTo>
                    <a:pt x="4560" y="8055"/>
                  </a:lnTo>
                  <a:lnTo>
                    <a:pt x="8359" y="7204"/>
                  </a:lnTo>
                  <a:lnTo>
                    <a:pt x="10456" y="6353"/>
                  </a:lnTo>
                  <a:lnTo>
                    <a:pt x="11642" y="2736"/>
                  </a:lnTo>
                  <a:lnTo>
                    <a:pt x="11064" y="1"/>
                  </a:lnTo>
                  <a:close/>
                </a:path>
              </a:pathLst>
            </a:custGeom>
            <a:solidFill>
              <a:srgbClr val="FBCE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2" name="Google Shape;3585;p70">
              <a:extLst>
                <a:ext uri="{FF2B5EF4-FFF2-40B4-BE49-F238E27FC236}">
                  <a16:creationId xmlns="" xmlns:a16="http://schemas.microsoft.com/office/drawing/2014/main" id="{15D83BBA-0B7E-436B-B469-4075B6ED26AE}"/>
                </a:ext>
              </a:extLst>
            </p:cNvPr>
            <p:cNvSpPr/>
            <p:nvPr/>
          </p:nvSpPr>
          <p:spPr>
            <a:xfrm>
              <a:off x="7082698" y="1830863"/>
              <a:ext cx="336551" cy="516221"/>
            </a:xfrm>
            <a:custGeom>
              <a:avLst/>
              <a:gdLst/>
              <a:ahLst/>
              <a:cxnLst/>
              <a:rect l="l" t="t" r="r" b="b"/>
              <a:pathLst>
                <a:path w="22433" h="34409" extrusionOk="0">
                  <a:moveTo>
                    <a:pt x="17174" y="0"/>
                  </a:moveTo>
                  <a:cubicBezTo>
                    <a:pt x="17174" y="0"/>
                    <a:pt x="11369" y="1702"/>
                    <a:pt x="9089" y="1733"/>
                  </a:cubicBezTo>
                  <a:cubicBezTo>
                    <a:pt x="9036" y="1734"/>
                    <a:pt x="8983" y="1735"/>
                    <a:pt x="8932" y="1735"/>
                  </a:cubicBezTo>
                  <a:cubicBezTo>
                    <a:pt x="6789" y="1735"/>
                    <a:pt x="6992" y="517"/>
                    <a:pt x="6992" y="517"/>
                  </a:cubicBezTo>
                  <a:lnTo>
                    <a:pt x="6992" y="517"/>
                  </a:lnTo>
                  <a:lnTo>
                    <a:pt x="639" y="8420"/>
                  </a:lnTo>
                  <a:cubicBezTo>
                    <a:pt x="153" y="10031"/>
                    <a:pt x="1" y="11703"/>
                    <a:pt x="183" y="13405"/>
                  </a:cubicBezTo>
                  <a:cubicBezTo>
                    <a:pt x="487" y="16292"/>
                    <a:pt x="1916" y="17174"/>
                    <a:pt x="1916" y="17174"/>
                  </a:cubicBezTo>
                  <a:lnTo>
                    <a:pt x="1186" y="34408"/>
                  </a:lnTo>
                  <a:lnTo>
                    <a:pt x="1186" y="34408"/>
                  </a:lnTo>
                  <a:lnTo>
                    <a:pt x="20123" y="31247"/>
                  </a:lnTo>
                  <a:lnTo>
                    <a:pt x="22433" y="8177"/>
                  </a:lnTo>
                  <a:lnTo>
                    <a:pt x="1717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3" name="Google Shape;3586;p70">
              <a:extLst>
                <a:ext uri="{FF2B5EF4-FFF2-40B4-BE49-F238E27FC236}">
                  <a16:creationId xmlns="" xmlns:a16="http://schemas.microsoft.com/office/drawing/2014/main" id="{9D2A7674-C7CD-4004-B396-4A468A25F347}"/>
                </a:ext>
              </a:extLst>
            </p:cNvPr>
            <p:cNvSpPr/>
            <p:nvPr/>
          </p:nvSpPr>
          <p:spPr>
            <a:xfrm>
              <a:off x="7092734" y="2228040"/>
              <a:ext cx="437788" cy="643907"/>
            </a:xfrm>
            <a:custGeom>
              <a:avLst/>
              <a:gdLst/>
              <a:ahLst/>
              <a:cxnLst/>
              <a:rect l="l" t="t" r="r" b="b"/>
              <a:pathLst>
                <a:path w="29181" h="42920" extrusionOk="0">
                  <a:moveTo>
                    <a:pt x="25168" y="1"/>
                  </a:moveTo>
                  <a:lnTo>
                    <a:pt x="1" y="4469"/>
                  </a:lnTo>
                  <a:cubicBezTo>
                    <a:pt x="1" y="4469"/>
                    <a:pt x="517" y="7934"/>
                    <a:pt x="700" y="12706"/>
                  </a:cubicBezTo>
                  <a:cubicBezTo>
                    <a:pt x="882" y="17478"/>
                    <a:pt x="6141" y="42919"/>
                    <a:pt x="6141" y="42919"/>
                  </a:cubicBezTo>
                  <a:lnTo>
                    <a:pt x="24712" y="41916"/>
                  </a:lnTo>
                  <a:cubicBezTo>
                    <a:pt x="24712" y="41916"/>
                    <a:pt x="27205" y="21703"/>
                    <a:pt x="28177" y="15259"/>
                  </a:cubicBezTo>
                  <a:cubicBezTo>
                    <a:pt x="29180" y="8816"/>
                    <a:pt x="25168" y="1"/>
                    <a:pt x="25168" y="1"/>
                  </a:cubicBezTo>
                  <a:close/>
                </a:path>
              </a:pathLst>
            </a:custGeom>
            <a:solidFill>
              <a:srgbClr val="F5AA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4" name="Google Shape;3587;p70">
              <a:extLst>
                <a:ext uri="{FF2B5EF4-FFF2-40B4-BE49-F238E27FC236}">
                  <a16:creationId xmlns="" xmlns:a16="http://schemas.microsoft.com/office/drawing/2014/main" id="{DF3EEB27-19CE-4DCF-90BE-144DA5CE721A}"/>
                </a:ext>
              </a:extLst>
            </p:cNvPr>
            <p:cNvSpPr/>
            <p:nvPr/>
          </p:nvSpPr>
          <p:spPr>
            <a:xfrm>
              <a:off x="7272404" y="2461524"/>
              <a:ext cx="34671" cy="304176"/>
            </a:xfrm>
            <a:custGeom>
              <a:avLst/>
              <a:gdLst/>
              <a:ahLst/>
              <a:cxnLst/>
              <a:rect l="l" t="t" r="r" b="b"/>
              <a:pathLst>
                <a:path w="2311" h="20275" extrusionOk="0">
                  <a:moveTo>
                    <a:pt x="2249" y="0"/>
                  </a:moveTo>
                  <a:cubicBezTo>
                    <a:pt x="2186" y="0"/>
                    <a:pt x="1670" y="4548"/>
                    <a:pt x="1064" y="10122"/>
                  </a:cubicBezTo>
                  <a:cubicBezTo>
                    <a:pt x="456" y="15715"/>
                    <a:pt x="1" y="20274"/>
                    <a:pt x="61" y="20274"/>
                  </a:cubicBezTo>
                  <a:cubicBezTo>
                    <a:pt x="153" y="20274"/>
                    <a:pt x="639" y="15745"/>
                    <a:pt x="1247" y="10153"/>
                  </a:cubicBezTo>
                  <a:cubicBezTo>
                    <a:pt x="1855" y="4560"/>
                    <a:pt x="2311" y="0"/>
                    <a:pt x="2250" y="0"/>
                  </a:cubicBezTo>
                  <a:cubicBezTo>
                    <a:pt x="2250" y="0"/>
                    <a:pt x="2249" y="0"/>
                    <a:pt x="2249"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5" name="Google Shape;3588;p70">
              <a:extLst>
                <a:ext uri="{FF2B5EF4-FFF2-40B4-BE49-F238E27FC236}">
                  <a16:creationId xmlns="" xmlns:a16="http://schemas.microsoft.com/office/drawing/2014/main" id="{50286064-22BD-4841-B365-93BD25AD90DE}"/>
                </a:ext>
              </a:extLst>
            </p:cNvPr>
            <p:cNvSpPr/>
            <p:nvPr/>
          </p:nvSpPr>
          <p:spPr>
            <a:xfrm>
              <a:off x="7259712" y="2158278"/>
              <a:ext cx="28205" cy="28820"/>
            </a:xfrm>
            <a:custGeom>
              <a:avLst/>
              <a:gdLst/>
              <a:ahLst/>
              <a:cxnLst/>
              <a:rect l="l" t="t" r="r" b="b"/>
              <a:pathLst>
                <a:path w="1880" h="1921" extrusionOk="0">
                  <a:moveTo>
                    <a:pt x="1114" y="0"/>
                  </a:moveTo>
                  <a:cubicBezTo>
                    <a:pt x="982" y="0"/>
                    <a:pt x="855" y="45"/>
                    <a:pt x="739" y="120"/>
                  </a:cubicBezTo>
                  <a:lnTo>
                    <a:pt x="739" y="120"/>
                  </a:lnTo>
                  <a:cubicBezTo>
                    <a:pt x="810" y="102"/>
                    <a:pt x="884" y="92"/>
                    <a:pt x="959" y="92"/>
                  </a:cubicBezTo>
                  <a:cubicBezTo>
                    <a:pt x="1118" y="92"/>
                    <a:pt x="1282" y="137"/>
                    <a:pt x="1424" y="244"/>
                  </a:cubicBezTo>
                  <a:cubicBezTo>
                    <a:pt x="1606" y="335"/>
                    <a:pt x="1728" y="487"/>
                    <a:pt x="1819" y="669"/>
                  </a:cubicBezTo>
                  <a:cubicBezTo>
                    <a:pt x="1789" y="456"/>
                    <a:pt x="1667" y="244"/>
                    <a:pt x="1485" y="122"/>
                  </a:cubicBezTo>
                  <a:cubicBezTo>
                    <a:pt x="1360" y="37"/>
                    <a:pt x="1235" y="0"/>
                    <a:pt x="1114" y="0"/>
                  </a:cubicBezTo>
                  <a:close/>
                  <a:moveTo>
                    <a:pt x="1819" y="669"/>
                  </a:moveTo>
                  <a:lnTo>
                    <a:pt x="1819" y="669"/>
                  </a:lnTo>
                  <a:cubicBezTo>
                    <a:pt x="1850" y="791"/>
                    <a:pt x="1880" y="882"/>
                    <a:pt x="1880" y="882"/>
                  </a:cubicBezTo>
                  <a:cubicBezTo>
                    <a:pt x="1880" y="791"/>
                    <a:pt x="1880" y="730"/>
                    <a:pt x="1819" y="669"/>
                  </a:cubicBezTo>
                  <a:close/>
                  <a:moveTo>
                    <a:pt x="739" y="120"/>
                  </a:moveTo>
                  <a:cubicBezTo>
                    <a:pt x="703" y="129"/>
                    <a:pt x="668" y="140"/>
                    <a:pt x="634" y="152"/>
                  </a:cubicBezTo>
                  <a:cubicBezTo>
                    <a:pt x="213" y="333"/>
                    <a:pt x="1" y="839"/>
                    <a:pt x="171" y="1262"/>
                  </a:cubicBezTo>
                  <a:lnTo>
                    <a:pt x="171" y="1262"/>
                  </a:lnTo>
                  <a:cubicBezTo>
                    <a:pt x="149" y="844"/>
                    <a:pt x="393" y="344"/>
                    <a:pt x="739" y="120"/>
                  </a:cubicBezTo>
                  <a:close/>
                  <a:moveTo>
                    <a:pt x="1850" y="882"/>
                  </a:moveTo>
                  <a:cubicBezTo>
                    <a:pt x="1850" y="882"/>
                    <a:pt x="1850" y="973"/>
                    <a:pt x="1819" y="1095"/>
                  </a:cubicBezTo>
                  <a:cubicBezTo>
                    <a:pt x="1758" y="1307"/>
                    <a:pt x="1637" y="1459"/>
                    <a:pt x="1485" y="1581"/>
                  </a:cubicBezTo>
                  <a:cubicBezTo>
                    <a:pt x="1338" y="1707"/>
                    <a:pt x="1148" y="1775"/>
                    <a:pt x="954" y="1775"/>
                  </a:cubicBezTo>
                  <a:cubicBezTo>
                    <a:pt x="867" y="1775"/>
                    <a:pt x="779" y="1761"/>
                    <a:pt x="695" y="1733"/>
                  </a:cubicBezTo>
                  <a:cubicBezTo>
                    <a:pt x="482" y="1672"/>
                    <a:pt x="269" y="1490"/>
                    <a:pt x="178" y="1277"/>
                  </a:cubicBezTo>
                  <a:cubicBezTo>
                    <a:pt x="176" y="1272"/>
                    <a:pt x="173" y="1267"/>
                    <a:pt x="171" y="1262"/>
                  </a:cubicBezTo>
                  <a:lnTo>
                    <a:pt x="171" y="1262"/>
                  </a:lnTo>
                  <a:cubicBezTo>
                    <a:pt x="187" y="1543"/>
                    <a:pt x="324" y="1788"/>
                    <a:pt x="634" y="1885"/>
                  </a:cubicBezTo>
                  <a:cubicBezTo>
                    <a:pt x="721" y="1909"/>
                    <a:pt x="809" y="1920"/>
                    <a:pt x="894" y="1920"/>
                  </a:cubicBezTo>
                  <a:cubicBezTo>
                    <a:pt x="1137" y="1920"/>
                    <a:pt x="1366" y="1829"/>
                    <a:pt x="1546" y="1672"/>
                  </a:cubicBezTo>
                  <a:cubicBezTo>
                    <a:pt x="1728" y="1520"/>
                    <a:pt x="1819" y="1338"/>
                    <a:pt x="1850" y="1125"/>
                  </a:cubicBezTo>
                  <a:cubicBezTo>
                    <a:pt x="1880" y="1034"/>
                    <a:pt x="1880" y="943"/>
                    <a:pt x="1850" y="882"/>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6" name="Google Shape;3589;p70">
              <a:extLst>
                <a:ext uri="{FF2B5EF4-FFF2-40B4-BE49-F238E27FC236}">
                  <a16:creationId xmlns="" xmlns:a16="http://schemas.microsoft.com/office/drawing/2014/main" id="{D181C2EE-D36F-4B68-96A8-4CDA2222EA63}"/>
                </a:ext>
              </a:extLst>
            </p:cNvPr>
            <p:cNvSpPr/>
            <p:nvPr/>
          </p:nvSpPr>
          <p:spPr>
            <a:xfrm>
              <a:off x="6884335" y="1755161"/>
              <a:ext cx="348868" cy="689050"/>
            </a:xfrm>
            <a:custGeom>
              <a:avLst/>
              <a:gdLst/>
              <a:ahLst/>
              <a:cxnLst/>
              <a:rect l="l" t="t" r="r" b="b"/>
              <a:pathLst>
                <a:path w="23254" h="45929" extrusionOk="0">
                  <a:moveTo>
                    <a:pt x="23162" y="1"/>
                  </a:moveTo>
                  <a:lnTo>
                    <a:pt x="22342" y="1065"/>
                  </a:lnTo>
                  <a:cubicBezTo>
                    <a:pt x="22342" y="1065"/>
                    <a:pt x="17995" y="2037"/>
                    <a:pt x="17478" y="2341"/>
                  </a:cubicBezTo>
                  <a:cubicBezTo>
                    <a:pt x="16931" y="2645"/>
                    <a:pt x="14895" y="5229"/>
                    <a:pt x="14287" y="6961"/>
                  </a:cubicBezTo>
                  <a:cubicBezTo>
                    <a:pt x="13709" y="8724"/>
                    <a:pt x="13314" y="12919"/>
                    <a:pt x="13314" y="12919"/>
                  </a:cubicBezTo>
                  <a:cubicBezTo>
                    <a:pt x="13314" y="12919"/>
                    <a:pt x="11734" y="15472"/>
                    <a:pt x="11764" y="15867"/>
                  </a:cubicBezTo>
                  <a:lnTo>
                    <a:pt x="11825" y="16961"/>
                  </a:lnTo>
                  <a:cubicBezTo>
                    <a:pt x="11825" y="16961"/>
                    <a:pt x="10609" y="19028"/>
                    <a:pt x="10639" y="19211"/>
                  </a:cubicBezTo>
                  <a:lnTo>
                    <a:pt x="10639" y="19423"/>
                  </a:lnTo>
                  <a:lnTo>
                    <a:pt x="2280" y="15715"/>
                  </a:lnTo>
                  <a:lnTo>
                    <a:pt x="1" y="20031"/>
                  </a:lnTo>
                  <a:cubicBezTo>
                    <a:pt x="1" y="20031"/>
                    <a:pt x="6749" y="25898"/>
                    <a:pt x="10396" y="27873"/>
                  </a:cubicBezTo>
                  <a:cubicBezTo>
                    <a:pt x="10706" y="28043"/>
                    <a:pt x="11039" y="28124"/>
                    <a:pt x="11368" y="28124"/>
                  </a:cubicBezTo>
                  <a:cubicBezTo>
                    <a:pt x="12039" y="28124"/>
                    <a:pt x="12693" y="27786"/>
                    <a:pt x="13101" y="27174"/>
                  </a:cubicBezTo>
                  <a:lnTo>
                    <a:pt x="13101" y="27174"/>
                  </a:lnTo>
                  <a:lnTo>
                    <a:pt x="12189" y="44773"/>
                  </a:lnTo>
                  <a:lnTo>
                    <a:pt x="16475" y="45928"/>
                  </a:lnTo>
                  <a:lnTo>
                    <a:pt x="15837" y="24925"/>
                  </a:lnTo>
                  <a:lnTo>
                    <a:pt x="15685" y="22159"/>
                  </a:lnTo>
                  <a:cubicBezTo>
                    <a:pt x="15685" y="22159"/>
                    <a:pt x="12706" y="19393"/>
                    <a:pt x="14864" y="15350"/>
                  </a:cubicBezTo>
                  <a:cubicBezTo>
                    <a:pt x="15624" y="13952"/>
                    <a:pt x="17813" y="10122"/>
                    <a:pt x="18998" y="8207"/>
                  </a:cubicBezTo>
                  <a:cubicBezTo>
                    <a:pt x="20214" y="6293"/>
                    <a:pt x="23253" y="2128"/>
                    <a:pt x="23253" y="2128"/>
                  </a:cubicBezTo>
                  <a:lnTo>
                    <a:pt x="23162" y="1"/>
                  </a:lnTo>
                  <a:close/>
                </a:path>
              </a:pathLst>
            </a:custGeom>
            <a:solidFill>
              <a:srgbClr val="B7D5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7" name="Google Shape;3590;p70">
              <a:extLst>
                <a:ext uri="{FF2B5EF4-FFF2-40B4-BE49-F238E27FC236}">
                  <a16:creationId xmlns="" xmlns:a16="http://schemas.microsoft.com/office/drawing/2014/main" id="{129CD04F-833A-427B-9B22-B29024345BC7}"/>
                </a:ext>
              </a:extLst>
            </p:cNvPr>
            <p:cNvSpPr/>
            <p:nvPr/>
          </p:nvSpPr>
          <p:spPr>
            <a:xfrm>
              <a:off x="7042581" y="2047470"/>
              <a:ext cx="28280" cy="86654"/>
            </a:xfrm>
            <a:custGeom>
              <a:avLst/>
              <a:gdLst/>
              <a:ahLst/>
              <a:cxnLst/>
              <a:rect l="l" t="t" r="r" b="b"/>
              <a:pathLst>
                <a:path w="1885" h="5776" extrusionOk="0">
                  <a:moveTo>
                    <a:pt x="0" y="0"/>
                  </a:moveTo>
                  <a:cubicBezTo>
                    <a:pt x="243" y="152"/>
                    <a:pt x="486" y="365"/>
                    <a:pt x="669" y="608"/>
                  </a:cubicBezTo>
                  <a:cubicBezTo>
                    <a:pt x="1064" y="1216"/>
                    <a:pt x="1338" y="1915"/>
                    <a:pt x="1489" y="2645"/>
                  </a:cubicBezTo>
                  <a:cubicBezTo>
                    <a:pt x="1641" y="3374"/>
                    <a:pt x="1733" y="4104"/>
                    <a:pt x="1733" y="4864"/>
                  </a:cubicBezTo>
                  <a:cubicBezTo>
                    <a:pt x="1733" y="5167"/>
                    <a:pt x="1733" y="5471"/>
                    <a:pt x="1733" y="5775"/>
                  </a:cubicBezTo>
                  <a:cubicBezTo>
                    <a:pt x="1824" y="5471"/>
                    <a:pt x="1854" y="5167"/>
                    <a:pt x="1854" y="4864"/>
                  </a:cubicBezTo>
                  <a:cubicBezTo>
                    <a:pt x="1885" y="4104"/>
                    <a:pt x="1824" y="3344"/>
                    <a:pt x="1641" y="2614"/>
                  </a:cubicBezTo>
                  <a:cubicBezTo>
                    <a:pt x="1520" y="1854"/>
                    <a:pt x="1216" y="1155"/>
                    <a:pt x="760" y="547"/>
                  </a:cubicBezTo>
                  <a:cubicBezTo>
                    <a:pt x="608" y="365"/>
                    <a:pt x="456" y="213"/>
                    <a:pt x="243" y="91"/>
                  </a:cubicBezTo>
                  <a:cubicBezTo>
                    <a:pt x="182" y="31"/>
                    <a:pt x="91" y="0"/>
                    <a:pt x="0"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8" name="Google Shape;3591;p70">
              <a:extLst>
                <a:ext uri="{FF2B5EF4-FFF2-40B4-BE49-F238E27FC236}">
                  <a16:creationId xmlns="" xmlns:a16="http://schemas.microsoft.com/office/drawing/2014/main" id="{73A2B4D4-A85A-42EB-AC34-EE2B4DD71872}"/>
                </a:ext>
              </a:extLst>
            </p:cNvPr>
            <p:cNvSpPr/>
            <p:nvPr/>
          </p:nvSpPr>
          <p:spPr>
            <a:xfrm>
              <a:off x="7085443" y="1770673"/>
              <a:ext cx="134542" cy="290943"/>
            </a:xfrm>
            <a:custGeom>
              <a:avLst/>
              <a:gdLst/>
              <a:ahLst/>
              <a:cxnLst/>
              <a:rect l="l" t="t" r="r" b="b"/>
              <a:pathLst>
                <a:path w="8968" h="19393" extrusionOk="0">
                  <a:moveTo>
                    <a:pt x="8967" y="0"/>
                  </a:moveTo>
                  <a:lnTo>
                    <a:pt x="8967" y="0"/>
                  </a:lnTo>
                  <a:cubicBezTo>
                    <a:pt x="8906" y="61"/>
                    <a:pt x="8845" y="122"/>
                    <a:pt x="8815" y="182"/>
                  </a:cubicBezTo>
                  <a:cubicBezTo>
                    <a:pt x="8724" y="274"/>
                    <a:pt x="8602" y="456"/>
                    <a:pt x="8420" y="669"/>
                  </a:cubicBezTo>
                  <a:cubicBezTo>
                    <a:pt x="8086" y="1125"/>
                    <a:pt x="7630" y="1763"/>
                    <a:pt x="7082" y="2614"/>
                  </a:cubicBezTo>
                  <a:cubicBezTo>
                    <a:pt x="6535" y="3617"/>
                    <a:pt x="5867" y="4590"/>
                    <a:pt x="5137" y="5471"/>
                  </a:cubicBezTo>
                  <a:cubicBezTo>
                    <a:pt x="4651" y="5988"/>
                    <a:pt x="4225" y="6505"/>
                    <a:pt x="3800" y="7052"/>
                  </a:cubicBezTo>
                  <a:cubicBezTo>
                    <a:pt x="3374" y="7660"/>
                    <a:pt x="3009" y="8328"/>
                    <a:pt x="2706" y="8997"/>
                  </a:cubicBezTo>
                  <a:cubicBezTo>
                    <a:pt x="2067" y="10365"/>
                    <a:pt x="1581" y="11733"/>
                    <a:pt x="1095" y="12949"/>
                  </a:cubicBezTo>
                  <a:cubicBezTo>
                    <a:pt x="608" y="14012"/>
                    <a:pt x="274" y="15137"/>
                    <a:pt x="91" y="16292"/>
                  </a:cubicBezTo>
                  <a:cubicBezTo>
                    <a:pt x="0" y="17082"/>
                    <a:pt x="91" y="17903"/>
                    <a:pt x="395" y="18633"/>
                  </a:cubicBezTo>
                  <a:cubicBezTo>
                    <a:pt x="456" y="18845"/>
                    <a:pt x="578" y="19028"/>
                    <a:pt x="699" y="19210"/>
                  </a:cubicBezTo>
                  <a:cubicBezTo>
                    <a:pt x="730" y="19271"/>
                    <a:pt x="760" y="19332"/>
                    <a:pt x="821" y="19392"/>
                  </a:cubicBezTo>
                  <a:cubicBezTo>
                    <a:pt x="669" y="19119"/>
                    <a:pt x="547" y="18876"/>
                    <a:pt x="426" y="18572"/>
                  </a:cubicBezTo>
                  <a:cubicBezTo>
                    <a:pt x="152" y="17842"/>
                    <a:pt x="91" y="17082"/>
                    <a:pt x="183" y="16292"/>
                  </a:cubicBezTo>
                  <a:cubicBezTo>
                    <a:pt x="395" y="15167"/>
                    <a:pt x="730" y="14043"/>
                    <a:pt x="1186" y="13009"/>
                  </a:cubicBezTo>
                  <a:cubicBezTo>
                    <a:pt x="1702" y="11794"/>
                    <a:pt x="2189" y="10426"/>
                    <a:pt x="2827" y="9058"/>
                  </a:cubicBezTo>
                  <a:cubicBezTo>
                    <a:pt x="3131" y="8389"/>
                    <a:pt x="3496" y="7751"/>
                    <a:pt x="3921" y="7143"/>
                  </a:cubicBezTo>
                  <a:cubicBezTo>
                    <a:pt x="4316" y="6566"/>
                    <a:pt x="4803" y="6079"/>
                    <a:pt x="5228" y="5562"/>
                  </a:cubicBezTo>
                  <a:cubicBezTo>
                    <a:pt x="5958" y="4681"/>
                    <a:pt x="6627" y="3708"/>
                    <a:pt x="7174" y="2675"/>
                  </a:cubicBezTo>
                  <a:cubicBezTo>
                    <a:pt x="7690" y="1824"/>
                    <a:pt x="8146" y="1155"/>
                    <a:pt x="8450" y="699"/>
                  </a:cubicBezTo>
                  <a:lnTo>
                    <a:pt x="8845" y="182"/>
                  </a:lnTo>
                  <a:cubicBezTo>
                    <a:pt x="8876" y="122"/>
                    <a:pt x="8937" y="61"/>
                    <a:pt x="896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9" name="Google Shape;3592;p70">
              <a:extLst>
                <a:ext uri="{FF2B5EF4-FFF2-40B4-BE49-F238E27FC236}">
                  <a16:creationId xmlns="" xmlns:a16="http://schemas.microsoft.com/office/drawing/2014/main" id="{32B284AD-7CC9-445B-8042-DAD08D938683}"/>
                </a:ext>
              </a:extLst>
            </p:cNvPr>
            <p:cNvSpPr/>
            <p:nvPr/>
          </p:nvSpPr>
          <p:spPr>
            <a:xfrm>
              <a:off x="7076772" y="2062052"/>
              <a:ext cx="15528" cy="138188"/>
            </a:xfrm>
            <a:custGeom>
              <a:avLst/>
              <a:gdLst/>
              <a:ahLst/>
              <a:cxnLst/>
              <a:rect l="l" t="t" r="r" b="b"/>
              <a:pathLst>
                <a:path w="1035" h="9211" extrusionOk="0">
                  <a:moveTo>
                    <a:pt x="852" y="1"/>
                  </a:moveTo>
                  <a:lnTo>
                    <a:pt x="852" y="1"/>
                  </a:lnTo>
                  <a:cubicBezTo>
                    <a:pt x="821" y="1"/>
                    <a:pt x="882" y="518"/>
                    <a:pt x="882" y="1338"/>
                  </a:cubicBezTo>
                  <a:cubicBezTo>
                    <a:pt x="882" y="2433"/>
                    <a:pt x="791" y="3527"/>
                    <a:pt x="639" y="4591"/>
                  </a:cubicBezTo>
                  <a:cubicBezTo>
                    <a:pt x="457" y="5837"/>
                    <a:pt x="274" y="6961"/>
                    <a:pt x="122" y="7843"/>
                  </a:cubicBezTo>
                  <a:cubicBezTo>
                    <a:pt x="92" y="8268"/>
                    <a:pt x="31" y="8603"/>
                    <a:pt x="1" y="8816"/>
                  </a:cubicBezTo>
                  <a:cubicBezTo>
                    <a:pt x="1" y="8968"/>
                    <a:pt x="1" y="9089"/>
                    <a:pt x="1" y="9211"/>
                  </a:cubicBezTo>
                  <a:cubicBezTo>
                    <a:pt x="31" y="9089"/>
                    <a:pt x="62" y="8968"/>
                    <a:pt x="62" y="8846"/>
                  </a:cubicBezTo>
                  <a:cubicBezTo>
                    <a:pt x="122" y="8603"/>
                    <a:pt x="183" y="8268"/>
                    <a:pt x="244" y="7873"/>
                  </a:cubicBezTo>
                  <a:cubicBezTo>
                    <a:pt x="426" y="7053"/>
                    <a:pt x="609" y="5928"/>
                    <a:pt x="791" y="4651"/>
                  </a:cubicBezTo>
                  <a:cubicBezTo>
                    <a:pt x="973" y="3557"/>
                    <a:pt x="1034" y="2463"/>
                    <a:pt x="1004" y="1369"/>
                  </a:cubicBezTo>
                  <a:cubicBezTo>
                    <a:pt x="1004" y="1156"/>
                    <a:pt x="973" y="974"/>
                    <a:pt x="973" y="791"/>
                  </a:cubicBezTo>
                  <a:cubicBezTo>
                    <a:pt x="943" y="639"/>
                    <a:pt x="913" y="487"/>
                    <a:pt x="913" y="366"/>
                  </a:cubicBezTo>
                  <a:cubicBezTo>
                    <a:pt x="913" y="244"/>
                    <a:pt x="882" y="122"/>
                    <a:pt x="852"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0" name="Google Shape;3593;p70">
              <a:extLst>
                <a:ext uri="{FF2B5EF4-FFF2-40B4-BE49-F238E27FC236}">
                  <a16:creationId xmlns="" xmlns:a16="http://schemas.microsoft.com/office/drawing/2014/main" id="{0B33BB50-C4D5-45FC-A1D9-DD6D09589A4A}"/>
                </a:ext>
              </a:extLst>
            </p:cNvPr>
            <p:cNvSpPr/>
            <p:nvPr/>
          </p:nvSpPr>
          <p:spPr>
            <a:xfrm>
              <a:off x="7043481" y="2046554"/>
              <a:ext cx="38781" cy="76183"/>
            </a:xfrm>
            <a:custGeom>
              <a:avLst/>
              <a:gdLst/>
              <a:ahLst/>
              <a:cxnLst/>
              <a:rect l="l" t="t" r="r" b="b"/>
              <a:pathLst>
                <a:path w="2585" h="5078" extrusionOk="0">
                  <a:moveTo>
                    <a:pt x="1" y="0"/>
                  </a:moveTo>
                  <a:cubicBezTo>
                    <a:pt x="730" y="578"/>
                    <a:pt x="974" y="1277"/>
                    <a:pt x="1217" y="2159"/>
                  </a:cubicBezTo>
                  <a:cubicBezTo>
                    <a:pt x="1460" y="3040"/>
                    <a:pt x="1551" y="3952"/>
                    <a:pt x="1764" y="4833"/>
                  </a:cubicBezTo>
                  <a:cubicBezTo>
                    <a:pt x="1764" y="4894"/>
                    <a:pt x="1794" y="4955"/>
                    <a:pt x="1825" y="5016"/>
                  </a:cubicBezTo>
                  <a:cubicBezTo>
                    <a:pt x="1868" y="5059"/>
                    <a:pt x="1922" y="5078"/>
                    <a:pt x="1979" y="5078"/>
                  </a:cubicBezTo>
                  <a:cubicBezTo>
                    <a:pt x="2121" y="5078"/>
                    <a:pt x="2285" y="4963"/>
                    <a:pt x="2372" y="4833"/>
                  </a:cubicBezTo>
                  <a:cubicBezTo>
                    <a:pt x="2554" y="4408"/>
                    <a:pt x="2585" y="3921"/>
                    <a:pt x="2433" y="3496"/>
                  </a:cubicBezTo>
                  <a:cubicBezTo>
                    <a:pt x="2341" y="2736"/>
                    <a:pt x="2098" y="2007"/>
                    <a:pt x="1733" y="1307"/>
                  </a:cubicBezTo>
                  <a:cubicBezTo>
                    <a:pt x="1369" y="669"/>
                    <a:pt x="761" y="183"/>
                    <a:pt x="3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1" name="Google Shape;3594;p70">
              <a:extLst>
                <a:ext uri="{FF2B5EF4-FFF2-40B4-BE49-F238E27FC236}">
                  <a16:creationId xmlns="" xmlns:a16="http://schemas.microsoft.com/office/drawing/2014/main" id="{396C917C-8373-49F3-931F-75E88B85128E}"/>
                </a:ext>
              </a:extLst>
            </p:cNvPr>
            <p:cNvSpPr/>
            <p:nvPr/>
          </p:nvSpPr>
          <p:spPr>
            <a:xfrm>
              <a:off x="7240479" y="1737383"/>
              <a:ext cx="276826" cy="694511"/>
            </a:xfrm>
            <a:custGeom>
              <a:avLst/>
              <a:gdLst/>
              <a:ahLst/>
              <a:cxnLst/>
              <a:rect l="l" t="t" r="r" b="b"/>
              <a:pathLst>
                <a:path w="18452" h="46293" extrusionOk="0">
                  <a:moveTo>
                    <a:pt x="7509" y="0"/>
                  </a:moveTo>
                  <a:cubicBezTo>
                    <a:pt x="7509" y="0"/>
                    <a:pt x="7782" y="2341"/>
                    <a:pt x="7782" y="2584"/>
                  </a:cubicBezTo>
                  <a:cubicBezTo>
                    <a:pt x="7813" y="2797"/>
                    <a:pt x="4712" y="9818"/>
                    <a:pt x="3527" y="13040"/>
                  </a:cubicBezTo>
                  <a:cubicBezTo>
                    <a:pt x="2311" y="16292"/>
                    <a:pt x="730" y="23952"/>
                    <a:pt x="366" y="26931"/>
                  </a:cubicBezTo>
                  <a:cubicBezTo>
                    <a:pt x="1" y="29940"/>
                    <a:pt x="1399" y="46293"/>
                    <a:pt x="1399" y="46293"/>
                  </a:cubicBezTo>
                  <a:lnTo>
                    <a:pt x="17873" y="40639"/>
                  </a:lnTo>
                  <a:cubicBezTo>
                    <a:pt x="17357" y="35897"/>
                    <a:pt x="12889" y="26414"/>
                    <a:pt x="12889" y="26414"/>
                  </a:cubicBezTo>
                  <a:lnTo>
                    <a:pt x="14652" y="16596"/>
                  </a:lnTo>
                  <a:cubicBezTo>
                    <a:pt x="14652" y="16596"/>
                    <a:pt x="18451" y="4408"/>
                    <a:pt x="17691" y="3526"/>
                  </a:cubicBezTo>
                  <a:cubicBezTo>
                    <a:pt x="16931" y="2614"/>
                    <a:pt x="10761" y="1398"/>
                    <a:pt x="10761" y="1398"/>
                  </a:cubicBezTo>
                  <a:lnTo>
                    <a:pt x="9667" y="243"/>
                  </a:lnTo>
                  <a:lnTo>
                    <a:pt x="7509" y="0"/>
                  </a:lnTo>
                  <a:close/>
                </a:path>
              </a:pathLst>
            </a:custGeom>
            <a:solidFill>
              <a:srgbClr val="B7D5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2" name="Google Shape;3595;p70">
              <a:extLst>
                <a:ext uri="{FF2B5EF4-FFF2-40B4-BE49-F238E27FC236}">
                  <a16:creationId xmlns="" xmlns:a16="http://schemas.microsoft.com/office/drawing/2014/main" id="{B5DC8820-CD18-4926-885E-8AF117C000BA}"/>
                </a:ext>
              </a:extLst>
            </p:cNvPr>
            <p:cNvSpPr/>
            <p:nvPr/>
          </p:nvSpPr>
          <p:spPr>
            <a:xfrm>
              <a:off x="7249150" y="2104209"/>
              <a:ext cx="190622" cy="65786"/>
            </a:xfrm>
            <a:custGeom>
              <a:avLst/>
              <a:gdLst/>
              <a:ahLst/>
              <a:cxnLst/>
              <a:rect l="l" t="t" r="r" b="b"/>
              <a:pathLst>
                <a:path w="12706" h="4385" extrusionOk="0">
                  <a:moveTo>
                    <a:pt x="2486" y="0"/>
                  </a:moveTo>
                  <a:cubicBezTo>
                    <a:pt x="2236" y="0"/>
                    <a:pt x="1985" y="24"/>
                    <a:pt x="1733" y="78"/>
                  </a:cubicBezTo>
                  <a:cubicBezTo>
                    <a:pt x="1064" y="230"/>
                    <a:pt x="760" y="230"/>
                    <a:pt x="92" y="413"/>
                  </a:cubicBezTo>
                  <a:lnTo>
                    <a:pt x="0" y="960"/>
                  </a:lnTo>
                  <a:cubicBezTo>
                    <a:pt x="372" y="1130"/>
                    <a:pt x="825" y="1166"/>
                    <a:pt x="1302" y="1166"/>
                  </a:cubicBezTo>
                  <a:cubicBezTo>
                    <a:pt x="1658" y="1166"/>
                    <a:pt x="2028" y="1146"/>
                    <a:pt x="2386" y="1146"/>
                  </a:cubicBezTo>
                  <a:cubicBezTo>
                    <a:pt x="2919" y="1146"/>
                    <a:pt x="3428" y="1191"/>
                    <a:pt x="3830" y="1416"/>
                  </a:cubicBezTo>
                  <a:cubicBezTo>
                    <a:pt x="4165" y="1659"/>
                    <a:pt x="4469" y="1902"/>
                    <a:pt x="4772" y="2176"/>
                  </a:cubicBezTo>
                  <a:cubicBezTo>
                    <a:pt x="5168" y="2480"/>
                    <a:pt x="5624" y="2692"/>
                    <a:pt x="6079" y="2875"/>
                  </a:cubicBezTo>
                  <a:cubicBezTo>
                    <a:pt x="7022" y="3240"/>
                    <a:pt x="7994" y="3604"/>
                    <a:pt x="8937" y="3939"/>
                  </a:cubicBezTo>
                  <a:cubicBezTo>
                    <a:pt x="9609" y="4177"/>
                    <a:pt x="10281" y="4385"/>
                    <a:pt x="10943" y="4385"/>
                  </a:cubicBezTo>
                  <a:cubicBezTo>
                    <a:pt x="11208" y="4385"/>
                    <a:pt x="11472" y="4351"/>
                    <a:pt x="11733" y="4273"/>
                  </a:cubicBezTo>
                  <a:cubicBezTo>
                    <a:pt x="12037" y="4212"/>
                    <a:pt x="12311" y="4030"/>
                    <a:pt x="12493" y="3787"/>
                  </a:cubicBezTo>
                  <a:cubicBezTo>
                    <a:pt x="12675" y="3544"/>
                    <a:pt x="12706" y="3209"/>
                    <a:pt x="12584" y="2936"/>
                  </a:cubicBezTo>
                  <a:cubicBezTo>
                    <a:pt x="12463" y="2753"/>
                    <a:pt x="12250" y="2601"/>
                    <a:pt x="12037" y="2510"/>
                  </a:cubicBezTo>
                  <a:cubicBezTo>
                    <a:pt x="10365" y="1750"/>
                    <a:pt x="8481" y="1750"/>
                    <a:pt x="6718" y="1233"/>
                  </a:cubicBezTo>
                  <a:cubicBezTo>
                    <a:pt x="5320" y="793"/>
                    <a:pt x="3922" y="0"/>
                    <a:pt x="248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3" name="Google Shape;3596;p70">
              <a:extLst>
                <a:ext uri="{FF2B5EF4-FFF2-40B4-BE49-F238E27FC236}">
                  <a16:creationId xmlns="" xmlns:a16="http://schemas.microsoft.com/office/drawing/2014/main" id="{1683BFCB-3CBF-4B7E-AC03-971BD510DAB4}"/>
                </a:ext>
              </a:extLst>
            </p:cNvPr>
            <p:cNvSpPr/>
            <p:nvPr/>
          </p:nvSpPr>
          <p:spPr>
            <a:xfrm>
              <a:off x="7320292" y="1775789"/>
              <a:ext cx="281822" cy="393216"/>
            </a:xfrm>
            <a:custGeom>
              <a:avLst/>
              <a:gdLst/>
              <a:ahLst/>
              <a:cxnLst/>
              <a:rect l="l" t="t" r="r" b="b"/>
              <a:pathLst>
                <a:path w="18785" h="26210" extrusionOk="0">
                  <a:moveTo>
                    <a:pt x="10397" y="0"/>
                  </a:moveTo>
                  <a:cubicBezTo>
                    <a:pt x="10293" y="0"/>
                    <a:pt x="10200" y="18"/>
                    <a:pt x="10122" y="54"/>
                  </a:cubicBezTo>
                  <a:cubicBezTo>
                    <a:pt x="9879" y="145"/>
                    <a:pt x="7447" y="5373"/>
                    <a:pt x="6961" y="7957"/>
                  </a:cubicBezTo>
                  <a:cubicBezTo>
                    <a:pt x="6474" y="10571"/>
                    <a:pt x="9879" y="18140"/>
                    <a:pt x="9879" y="18140"/>
                  </a:cubicBezTo>
                  <a:lnTo>
                    <a:pt x="638" y="18018"/>
                  </a:lnTo>
                  <a:lnTo>
                    <a:pt x="0" y="22608"/>
                  </a:lnTo>
                  <a:cubicBezTo>
                    <a:pt x="0" y="22608"/>
                    <a:pt x="8632" y="25191"/>
                    <a:pt x="11490" y="25739"/>
                  </a:cubicBezTo>
                  <a:cubicBezTo>
                    <a:pt x="12878" y="26007"/>
                    <a:pt x="14266" y="26210"/>
                    <a:pt x="15409" y="26210"/>
                  </a:cubicBezTo>
                  <a:cubicBezTo>
                    <a:pt x="16594" y="26210"/>
                    <a:pt x="17516" y="25992"/>
                    <a:pt x="17903" y="25404"/>
                  </a:cubicBezTo>
                  <a:cubicBezTo>
                    <a:pt x="18359" y="24675"/>
                    <a:pt x="18663" y="23884"/>
                    <a:pt x="18785" y="23033"/>
                  </a:cubicBezTo>
                  <a:lnTo>
                    <a:pt x="17022" y="13519"/>
                  </a:lnTo>
                  <a:lnTo>
                    <a:pt x="15502" y="7562"/>
                  </a:lnTo>
                  <a:cubicBezTo>
                    <a:pt x="15502" y="7562"/>
                    <a:pt x="15228" y="4887"/>
                    <a:pt x="14529" y="3337"/>
                  </a:cubicBezTo>
                  <a:cubicBezTo>
                    <a:pt x="13890" y="1948"/>
                    <a:pt x="11499" y="0"/>
                    <a:pt x="10397" y="0"/>
                  </a:cubicBezTo>
                  <a:close/>
                </a:path>
              </a:pathLst>
            </a:custGeom>
            <a:solidFill>
              <a:srgbClr val="B7D5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4" name="Google Shape;3597;p70">
              <a:extLst>
                <a:ext uri="{FF2B5EF4-FFF2-40B4-BE49-F238E27FC236}">
                  <a16:creationId xmlns="" xmlns:a16="http://schemas.microsoft.com/office/drawing/2014/main" id="{3BB08D1E-71D1-4C99-9068-79825BD938EB}"/>
                </a:ext>
              </a:extLst>
            </p:cNvPr>
            <p:cNvSpPr/>
            <p:nvPr/>
          </p:nvSpPr>
          <p:spPr>
            <a:xfrm>
              <a:off x="7273319" y="1764282"/>
              <a:ext cx="125421" cy="286383"/>
            </a:xfrm>
            <a:custGeom>
              <a:avLst/>
              <a:gdLst/>
              <a:ahLst/>
              <a:cxnLst/>
              <a:rect l="l" t="t" r="r" b="b"/>
              <a:pathLst>
                <a:path w="8360" h="19089" extrusionOk="0">
                  <a:moveTo>
                    <a:pt x="8359" y="1"/>
                  </a:moveTo>
                  <a:lnTo>
                    <a:pt x="8359" y="1"/>
                  </a:lnTo>
                  <a:cubicBezTo>
                    <a:pt x="8359" y="183"/>
                    <a:pt x="8329" y="396"/>
                    <a:pt x="8298" y="700"/>
                  </a:cubicBezTo>
                  <a:cubicBezTo>
                    <a:pt x="8268" y="1277"/>
                    <a:pt x="8177" y="2128"/>
                    <a:pt x="7964" y="3162"/>
                  </a:cubicBezTo>
                  <a:cubicBezTo>
                    <a:pt x="7751" y="4408"/>
                    <a:pt x="7447" y="5593"/>
                    <a:pt x="7022" y="6779"/>
                  </a:cubicBezTo>
                  <a:cubicBezTo>
                    <a:pt x="6809" y="7447"/>
                    <a:pt x="6535" y="8116"/>
                    <a:pt x="6231" y="8815"/>
                  </a:cubicBezTo>
                  <a:cubicBezTo>
                    <a:pt x="6171" y="8998"/>
                    <a:pt x="6079" y="9180"/>
                    <a:pt x="5988" y="9332"/>
                  </a:cubicBezTo>
                  <a:cubicBezTo>
                    <a:pt x="5867" y="9484"/>
                    <a:pt x="5715" y="9575"/>
                    <a:pt x="5532" y="9606"/>
                  </a:cubicBezTo>
                  <a:lnTo>
                    <a:pt x="4408" y="9970"/>
                  </a:lnTo>
                  <a:lnTo>
                    <a:pt x="4013" y="10062"/>
                  </a:lnTo>
                  <a:lnTo>
                    <a:pt x="3861" y="10122"/>
                  </a:lnTo>
                  <a:lnTo>
                    <a:pt x="4013" y="10213"/>
                  </a:lnTo>
                  <a:lnTo>
                    <a:pt x="4043" y="10234"/>
                  </a:lnTo>
                  <a:lnTo>
                    <a:pt x="4043" y="10234"/>
                  </a:lnTo>
                  <a:lnTo>
                    <a:pt x="4043" y="10244"/>
                  </a:lnTo>
                  <a:lnTo>
                    <a:pt x="4053" y="10241"/>
                  </a:lnTo>
                  <a:lnTo>
                    <a:pt x="4053" y="10241"/>
                  </a:lnTo>
                  <a:lnTo>
                    <a:pt x="5354" y="11118"/>
                  </a:lnTo>
                  <a:lnTo>
                    <a:pt x="5354" y="11118"/>
                  </a:lnTo>
                  <a:lnTo>
                    <a:pt x="1520" y="16779"/>
                  </a:lnTo>
                  <a:lnTo>
                    <a:pt x="395" y="18451"/>
                  </a:lnTo>
                  <a:lnTo>
                    <a:pt x="92" y="18937"/>
                  </a:lnTo>
                  <a:cubicBezTo>
                    <a:pt x="61" y="18967"/>
                    <a:pt x="31" y="19028"/>
                    <a:pt x="0" y="19089"/>
                  </a:cubicBezTo>
                  <a:cubicBezTo>
                    <a:pt x="31" y="19059"/>
                    <a:pt x="92" y="18998"/>
                    <a:pt x="122" y="18937"/>
                  </a:cubicBezTo>
                  <a:lnTo>
                    <a:pt x="426" y="18511"/>
                  </a:lnTo>
                  <a:lnTo>
                    <a:pt x="1611" y="16840"/>
                  </a:lnTo>
                  <a:lnTo>
                    <a:pt x="5502" y="11125"/>
                  </a:lnTo>
                  <a:lnTo>
                    <a:pt x="5532" y="11065"/>
                  </a:lnTo>
                  <a:lnTo>
                    <a:pt x="5472" y="11004"/>
                  </a:lnTo>
                  <a:lnTo>
                    <a:pt x="4199" y="10192"/>
                  </a:lnTo>
                  <a:lnTo>
                    <a:pt x="4199" y="10192"/>
                  </a:lnTo>
                  <a:lnTo>
                    <a:pt x="4408" y="10122"/>
                  </a:lnTo>
                  <a:lnTo>
                    <a:pt x="5563" y="9758"/>
                  </a:lnTo>
                  <a:cubicBezTo>
                    <a:pt x="5745" y="9727"/>
                    <a:pt x="5958" y="9606"/>
                    <a:pt x="6079" y="9423"/>
                  </a:cubicBezTo>
                  <a:cubicBezTo>
                    <a:pt x="6171" y="9241"/>
                    <a:pt x="6262" y="9058"/>
                    <a:pt x="6353" y="8876"/>
                  </a:cubicBezTo>
                  <a:cubicBezTo>
                    <a:pt x="6657" y="8177"/>
                    <a:pt x="6900" y="7478"/>
                    <a:pt x="7143" y="6840"/>
                  </a:cubicBezTo>
                  <a:cubicBezTo>
                    <a:pt x="7538" y="5654"/>
                    <a:pt x="7842" y="4438"/>
                    <a:pt x="8055" y="3192"/>
                  </a:cubicBezTo>
                  <a:cubicBezTo>
                    <a:pt x="8177" y="2371"/>
                    <a:pt x="8298" y="1520"/>
                    <a:pt x="8329" y="700"/>
                  </a:cubicBezTo>
                  <a:cubicBezTo>
                    <a:pt x="8359" y="365"/>
                    <a:pt x="8359" y="153"/>
                    <a:pt x="8359"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5" name="Google Shape;3598;p70">
              <a:extLst>
                <a:ext uri="{FF2B5EF4-FFF2-40B4-BE49-F238E27FC236}">
                  <a16:creationId xmlns="" xmlns:a16="http://schemas.microsoft.com/office/drawing/2014/main" id="{0B194DDB-69D4-4B04-8120-46A9343AE0D0}"/>
                </a:ext>
              </a:extLst>
            </p:cNvPr>
            <p:cNvSpPr/>
            <p:nvPr/>
          </p:nvSpPr>
          <p:spPr>
            <a:xfrm>
              <a:off x="7419699" y="1777965"/>
              <a:ext cx="58840" cy="247166"/>
            </a:xfrm>
            <a:custGeom>
              <a:avLst/>
              <a:gdLst/>
              <a:ahLst/>
              <a:cxnLst/>
              <a:rect l="l" t="t" r="r" b="b"/>
              <a:pathLst>
                <a:path w="3922" h="16475" extrusionOk="0">
                  <a:moveTo>
                    <a:pt x="3709" y="0"/>
                  </a:moveTo>
                  <a:cubicBezTo>
                    <a:pt x="3526" y="0"/>
                    <a:pt x="3344" y="31"/>
                    <a:pt x="3192" y="92"/>
                  </a:cubicBezTo>
                  <a:cubicBezTo>
                    <a:pt x="2554" y="335"/>
                    <a:pt x="2037" y="791"/>
                    <a:pt x="1672" y="1338"/>
                  </a:cubicBezTo>
                  <a:cubicBezTo>
                    <a:pt x="1399" y="1733"/>
                    <a:pt x="1186" y="2128"/>
                    <a:pt x="1003" y="2554"/>
                  </a:cubicBezTo>
                  <a:cubicBezTo>
                    <a:pt x="791" y="3040"/>
                    <a:pt x="608" y="3526"/>
                    <a:pt x="456" y="4043"/>
                  </a:cubicBezTo>
                  <a:cubicBezTo>
                    <a:pt x="122" y="5198"/>
                    <a:pt x="0" y="6414"/>
                    <a:pt x="31" y="7599"/>
                  </a:cubicBezTo>
                  <a:cubicBezTo>
                    <a:pt x="61" y="8238"/>
                    <a:pt x="152" y="8846"/>
                    <a:pt x="335" y="9453"/>
                  </a:cubicBezTo>
                  <a:cubicBezTo>
                    <a:pt x="487" y="10031"/>
                    <a:pt x="639" y="10608"/>
                    <a:pt x="791" y="11125"/>
                  </a:cubicBezTo>
                  <a:cubicBezTo>
                    <a:pt x="1095" y="12189"/>
                    <a:pt x="1368" y="13162"/>
                    <a:pt x="1611" y="13952"/>
                  </a:cubicBezTo>
                  <a:cubicBezTo>
                    <a:pt x="1885" y="14742"/>
                    <a:pt x="2098" y="15381"/>
                    <a:pt x="2280" y="15806"/>
                  </a:cubicBezTo>
                  <a:cubicBezTo>
                    <a:pt x="2402" y="16019"/>
                    <a:pt x="2462" y="16201"/>
                    <a:pt x="2523" y="16292"/>
                  </a:cubicBezTo>
                  <a:cubicBezTo>
                    <a:pt x="2554" y="16353"/>
                    <a:pt x="2584" y="16414"/>
                    <a:pt x="2614" y="16475"/>
                  </a:cubicBezTo>
                  <a:cubicBezTo>
                    <a:pt x="2584" y="16414"/>
                    <a:pt x="2584" y="16353"/>
                    <a:pt x="2554" y="16292"/>
                  </a:cubicBezTo>
                  <a:cubicBezTo>
                    <a:pt x="2493" y="16171"/>
                    <a:pt x="2432" y="16019"/>
                    <a:pt x="2341" y="15806"/>
                  </a:cubicBezTo>
                  <a:cubicBezTo>
                    <a:pt x="2189" y="15350"/>
                    <a:pt x="1976" y="14712"/>
                    <a:pt x="1733" y="13922"/>
                  </a:cubicBezTo>
                  <a:cubicBezTo>
                    <a:pt x="1490" y="13101"/>
                    <a:pt x="1186" y="12159"/>
                    <a:pt x="943" y="11095"/>
                  </a:cubicBezTo>
                  <a:cubicBezTo>
                    <a:pt x="669" y="10031"/>
                    <a:pt x="244" y="8876"/>
                    <a:pt x="213" y="7599"/>
                  </a:cubicBezTo>
                  <a:cubicBezTo>
                    <a:pt x="152" y="6414"/>
                    <a:pt x="304" y="5228"/>
                    <a:pt x="608" y="4073"/>
                  </a:cubicBezTo>
                  <a:cubicBezTo>
                    <a:pt x="760" y="3587"/>
                    <a:pt x="912" y="3070"/>
                    <a:pt x="1125" y="2614"/>
                  </a:cubicBezTo>
                  <a:cubicBezTo>
                    <a:pt x="1307" y="2189"/>
                    <a:pt x="1520" y="1794"/>
                    <a:pt x="1763" y="1399"/>
                  </a:cubicBezTo>
                  <a:cubicBezTo>
                    <a:pt x="2098" y="852"/>
                    <a:pt x="2614" y="426"/>
                    <a:pt x="3222" y="152"/>
                  </a:cubicBezTo>
                  <a:cubicBezTo>
                    <a:pt x="3435" y="61"/>
                    <a:pt x="3678" y="31"/>
                    <a:pt x="392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6" name="Google Shape;3599;p70">
              <a:extLst>
                <a:ext uri="{FF2B5EF4-FFF2-40B4-BE49-F238E27FC236}">
                  <a16:creationId xmlns="" xmlns:a16="http://schemas.microsoft.com/office/drawing/2014/main" id="{71FEC953-1ECC-423A-ABE2-C160C0E45405}"/>
                </a:ext>
              </a:extLst>
            </p:cNvPr>
            <p:cNvSpPr/>
            <p:nvPr/>
          </p:nvSpPr>
          <p:spPr>
            <a:xfrm>
              <a:off x="7318912" y="2043764"/>
              <a:ext cx="205684" cy="105858"/>
            </a:xfrm>
            <a:custGeom>
              <a:avLst/>
              <a:gdLst/>
              <a:ahLst/>
              <a:cxnLst/>
              <a:rect l="l" t="t" r="r" b="b"/>
              <a:pathLst>
                <a:path w="13710" h="7056" extrusionOk="0">
                  <a:moveTo>
                    <a:pt x="4546" y="0"/>
                  </a:moveTo>
                  <a:cubicBezTo>
                    <a:pt x="3348" y="0"/>
                    <a:pt x="2077" y="20"/>
                    <a:pt x="761" y="65"/>
                  </a:cubicBezTo>
                  <a:lnTo>
                    <a:pt x="700" y="65"/>
                  </a:lnTo>
                  <a:lnTo>
                    <a:pt x="700" y="186"/>
                  </a:lnTo>
                  <a:lnTo>
                    <a:pt x="1" y="4746"/>
                  </a:lnTo>
                  <a:lnTo>
                    <a:pt x="1" y="4807"/>
                  </a:lnTo>
                  <a:lnTo>
                    <a:pt x="92" y="4807"/>
                  </a:lnTo>
                  <a:lnTo>
                    <a:pt x="5898" y="6478"/>
                  </a:lnTo>
                  <a:lnTo>
                    <a:pt x="7569" y="6904"/>
                  </a:lnTo>
                  <a:lnTo>
                    <a:pt x="8025" y="7025"/>
                  </a:lnTo>
                  <a:lnTo>
                    <a:pt x="8025" y="7025"/>
                  </a:lnTo>
                  <a:lnTo>
                    <a:pt x="7600" y="6904"/>
                  </a:lnTo>
                  <a:lnTo>
                    <a:pt x="5928" y="6387"/>
                  </a:lnTo>
                  <a:lnTo>
                    <a:pt x="163" y="4706"/>
                  </a:lnTo>
                  <a:lnTo>
                    <a:pt x="163" y="4706"/>
                  </a:lnTo>
                  <a:cubicBezTo>
                    <a:pt x="374" y="3298"/>
                    <a:pt x="613" y="1801"/>
                    <a:pt x="852" y="217"/>
                  </a:cubicBezTo>
                  <a:lnTo>
                    <a:pt x="852" y="214"/>
                  </a:lnTo>
                  <a:lnTo>
                    <a:pt x="852" y="214"/>
                  </a:lnTo>
                  <a:cubicBezTo>
                    <a:pt x="2058" y="174"/>
                    <a:pt x="3226" y="158"/>
                    <a:pt x="4333" y="158"/>
                  </a:cubicBezTo>
                  <a:cubicBezTo>
                    <a:pt x="6485" y="158"/>
                    <a:pt x="8408" y="218"/>
                    <a:pt x="9940" y="278"/>
                  </a:cubicBezTo>
                  <a:cubicBezTo>
                    <a:pt x="11095" y="338"/>
                    <a:pt x="12038" y="399"/>
                    <a:pt x="12706" y="430"/>
                  </a:cubicBezTo>
                  <a:lnTo>
                    <a:pt x="13466" y="490"/>
                  </a:lnTo>
                  <a:lnTo>
                    <a:pt x="13709" y="490"/>
                  </a:lnTo>
                  <a:cubicBezTo>
                    <a:pt x="13649" y="460"/>
                    <a:pt x="13557" y="460"/>
                    <a:pt x="13466" y="460"/>
                  </a:cubicBezTo>
                  <a:lnTo>
                    <a:pt x="12706" y="369"/>
                  </a:lnTo>
                  <a:cubicBezTo>
                    <a:pt x="12038" y="308"/>
                    <a:pt x="11095" y="247"/>
                    <a:pt x="9940" y="156"/>
                  </a:cubicBezTo>
                  <a:cubicBezTo>
                    <a:pt x="8459" y="60"/>
                    <a:pt x="6612" y="0"/>
                    <a:pt x="4546" y="0"/>
                  </a:cubicBezTo>
                  <a:close/>
                  <a:moveTo>
                    <a:pt x="8025" y="7025"/>
                  </a:moveTo>
                  <a:cubicBezTo>
                    <a:pt x="8086" y="7056"/>
                    <a:pt x="8117" y="7056"/>
                    <a:pt x="8177" y="7056"/>
                  </a:cubicBezTo>
                  <a:cubicBezTo>
                    <a:pt x="8147" y="7025"/>
                    <a:pt x="8086" y="7025"/>
                    <a:pt x="8025" y="7025"/>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7" name="Google Shape;3600;p70">
              <a:extLst>
                <a:ext uri="{FF2B5EF4-FFF2-40B4-BE49-F238E27FC236}">
                  <a16:creationId xmlns="" xmlns:a16="http://schemas.microsoft.com/office/drawing/2014/main" id="{0268B618-C560-4ADA-893C-DDCE407F1807}"/>
                </a:ext>
              </a:extLst>
            </p:cNvPr>
            <p:cNvSpPr/>
            <p:nvPr/>
          </p:nvSpPr>
          <p:spPr>
            <a:xfrm>
              <a:off x="7466207" y="2037313"/>
              <a:ext cx="54744" cy="11117"/>
            </a:xfrm>
            <a:custGeom>
              <a:avLst/>
              <a:gdLst/>
              <a:ahLst/>
              <a:cxnLst/>
              <a:rect l="l" t="t" r="r" b="b"/>
              <a:pathLst>
                <a:path w="3649" h="741" extrusionOk="0">
                  <a:moveTo>
                    <a:pt x="3329" y="1"/>
                  </a:moveTo>
                  <a:cubicBezTo>
                    <a:pt x="2798" y="1"/>
                    <a:pt x="2270" y="64"/>
                    <a:pt x="1764" y="191"/>
                  </a:cubicBezTo>
                  <a:cubicBezTo>
                    <a:pt x="1156" y="312"/>
                    <a:pt x="548" y="495"/>
                    <a:pt x="1" y="738"/>
                  </a:cubicBezTo>
                  <a:cubicBezTo>
                    <a:pt x="1" y="740"/>
                    <a:pt x="4" y="741"/>
                    <a:pt x="11" y="741"/>
                  </a:cubicBezTo>
                  <a:cubicBezTo>
                    <a:pt x="108" y="741"/>
                    <a:pt x="884" y="544"/>
                    <a:pt x="1794" y="373"/>
                  </a:cubicBezTo>
                  <a:cubicBezTo>
                    <a:pt x="2797" y="160"/>
                    <a:pt x="3648" y="69"/>
                    <a:pt x="3648" y="9"/>
                  </a:cubicBezTo>
                  <a:cubicBezTo>
                    <a:pt x="3542" y="3"/>
                    <a:pt x="3435" y="1"/>
                    <a:pt x="3329"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8" name="Google Shape;3601;p70">
              <a:extLst>
                <a:ext uri="{FF2B5EF4-FFF2-40B4-BE49-F238E27FC236}">
                  <a16:creationId xmlns="" xmlns:a16="http://schemas.microsoft.com/office/drawing/2014/main" id="{974D6350-7C66-4900-9C81-F09D700D1DFB}"/>
                </a:ext>
              </a:extLst>
            </p:cNvPr>
            <p:cNvSpPr/>
            <p:nvPr/>
          </p:nvSpPr>
          <p:spPr>
            <a:xfrm>
              <a:off x="7266928" y="2283069"/>
              <a:ext cx="30575" cy="29495"/>
            </a:xfrm>
            <a:custGeom>
              <a:avLst/>
              <a:gdLst/>
              <a:ahLst/>
              <a:cxnLst/>
              <a:rect l="l" t="t" r="r" b="b"/>
              <a:pathLst>
                <a:path w="2038" h="1966" extrusionOk="0">
                  <a:moveTo>
                    <a:pt x="1083" y="0"/>
                  </a:moveTo>
                  <a:cubicBezTo>
                    <a:pt x="957" y="0"/>
                    <a:pt x="829" y="25"/>
                    <a:pt x="700" y="72"/>
                  </a:cubicBezTo>
                  <a:cubicBezTo>
                    <a:pt x="426" y="193"/>
                    <a:pt x="244" y="406"/>
                    <a:pt x="153" y="710"/>
                  </a:cubicBezTo>
                  <a:cubicBezTo>
                    <a:pt x="1" y="1227"/>
                    <a:pt x="274" y="1774"/>
                    <a:pt x="821" y="1926"/>
                  </a:cubicBezTo>
                  <a:cubicBezTo>
                    <a:pt x="910" y="1952"/>
                    <a:pt x="1004" y="1966"/>
                    <a:pt x="1098" y="1966"/>
                  </a:cubicBezTo>
                  <a:cubicBezTo>
                    <a:pt x="1328" y="1966"/>
                    <a:pt x="1561" y="1885"/>
                    <a:pt x="1733" y="1713"/>
                  </a:cubicBezTo>
                  <a:cubicBezTo>
                    <a:pt x="1885" y="1591"/>
                    <a:pt x="2007" y="1379"/>
                    <a:pt x="2037" y="1166"/>
                  </a:cubicBezTo>
                  <a:cubicBezTo>
                    <a:pt x="2037" y="1105"/>
                    <a:pt x="2037" y="1014"/>
                    <a:pt x="2037" y="923"/>
                  </a:cubicBezTo>
                  <a:cubicBezTo>
                    <a:pt x="2007" y="923"/>
                    <a:pt x="2007" y="1014"/>
                    <a:pt x="1976" y="1166"/>
                  </a:cubicBezTo>
                  <a:cubicBezTo>
                    <a:pt x="1916" y="1348"/>
                    <a:pt x="1825" y="1500"/>
                    <a:pt x="1673" y="1622"/>
                  </a:cubicBezTo>
                  <a:cubicBezTo>
                    <a:pt x="1505" y="1748"/>
                    <a:pt x="1322" y="1816"/>
                    <a:pt x="1135" y="1816"/>
                  </a:cubicBezTo>
                  <a:cubicBezTo>
                    <a:pt x="1052" y="1816"/>
                    <a:pt x="967" y="1802"/>
                    <a:pt x="882" y="1774"/>
                  </a:cubicBezTo>
                  <a:cubicBezTo>
                    <a:pt x="639" y="1713"/>
                    <a:pt x="457" y="1531"/>
                    <a:pt x="366" y="1318"/>
                  </a:cubicBezTo>
                  <a:cubicBezTo>
                    <a:pt x="183" y="892"/>
                    <a:pt x="366" y="406"/>
                    <a:pt x="791" y="224"/>
                  </a:cubicBezTo>
                  <a:cubicBezTo>
                    <a:pt x="905" y="173"/>
                    <a:pt x="1019" y="148"/>
                    <a:pt x="1131" y="148"/>
                  </a:cubicBezTo>
                  <a:cubicBezTo>
                    <a:pt x="1288" y="148"/>
                    <a:pt x="1440" y="196"/>
                    <a:pt x="1581" y="284"/>
                  </a:cubicBezTo>
                  <a:cubicBezTo>
                    <a:pt x="1764" y="375"/>
                    <a:pt x="1885" y="527"/>
                    <a:pt x="1946" y="710"/>
                  </a:cubicBezTo>
                  <a:cubicBezTo>
                    <a:pt x="2007" y="862"/>
                    <a:pt x="2037" y="923"/>
                    <a:pt x="2037" y="923"/>
                  </a:cubicBezTo>
                  <a:cubicBezTo>
                    <a:pt x="2037" y="862"/>
                    <a:pt x="2037" y="771"/>
                    <a:pt x="2007" y="710"/>
                  </a:cubicBezTo>
                  <a:cubicBezTo>
                    <a:pt x="1946" y="497"/>
                    <a:pt x="1825" y="315"/>
                    <a:pt x="1642" y="193"/>
                  </a:cubicBezTo>
                  <a:cubicBezTo>
                    <a:pt x="1474" y="62"/>
                    <a:pt x="1283" y="0"/>
                    <a:pt x="108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9" name="Google Shape;3602;p70">
              <a:extLst>
                <a:ext uri="{FF2B5EF4-FFF2-40B4-BE49-F238E27FC236}">
                  <a16:creationId xmlns="" xmlns:a16="http://schemas.microsoft.com/office/drawing/2014/main" id="{6B4D4D76-BFF9-46E9-A853-E31C75490653}"/>
                </a:ext>
              </a:extLst>
            </p:cNvPr>
            <p:cNvSpPr/>
            <p:nvPr/>
          </p:nvSpPr>
          <p:spPr>
            <a:xfrm>
              <a:off x="7274235" y="1847726"/>
              <a:ext cx="112189" cy="200673"/>
            </a:xfrm>
            <a:custGeom>
              <a:avLst/>
              <a:gdLst/>
              <a:ahLst/>
              <a:cxnLst/>
              <a:rect l="l" t="t" r="r" b="b"/>
              <a:pathLst>
                <a:path w="7478" h="13376" extrusionOk="0">
                  <a:moveTo>
                    <a:pt x="7477" y="1"/>
                  </a:moveTo>
                  <a:lnTo>
                    <a:pt x="7477" y="1"/>
                  </a:lnTo>
                  <a:cubicBezTo>
                    <a:pt x="7265" y="700"/>
                    <a:pt x="6748" y="1825"/>
                    <a:pt x="6535" y="2524"/>
                  </a:cubicBezTo>
                  <a:cubicBezTo>
                    <a:pt x="6414" y="3041"/>
                    <a:pt x="6201" y="3527"/>
                    <a:pt x="5866" y="3922"/>
                  </a:cubicBezTo>
                  <a:cubicBezTo>
                    <a:pt x="5289" y="4469"/>
                    <a:pt x="4651" y="4317"/>
                    <a:pt x="3982" y="4591"/>
                  </a:cubicBezTo>
                  <a:cubicBezTo>
                    <a:pt x="4438" y="4682"/>
                    <a:pt x="5015" y="5199"/>
                    <a:pt x="5380" y="5503"/>
                  </a:cubicBezTo>
                  <a:cubicBezTo>
                    <a:pt x="3801" y="8046"/>
                    <a:pt x="311" y="12980"/>
                    <a:pt x="46" y="13353"/>
                  </a:cubicBezTo>
                  <a:lnTo>
                    <a:pt x="46" y="13353"/>
                  </a:lnTo>
                  <a:cubicBezTo>
                    <a:pt x="2302" y="12250"/>
                    <a:pt x="3930" y="10016"/>
                    <a:pt x="5198" y="7813"/>
                  </a:cubicBezTo>
                  <a:cubicBezTo>
                    <a:pt x="5471" y="7326"/>
                    <a:pt x="5745" y="6840"/>
                    <a:pt x="5988" y="6354"/>
                  </a:cubicBezTo>
                  <a:cubicBezTo>
                    <a:pt x="6170" y="6110"/>
                    <a:pt x="6262" y="5807"/>
                    <a:pt x="6292" y="5503"/>
                  </a:cubicBezTo>
                  <a:cubicBezTo>
                    <a:pt x="6322" y="5205"/>
                    <a:pt x="6119" y="4908"/>
                    <a:pt x="5826" y="4838"/>
                  </a:cubicBezTo>
                  <a:lnTo>
                    <a:pt x="5826" y="4838"/>
                  </a:lnTo>
                  <a:cubicBezTo>
                    <a:pt x="5887" y="4851"/>
                    <a:pt x="5948" y="4857"/>
                    <a:pt x="6008" y="4857"/>
                  </a:cubicBezTo>
                  <a:cubicBezTo>
                    <a:pt x="6331" y="4857"/>
                    <a:pt x="6632" y="4680"/>
                    <a:pt x="6809" y="4378"/>
                  </a:cubicBezTo>
                  <a:cubicBezTo>
                    <a:pt x="6991" y="4044"/>
                    <a:pt x="7082" y="3648"/>
                    <a:pt x="7113" y="3284"/>
                  </a:cubicBezTo>
                  <a:cubicBezTo>
                    <a:pt x="7204" y="2341"/>
                    <a:pt x="7356" y="943"/>
                    <a:pt x="7477" y="1"/>
                  </a:cubicBezTo>
                  <a:close/>
                  <a:moveTo>
                    <a:pt x="46" y="13353"/>
                  </a:moveTo>
                  <a:cubicBezTo>
                    <a:pt x="31" y="13360"/>
                    <a:pt x="16" y="13368"/>
                    <a:pt x="0" y="13375"/>
                  </a:cubicBezTo>
                  <a:lnTo>
                    <a:pt x="31" y="13375"/>
                  </a:lnTo>
                  <a:cubicBezTo>
                    <a:pt x="31" y="13375"/>
                    <a:pt x="36" y="13367"/>
                    <a:pt x="46" y="13353"/>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0" name="Google Shape;3603;p70">
              <a:extLst>
                <a:ext uri="{FF2B5EF4-FFF2-40B4-BE49-F238E27FC236}">
                  <a16:creationId xmlns="" xmlns:a16="http://schemas.microsoft.com/office/drawing/2014/main" id="{7D62EAB0-0EAD-49A7-831E-36640CB9D14D}"/>
                </a:ext>
              </a:extLst>
            </p:cNvPr>
            <p:cNvSpPr/>
            <p:nvPr/>
          </p:nvSpPr>
          <p:spPr>
            <a:xfrm>
              <a:off x="6969609" y="1953989"/>
              <a:ext cx="356639" cy="370292"/>
            </a:xfrm>
            <a:custGeom>
              <a:avLst/>
              <a:gdLst/>
              <a:ahLst/>
              <a:cxnLst/>
              <a:rect l="l" t="t" r="r" b="b"/>
              <a:pathLst>
                <a:path w="23772" h="24682" extrusionOk="0">
                  <a:moveTo>
                    <a:pt x="9849" y="0"/>
                  </a:moveTo>
                  <a:lnTo>
                    <a:pt x="1" y="9332"/>
                  </a:lnTo>
                  <a:lnTo>
                    <a:pt x="13466" y="24681"/>
                  </a:lnTo>
                  <a:cubicBezTo>
                    <a:pt x="13466" y="24681"/>
                    <a:pt x="23772" y="14134"/>
                    <a:pt x="23349" y="14134"/>
                  </a:cubicBezTo>
                  <a:cubicBezTo>
                    <a:pt x="23347" y="14134"/>
                    <a:pt x="23346" y="14134"/>
                    <a:pt x="23345" y="14134"/>
                  </a:cubicBezTo>
                  <a:cubicBezTo>
                    <a:pt x="23344" y="14134"/>
                    <a:pt x="23344" y="14134"/>
                    <a:pt x="23344" y="14134"/>
                  </a:cubicBezTo>
                  <a:cubicBezTo>
                    <a:pt x="23103" y="14134"/>
                    <a:pt x="9849" y="0"/>
                    <a:pt x="9849"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1" name="Google Shape;3604;p70">
              <a:extLst>
                <a:ext uri="{FF2B5EF4-FFF2-40B4-BE49-F238E27FC236}">
                  <a16:creationId xmlns="" xmlns:a16="http://schemas.microsoft.com/office/drawing/2014/main" id="{A6C272B5-B2B0-49D1-8945-A8E3CD874CEE}"/>
                </a:ext>
              </a:extLst>
            </p:cNvPr>
            <p:cNvSpPr/>
            <p:nvPr/>
          </p:nvSpPr>
          <p:spPr>
            <a:xfrm>
              <a:off x="7121914" y="2023751"/>
              <a:ext cx="206134" cy="98056"/>
            </a:xfrm>
            <a:custGeom>
              <a:avLst/>
              <a:gdLst/>
              <a:ahLst/>
              <a:cxnLst/>
              <a:rect l="l" t="t" r="r" b="b"/>
              <a:pathLst>
                <a:path w="13740" h="6536" extrusionOk="0">
                  <a:moveTo>
                    <a:pt x="5199" y="1"/>
                  </a:moveTo>
                  <a:lnTo>
                    <a:pt x="1582" y="548"/>
                  </a:lnTo>
                  <a:lnTo>
                    <a:pt x="1" y="2675"/>
                  </a:lnTo>
                  <a:cubicBezTo>
                    <a:pt x="1" y="2675"/>
                    <a:pt x="27" y="3172"/>
                    <a:pt x="321" y="3172"/>
                  </a:cubicBezTo>
                  <a:cubicBezTo>
                    <a:pt x="344" y="3172"/>
                    <a:pt x="369" y="3168"/>
                    <a:pt x="396" y="3162"/>
                  </a:cubicBezTo>
                  <a:cubicBezTo>
                    <a:pt x="670" y="3040"/>
                    <a:pt x="913" y="2858"/>
                    <a:pt x="1156" y="2645"/>
                  </a:cubicBezTo>
                  <a:lnTo>
                    <a:pt x="1278" y="4165"/>
                  </a:lnTo>
                  <a:cubicBezTo>
                    <a:pt x="1278" y="4165"/>
                    <a:pt x="1526" y="4426"/>
                    <a:pt x="1791" y="4426"/>
                  </a:cubicBezTo>
                  <a:cubicBezTo>
                    <a:pt x="1930" y="4426"/>
                    <a:pt x="2074" y="4354"/>
                    <a:pt x="2189" y="4134"/>
                  </a:cubicBezTo>
                  <a:lnTo>
                    <a:pt x="2615" y="5259"/>
                  </a:lnTo>
                  <a:cubicBezTo>
                    <a:pt x="2615" y="5259"/>
                    <a:pt x="2809" y="5466"/>
                    <a:pt x="3021" y="5466"/>
                  </a:cubicBezTo>
                  <a:cubicBezTo>
                    <a:pt x="3133" y="5466"/>
                    <a:pt x="3250" y="5408"/>
                    <a:pt x="3344" y="5229"/>
                  </a:cubicBezTo>
                  <a:lnTo>
                    <a:pt x="3983" y="6536"/>
                  </a:lnTo>
                  <a:cubicBezTo>
                    <a:pt x="4226" y="6445"/>
                    <a:pt x="4469" y="6262"/>
                    <a:pt x="4591" y="6019"/>
                  </a:cubicBezTo>
                  <a:cubicBezTo>
                    <a:pt x="4682" y="5806"/>
                    <a:pt x="4712" y="5563"/>
                    <a:pt x="4651" y="5350"/>
                  </a:cubicBezTo>
                  <a:lnTo>
                    <a:pt x="4651" y="5350"/>
                  </a:lnTo>
                  <a:cubicBezTo>
                    <a:pt x="4652" y="5350"/>
                    <a:pt x="6445" y="5563"/>
                    <a:pt x="7205" y="5745"/>
                  </a:cubicBezTo>
                  <a:cubicBezTo>
                    <a:pt x="7395" y="5791"/>
                    <a:pt x="7763" y="5808"/>
                    <a:pt x="8209" y="5808"/>
                  </a:cubicBezTo>
                  <a:cubicBezTo>
                    <a:pt x="9547" y="5808"/>
                    <a:pt x="11582" y="5654"/>
                    <a:pt x="11582" y="5654"/>
                  </a:cubicBezTo>
                  <a:lnTo>
                    <a:pt x="13101" y="6019"/>
                  </a:lnTo>
                  <a:lnTo>
                    <a:pt x="13740" y="2037"/>
                  </a:lnTo>
                  <a:lnTo>
                    <a:pt x="10579" y="2098"/>
                  </a:lnTo>
                  <a:lnTo>
                    <a:pt x="5199" y="1"/>
                  </a:lnTo>
                  <a:close/>
                </a:path>
              </a:pathLst>
            </a:custGeom>
            <a:solidFill>
              <a:srgbClr val="FBCE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2" name="Google Shape;3605;p70">
              <a:extLst>
                <a:ext uri="{FF2B5EF4-FFF2-40B4-BE49-F238E27FC236}">
                  <a16:creationId xmlns="" xmlns:a16="http://schemas.microsoft.com/office/drawing/2014/main" id="{2A0A48E0-051B-4EE2-9C7E-C38EC3A73184}"/>
                </a:ext>
              </a:extLst>
            </p:cNvPr>
            <p:cNvSpPr/>
            <p:nvPr/>
          </p:nvSpPr>
          <p:spPr>
            <a:xfrm>
              <a:off x="7138792" y="2030712"/>
              <a:ext cx="50183" cy="35466"/>
            </a:xfrm>
            <a:custGeom>
              <a:avLst/>
              <a:gdLst/>
              <a:ahLst/>
              <a:cxnLst/>
              <a:rect l="l" t="t" r="r" b="b"/>
              <a:pathLst>
                <a:path w="3345" h="2364" extrusionOk="0">
                  <a:moveTo>
                    <a:pt x="2938" y="0"/>
                  </a:moveTo>
                  <a:cubicBezTo>
                    <a:pt x="2848" y="0"/>
                    <a:pt x="2759" y="17"/>
                    <a:pt x="2675" y="53"/>
                  </a:cubicBezTo>
                  <a:cubicBezTo>
                    <a:pt x="2432" y="84"/>
                    <a:pt x="2189" y="145"/>
                    <a:pt x="1976" y="236"/>
                  </a:cubicBezTo>
                  <a:cubicBezTo>
                    <a:pt x="1672" y="327"/>
                    <a:pt x="1399" y="449"/>
                    <a:pt x="1125" y="540"/>
                  </a:cubicBezTo>
                  <a:cubicBezTo>
                    <a:pt x="852" y="661"/>
                    <a:pt x="578" y="813"/>
                    <a:pt x="335" y="996"/>
                  </a:cubicBezTo>
                  <a:cubicBezTo>
                    <a:pt x="213" y="1087"/>
                    <a:pt x="122" y="1208"/>
                    <a:pt x="92" y="1360"/>
                  </a:cubicBezTo>
                  <a:cubicBezTo>
                    <a:pt x="61" y="1452"/>
                    <a:pt x="61" y="1573"/>
                    <a:pt x="61" y="1695"/>
                  </a:cubicBezTo>
                  <a:cubicBezTo>
                    <a:pt x="1" y="1908"/>
                    <a:pt x="31" y="2151"/>
                    <a:pt x="92" y="2363"/>
                  </a:cubicBezTo>
                  <a:cubicBezTo>
                    <a:pt x="92" y="2363"/>
                    <a:pt x="122" y="2120"/>
                    <a:pt x="183" y="1695"/>
                  </a:cubicBezTo>
                  <a:cubicBezTo>
                    <a:pt x="183" y="1604"/>
                    <a:pt x="213" y="1482"/>
                    <a:pt x="244" y="1391"/>
                  </a:cubicBezTo>
                  <a:cubicBezTo>
                    <a:pt x="274" y="1269"/>
                    <a:pt x="335" y="1178"/>
                    <a:pt x="426" y="1117"/>
                  </a:cubicBezTo>
                  <a:cubicBezTo>
                    <a:pt x="669" y="965"/>
                    <a:pt x="912" y="813"/>
                    <a:pt x="1186" y="692"/>
                  </a:cubicBezTo>
                  <a:cubicBezTo>
                    <a:pt x="1490" y="570"/>
                    <a:pt x="1764" y="479"/>
                    <a:pt x="2007" y="388"/>
                  </a:cubicBezTo>
                  <a:cubicBezTo>
                    <a:pt x="2280" y="297"/>
                    <a:pt x="2493" y="205"/>
                    <a:pt x="2706" y="145"/>
                  </a:cubicBezTo>
                  <a:cubicBezTo>
                    <a:pt x="2856" y="123"/>
                    <a:pt x="3007" y="102"/>
                    <a:pt x="3157" y="102"/>
                  </a:cubicBezTo>
                  <a:cubicBezTo>
                    <a:pt x="3219" y="102"/>
                    <a:pt x="3282" y="105"/>
                    <a:pt x="3344" y="114"/>
                  </a:cubicBezTo>
                  <a:cubicBezTo>
                    <a:pt x="3215" y="41"/>
                    <a:pt x="3075" y="0"/>
                    <a:pt x="2938" y="0"/>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3" name="Google Shape;3606;p70">
              <a:extLst>
                <a:ext uri="{FF2B5EF4-FFF2-40B4-BE49-F238E27FC236}">
                  <a16:creationId xmlns="" xmlns:a16="http://schemas.microsoft.com/office/drawing/2014/main" id="{8B78AA0E-CDF3-4294-9A70-B4E0B2B0B624}"/>
                </a:ext>
              </a:extLst>
            </p:cNvPr>
            <p:cNvSpPr/>
            <p:nvPr/>
          </p:nvSpPr>
          <p:spPr>
            <a:xfrm>
              <a:off x="7151559" y="2048385"/>
              <a:ext cx="42427" cy="37401"/>
            </a:xfrm>
            <a:custGeom>
              <a:avLst/>
              <a:gdLst/>
              <a:ahLst/>
              <a:cxnLst/>
              <a:rect l="l" t="t" r="r" b="b"/>
              <a:pathLst>
                <a:path w="2828" h="2493" extrusionOk="0">
                  <a:moveTo>
                    <a:pt x="2827" y="0"/>
                  </a:moveTo>
                  <a:lnTo>
                    <a:pt x="2827" y="0"/>
                  </a:lnTo>
                  <a:cubicBezTo>
                    <a:pt x="2645" y="30"/>
                    <a:pt x="2432" y="91"/>
                    <a:pt x="2220" y="182"/>
                  </a:cubicBezTo>
                  <a:cubicBezTo>
                    <a:pt x="1855" y="274"/>
                    <a:pt x="1308" y="365"/>
                    <a:pt x="730" y="578"/>
                  </a:cubicBezTo>
                  <a:cubicBezTo>
                    <a:pt x="578" y="608"/>
                    <a:pt x="457" y="699"/>
                    <a:pt x="335" y="790"/>
                  </a:cubicBezTo>
                  <a:cubicBezTo>
                    <a:pt x="244" y="912"/>
                    <a:pt x="183" y="1033"/>
                    <a:pt x="153" y="1185"/>
                  </a:cubicBezTo>
                  <a:cubicBezTo>
                    <a:pt x="31" y="1398"/>
                    <a:pt x="1" y="1641"/>
                    <a:pt x="31" y="1885"/>
                  </a:cubicBezTo>
                  <a:cubicBezTo>
                    <a:pt x="61" y="2037"/>
                    <a:pt x="122" y="2188"/>
                    <a:pt x="183" y="2340"/>
                  </a:cubicBezTo>
                  <a:cubicBezTo>
                    <a:pt x="183" y="2371"/>
                    <a:pt x="213" y="2432"/>
                    <a:pt x="244" y="2492"/>
                  </a:cubicBezTo>
                  <a:cubicBezTo>
                    <a:pt x="244" y="2432"/>
                    <a:pt x="244" y="2371"/>
                    <a:pt x="244" y="2310"/>
                  </a:cubicBezTo>
                  <a:cubicBezTo>
                    <a:pt x="183" y="2158"/>
                    <a:pt x="153" y="2006"/>
                    <a:pt x="153" y="1854"/>
                  </a:cubicBezTo>
                  <a:cubicBezTo>
                    <a:pt x="183" y="1520"/>
                    <a:pt x="274" y="1185"/>
                    <a:pt x="457" y="881"/>
                  </a:cubicBezTo>
                  <a:cubicBezTo>
                    <a:pt x="548" y="821"/>
                    <a:pt x="669" y="760"/>
                    <a:pt x="821" y="730"/>
                  </a:cubicBezTo>
                  <a:cubicBezTo>
                    <a:pt x="1368" y="517"/>
                    <a:pt x="1885" y="395"/>
                    <a:pt x="2280" y="274"/>
                  </a:cubicBezTo>
                  <a:cubicBezTo>
                    <a:pt x="2463" y="213"/>
                    <a:pt x="2675" y="122"/>
                    <a:pt x="2827" y="0"/>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4" name="Google Shape;3607;p70">
              <a:extLst>
                <a:ext uri="{FF2B5EF4-FFF2-40B4-BE49-F238E27FC236}">
                  <a16:creationId xmlns="" xmlns:a16="http://schemas.microsoft.com/office/drawing/2014/main" id="{FC4BACB4-E478-4003-833D-434EF6BA4D83}"/>
                </a:ext>
              </a:extLst>
            </p:cNvPr>
            <p:cNvSpPr/>
            <p:nvPr/>
          </p:nvSpPr>
          <p:spPr>
            <a:xfrm>
              <a:off x="7167072" y="2079950"/>
              <a:ext cx="31025" cy="23164"/>
            </a:xfrm>
            <a:custGeom>
              <a:avLst/>
              <a:gdLst/>
              <a:ahLst/>
              <a:cxnLst/>
              <a:rect l="l" t="t" r="r" b="b"/>
              <a:pathLst>
                <a:path w="2068" h="1544" extrusionOk="0">
                  <a:moveTo>
                    <a:pt x="1778" y="1"/>
                  </a:moveTo>
                  <a:cubicBezTo>
                    <a:pt x="1725" y="1"/>
                    <a:pt x="1672" y="9"/>
                    <a:pt x="1611" y="24"/>
                  </a:cubicBezTo>
                  <a:lnTo>
                    <a:pt x="1094" y="24"/>
                  </a:lnTo>
                  <a:cubicBezTo>
                    <a:pt x="882" y="24"/>
                    <a:pt x="669" y="54"/>
                    <a:pt x="456" y="115"/>
                  </a:cubicBezTo>
                  <a:cubicBezTo>
                    <a:pt x="243" y="206"/>
                    <a:pt x="61" y="388"/>
                    <a:pt x="31" y="632"/>
                  </a:cubicBezTo>
                  <a:cubicBezTo>
                    <a:pt x="0" y="814"/>
                    <a:pt x="31" y="996"/>
                    <a:pt x="122" y="1179"/>
                  </a:cubicBezTo>
                  <a:cubicBezTo>
                    <a:pt x="182" y="1300"/>
                    <a:pt x="274" y="1452"/>
                    <a:pt x="395" y="1543"/>
                  </a:cubicBezTo>
                  <a:cubicBezTo>
                    <a:pt x="365" y="1392"/>
                    <a:pt x="304" y="1270"/>
                    <a:pt x="213" y="1118"/>
                  </a:cubicBezTo>
                  <a:cubicBezTo>
                    <a:pt x="152" y="966"/>
                    <a:pt x="152" y="814"/>
                    <a:pt x="182" y="662"/>
                  </a:cubicBezTo>
                  <a:cubicBezTo>
                    <a:pt x="213" y="480"/>
                    <a:pt x="365" y="358"/>
                    <a:pt x="517" y="297"/>
                  </a:cubicBezTo>
                  <a:cubicBezTo>
                    <a:pt x="699" y="236"/>
                    <a:pt x="912" y="176"/>
                    <a:pt x="1094" y="176"/>
                  </a:cubicBezTo>
                  <a:lnTo>
                    <a:pt x="1611" y="145"/>
                  </a:lnTo>
                  <a:cubicBezTo>
                    <a:pt x="1763" y="115"/>
                    <a:pt x="1885" y="84"/>
                    <a:pt x="1945" y="84"/>
                  </a:cubicBezTo>
                  <a:lnTo>
                    <a:pt x="2067" y="84"/>
                  </a:lnTo>
                  <a:cubicBezTo>
                    <a:pt x="2067" y="84"/>
                    <a:pt x="2037" y="24"/>
                    <a:pt x="1945" y="24"/>
                  </a:cubicBezTo>
                  <a:cubicBezTo>
                    <a:pt x="1885" y="9"/>
                    <a:pt x="1831" y="1"/>
                    <a:pt x="1778" y="1"/>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5" name="Google Shape;3608;p70">
              <a:extLst>
                <a:ext uri="{FF2B5EF4-FFF2-40B4-BE49-F238E27FC236}">
                  <a16:creationId xmlns="" xmlns:a16="http://schemas.microsoft.com/office/drawing/2014/main" id="{6A337C84-47D2-4CC2-92E9-56277E979976}"/>
                </a:ext>
              </a:extLst>
            </p:cNvPr>
            <p:cNvSpPr/>
            <p:nvPr/>
          </p:nvSpPr>
          <p:spPr>
            <a:xfrm>
              <a:off x="7135146" y="1391275"/>
              <a:ext cx="291859" cy="302795"/>
            </a:xfrm>
            <a:custGeom>
              <a:avLst/>
              <a:gdLst/>
              <a:ahLst/>
              <a:cxnLst/>
              <a:rect l="l" t="t" r="r" b="b"/>
              <a:pathLst>
                <a:path w="19454" h="20183" extrusionOk="0">
                  <a:moveTo>
                    <a:pt x="9107" y="1"/>
                  </a:moveTo>
                  <a:cubicBezTo>
                    <a:pt x="8496" y="1"/>
                    <a:pt x="7872" y="45"/>
                    <a:pt x="7235" y="122"/>
                  </a:cubicBezTo>
                  <a:cubicBezTo>
                    <a:pt x="5928" y="365"/>
                    <a:pt x="4712" y="912"/>
                    <a:pt x="3648" y="1672"/>
                  </a:cubicBezTo>
                  <a:cubicBezTo>
                    <a:pt x="2219" y="2644"/>
                    <a:pt x="1733" y="4407"/>
                    <a:pt x="1155" y="6018"/>
                  </a:cubicBezTo>
                  <a:cubicBezTo>
                    <a:pt x="0" y="9240"/>
                    <a:pt x="548" y="13404"/>
                    <a:pt x="1611" y="14468"/>
                  </a:cubicBezTo>
                  <a:lnTo>
                    <a:pt x="15137" y="20183"/>
                  </a:lnTo>
                  <a:cubicBezTo>
                    <a:pt x="17326" y="18784"/>
                    <a:pt x="18785" y="18116"/>
                    <a:pt x="19180" y="15532"/>
                  </a:cubicBezTo>
                  <a:cubicBezTo>
                    <a:pt x="19454" y="13830"/>
                    <a:pt x="18663" y="10243"/>
                    <a:pt x="18177" y="8541"/>
                  </a:cubicBezTo>
                  <a:cubicBezTo>
                    <a:pt x="17356" y="5806"/>
                    <a:pt x="16536" y="2979"/>
                    <a:pt x="14165" y="1429"/>
                  </a:cubicBezTo>
                  <a:cubicBezTo>
                    <a:pt x="12598" y="384"/>
                    <a:pt x="10912" y="1"/>
                    <a:pt x="9107"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6" name="Google Shape;3609;p70">
              <a:extLst>
                <a:ext uri="{FF2B5EF4-FFF2-40B4-BE49-F238E27FC236}">
                  <a16:creationId xmlns="" xmlns:a16="http://schemas.microsoft.com/office/drawing/2014/main" id="{7BED3ED1-60F2-4972-9442-124177A2A4F2}"/>
                </a:ext>
              </a:extLst>
            </p:cNvPr>
            <p:cNvSpPr/>
            <p:nvPr/>
          </p:nvSpPr>
          <p:spPr>
            <a:xfrm>
              <a:off x="7156120" y="1425856"/>
              <a:ext cx="216171" cy="393336"/>
            </a:xfrm>
            <a:custGeom>
              <a:avLst/>
              <a:gdLst/>
              <a:ahLst/>
              <a:cxnLst/>
              <a:rect l="l" t="t" r="r" b="b"/>
              <a:pathLst>
                <a:path w="14409" h="26218" extrusionOk="0">
                  <a:moveTo>
                    <a:pt x="4174" y="0"/>
                  </a:moveTo>
                  <a:cubicBezTo>
                    <a:pt x="1633" y="0"/>
                    <a:pt x="91" y="3255"/>
                    <a:pt x="61" y="5841"/>
                  </a:cubicBezTo>
                  <a:cubicBezTo>
                    <a:pt x="1" y="8789"/>
                    <a:pt x="61" y="12406"/>
                    <a:pt x="517" y="14565"/>
                  </a:cubicBezTo>
                  <a:cubicBezTo>
                    <a:pt x="1429" y="18972"/>
                    <a:pt x="4864" y="19397"/>
                    <a:pt x="4864" y="19397"/>
                  </a:cubicBezTo>
                  <a:cubicBezTo>
                    <a:pt x="4864" y="19397"/>
                    <a:pt x="4864" y="19458"/>
                    <a:pt x="4955" y="20765"/>
                  </a:cubicBezTo>
                  <a:lnTo>
                    <a:pt x="5077" y="23714"/>
                  </a:lnTo>
                  <a:cubicBezTo>
                    <a:pt x="5724" y="25500"/>
                    <a:pt x="6972" y="26218"/>
                    <a:pt x="8623" y="26218"/>
                  </a:cubicBezTo>
                  <a:cubicBezTo>
                    <a:pt x="10230" y="26218"/>
                    <a:pt x="12219" y="25538"/>
                    <a:pt x="14408" y="24504"/>
                  </a:cubicBezTo>
                  <a:lnTo>
                    <a:pt x="14165" y="3227"/>
                  </a:lnTo>
                  <a:cubicBezTo>
                    <a:pt x="14165" y="2437"/>
                    <a:pt x="13527" y="1768"/>
                    <a:pt x="12706" y="1707"/>
                  </a:cubicBezTo>
                  <a:lnTo>
                    <a:pt x="4347" y="5"/>
                  </a:lnTo>
                  <a:cubicBezTo>
                    <a:pt x="4289" y="2"/>
                    <a:pt x="4231" y="0"/>
                    <a:pt x="4174" y="0"/>
                  </a:cubicBezTo>
                  <a:close/>
                </a:path>
              </a:pathLst>
            </a:custGeom>
            <a:solidFill>
              <a:srgbClr val="FBCE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7" name="Google Shape;3610;p70">
              <a:extLst>
                <a:ext uri="{FF2B5EF4-FFF2-40B4-BE49-F238E27FC236}">
                  <a16:creationId xmlns="" xmlns:a16="http://schemas.microsoft.com/office/drawing/2014/main" id="{70BAEA6B-EEA8-4A26-91F0-7A0CDDA8BC55}"/>
                </a:ext>
              </a:extLst>
            </p:cNvPr>
            <p:cNvSpPr/>
            <p:nvPr/>
          </p:nvSpPr>
          <p:spPr>
            <a:xfrm>
              <a:off x="7177558" y="1556348"/>
              <a:ext cx="17343" cy="16428"/>
            </a:xfrm>
            <a:custGeom>
              <a:avLst/>
              <a:gdLst/>
              <a:ahLst/>
              <a:cxnLst/>
              <a:rect l="l" t="t" r="r" b="b"/>
              <a:pathLst>
                <a:path w="1156" h="1095" extrusionOk="0">
                  <a:moveTo>
                    <a:pt x="578" y="0"/>
                  </a:moveTo>
                  <a:cubicBezTo>
                    <a:pt x="274" y="0"/>
                    <a:pt x="31" y="243"/>
                    <a:pt x="0" y="547"/>
                  </a:cubicBezTo>
                  <a:lnTo>
                    <a:pt x="31" y="547"/>
                  </a:lnTo>
                  <a:cubicBezTo>
                    <a:pt x="31" y="851"/>
                    <a:pt x="274" y="1094"/>
                    <a:pt x="578" y="1094"/>
                  </a:cubicBezTo>
                  <a:cubicBezTo>
                    <a:pt x="882" y="1094"/>
                    <a:pt x="1125" y="882"/>
                    <a:pt x="1155" y="578"/>
                  </a:cubicBezTo>
                  <a:lnTo>
                    <a:pt x="1155" y="547"/>
                  </a:lnTo>
                  <a:cubicBezTo>
                    <a:pt x="1125" y="243"/>
                    <a:pt x="882" y="0"/>
                    <a:pt x="57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8" name="Google Shape;3611;p70">
              <a:extLst>
                <a:ext uri="{FF2B5EF4-FFF2-40B4-BE49-F238E27FC236}">
                  <a16:creationId xmlns="" xmlns:a16="http://schemas.microsoft.com/office/drawing/2014/main" id="{41E2EAF0-FF9B-49D5-BFA8-9D2313A1BA82}"/>
                </a:ext>
              </a:extLst>
            </p:cNvPr>
            <p:cNvSpPr/>
            <p:nvPr/>
          </p:nvSpPr>
          <p:spPr>
            <a:xfrm>
              <a:off x="7169802" y="1538105"/>
              <a:ext cx="35586" cy="10157"/>
            </a:xfrm>
            <a:custGeom>
              <a:avLst/>
              <a:gdLst/>
              <a:ahLst/>
              <a:cxnLst/>
              <a:rect l="l" t="t" r="r" b="b"/>
              <a:pathLst>
                <a:path w="2372" h="677" extrusionOk="0">
                  <a:moveTo>
                    <a:pt x="1125" y="0"/>
                  </a:moveTo>
                  <a:cubicBezTo>
                    <a:pt x="821" y="31"/>
                    <a:pt x="517" y="152"/>
                    <a:pt x="274" y="335"/>
                  </a:cubicBezTo>
                  <a:cubicBezTo>
                    <a:pt x="61" y="517"/>
                    <a:pt x="0" y="608"/>
                    <a:pt x="61" y="669"/>
                  </a:cubicBezTo>
                  <a:cubicBezTo>
                    <a:pt x="66" y="674"/>
                    <a:pt x="74" y="676"/>
                    <a:pt x="84" y="676"/>
                  </a:cubicBezTo>
                  <a:cubicBezTo>
                    <a:pt x="194" y="676"/>
                    <a:pt x="598" y="393"/>
                    <a:pt x="1156" y="365"/>
                  </a:cubicBezTo>
                  <a:cubicBezTo>
                    <a:pt x="1188" y="364"/>
                    <a:pt x="1219" y="363"/>
                    <a:pt x="1251" y="363"/>
                  </a:cubicBezTo>
                  <a:cubicBezTo>
                    <a:pt x="1751" y="363"/>
                    <a:pt x="2133" y="556"/>
                    <a:pt x="2250" y="556"/>
                  </a:cubicBezTo>
                  <a:cubicBezTo>
                    <a:pt x="2264" y="556"/>
                    <a:pt x="2274" y="554"/>
                    <a:pt x="2280" y="547"/>
                  </a:cubicBezTo>
                  <a:cubicBezTo>
                    <a:pt x="2371" y="456"/>
                    <a:pt x="2250" y="365"/>
                    <a:pt x="2037" y="244"/>
                  </a:cubicBezTo>
                  <a:cubicBezTo>
                    <a:pt x="1763" y="61"/>
                    <a:pt x="1459" y="0"/>
                    <a:pt x="112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9" name="Google Shape;3612;p70">
              <a:extLst>
                <a:ext uri="{FF2B5EF4-FFF2-40B4-BE49-F238E27FC236}">
                  <a16:creationId xmlns="" xmlns:a16="http://schemas.microsoft.com/office/drawing/2014/main" id="{5EDB0E12-5E16-4BEE-986B-92871D02D470}"/>
                </a:ext>
              </a:extLst>
            </p:cNvPr>
            <p:cNvSpPr/>
            <p:nvPr/>
          </p:nvSpPr>
          <p:spPr>
            <a:xfrm>
              <a:off x="7260552" y="1552207"/>
              <a:ext cx="16878" cy="16053"/>
            </a:xfrm>
            <a:custGeom>
              <a:avLst/>
              <a:gdLst/>
              <a:ahLst/>
              <a:cxnLst/>
              <a:rect l="l" t="t" r="r" b="b"/>
              <a:pathLst>
                <a:path w="1125" h="1070" extrusionOk="0">
                  <a:moveTo>
                    <a:pt x="501" y="0"/>
                  </a:moveTo>
                  <a:cubicBezTo>
                    <a:pt x="244" y="0"/>
                    <a:pt x="0" y="233"/>
                    <a:pt x="0" y="519"/>
                  </a:cubicBezTo>
                  <a:cubicBezTo>
                    <a:pt x="0" y="823"/>
                    <a:pt x="274" y="1066"/>
                    <a:pt x="578" y="1066"/>
                  </a:cubicBezTo>
                  <a:cubicBezTo>
                    <a:pt x="595" y="1068"/>
                    <a:pt x="612" y="1069"/>
                    <a:pt x="629" y="1069"/>
                  </a:cubicBezTo>
                  <a:cubicBezTo>
                    <a:pt x="909" y="1069"/>
                    <a:pt x="1125" y="836"/>
                    <a:pt x="1125" y="550"/>
                  </a:cubicBezTo>
                  <a:cubicBezTo>
                    <a:pt x="1125" y="246"/>
                    <a:pt x="851" y="3"/>
                    <a:pt x="547" y="3"/>
                  </a:cubicBezTo>
                  <a:cubicBezTo>
                    <a:pt x="532" y="1"/>
                    <a:pt x="516" y="0"/>
                    <a:pt x="50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0" name="Google Shape;3613;p70">
              <a:extLst>
                <a:ext uri="{FF2B5EF4-FFF2-40B4-BE49-F238E27FC236}">
                  <a16:creationId xmlns="" xmlns:a16="http://schemas.microsoft.com/office/drawing/2014/main" id="{0A68A735-9AAF-49C6-86C4-323986A9E58F}"/>
                </a:ext>
              </a:extLst>
            </p:cNvPr>
            <p:cNvSpPr/>
            <p:nvPr/>
          </p:nvSpPr>
          <p:spPr>
            <a:xfrm>
              <a:off x="7259187" y="1531639"/>
              <a:ext cx="35121" cy="9782"/>
            </a:xfrm>
            <a:custGeom>
              <a:avLst/>
              <a:gdLst/>
              <a:ahLst/>
              <a:cxnLst/>
              <a:rect l="l" t="t" r="r" b="b"/>
              <a:pathLst>
                <a:path w="2341" h="652" extrusionOk="0">
                  <a:moveTo>
                    <a:pt x="1222" y="0"/>
                  </a:moveTo>
                  <a:cubicBezTo>
                    <a:pt x="1179" y="0"/>
                    <a:pt x="1137" y="2"/>
                    <a:pt x="1094" y="6"/>
                  </a:cubicBezTo>
                  <a:cubicBezTo>
                    <a:pt x="790" y="6"/>
                    <a:pt x="517" y="127"/>
                    <a:pt x="274" y="340"/>
                  </a:cubicBezTo>
                  <a:cubicBezTo>
                    <a:pt x="61" y="492"/>
                    <a:pt x="0" y="614"/>
                    <a:pt x="30" y="644"/>
                  </a:cubicBezTo>
                  <a:cubicBezTo>
                    <a:pt x="38" y="649"/>
                    <a:pt x="48" y="652"/>
                    <a:pt x="59" y="652"/>
                  </a:cubicBezTo>
                  <a:cubicBezTo>
                    <a:pt x="189" y="652"/>
                    <a:pt x="567" y="368"/>
                    <a:pt x="1125" y="340"/>
                  </a:cubicBezTo>
                  <a:cubicBezTo>
                    <a:pt x="1646" y="340"/>
                    <a:pt x="2078" y="541"/>
                    <a:pt x="2229" y="541"/>
                  </a:cubicBezTo>
                  <a:cubicBezTo>
                    <a:pt x="2254" y="541"/>
                    <a:pt x="2271" y="536"/>
                    <a:pt x="2280" y="523"/>
                  </a:cubicBezTo>
                  <a:cubicBezTo>
                    <a:pt x="2341" y="462"/>
                    <a:pt x="2219" y="371"/>
                    <a:pt x="2006" y="249"/>
                  </a:cubicBezTo>
                  <a:cubicBezTo>
                    <a:pt x="1794" y="90"/>
                    <a:pt x="1512" y="0"/>
                    <a:pt x="1222"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1" name="Google Shape;3614;p70">
              <a:extLst>
                <a:ext uri="{FF2B5EF4-FFF2-40B4-BE49-F238E27FC236}">
                  <a16:creationId xmlns="" xmlns:a16="http://schemas.microsoft.com/office/drawing/2014/main" id="{7ECA9A6D-9F83-45AE-BA93-81DF7D2261C3}"/>
                </a:ext>
              </a:extLst>
            </p:cNvPr>
            <p:cNvSpPr/>
            <p:nvPr/>
          </p:nvSpPr>
          <p:spPr>
            <a:xfrm>
              <a:off x="7206288" y="1531714"/>
              <a:ext cx="25549" cy="77263"/>
            </a:xfrm>
            <a:custGeom>
              <a:avLst/>
              <a:gdLst/>
              <a:ahLst/>
              <a:cxnLst/>
              <a:rect l="l" t="t" r="r" b="b"/>
              <a:pathLst>
                <a:path w="1703" h="5150" extrusionOk="0">
                  <a:moveTo>
                    <a:pt x="1638" y="0"/>
                  </a:moveTo>
                  <a:cubicBezTo>
                    <a:pt x="1540" y="0"/>
                    <a:pt x="1058" y="1357"/>
                    <a:pt x="486" y="3071"/>
                  </a:cubicBezTo>
                  <a:cubicBezTo>
                    <a:pt x="365" y="3496"/>
                    <a:pt x="243" y="3891"/>
                    <a:pt x="122" y="4287"/>
                  </a:cubicBezTo>
                  <a:cubicBezTo>
                    <a:pt x="31" y="4469"/>
                    <a:pt x="0" y="4682"/>
                    <a:pt x="61" y="4895"/>
                  </a:cubicBezTo>
                  <a:cubicBezTo>
                    <a:pt x="91" y="4986"/>
                    <a:pt x="213" y="5077"/>
                    <a:pt x="335" y="5107"/>
                  </a:cubicBezTo>
                  <a:cubicBezTo>
                    <a:pt x="395" y="5138"/>
                    <a:pt x="486" y="5138"/>
                    <a:pt x="578" y="5138"/>
                  </a:cubicBezTo>
                  <a:cubicBezTo>
                    <a:pt x="667" y="5146"/>
                    <a:pt x="759" y="5150"/>
                    <a:pt x="851" y="5150"/>
                  </a:cubicBezTo>
                  <a:cubicBezTo>
                    <a:pt x="1103" y="5150"/>
                    <a:pt x="1358" y="5121"/>
                    <a:pt x="1581" y="5077"/>
                  </a:cubicBezTo>
                  <a:cubicBezTo>
                    <a:pt x="1277" y="4986"/>
                    <a:pt x="942" y="4955"/>
                    <a:pt x="608" y="4955"/>
                  </a:cubicBezTo>
                  <a:cubicBezTo>
                    <a:pt x="426" y="4955"/>
                    <a:pt x="274" y="4925"/>
                    <a:pt x="243" y="4803"/>
                  </a:cubicBezTo>
                  <a:cubicBezTo>
                    <a:pt x="243" y="4651"/>
                    <a:pt x="274" y="4499"/>
                    <a:pt x="335" y="4347"/>
                  </a:cubicBezTo>
                  <a:cubicBezTo>
                    <a:pt x="456" y="3983"/>
                    <a:pt x="608" y="3557"/>
                    <a:pt x="730" y="3132"/>
                  </a:cubicBezTo>
                  <a:cubicBezTo>
                    <a:pt x="1307" y="1429"/>
                    <a:pt x="1702" y="1"/>
                    <a:pt x="1642" y="1"/>
                  </a:cubicBezTo>
                  <a:cubicBezTo>
                    <a:pt x="1641" y="0"/>
                    <a:pt x="1639" y="0"/>
                    <a:pt x="163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 name="Google Shape;3615;p70">
              <a:extLst>
                <a:ext uri="{FF2B5EF4-FFF2-40B4-BE49-F238E27FC236}">
                  <a16:creationId xmlns="" xmlns:a16="http://schemas.microsoft.com/office/drawing/2014/main" id="{CB5DBC65-A97E-496E-899B-EE7A2E393609}"/>
                </a:ext>
              </a:extLst>
            </p:cNvPr>
            <p:cNvSpPr/>
            <p:nvPr/>
          </p:nvSpPr>
          <p:spPr>
            <a:xfrm>
              <a:off x="7229077" y="1689045"/>
              <a:ext cx="87570" cy="44392"/>
            </a:xfrm>
            <a:custGeom>
              <a:avLst/>
              <a:gdLst/>
              <a:ahLst/>
              <a:cxnLst/>
              <a:rect l="l" t="t" r="r" b="b"/>
              <a:pathLst>
                <a:path w="5837" h="2959" extrusionOk="0">
                  <a:moveTo>
                    <a:pt x="5837" y="0"/>
                  </a:moveTo>
                  <a:lnTo>
                    <a:pt x="5837" y="0"/>
                  </a:lnTo>
                  <a:cubicBezTo>
                    <a:pt x="4074" y="1125"/>
                    <a:pt x="2068" y="1763"/>
                    <a:pt x="1" y="1854"/>
                  </a:cubicBezTo>
                  <a:lnTo>
                    <a:pt x="62" y="2949"/>
                  </a:lnTo>
                  <a:cubicBezTo>
                    <a:pt x="206" y="2956"/>
                    <a:pt x="347" y="2959"/>
                    <a:pt x="485" y="2959"/>
                  </a:cubicBezTo>
                  <a:cubicBezTo>
                    <a:pt x="4585" y="2959"/>
                    <a:pt x="5837" y="0"/>
                    <a:pt x="5837"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 name="Google Shape;3616;p70">
              <a:extLst>
                <a:ext uri="{FF2B5EF4-FFF2-40B4-BE49-F238E27FC236}">
                  <a16:creationId xmlns="" xmlns:a16="http://schemas.microsoft.com/office/drawing/2014/main" id="{304BA780-F1ED-4108-BF6A-8C9454A74974}"/>
                </a:ext>
              </a:extLst>
            </p:cNvPr>
            <p:cNvSpPr/>
            <p:nvPr/>
          </p:nvSpPr>
          <p:spPr>
            <a:xfrm>
              <a:off x="7228627" y="1622914"/>
              <a:ext cx="28295" cy="24694"/>
            </a:xfrm>
            <a:custGeom>
              <a:avLst/>
              <a:gdLst/>
              <a:ahLst/>
              <a:cxnLst/>
              <a:rect l="l" t="t" r="r" b="b"/>
              <a:pathLst>
                <a:path w="1886" h="1646" extrusionOk="0">
                  <a:moveTo>
                    <a:pt x="1004" y="1"/>
                  </a:moveTo>
                  <a:cubicBezTo>
                    <a:pt x="639" y="1"/>
                    <a:pt x="274" y="183"/>
                    <a:pt x="61" y="518"/>
                  </a:cubicBezTo>
                  <a:cubicBezTo>
                    <a:pt x="1" y="670"/>
                    <a:pt x="1" y="852"/>
                    <a:pt x="61" y="1004"/>
                  </a:cubicBezTo>
                  <a:cubicBezTo>
                    <a:pt x="92" y="1095"/>
                    <a:pt x="61" y="1034"/>
                    <a:pt x="122" y="1095"/>
                  </a:cubicBezTo>
                  <a:cubicBezTo>
                    <a:pt x="365" y="1278"/>
                    <a:pt x="517" y="1582"/>
                    <a:pt x="821" y="1642"/>
                  </a:cubicBezTo>
                  <a:cubicBezTo>
                    <a:pt x="848" y="1645"/>
                    <a:pt x="874" y="1646"/>
                    <a:pt x="900" y="1646"/>
                  </a:cubicBezTo>
                  <a:cubicBezTo>
                    <a:pt x="1234" y="1646"/>
                    <a:pt x="1536" y="1468"/>
                    <a:pt x="1733" y="1186"/>
                  </a:cubicBezTo>
                  <a:cubicBezTo>
                    <a:pt x="1885" y="913"/>
                    <a:pt x="1855" y="609"/>
                    <a:pt x="1703" y="335"/>
                  </a:cubicBezTo>
                  <a:cubicBezTo>
                    <a:pt x="1551" y="123"/>
                    <a:pt x="1277" y="1"/>
                    <a:pt x="1004" y="1"/>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4" name="Google Shape;3617;p70">
              <a:extLst>
                <a:ext uri="{FF2B5EF4-FFF2-40B4-BE49-F238E27FC236}">
                  <a16:creationId xmlns="" xmlns:a16="http://schemas.microsoft.com/office/drawing/2014/main" id="{031C9170-10F9-4022-94AC-8F6B2FC91078}"/>
                </a:ext>
              </a:extLst>
            </p:cNvPr>
            <p:cNvSpPr/>
            <p:nvPr/>
          </p:nvSpPr>
          <p:spPr>
            <a:xfrm>
              <a:off x="7253711" y="1506014"/>
              <a:ext cx="42877" cy="12392"/>
            </a:xfrm>
            <a:custGeom>
              <a:avLst/>
              <a:gdLst/>
              <a:ahLst/>
              <a:cxnLst/>
              <a:rect l="l" t="t" r="r" b="b"/>
              <a:pathLst>
                <a:path w="2858" h="826" extrusionOk="0">
                  <a:moveTo>
                    <a:pt x="1231" y="1"/>
                  </a:moveTo>
                  <a:cubicBezTo>
                    <a:pt x="953" y="1"/>
                    <a:pt x="674" y="40"/>
                    <a:pt x="395" y="133"/>
                  </a:cubicBezTo>
                  <a:cubicBezTo>
                    <a:pt x="152" y="255"/>
                    <a:pt x="0" y="376"/>
                    <a:pt x="31" y="437"/>
                  </a:cubicBezTo>
                  <a:cubicBezTo>
                    <a:pt x="91" y="620"/>
                    <a:pt x="699" y="559"/>
                    <a:pt x="1429" y="650"/>
                  </a:cubicBezTo>
                  <a:cubicBezTo>
                    <a:pt x="1950" y="695"/>
                    <a:pt x="2404" y="825"/>
                    <a:pt x="2639" y="825"/>
                  </a:cubicBezTo>
                  <a:cubicBezTo>
                    <a:pt x="2719" y="825"/>
                    <a:pt x="2774" y="810"/>
                    <a:pt x="2797" y="772"/>
                  </a:cubicBezTo>
                  <a:cubicBezTo>
                    <a:pt x="2857" y="711"/>
                    <a:pt x="2766" y="559"/>
                    <a:pt x="2523" y="407"/>
                  </a:cubicBezTo>
                  <a:cubicBezTo>
                    <a:pt x="2219" y="194"/>
                    <a:pt x="1854" y="72"/>
                    <a:pt x="1490" y="12"/>
                  </a:cubicBezTo>
                  <a:cubicBezTo>
                    <a:pt x="1404" y="4"/>
                    <a:pt x="1317" y="1"/>
                    <a:pt x="123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5" name="Google Shape;3618;p70">
              <a:extLst>
                <a:ext uri="{FF2B5EF4-FFF2-40B4-BE49-F238E27FC236}">
                  <a16:creationId xmlns="" xmlns:a16="http://schemas.microsoft.com/office/drawing/2014/main" id="{40744198-9A8A-4850-A656-CC2606B46C13}"/>
                </a:ext>
              </a:extLst>
            </p:cNvPr>
            <p:cNvSpPr/>
            <p:nvPr/>
          </p:nvSpPr>
          <p:spPr>
            <a:xfrm>
              <a:off x="7168437" y="1513816"/>
              <a:ext cx="35121" cy="14567"/>
            </a:xfrm>
            <a:custGeom>
              <a:avLst/>
              <a:gdLst/>
              <a:ahLst/>
              <a:cxnLst/>
              <a:rect l="l" t="t" r="r" b="b"/>
              <a:pathLst>
                <a:path w="2341" h="971" extrusionOk="0">
                  <a:moveTo>
                    <a:pt x="1531" y="1"/>
                  </a:moveTo>
                  <a:cubicBezTo>
                    <a:pt x="1368" y="1"/>
                    <a:pt x="1201" y="24"/>
                    <a:pt x="1034" y="69"/>
                  </a:cubicBezTo>
                  <a:cubicBezTo>
                    <a:pt x="730" y="160"/>
                    <a:pt x="426" y="312"/>
                    <a:pt x="213" y="556"/>
                  </a:cubicBezTo>
                  <a:cubicBezTo>
                    <a:pt x="31" y="738"/>
                    <a:pt x="0" y="890"/>
                    <a:pt x="61" y="951"/>
                  </a:cubicBezTo>
                  <a:cubicBezTo>
                    <a:pt x="84" y="965"/>
                    <a:pt x="114" y="971"/>
                    <a:pt x="149" y="971"/>
                  </a:cubicBezTo>
                  <a:cubicBezTo>
                    <a:pt x="346" y="971"/>
                    <a:pt x="726" y="780"/>
                    <a:pt x="1216" y="677"/>
                  </a:cubicBezTo>
                  <a:cubicBezTo>
                    <a:pt x="1763" y="525"/>
                    <a:pt x="2250" y="525"/>
                    <a:pt x="2310" y="343"/>
                  </a:cubicBezTo>
                  <a:cubicBezTo>
                    <a:pt x="2341" y="282"/>
                    <a:pt x="2250" y="160"/>
                    <a:pt x="2006" y="69"/>
                  </a:cubicBezTo>
                  <a:cubicBezTo>
                    <a:pt x="1854" y="24"/>
                    <a:pt x="1695" y="1"/>
                    <a:pt x="153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6" name="Google Shape;3619;p70">
              <a:extLst>
                <a:ext uri="{FF2B5EF4-FFF2-40B4-BE49-F238E27FC236}">
                  <a16:creationId xmlns="" xmlns:a16="http://schemas.microsoft.com/office/drawing/2014/main" id="{639AED3D-8EAB-4B3E-BD0C-3759B2437D9E}"/>
                </a:ext>
              </a:extLst>
            </p:cNvPr>
            <p:cNvSpPr/>
            <p:nvPr/>
          </p:nvSpPr>
          <p:spPr>
            <a:xfrm>
              <a:off x="7218590" y="1407148"/>
              <a:ext cx="171944" cy="147865"/>
            </a:xfrm>
            <a:custGeom>
              <a:avLst/>
              <a:gdLst/>
              <a:ahLst/>
              <a:cxnLst/>
              <a:rect l="l" t="t" r="r" b="b"/>
              <a:pathLst>
                <a:path w="11461" h="9856" extrusionOk="0">
                  <a:moveTo>
                    <a:pt x="3839" y="0"/>
                  </a:moveTo>
                  <a:cubicBezTo>
                    <a:pt x="2581" y="0"/>
                    <a:pt x="1327" y="186"/>
                    <a:pt x="122" y="553"/>
                  </a:cubicBezTo>
                  <a:lnTo>
                    <a:pt x="92" y="735"/>
                  </a:lnTo>
                  <a:cubicBezTo>
                    <a:pt x="1" y="2559"/>
                    <a:pt x="366" y="4352"/>
                    <a:pt x="1247" y="5933"/>
                  </a:cubicBezTo>
                  <a:cubicBezTo>
                    <a:pt x="1460" y="6389"/>
                    <a:pt x="1764" y="6784"/>
                    <a:pt x="2159" y="7118"/>
                  </a:cubicBezTo>
                  <a:cubicBezTo>
                    <a:pt x="2431" y="7368"/>
                    <a:pt x="2805" y="7499"/>
                    <a:pt x="3179" y="7499"/>
                  </a:cubicBezTo>
                  <a:cubicBezTo>
                    <a:pt x="3306" y="7499"/>
                    <a:pt x="3434" y="7484"/>
                    <a:pt x="3557" y="7453"/>
                  </a:cubicBezTo>
                  <a:cubicBezTo>
                    <a:pt x="2736" y="6541"/>
                    <a:pt x="2189" y="5355"/>
                    <a:pt x="2068" y="4140"/>
                  </a:cubicBezTo>
                  <a:lnTo>
                    <a:pt x="2068" y="4140"/>
                  </a:lnTo>
                  <a:cubicBezTo>
                    <a:pt x="2706" y="5355"/>
                    <a:pt x="3344" y="6571"/>
                    <a:pt x="4317" y="7514"/>
                  </a:cubicBezTo>
                  <a:cubicBezTo>
                    <a:pt x="5149" y="8346"/>
                    <a:pt x="6271" y="8933"/>
                    <a:pt x="7415" y="8933"/>
                  </a:cubicBezTo>
                  <a:cubicBezTo>
                    <a:pt x="7608" y="8933"/>
                    <a:pt x="7802" y="8916"/>
                    <a:pt x="7995" y="8881"/>
                  </a:cubicBezTo>
                  <a:lnTo>
                    <a:pt x="7813" y="8000"/>
                  </a:lnTo>
                  <a:lnTo>
                    <a:pt x="7813" y="8000"/>
                  </a:lnTo>
                  <a:cubicBezTo>
                    <a:pt x="8056" y="8638"/>
                    <a:pt x="8481" y="9216"/>
                    <a:pt x="9028" y="9580"/>
                  </a:cubicBezTo>
                  <a:cubicBezTo>
                    <a:pt x="9311" y="9764"/>
                    <a:pt x="9626" y="9856"/>
                    <a:pt x="9937" y="9856"/>
                  </a:cubicBezTo>
                  <a:cubicBezTo>
                    <a:pt x="10296" y="9856"/>
                    <a:pt x="10650" y="9734"/>
                    <a:pt x="10943" y="9489"/>
                  </a:cubicBezTo>
                  <a:cubicBezTo>
                    <a:pt x="10305" y="7301"/>
                    <a:pt x="11460" y="4808"/>
                    <a:pt x="10427" y="2772"/>
                  </a:cubicBezTo>
                  <a:cubicBezTo>
                    <a:pt x="9727" y="1374"/>
                    <a:pt x="8147" y="644"/>
                    <a:pt x="6627" y="310"/>
                  </a:cubicBezTo>
                  <a:cubicBezTo>
                    <a:pt x="5708" y="103"/>
                    <a:pt x="4773" y="0"/>
                    <a:pt x="3839"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7" name="Google Shape;3620;p70">
              <a:extLst>
                <a:ext uri="{FF2B5EF4-FFF2-40B4-BE49-F238E27FC236}">
                  <a16:creationId xmlns="" xmlns:a16="http://schemas.microsoft.com/office/drawing/2014/main" id="{0746FB86-CC0D-4DE7-A966-0A8FEEDB65D1}"/>
                </a:ext>
              </a:extLst>
            </p:cNvPr>
            <p:cNvSpPr/>
            <p:nvPr/>
          </p:nvSpPr>
          <p:spPr>
            <a:xfrm>
              <a:off x="7222701" y="1418625"/>
              <a:ext cx="15" cy="1380"/>
            </a:xfrm>
            <a:custGeom>
              <a:avLst/>
              <a:gdLst/>
              <a:ahLst/>
              <a:cxnLst/>
              <a:rect l="l" t="t" r="r" b="b"/>
              <a:pathLst>
                <a:path w="1" h="92" extrusionOk="0">
                  <a:moveTo>
                    <a:pt x="0" y="1"/>
                  </a:moveTo>
                  <a:lnTo>
                    <a:pt x="0" y="92"/>
                  </a:lnTo>
                  <a:lnTo>
                    <a:pt x="0" y="92"/>
                  </a:lnTo>
                  <a:cubicBezTo>
                    <a:pt x="0" y="62"/>
                    <a:pt x="0" y="31"/>
                    <a:pt x="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8" name="Google Shape;3621;p70">
              <a:extLst>
                <a:ext uri="{FF2B5EF4-FFF2-40B4-BE49-F238E27FC236}">
                  <a16:creationId xmlns="" xmlns:a16="http://schemas.microsoft.com/office/drawing/2014/main" id="{770AC148-7B67-4553-B07F-38141BAA16C5}"/>
                </a:ext>
              </a:extLst>
            </p:cNvPr>
            <p:cNvSpPr/>
            <p:nvPr/>
          </p:nvSpPr>
          <p:spPr>
            <a:xfrm>
              <a:off x="7141988" y="1413044"/>
              <a:ext cx="93946" cy="144684"/>
            </a:xfrm>
            <a:custGeom>
              <a:avLst/>
              <a:gdLst/>
              <a:ahLst/>
              <a:cxnLst/>
              <a:rect l="l" t="t" r="r" b="b"/>
              <a:pathLst>
                <a:path w="6262" h="9644" extrusionOk="0">
                  <a:moveTo>
                    <a:pt x="3895" y="0"/>
                  </a:moveTo>
                  <a:cubicBezTo>
                    <a:pt x="3488" y="0"/>
                    <a:pt x="3040" y="206"/>
                    <a:pt x="2432" y="829"/>
                  </a:cubicBezTo>
                  <a:cubicBezTo>
                    <a:pt x="1733" y="1619"/>
                    <a:pt x="1216" y="2531"/>
                    <a:pt x="882" y="3503"/>
                  </a:cubicBezTo>
                  <a:cubicBezTo>
                    <a:pt x="487" y="4385"/>
                    <a:pt x="244" y="5297"/>
                    <a:pt x="122" y="6269"/>
                  </a:cubicBezTo>
                  <a:cubicBezTo>
                    <a:pt x="0" y="7394"/>
                    <a:pt x="61" y="8549"/>
                    <a:pt x="304" y="9643"/>
                  </a:cubicBezTo>
                  <a:cubicBezTo>
                    <a:pt x="1003" y="9096"/>
                    <a:pt x="1307" y="8184"/>
                    <a:pt x="1490" y="7303"/>
                  </a:cubicBezTo>
                  <a:cubicBezTo>
                    <a:pt x="1642" y="6421"/>
                    <a:pt x="1703" y="5479"/>
                    <a:pt x="2098" y="4689"/>
                  </a:cubicBezTo>
                  <a:lnTo>
                    <a:pt x="2098" y="4689"/>
                  </a:lnTo>
                  <a:cubicBezTo>
                    <a:pt x="1976" y="5418"/>
                    <a:pt x="2006" y="6178"/>
                    <a:pt x="2128" y="6908"/>
                  </a:cubicBezTo>
                  <a:cubicBezTo>
                    <a:pt x="2158" y="7121"/>
                    <a:pt x="2280" y="7303"/>
                    <a:pt x="2432" y="7455"/>
                  </a:cubicBezTo>
                  <a:cubicBezTo>
                    <a:pt x="2504" y="7512"/>
                    <a:pt x="2596" y="7543"/>
                    <a:pt x="2686" y="7543"/>
                  </a:cubicBezTo>
                  <a:cubicBezTo>
                    <a:pt x="2787" y="7543"/>
                    <a:pt x="2885" y="7505"/>
                    <a:pt x="2949" y="7424"/>
                  </a:cubicBezTo>
                  <a:cubicBezTo>
                    <a:pt x="2645" y="6573"/>
                    <a:pt x="2554" y="5662"/>
                    <a:pt x="2736" y="4750"/>
                  </a:cubicBezTo>
                  <a:cubicBezTo>
                    <a:pt x="2918" y="3868"/>
                    <a:pt x="3192" y="3017"/>
                    <a:pt x="3557" y="2196"/>
                  </a:cubicBezTo>
                  <a:lnTo>
                    <a:pt x="3557" y="2196"/>
                  </a:lnTo>
                  <a:cubicBezTo>
                    <a:pt x="3465" y="3716"/>
                    <a:pt x="3648" y="5206"/>
                    <a:pt x="4073" y="6665"/>
                  </a:cubicBezTo>
                  <a:cubicBezTo>
                    <a:pt x="4134" y="6877"/>
                    <a:pt x="4225" y="7060"/>
                    <a:pt x="4377" y="7242"/>
                  </a:cubicBezTo>
                  <a:cubicBezTo>
                    <a:pt x="4550" y="7338"/>
                    <a:pt x="4748" y="7398"/>
                    <a:pt x="4954" y="7398"/>
                  </a:cubicBezTo>
                  <a:cubicBezTo>
                    <a:pt x="5074" y="7398"/>
                    <a:pt x="5197" y="7378"/>
                    <a:pt x="5320" y="7333"/>
                  </a:cubicBezTo>
                  <a:cubicBezTo>
                    <a:pt x="5570" y="7258"/>
                    <a:pt x="5820" y="7204"/>
                    <a:pt x="6087" y="7204"/>
                  </a:cubicBezTo>
                  <a:cubicBezTo>
                    <a:pt x="6144" y="7204"/>
                    <a:pt x="6203" y="7206"/>
                    <a:pt x="6262" y="7212"/>
                  </a:cubicBezTo>
                  <a:cubicBezTo>
                    <a:pt x="5350" y="5084"/>
                    <a:pt x="5046" y="2774"/>
                    <a:pt x="5380" y="494"/>
                  </a:cubicBezTo>
                  <a:lnTo>
                    <a:pt x="5107" y="403"/>
                  </a:lnTo>
                  <a:cubicBezTo>
                    <a:pt x="4666" y="206"/>
                    <a:pt x="4301" y="0"/>
                    <a:pt x="389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9" name="Google Shape;3622;p70">
              <a:extLst>
                <a:ext uri="{FF2B5EF4-FFF2-40B4-BE49-F238E27FC236}">
                  <a16:creationId xmlns="" xmlns:a16="http://schemas.microsoft.com/office/drawing/2014/main" id="{ABBF946D-93EA-4E23-A5BE-D5B9C1296665}"/>
                </a:ext>
              </a:extLst>
            </p:cNvPr>
            <p:cNvSpPr/>
            <p:nvPr/>
          </p:nvSpPr>
          <p:spPr>
            <a:xfrm>
              <a:off x="7277415" y="1506179"/>
              <a:ext cx="137273" cy="379878"/>
            </a:xfrm>
            <a:custGeom>
              <a:avLst/>
              <a:gdLst/>
              <a:ahLst/>
              <a:cxnLst/>
              <a:rect l="l" t="t" r="r" b="b"/>
              <a:pathLst>
                <a:path w="9150" h="25321" extrusionOk="0">
                  <a:moveTo>
                    <a:pt x="2281" y="1"/>
                  </a:moveTo>
                  <a:lnTo>
                    <a:pt x="2281" y="1"/>
                  </a:lnTo>
                  <a:cubicBezTo>
                    <a:pt x="1521" y="2919"/>
                    <a:pt x="3861" y="5897"/>
                    <a:pt x="3314" y="8846"/>
                  </a:cubicBezTo>
                  <a:cubicBezTo>
                    <a:pt x="3101" y="10062"/>
                    <a:pt x="2402" y="11156"/>
                    <a:pt x="2341" y="12402"/>
                  </a:cubicBezTo>
                  <a:cubicBezTo>
                    <a:pt x="2311" y="13587"/>
                    <a:pt x="2888" y="14682"/>
                    <a:pt x="2858" y="15867"/>
                  </a:cubicBezTo>
                  <a:cubicBezTo>
                    <a:pt x="2828" y="17235"/>
                    <a:pt x="2007" y="18451"/>
                    <a:pt x="1308" y="19636"/>
                  </a:cubicBezTo>
                  <a:cubicBezTo>
                    <a:pt x="609" y="20822"/>
                    <a:pt x="1" y="22250"/>
                    <a:pt x="457" y="23557"/>
                  </a:cubicBezTo>
                  <a:cubicBezTo>
                    <a:pt x="1764" y="24408"/>
                    <a:pt x="3101" y="24834"/>
                    <a:pt x="4378" y="25320"/>
                  </a:cubicBezTo>
                  <a:cubicBezTo>
                    <a:pt x="5563" y="24500"/>
                    <a:pt x="6536" y="23405"/>
                    <a:pt x="7235" y="22159"/>
                  </a:cubicBezTo>
                  <a:lnTo>
                    <a:pt x="7235" y="22159"/>
                  </a:lnTo>
                  <a:cubicBezTo>
                    <a:pt x="7083" y="22858"/>
                    <a:pt x="6870" y="23588"/>
                    <a:pt x="6658" y="24287"/>
                  </a:cubicBezTo>
                  <a:lnTo>
                    <a:pt x="7022" y="24621"/>
                  </a:lnTo>
                  <a:cubicBezTo>
                    <a:pt x="8481" y="21703"/>
                    <a:pt x="9150" y="18451"/>
                    <a:pt x="8968" y="15198"/>
                  </a:cubicBezTo>
                  <a:lnTo>
                    <a:pt x="6141" y="213"/>
                  </a:lnTo>
                  <a:lnTo>
                    <a:pt x="2281" y="1"/>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0" name="Google Shape;3623;p70">
              <a:extLst>
                <a:ext uri="{FF2B5EF4-FFF2-40B4-BE49-F238E27FC236}">
                  <a16:creationId xmlns="" xmlns:a16="http://schemas.microsoft.com/office/drawing/2014/main" id="{4CD59730-1565-4541-B062-03A0B13F729F}"/>
                </a:ext>
              </a:extLst>
            </p:cNvPr>
            <p:cNvSpPr/>
            <p:nvPr/>
          </p:nvSpPr>
          <p:spPr>
            <a:xfrm>
              <a:off x="7224516" y="1621084"/>
              <a:ext cx="39232" cy="22399"/>
            </a:xfrm>
            <a:custGeom>
              <a:avLst/>
              <a:gdLst/>
              <a:ahLst/>
              <a:cxnLst/>
              <a:rect l="l" t="t" r="r" b="b"/>
              <a:pathLst>
                <a:path w="2615" h="1493" extrusionOk="0">
                  <a:moveTo>
                    <a:pt x="2483" y="0"/>
                  </a:moveTo>
                  <a:cubicBezTo>
                    <a:pt x="2354" y="0"/>
                    <a:pt x="2019" y="528"/>
                    <a:pt x="1338" y="883"/>
                  </a:cubicBezTo>
                  <a:cubicBezTo>
                    <a:pt x="670" y="1278"/>
                    <a:pt x="1" y="1248"/>
                    <a:pt x="1" y="1369"/>
                  </a:cubicBezTo>
                  <a:cubicBezTo>
                    <a:pt x="1" y="1400"/>
                    <a:pt x="153" y="1491"/>
                    <a:pt x="457" y="1491"/>
                  </a:cubicBezTo>
                  <a:cubicBezTo>
                    <a:pt x="485" y="1492"/>
                    <a:pt x="514" y="1492"/>
                    <a:pt x="542" y="1492"/>
                  </a:cubicBezTo>
                  <a:cubicBezTo>
                    <a:pt x="1299" y="1492"/>
                    <a:pt x="1991" y="1102"/>
                    <a:pt x="2372" y="457"/>
                  </a:cubicBezTo>
                  <a:cubicBezTo>
                    <a:pt x="2524" y="214"/>
                    <a:pt x="2615" y="62"/>
                    <a:pt x="2493" y="1"/>
                  </a:cubicBezTo>
                  <a:cubicBezTo>
                    <a:pt x="2490" y="1"/>
                    <a:pt x="2487" y="0"/>
                    <a:pt x="248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1" name="Google Shape;3624;p70">
              <a:extLst>
                <a:ext uri="{FF2B5EF4-FFF2-40B4-BE49-F238E27FC236}">
                  <a16:creationId xmlns="" xmlns:a16="http://schemas.microsoft.com/office/drawing/2014/main" id="{D889CBC6-7E90-476E-95EC-A67E2797A71D}"/>
                </a:ext>
              </a:extLst>
            </p:cNvPr>
            <p:cNvSpPr/>
            <p:nvPr/>
          </p:nvSpPr>
          <p:spPr>
            <a:xfrm>
              <a:off x="7228069" y="3345160"/>
              <a:ext cx="199743" cy="72072"/>
            </a:xfrm>
            <a:custGeom>
              <a:avLst/>
              <a:gdLst/>
              <a:ahLst/>
              <a:cxnLst/>
              <a:rect l="l" t="t" r="r" b="b"/>
              <a:pathLst>
                <a:path w="13314" h="4804" extrusionOk="0">
                  <a:moveTo>
                    <a:pt x="12979" y="1"/>
                  </a:moveTo>
                  <a:cubicBezTo>
                    <a:pt x="11893" y="553"/>
                    <a:pt x="10705" y="828"/>
                    <a:pt x="9517" y="828"/>
                  </a:cubicBezTo>
                  <a:cubicBezTo>
                    <a:pt x="8545" y="828"/>
                    <a:pt x="7573" y="644"/>
                    <a:pt x="6657" y="274"/>
                  </a:cubicBezTo>
                  <a:lnTo>
                    <a:pt x="6657" y="639"/>
                  </a:lnTo>
                  <a:cubicBezTo>
                    <a:pt x="6657" y="639"/>
                    <a:pt x="31" y="3527"/>
                    <a:pt x="0" y="4803"/>
                  </a:cubicBezTo>
                  <a:lnTo>
                    <a:pt x="13314" y="4408"/>
                  </a:lnTo>
                  <a:lnTo>
                    <a:pt x="12979" y="1"/>
                  </a:lnTo>
                  <a:close/>
                </a:path>
              </a:pathLst>
            </a:custGeom>
            <a:solidFill>
              <a:srgbClr val="B7D5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2" name="Google Shape;3625;p70">
              <a:extLst>
                <a:ext uri="{FF2B5EF4-FFF2-40B4-BE49-F238E27FC236}">
                  <a16:creationId xmlns="" xmlns:a16="http://schemas.microsoft.com/office/drawing/2014/main" id="{642075F6-314E-4E2C-8F53-A3A0CEDA50C7}"/>
                </a:ext>
              </a:extLst>
            </p:cNvPr>
            <p:cNvSpPr/>
            <p:nvPr/>
          </p:nvSpPr>
          <p:spPr>
            <a:xfrm>
              <a:off x="7226704" y="3395329"/>
              <a:ext cx="201109" cy="21439"/>
            </a:xfrm>
            <a:custGeom>
              <a:avLst/>
              <a:gdLst/>
              <a:ahLst/>
              <a:cxnLst/>
              <a:rect l="l" t="t" r="r" b="b"/>
              <a:pathLst>
                <a:path w="13405" h="1429" extrusionOk="0">
                  <a:moveTo>
                    <a:pt x="13313" y="0"/>
                  </a:moveTo>
                  <a:lnTo>
                    <a:pt x="608" y="760"/>
                  </a:lnTo>
                  <a:cubicBezTo>
                    <a:pt x="608" y="760"/>
                    <a:pt x="0" y="1034"/>
                    <a:pt x="91" y="1429"/>
                  </a:cubicBezTo>
                  <a:lnTo>
                    <a:pt x="13405" y="1064"/>
                  </a:lnTo>
                  <a:lnTo>
                    <a:pt x="1331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3" name="Google Shape;3626;p70">
              <a:extLst>
                <a:ext uri="{FF2B5EF4-FFF2-40B4-BE49-F238E27FC236}">
                  <a16:creationId xmlns="" xmlns:a16="http://schemas.microsoft.com/office/drawing/2014/main" id="{E5F24D91-E1B0-4BBC-8809-EB0B2188E81C}"/>
                </a:ext>
              </a:extLst>
            </p:cNvPr>
            <p:cNvSpPr/>
            <p:nvPr/>
          </p:nvSpPr>
          <p:spPr>
            <a:xfrm>
              <a:off x="7327251" y="3354627"/>
              <a:ext cx="19398" cy="12017"/>
            </a:xfrm>
            <a:custGeom>
              <a:avLst/>
              <a:gdLst/>
              <a:ahLst/>
              <a:cxnLst/>
              <a:rect l="l" t="t" r="r" b="b"/>
              <a:pathLst>
                <a:path w="1293" h="801" extrusionOk="0">
                  <a:moveTo>
                    <a:pt x="236" y="1"/>
                  </a:moveTo>
                  <a:cubicBezTo>
                    <a:pt x="92" y="1"/>
                    <a:pt x="0" y="39"/>
                    <a:pt x="16" y="69"/>
                  </a:cubicBezTo>
                  <a:cubicBezTo>
                    <a:pt x="16" y="130"/>
                    <a:pt x="350" y="160"/>
                    <a:pt x="654" y="342"/>
                  </a:cubicBezTo>
                  <a:cubicBezTo>
                    <a:pt x="971" y="544"/>
                    <a:pt x="1151" y="801"/>
                    <a:pt x="1221" y="801"/>
                  </a:cubicBezTo>
                  <a:cubicBezTo>
                    <a:pt x="1225" y="801"/>
                    <a:pt x="1228" y="800"/>
                    <a:pt x="1231" y="798"/>
                  </a:cubicBezTo>
                  <a:cubicBezTo>
                    <a:pt x="1292" y="768"/>
                    <a:pt x="1171" y="403"/>
                    <a:pt x="775" y="160"/>
                  </a:cubicBezTo>
                  <a:cubicBezTo>
                    <a:pt x="578" y="39"/>
                    <a:pt x="380" y="1"/>
                    <a:pt x="23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4" name="Google Shape;3627;p70">
              <a:extLst>
                <a:ext uri="{FF2B5EF4-FFF2-40B4-BE49-F238E27FC236}">
                  <a16:creationId xmlns="" xmlns:a16="http://schemas.microsoft.com/office/drawing/2014/main" id="{3985BAA9-12FA-4CF3-A715-C534892F357B}"/>
                </a:ext>
              </a:extLst>
            </p:cNvPr>
            <p:cNvSpPr/>
            <p:nvPr/>
          </p:nvSpPr>
          <p:spPr>
            <a:xfrm>
              <a:off x="7306502" y="3364559"/>
              <a:ext cx="15063" cy="15273"/>
            </a:xfrm>
            <a:custGeom>
              <a:avLst/>
              <a:gdLst/>
              <a:ahLst/>
              <a:cxnLst/>
              <a:rect l="l" t="t" r="r" b="b"/>
              <a:pathLst>
                <a:path w="1004" h="1018" extrusionOk="0">
                  <a:moveTo>
                    <a:pt x="97" y="1"/>
                  </a:moveTo>
                  <a:cubicBezTo>
                    <a:pt x="37" y="1"/>
                    <a:pt x="0" y="17"/>
                    <a:pt x="0" y="45"/>
                  </a:cubicBezTo>
                  <a:cubicBezTo>
                    <a:pt x="0" y="106"/>
                    <a:pt x="274" y="197"/>
                    <a:pt x="517" y="471"/>
                  </a:cubicBezTo>
                  <a:cubicBezTo>
                    <a:pt x="730" y="744"/>
                    <a:pt x="821" y="1018"/>
                    <a:pt x="882" y="1018"/>
                  </a:cubicBezTo>
                  <a:cubicBezTo>
                    <a:pt x="973" y="1018"/>
                    <a:pt x="1003" y="623"/>
                    <a:pt x="699" y="319"/>
                  </a:cubicBezTo>
                  <a:cubicBezTo>
                    <a:pt x="488" y="86"/>
                    <a:pt x="233" y="1"/>
                    <a:pt x="97"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5" name="Google Shape;3628;p70">
              <a:extLst>
                <a:ext uri="{FF2B5EF4-FFF2-40B4-BE49-F238E27FC236}">
                  <a16:creationId xmlns="" xmlns:a16="http://schemas.microsoft.com/office/drawing/2014/main" id="{C580973A-911D-4AAC-B299-A126763641F2}"/>
                </a:ext>
              </a:extLst>
            </p:cNvPr>
            <p:cNvSpPr/>
            <p:nvPr/>
          </p:nvSpPr>
          <p:spPr>
            <a:xfrm>
              <a:off x="7286894" y="3373695"/>
              <a:ext cx="10952" cy="16623"/>
            </a:xfrm>
            <a:custGeom>
              <a:avLst/>
              <a:gdLst/>
              <a:ahLst/>
              <a:cxnLst/>
              <a:rect l="l" t="t" r="r" b="b"/>
              <a:pathLst>
                <a:path w="730" h="1108" extrusionOk="0">
                  <a:moveTo>
                    <a:pt x="60" y="1"/>
                  </a:moveTo>
                  <a:cubicBezTo>
                    <a:pt x="45" y="1"/>
                    <a:pt x="35" y="5"/>
                    <a:pt x="31" y="14"/>
                  </a:cubicBezTo>
                  <a:cubicBezTo>
                    <a:pt x="0" y="75"/>
                    <a:pt x="183" y="257"/>
                    <a:pt x="335" y="561"/>
                  </a:cubicBezTo>
                  <a:cubicBezTo>
                    <a:pt x="487" y="834"/>
                    <a:pt x="517" y="1108"/>
                    <a:pt x="578" y="1108"/>
                  </a:cubicBezTo>
                  <a:cubicBezTo>
                    <a:pt x="639" y="1108"/>
                    <a:pt x="730" y="804"/>
                    <a:pt x="547" y="439"/>
                  </a:cubicBezTo>
                  <a:cubicBezTo>
                    <a:pt x="391" y="153"/>
                    <a:pt x="146" y="1"/>
                    <a:pt x="6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6" name="Google Shape;3629;p70">
              <a:extLst>
                <a:ext uri="{FF2B5EF4-FFF2-40B4-BE49-F238E27FC236}">
                  <a16:creationId xmlns="" xmlns:a16="http://schemas.microsoft.com/office/drawing/2014/main" id="{BBAEB0EA-0F10-42C2-BA92-4B026CCE0162}"/>
                </a:ext>
              </a:extLst>
            </p:cNvPr>
            <p:cNvSpPr/>
            <p:nvPr/>
          </p:nvSpPr>
          <p:spPr>
            <a:xfrm rot="899833">
              <a:off x="7322822" y="3332388"/>
              <a:ext cx="43330" cy="26121"/>
            </a:xfrm>
            <a:custGeom>
              <a:avLst/>
              <a:gdLst/>
              <a:ahLst/>
              <a:cxnLst/>
              <a:rect l="l" t="t" r="r" b="b"/>
              <a:pathLst>
                <a:path w="2888" h="1741" extrusionOk="0">
                  <a:moveTo>
                    <a:pt x="2439" y="179"/>
                  </a:moveTo>
                  <a:cubicBezTo>
                    <a:pt x="2506" y="179"/>
                    <a:pt x="2569" y="213"/>
                    <a:pt x="2614" y="282"/>
                  </a:cubicBezTo>
                  <a:cubicBezTo>
                    <a:pt x="2675" y="373"/>
                    <a:pt x="2675" y="464"/>
                    <a:pt x="2645" y="585"/>
                  </a:cubicBezTo>
                  <a:cubicBezTo>
                    <a:pt x="2540" y="1056"/>
                    <a:pt x="2167" y="1391"/>
                    <a:pt x="1717" y="1476"/>
                  </a:cubicBezTo>
                  <a:lnTo>
                    <a:pt x="1717" y="1476"/>
                  </a:lnTo>
                  <a:cubicBezTo>
                    <a:pt x="1702" y="1415"/>
                    <a:pt x="1677" y="1355"/>
                    <a:pt x="1642" y="1285"/>
                  </a:cubicBezTo>
                  <a:cubicBezTo>
                    <a:pt x="1621" y="1244"/>
                    <a:pt x="1600" y="1203"/>
                    <a:pt x="1579" y="1163"/>
                  </a:cubicBezTo>
                  <a:lnTo>
                    <a:pt x="1579" y="1163"/>
                  </a:lnTo>
                  <a:cubicBezTo>
                    <a:pt x="1674" y="952"/>
                    <a:pt x="1786" y="749"/>
                    <a:pt x="1915" y="555"/>
                  </a:cubicBezTo>
                  <a:cubicBezTo>
                    <a:pt x="2037" y="403"/>
                    <a:pt x="2189" y="251"/>
                    <a:pt x="2371" y="190"/>
                  </a:cubicBezTo>
                  <a:cubicBezTo>
                    <a:pt x="2394" y="183"/>
                    <a:pt x="2417" y="179"/>
                    <a:pt x="2439" y="179"/>
                  </a:cubicBezTo>
                  <a:close/>
                  <a:moveTo>
                    <a:pt x="384" y="239"/>
                  </a:moveTo>
                  <a:cubicBezTo>
                    <a:pt x="407" y="239"/>
                    <a:pt x="432" y="243"/>
                    <a:pt x="456" y="251"/>
                  </a:cubicBezTo>
                  <a:cubicBezTo>
                    <a:pt x="669" y="312"/>
                    <a:pt x="821" y="433"/>
                    <a:pt x="973" y="585"/>
                  </a:cubicBezTo>
                  <a:cubicBezTo>
                    <a:pt x="1147" y="759"/>
                    <a:pt x="1310" y="953"/>
                    <a:pt x="1453" y="1155"/>
                  </a:cubicBezTo>
                  <a:lnTo>
                    <a:pt x="1453" y="1155"/>
                  </a:lnTo>
                  <a:cubicBezTo>
                    <a:pt x="1431" y="1227"/>
                    <a:pt x="1412" y="1300"/>
                    <a:pt x="1399" y="1376"/>
                  </a:cubicBezTo>
                  <a:cubicBezTo>
                    <a:pt x="1389" y="1413"/>
                    <a:pt x="1380" y="1449"/>
                    <a:pt x="1373" y="1486"/>
                  </a:cubicBezTo>
                  <a:lnTo>
                    <a:pt x="1373" y="1486"/>
                  </a:lnTo>
                  <a:cubicBezTo>
                    <a:pt x="874" y="1418"/>
                    <a:pt x="441" y="1095"/>
                    <a:pt x="244" y="616"/>
                  </a:cubicBezTo>
                  <a:cubicBezTo>
                    <a:pt x="183" y="525"/>
                    <a:pt x="183" y="403"/>
                    <a:pt x="244" y="312"/>
                  </a:cubicBezTo>
                  <a:cubicBezTo>
                    <a:pt x="266" y="267"/>
                    <a:pt x="321" y="239"/>
                    <a:pt x="384" y="239"/>
                  </a:cubicBezTo>
                  <a:close/>
                  <a:moveTo>
                    <a:pt x="1532" y="1271"/>
                  </a:moveTo>
                  <a:cubicBezTo>
                    <a:pt x="1578" y="1342"/>
                    <a:pt x="1622" y="1413"/>
                    <a:pt x="1662" y="1485"/>
                  </a:cubicBezTo>
                  <a:lnTo>
                    <a:pt x="1662" y="1485"/>
                  </a:lnTo>
                  <a:cubicBezTo>
                    <a:pt x="1606" y="1493"/>
                    <a:pt x="1548" y="1497"/>
                    <a:pt x="1490" y="1497"/>
                  </a:cubicBezTo>
                  <a:cubicBezTo>
                    <a:pt x="1475" y="1497"/>
                    <a:pt x="1461" y="1496"/>
                    <a:pt x="1447" y="1494"/>
                  </a:cubicBezTo>
                  <a:lnTo>
                    <a:pt x="1447" y="1494"/>
                  </a:lnTo>
                  <a:cubicBezTo>
                    <a:pt x="1473" y="1419"/>
                    <a:pt x="1502" y="1344"/>
                    <a:pt x="1532" y="1271"/>
                  </a:cubicBezTo>
                  <a:close/>
                  <a:moveTo>
                    <a:pt x="2421" y="0"/>
                  </a:moveTo>
                  <a:cubicBezTo>
                    <a:pt x="2394" y="0"/>
                    <a:pt x="2367" y="3"/>
                    <a:pt x="2341" y="8"/>
                  </a:cubicBezTo>
                  <a:cubicBezTo>
                    <a:pt x="2128" y="99"/>
                    <a:pt x="1915" y="282"/>
                    <a:pt x="1794" y="464"/>
                  </a:cubicBezTo>
                  <a:cubicBezTo>
                    <a:pt x="1678" y="638"/>
                    <a:pt x="1574" y="824"/>
                    <a:pt x="1499" y="1022"/>
                  </a:cubicBezTo>
                  <a:lnTo>
                    <a:pt x="1499" y="1022"/>
                  </a:lnTo>
                  <a:cubicBezTo>
                    <a:pt x="1379" y="821"/>
                    <a:pt x="1244" y="635"/>
                    <a:pt x="1095" y="464"/>
                  </a:cubicBezTo>
                  <a:cubicBezTo>
                    <a:pt x="943" y="282"/>
                    <a:pt x="730" y="160"/>
                    <a:pt x="517" y="69"/>
                  </a:cubicBezTo>
                  <a:cubicBezTo>
                    <a:pt x="478" y="53"/>
                    <a:pt x="437" y="45"/>
                    <a:pt x="395" y="45"/>
                  </a:cubicBezTo>
                  <a:cubicBezTo>
                    <a:pt x="277" y="45"/>
                    <a:pt x="159" y="108"/>
                    <a:pt x="92" y="221"/>
                  </a:cubicBezTo>
                  <a:cubicBezTo>
                    <a:pt x="0" y="342"/>
                    <a:pt x="0" y="525"/>
                    <a:pt x="61" y="677"/>
                  </a:cubicBezTo>
                  <a:cubicBezTo>
                    <a:pt x="259" y="1243"/>
                    <a:pt x="774" y="1625"/>
                    <a:pt x="1360" y="1699"/>
                  </a:cubicBezTo>
                  <a:lnTo>
                    <a:pt x="1360" y="1699"/>
                  </a:lnTo>
                  <a:cubicBezTo>
                    <a:pt x="1362" y="1713"/>
                    <a:pt x="1365" y="1727"/>
                    <a:pt x="1368" y="1741"/>
                  </a:cubicBezTo>
                  <a:cubicBezTo>
                    <a:pt x="1372" y="1727"/>
                    <a:pt x="1376" y="1714"/>
                    <a:pt x="1380" y="1701"/>
                  </a:cubicBezTo>
                  <a:lnTo>
                    <a:pt x="1380" y="1701"/>
                  </a:lnTo>
                  <a:cubicBezTo>
                    <a:pt x="1416" y="1705"/>
                    <a:pt x="1453" y="1708"/>
                    <a:pt x="1490" y="1710"/>
                  </a:cubicBezTo>
                  <a:cubicBezTo>
                    <a:pt x="2159" y="1710"/>
                    <a:pt x="2736" y="1254"/>
                    <a:pt x="2858" y="616"/>
                  </a:cubicBezTo>
                  <a:cubicBezTo>
                    <a:pt x="2888" y="464"/>
                    <a:pt x="2858" y="282"/>
                    <a:pt x="2766" y="160"/>
                  </a:cubicBezTo>
                  <a:cubicBezTo>
                    <a:pt x="2691" y="59"/>
                    <a:pt x="2553" y="0"/>
                    <a:pt x="242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67" name="Rectangle: Rounded Corners 66">
            <a:extLst>
              <a:ext uri="{FF2B5EF4-FFF2-40B4-BE49-F238E27FC236}">
                <a16:creationId xmlns="" xmlns:a16="http://schemas.microsoft.com/office/drawing/2014/main" id="{0B2625A9-7F96-4EA0-9D0B-70C4A3478DA4}"/>
              </a:ext>
            </a:extLst>
          </p:cNvPr>
          <p:cNvSpPr/>
          <p:nvPr/>
        </p:nvSpPr>
        <p:spPr>
          <a:xfrm>
            <a:off x="1335509" y="1067952"/>
            <a:ext cx="3633864" cy="2251740"/>
          </a:xfrm>
          <a:prstGeom prst="roundRect">
            <a:avLst/>
          </a:prstGeom>
          <a:solidFill>
            <a:srgbClr val="FAF2E5"/>
          </a:solidFill>
          <a:ln w="28575">
            <a:solidFill>
              <a:srgbClr val="FFB34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Times New Roman" panose="02020603050405020304" pitchFamily="18" charset="0"/>
              <a:cs typeface="Times New Roman" panose="02020603050405020304" pitchFamily="18" charset="0"/>
              <a:sym typeface="Arial"/>
            </a:endParaRPr>
          </a:p>
        </p:txBody>
      </p:sp>
      <p:sp>
        <p:nvSpPr>
          <p:cNvPr id="68" name="Google Shape;4602;p73">
            <a:extLst>
              <a:ext uri="{FF2B5EF4-FFF2-40B4-BE49-F238E27FC236}">
                <a16:creationId xmlns="" xmlns:a16="http://schemas.microsoft.com/office/drawing/2014/main" id="{0E175F99-F87B-46F2-95F6-36070FB9D309}"/>
              </a:ext>
            </a:extLst>
          </p:cNvPr>
          <p:cNvSpPr/>
          <p:nvPr/>
        </p:nvSpPr>
        <p:spPr>
          <a:xfrm rot="15954295">
            <a:off x="6187777" y="2493825"/>
            <a:ext cx="1016194" cy="2197390"/>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FFB3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9" name="TextBox 68">
            <a:extLst>
              <a:ext uri="{FF2B5EF4-FFF2-40B4-BE49-F238E27FC236}">
                <a16:creationId xmlns="" xmlns:a16="http://schemas.microsoft.com/office/drawing/2014/main" id="{BCAFD906-078D-40A5-AB32-FF45700A8274}"/>
              </a:ext>
            </a:extLst>
          </p:cNvPr>
          <p:cNvSpPr txBox="1"/>
          <p:nvPr/>
        </p:nvSpPr>
        <p:spPr>
          <a:xfrm>
            <a:off x="5600134" y="3339063"/>
            <a:ext cx="2063800" cy="43088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200" b="1" i="0" u="none" strike="noStrike" kern="0" cap="none" spc="0" normalizeH="0" baseline="0" noProof="0" dirty="0">
                <a:ln>
                  <a:noFill/>
                </a:ln>
                <a:solidFill>
                  <a:srgbClr val="00A19D"/>
                </a:solidFill>
                <a:effectLst/>
                <a:uLnTx/>
                <a:uFillTx/>
                <a:latin typeface="Times New Roman" panose="02020603050405020304" pitchFamily="18" charset="0"/>
                <a:cs typeface="Times New Roman" panose="02020603050405020304" pitchFamily="18" charset="0"/>
                <a:sym typeface="Arial"/>
              </a:rPr>
              <a:t>2. ĐIỆN TRỞ</a:t>
            </a:r>
          </a:p>
        </p:txBody>
      </p:sp>
      <mc:AlternateContent xmlns:mc="http://schemas.openxmlformats.org/markup-compatibility/2006" xmlns:a14="http://schemas.microsoft.com/office/drawing/2010/main">
        <mc:Choice Requires="a14">
          <p:sp>
            <p:nvSpPr>
              <p:cNvPr id="70" name="TextBox 69">
                <a:extLst>
                  <a:ext uri="{FF2B5EF4-FFF2-40B4-BE49-F238E27FC236}">
                    <a16:creationId xmlns="" xmlns:a16="http://schemas.microsoft.com/office/drawing/2014/main" id="{4E6B2F02-0407-4432-B0A7-25C6DC0B9053}"/>
                  </a:ext>
                </a:extLst>
              </p:cNvPr>
              <p:cNvSpPr txBox="1"/>
              <p:nvPr/>
            </p:nvSpPr>
            <p:spPr>
              <a:xfrm>
                <a:off x="1425276" y="962674"/>
                <a:ext cx="3361177" cy="2410788"/>
              </a:xfrm>
              <a:prstGeom prst="rect">
                <a:avLst/>
              </a:prstGeom>
              <a:noFill/>
            </p:spPr>
            <p:txBody>
              <a:bodyPr wrap="square" rtlCol="0">
                <a:spAutoFit/>
              </a:bodyPr>
              <a:lstStyle/>
              <a:p>
                <a:pPr marL="0" marR="0" lvl="0" indent="0" algn="ctr" defTabSz="914400" rtl="0" eaLnBrk="1" fontAlgn="auto" latinLnBrk="0" hangingPunct="1">
                  <a:lnSpc>
                    <a:spcPct val="150000"/>
                  </a:lnSpc>
                  <a:spcBef>
                    <a:spcPct val="50000"/>
                  </a:spcBef>
                  <a:spcAft>
                    <a:spcPts val="0"/>
                  </a:spcAft>
                  <a:buClrTx/>
                  <a:buSzTx/>
                  <a:buFontTx/>
                  <a:buNone/>
                  <a:tabLst/>
                  <a:defRPr/>
                </a:pPr>
                <a:r>
                  <a:rPr kumimoji="0" lang="en-US" altLang="x-none" sz="22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Trị</a:t>
                </a:r>
                <a:r>
                  <a:rPr kumimoji="0" lang="en-US" altLang="x-none"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x-none" sz="22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số</a:t>
                </a:r>
                <a:r>
                  <a:rPr kumimoji="0" lang="en-US" altLang="x-none"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x-none" sz="2200" b="0" i="0" u="none" strike="noStrike" kern="0" cap="none" spc="0" normalizeH="0" baseline="0" noProof="0" dirty="0">
                    <a:ln>
                      <a:noFill/>
                    </a:ln>
                    <a:solidFill>
                      <a:srgbClr val="00A19D"/>
                    </a:solidFill>
                    <a:effectLst/>
                    <a:uLnTx/>
                    <a:uFillTx/>
                    <a:latin typeface="Times New Roman" panose="02020603050405020304" pitchFamily="18" charset="0"/>
                    <a:cs typeface="Times New Roman" panose="02020603050405020304" pitchFamily="18" charset="0"/>
                  </a:rPr>
                  <a:t>R =</a:t>
                </a:r>
                <a:r>
                  <a:rPr kumimoji="0" lang="en-US" altLang="x-none"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f>
                      <m:fPr>
                        <m:ctrlPr>
                          <a:rPr kumimoji="0" lang="vi-VN" altLang="vi-VN" sz="2200" b="0" i="1" u="none" strike="noStrike" kern="1200" cap="none" spc="0" normalizeH="0" baseline="0" noProof="0" smtClean="0">
                            <a:ln>
                              <a:noFill/>
                            </a:ln>
                            <a:solidFill>
                              <a:srgbClr val="00A19D"/>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2200" b="0" i="0" u="none" strike="noStrike" kern="1200" cap="none" spc="0" normalizeH="0" baseline="0" noProof="0" dirty="0">
                            <a:ln>
                              <a:noFill/>
                            </a:ln>
                            <a:solidFill>
                              <a:srgbClr val="00A19D"/>
                            </a:solidFill>
                            <a:effectLst/>
                            <a:uLnTx/>
                            <a:uFillTx/>
                            <a:latin typeface="Times New Roman" panose="02020603050405020304" pitchFamily="18" charset="0"/>
                            <a:cs typeface="Times New Roman" panose="02020603050405020304" pitchFamily="18" charset="0"/>
                          </a:rPr>
                          <m:t>U</m:t>
                        </m:r>
                      </m:num>
                      <m:den>
                        <m:r>
                          <m:rPr>
                            <m:nor/>
                          </m:rPr>
                          <a:rPr kumimoji="0" lang="en-US" altLang="vi-VN" sz="2200" b="0" i="0" u="none" strike="noStrike" kern="1200" cap="none" spc="0" normalizeH="0" baseline="0" noProof="0" dirty="0">
                            <a:ln>
                              <a:noFill/>
                            </a:ln>
                            <a:solidFill>
                              <a:srgbClr val="00A19D"/>
                            </a:solidFill>
                            <a:effectLst/>
                            <a:uLnTx/>
                            <a:uFillTx/>
                            <a:latin typeface="Times New Roman" panose="02020603050405020304" pitchFamily="18" charset="0"/>
                            <a:cs typeface="Times New Roman" panose="02020603050405020304" pitchFamily="18" charset="0"/>
                          </a:rPr>
                          <m:t>I</m:t>
                        </m:r>
                      </m:den>
                    </m:f>
                  </m:oMath>
                </a14:m>
                <a:r>
                  <a:rPr kumimoji="0" lang="vi-VN" altLang="vi-VN" sz="2200" b="0" i="0" u="none" strike="noStrike" kern="0" cap="none" spc="0" normalizeH="0" baseline="0" noProof="0" dirty="0">
                    <a:ln>
                      <a:noFill/>
                    </a:ln>
                    <a:solidFill>
                      <a:srgbClr val="00A19D"/>
                    </a:solidFill>
                    <a:effectLst/>
                    <a:uLnTx/>
                    <a:uFillTx/>
                    <a:latin typeface="Times New Roman" panose="02020603050405020304" pitchFamily="18" charset="0"/>
                    <a:cs typeface="Times New Roman" panose="02020603050405020304" pitchFamily="18" charset="0"/>
                  </a:rPr>
                  <a:t> </a:t>
                </a:r>
                <a:r>
                  <a:rPr kumimoji="0" lang="en-US" altLang="x-none" sz="2200" b="0" i="0" u="none" strike="noStrike" kern="0" cap="none" spc="0" normalizeH="0" baseline="0" noProof="0" dirty="0">
                    <a:ln>
                      <a:noFill/>
                    </a:ln>
                    <a:solidFill>
                      <a:srgbClr val="00A19D"/>
                    </a:solidFill>
                    <a:effectLst/>
                    <a:uLnTx/>
                    <a:uFillTx/>
                    <a:latin typeface="Times New Roman" panose="02020603050405020304" pitchFamily="18" charset="0"/>
                    <a:cs typeface="Times New Roman" panose="02020603050405020304" pitchFamily="18" charset="0"/>
                  </a:rPr>
                  <a:t> </a:t>
                </a:r>
                <a:r>
                  <a:rPr kumimoji="0" lang="en-US" altLang="x-none" sz="22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không</a:t>
                </a:r>
                <a:r>
                  <a:rPr kumimoji="0" lang="en-US" altLang="x-none"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x-none" sz="22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đổi</a:t>
                </a:r>
                <a:r>
                  <a:rPr kumimoji="0" lang="en-US" altLang="x-none"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x-none" sz="22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đối</a:t>
                </a:r>
                <a:r>
                  <a:rPr kumimoji="0" lang="en-US" altLang="x-none"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x-none" sz="22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với</a:t>
                </a:r>
                <a:r>
                  <a:rPr kumimoji="0" lang="en-US" altLang="x-none"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x-none" sz="22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mỗi</a:t>
                </a:r>
                <a:r>
                  <a:rPr kumimoji="0" lang="en-US" altLang="x-none"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x-none" sz="22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dây</a:t>
                </a:r>
                <a:r>
                  <a:rPr kumimoji="0" lang="en-US" altLang="x-none"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x-none" sz="22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dẫn</a:t>
                </a:r>
                <a:r>
                  <a:rPr kumimoji="0" lang="en-US" altLang="x-none"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x-none" sz="22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và</a:t>
                </a:r>
                <a:r>
                  <a:rPr kumimoji="0" lang="en-US" altLang="x-none"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x-none" sz="22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được</a:t>
                </a:r>
                <a:r>
                  <a:rPr kumimoji="0" lang="en-US" altLang="x-none"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x-none" sz="22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gọi</a:t>
                </a:r>
                <a:r>
                  <a:rPr kumimoji="0" lang="en-US" altLang="x-none"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x-none" sz="22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là</a:t>
                </a:r>
                <a:r>
                  <a:rPr kumimoji="0" lang="en-US" altLang="x-none"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x-none" sz="2200" b="0" i="0" u="none" strike="noStrike" kern="0" cap="none" spc="0" normalizeH="0" baseline="0" noProof="0" dirty="0" err="1">
                    <a:ln>
                      <a:noFill/>
                    </a:ln>
                    <a:solidFill>
                      <a:srgbClr val="00A19D"/>
                    </a:solidFill>
                    <a:effectLst/>
                    <a:uLnTx/>
                    <a:uFillTx/>
                    <a:latin typeface="Times New Roman" panose="02020603050405020304" pitchFamily="18" charset="0"/>
                    <a:cs typeface="Times New Roman" panose="02020603050405020304" pitchFamily="18" charset="0"/>
                  </a:rPr>
                  <a:t>điện</a:t>
                </a:r>
                <a:r>
                  <a:rPr kumimoji="0" lang="en-US" altLang="x-none" sz="2200" b="0" i="0" u="none" strike="noStrike" kern="0" cap="none" spc="0" normalizeH="0" baseline="0" noProof="0" dirty="0">
                    <a:ln>
                      <a:noFill/>
                    </a:ln>
                    <a:solidFill>
                      <a:srgbClr val="00A19D"/>
                    </a:solidFill>
                    <a:effectLst/>
                    <a:uLnTx/>
                    <a:uFillTx/>
                    <a:latin typeface="Times New Roman" panose="02020603050405020304" pitchFamily="18" charset="0"/>
                    <a:cs typeface="Times New Roman" panose="02020603050405020304" pitchFamily="18" charset="0"/>
                  </a:rPr>
                  <a:t> </a:t>
                </a:r>
                <a:r>
                  <a:rPr kumimoji="0" lang="en-US" altLang="x-none" sz="2200" b="0" i="0" u="none" strike="noStrike" kern="0" cap="none" spc="0" normalizeH="0" baseline="0" noProof="0" dirty="0" err="1">
                    <a:ln>
                      <a:noFill/>
                    </a:ln>
                    <a:solidFill>
                      <a:srgbClr val="00A19D"/>
                    </a:solidFill>
                    <a:effectLst/>
                    <a:uLnTx/>
                    <a:uFillTx/>
                    <a:latin typeface="Times New Roman" panose="02020603050405020304" pitchFamily="18" charset="0"/>
                    <a:cs typeface="Times New Roman" panose="02020603050405020304" pitchFamily="18" charset="0"/>
                  </a:rPr>
                  <a:t>trở</a:t>
                </a:r>
                <a:r>
                  <a:rPr kumimoji="0" lang="en-US" altLang="x-none" sz="2200" b="0" i="0" u="none" strike="noStrike" kern="0" cap="none" spc="0" normalizeH="0" baseline="0" noProof="0" dirty="0">
                    <a:ln>
                      <a:noFill/>
                    </a:ln>
                    <a:solidFill>
                      <a:srgbClr val="00A19D"/>
                    </a:solidFill>
                    <a:effectLst/>
                    <a:uLnTx/>
                    <a:uFillTx/>
                    <a:latin typeface="Times New Roman" panose="02020603050405020304" pitchFamily="18" charset="0"/>
                    <a:cs typeface="Times New Roman" panose="02020603050405020304" pitchFamily="18" charset="0"/>
                  </a:rPr>
                  <a:t> </a:t>
                </a:r>
                <a:r>
                  <a:rPr kumimoji="0" lang="en-US" altLang="x-none" sz="22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của</a:t>
                </a:r>
                <a:r>
                  <a:rPr kumimoji="0" lang="en-US" altLang="x-none"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x-none" sz="22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dây</a:t>
                </a:r>
                <a:r>
                  <a:rPr kumimoji="0" lang="en-US" altLang="x-none"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x-none" sz="22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dẫn</a:t>
                </a:r>
                <a:r>
                  <a:rPr kumimoji="0" lang="en-US" altLang="x-none"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x-none" sz="22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dẫn</a:t>
                </a:r>
                <a:r>
                  <a:rPr kumimoji="0" lang="en-US" altLang="x-none"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x-none" sz="22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đó</a:t>
                </a:r>
                <a:endParaRPr kumimoji="0" lang="en-US" altLang="x-none"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endParaRPr>
              </a:p>
            </p:txBody>
          </p:sp>
        </mc:Choice>
        <mc:Fallback xmlns="">
          <p:sp>
            <p:nvSpPr>
              <p:cNvPr id="70" name="TextBox 69">
                <a:extLst>
                  <a:ext uri="{FF2B5EF4-FFF2-40B4-BE49-F238E27FC236}">
                    <a16:creationId xmlns:a16="http://schemas.microsoft.com/office/drawing/2014/main" id="{4E6B2F02-0407-4432-B0A7-25C6DC0B9053}"/>
                  </a:ext>
                </a:extLst>
              </p:cNvPr>
              <p:cNvSpPr txBox="1">
                <a:spLocks noRot="1" noChangeAspect="1" noMove="1" noResize="1" noEditPoints="1" noAdjustHandles="1" noChangeArrowheads="1" noChangeShapeType="1" noTextEdit="1"/>
              </p:cNvSpPr>
              <p:nvPr/>
            </p:nvSpPr>
            <p:spPr>
              <a:xfrm>
                <a:off x="1425276" y="962674"/>
                <a:ext cx="3361177" cy="2410788"/>
              </a:xfrm>
              <a:prstGeom prst="rect">
                <a:avLst/>
              </a:prstGeom>
              <a:blipFill>
                <a:blip r:embed="rId2"/>
                <a:stretch>
                  <a:fillRect l="-2264" r="-2642" b="-2094"/>
                </a:stretch>
              </a:blipFill>
            </p:spPr>
            <p:txBody>
              <a:bodyPr/>
              <a:lstStyle/>
              <a:p>
                <a:r>
                  <a:rPr lang="en-VN">
                    <a:noFill/>
                  </a:rPr>
                  <a:t> </a:t>
                </a:r>
              </a:p>
            </p:txBody>
          </p:sp>
        </mc:Fallback>
      </mc:AlternateContent>
      <p:sp>
        <p:nvSpPr>
          <p:cNvPr id="75" name="Rectangle: Rounded Corners 74">
            <a:extLst>
              <a:ext uri="{FF2B5EF4-FFF2-40B4-BE49-F238E27FC236}">
                <a16:creationId xmlns="" xmlns:a16="http://schemas.microsoft.com/office/drawing/2014/main" id="{F23D04F1-C1EF-4B89-851D-6F1CF8380E37}"/>
              </a:ext>
            </a:extLst>
          </p:cNvPr>
          <p:cNvSpPr/>
          <p:nvPr/>
        </p:nvSpPr>
        <p:spPr>
          <a:xfrm>
            <a:off x="8197384" y="1014831"/>
            <a:ext cx="3367151" cy="2251740"/>
          </a:xfrm>
          <a:prstGeom prst="roundRect">
            <a:avLst/>
          </a:prstGeom>
          <a:solidFill>
            <a:srgbClr val="FAF2E5"/>
          </a:solidFill>
          <a:ln w="28575">
            <a:solidFill>
              <a:srgbClr val="FFB34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DF2E9"/>
              </a:solidFill>
              <a:effectLst/>
              <a:uLnTx/>
              <a:uFillTx/>
              <a:latin typeface="Times New Roman" panose="02020603050405020304" pitchFamily="18" charset="0"/>
              <a:cs typeface="Times New Roman" panose="02020603050405020304" pitchFamily="18" charset="0"/>
              <a:sym typeface="Arial"/>
            </a:endParaRPr>
          </a:p>
        </p:txBody>
      </p:sp>
      <p:sp>
        <p:nvSpPr>
          <p:cNvPr id="76" name="TextBox 75">
            <a:extLst>
              <a:ext uri="{FF2B5EF4-FFF2-40B4-BE49-F238E27FC236}">
                <a16:creationId xmlns="" xmlns:a16="http://schemas.microsoft.com/office/drawing/2014/main" id="{42B2C95F-6E08-476B-A8CC-C4095715C591}"/>
              </a:ext>
            </a:extLst>
          </p:cNvPr>
          <p:cNvSpPr txBox="1"/>
          <p:nvPr/>
        </p:nvSpPr>
        <p:spPr>
          <a:xfrm>
            <a:off x="8197383" y="1100371"/>
            <a:ext cx="1659558" cy="557845"/>
          </a:xfrm>
          <a:prstGeom prst="rect">
            <a:avLst/>
          </a:prstGeom>
          <a:noFill/>
        </p:spPr>
        <p:txBody>
          <a:bodyPr wrap="square" rtlCol="0">
            <a:spAutoFit/>
          </a:bodyPr>
          <a:lstStyle>
            <a:defPPr>
              <a:defRPr lang="en-US"/>
            </a:defPPr>
            <a:lvl1pPr algn="ctr">
              <a:lnSpc>
                <a:spcPct val="150000"/>
              </a:lnSpc>
              <a:spcBef>
                <a:spcPct val="50000"/>
              </a:spcBef>
              <a:defRPr sz="2200" kern="0">
                <a:solidFill>
                  <a:schemeClr val="tx1">
                    <a:lumMod val="85000"/>
                    <a:lumOff val="15000"/>
                  </a:schemeClr>
                </a:solidFill>
                <a:latin typeface="#9Slide03 Arima Madurai Black" panose="00000A00000000000000" pitchFamily="2" charset="-93"/>
                <a:cs typeface="#9Slide03 Arima Madurai Black" panose="00000A00000000000000" pitchFamily="2" charset="-93"/>
              </a:defRPr>
            </a:lvl1pPr>
          </a:lstStyle>
          <a:p>
            <a:pPr marL="0" marR="0" lvl="0" indent="0" algn="ctr" defTabSz="914400" rtl="0" eaLnBrk="1" fontAlgn="auto" latinLnBrk="0" hangingPunct="1">
              <a:lnSpc>
                <a:spcPct val="150000"/>
              </a:lnSpc>
              <a:spcBef>
                <a:spcPct val="50000"/>
              </a:spcBef>
              <a:spcAft>
                <a:spcPts val="0"/>
              </a:spcAft>
              <a:buClrTx/>
              <a:buSzTx/>
              <a:buFontTx/>
              <a:buNone/>
              <a:tabLst/>
              <a:defRPr/>
            </a:pPr>
            <a:r>
              <a:rPr kumimoji="0" lang="en-US" altLang="vi-VN" sz="22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Kí</a:t>
            </a:r>
            <a:r>
              <a:rPr kumimoji="0" lang="en-US" altLang="vi-VN"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2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hiệu</a:t>
            </a:r>
            <a:r>
              <a:rPr kumimoji="0" lang="en-US" altLang="vi-VN"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a:t>
            </a:r>
            <a:endParaRPr kumimoji="0" lang="en-US"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Arial"/>
            </a:endParaRPr>
          </a:p>
        </p:txBody>
      </p:sp>
      <p:sp>
        <p:nvSpPr>
          <p:cNvPr id="77" name="Rectangle: Rounded Corners 76">
            <a:extLst>
              <a:ext uri="{FF2B5EF4-FFF2-40B4-BE49-F238E27FC236}">
                <a16:creationId xmlns="" xmlns:a16="http://schemas.microsoft.com/office/drawing/2014/main" id="{986D86B1-7B88-4864-8995-2A32B4560B1A}"/>
              </a:ext>
            </a:extLst>
          </p:cNvPr>
          <p:cNvSpPr/>
          <p:nvPr/>
        </p:nvSpPr>
        <p:spPr>
          <a:xfrm>
            <a:off x="8174719" y="3774740"/>
            <a:ext cx="3875572" cy="2629833"/>
          </a:xfrm>
          <a:prstGeom prst="roundRect">
            <a:avLst/>
          </a:prstGeom>
          <a:solidFill>
            <a:srgbClr val="FAF2E5"/>
          </a:solidFill>
          <a:ln w="28575">
            <a:solidFill>
              <a:srgbClr val="FFB34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Times New Roman" panose="02020603050405020304" pitchFamily="18"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78" name="TextBox 77">
                <a:extLst>
                  <a:ext uri="{FF2B5EF4-FFF2-40B4-BE49-F238E27FC236}">
                    <a16:creationId xmlns="" xmlns:a16="http://schemas.microsoft.com/office/drawing/2014/main" id="{9F4C0328-651E-44B2-9703-9BEC3FA10C80}"/>
                  </a:ext>
                </a:extLst>
              </p:cNvPr>
              <p:cNvSpPr txBox="1"/>
              <p:nvPr/>
            </p:nvSpPr>
            <p:spPr>
              <a:xfrm>
                <a:off x="8279960" y="3772000"/>
                <a:ext cx="3132238" cy="833754"/>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2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Arial"/>
                  </a:rPr>
                  <a:t>Đơn</a:t>
                </a:r>
                <a:r>
                  <a:rPr kumimoji="0" lang="en-US"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Arial"/>
                  </a:rPr>
                  <a:t> </a:t>
                </a:r>
                <a:r>
                  <a:rPr kumimoji="0" lang="en-US" sz="22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Arial"/>
                  </a:rPr>
                  <a:t>vị</a:t>
                </a:r>
                <a:r>
                  <a:rPr kumimoji="0" lang="en-US"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Arial"/>
                  </a:rPr>
                  <a:t>: </a:t>
                </a:r>
                <a:r>
                  <a:rPr kumimoji="0" lang="el-GR" altLang="vi-VN"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Ω</a:t>
                </a:r>
                <a:r>
                  <a:rPr kumimoji="0" lang="en-US" altLang="vi-VN"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r>
                  <a:rPr kumimoji="0" lang="en-US" altLang="vi-VN" sz="22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Ôm</a:t>
                </a:r>
                <a:r>
                  <a:rPr kumimoji="0" lang="en-US" altLang="vi-VN"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1</a:t>
                </a:r>
                <a:r>
                  <a:rPr kumimoji="0" lang="el-GR" altLang="vi-VN"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Ω</a:t>
                </a:r>
                <a:r>
                  <a:rPr kumimoji="0" lang="en-US" altLang="vi-VN"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f>
                      <m:fPr>
                        <m:ctrlPr>
                          <a:rPr kumimoji="0" lang="en-US" altLang="vi-VN" sz="2200" b="0" i="1" u="none" strike="noStrike" kern="0" cap="none" spc="0" normalizeH="0" baseline="0" noProof="0" smtClean="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m:t>1</m:t>
                        </m:r>
                        <m:r>
                          <m:rPr>
                            <m:nor/>
                          </m:rPr>
                          <a:rPr kumimoji="0" lang="en-US" altLang="vi-VN"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m:t>V</m:t>
                        </m:r>
                      </m:num>
                      <m:den>
                        <m:r>
                          <m:rPr>
                            <m:nor/>
                          </m:rPr>
                          <a:rPr kumimoji="0" lang="en-US" altLang="vi-VN"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m:t>1</m:t>
                        </m:r>
                        <m:r>
                          <m:rPr>
                            <m:nor/>
                          </m:rPr>
                          <a:rPr kumimoji="0" lang="en-US" altLang="vi-VN"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m:t>A</m:t>
                        </m:r>
                      </m:den>
                    </m:f>
                  </m:oMath>
                </a14:m>
                <a:endParaRPr kumimoji="0" lang="en-US"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Arial"/>
                </a:endParaRPr>
              </a:p>
            </p:txBody>
          </p:sp>
        </mc:Choice>
        <mc:Fallback xmlns="">
          <p:sp>
            <p:nvSpPr>
              <p:cNvPr id="78" name="TextBox 77">
                <a:extLst>
                  <a:ext uri="{FF2B5EF4-FFF2-40B4-BE49-F238E27FC236}">
                    <a16:creationId xmlns:a16="http://schemas.microsoft.com/office/drawing/2014/main" id="{9F4C0328-651E-44B2-9703-9BEC3FA10C80}"/>
                  </a:ext>
                </a:extLst>
              </p:cNvPr>
              <p:cNvSpPr txBox="1">
                <a:spLocks noRot="1" noChangeAspect="1" noMove="1" noResize="1" noEditPoints="1" noAdjustHandles="1" noChangeArrowheads="1" noChangeShapeType="1" noTextEdit="1"/>
              </p:cNvSpPr>
              <p:nvPr/>
            </p:nvSpPr>
            <p:spPr>
              <a:xfrm>
                <a:off x="8279960" y="3772000"/>
                <a:ext cx="3132238" cy="833754"/>
              </a:xfrm>
              <a:prstGeom prst="rect">
                <a:avLst/>
              </a:prstGeom>
              <a:blipFill>
                <a:blip r:embed="rId3"/>
                <a:stretch>
                  <a:fillRect l="-2016" b="-6061"/>
                </a:stretch>
              </a:blipFill>
            </p:spPr>
            <p:txBody>
              <a:bodyPr/>
              <a:lstStyle/>
              <a:p>
                <a:r>
                  <a:rPr lang="en-VN">
                    <a:noFill/>
                  </a:rPr>
                  <a:t> </a:t>
                </a:r>
              </a:p>
            </p:txBody>
          </p:sp>
        </mc:Fallback>
      </mc:AlternateContent>
      <p:sp>
        <p:nvSpPr>
          <p:cNvPr id="79" name="Rectangle: Rounded Corners 78">
            <a:extLst>
              <a:ext uri="{FF2B5EF4-FFF2-40B4-BE49-F238E27FC236}">
                <a16:creationId xmlns="" xmlns:a16="http://schemas.microsoft.com/office/drawing/2014/main" id="{7D20979A-B7DF-4404-8381-122D43643C62}"/>
              </a:ext>
            </a:extLst>
          </p:cNvPr>
          <p:cNvSpPr/>
          <p:nvPr/>
        </p:nvSpPr>
        <p:spPr>
          <a:xfrm>
            <a:off x="1329307" y="4070797"/>
            <a:ext cx="3640066" cy="2251740"/>
          </a:xfrm>
          <a:prstGeom prst="roundRect">
            <a:avLst/>
          </a:prstGeom>
          <a:solidFill>
            <a:srgbClr val="FAF2E5"/>
          </a:solidFill>
          <a:ln w="28575">
            <a:solidFill>
              <a:srgbClr val="FFB34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Times New Roman" panose="02020603050405020304" pitchFamily="18" charset="0"/>
              <a:cs typeface="Times New Roman" panose="02020603050405020304" pitchFamily="18" charset="0"/>
              <a:sym typeface="Arial"/>
            </a:endParaRPr>
          </a:p>
        </p:txBody>
      </p:sp>
      <p:sp>
        <p:nvSpPr>
          <p:cNvPr id="80" name="TextBox 79">
            <a:extLst>
              <a:ext uri="{FF2B5EF4-FFF2-40B4-BE49-F238E27FC236}">
                <a16:creationId xmlns="" xmlns:a16="http://schemas.microsoft.com/office/drawing/2014/main" id="{8FF0B054-1AEA-4434-8036-B28D2A4ADB92}"/>
              </a:ext>
            </a:extLst>
          </p:cNvPr>
          <p:cNvSpPr txBox="1"/>
          <p:nvPr/>
        </p:nvSpPr>
        <p:spPr>
          <a:xfrm>
            <a:off x="1524529" y="4403631"/>
            <a:ext cx="3197976" cy="1573508"/>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altLang="vi-VN"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Điện trở biểu thị mức độ cản trở dòng điện nhiều hay ít của dây dẫn.</a:t>
            </a:r>
            <a:endParaRPr kumimoji="0" lang="en-US"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Arial"/>
            </a:endParaRPr>
          </a:p>
        </p:txBody>
      </p:sp>
      <p:grpSp>
        <p:nvGrpSpPr>
          <p:cNvPr id="93" name="Group 13">
            <a:extLst>
              <a:ext uri="{FF2B5EF4-FFF2-40B4-BE49-F238E27FC236}">
                <a16:creationId xmlns="" xmlns:a16="http://schemas.microsoft.com/office/drawing/2014/main" id="{CEBA338C-27E3-4372-81DE-85502D5D2F07}"/>
              </a:ext>
            </a:extLst>
          </p:cNvPr>
          <p:cNvGrpSpPr>
            <a:grpSpLocks/>
          </p:cNvGrpSpPr>
          <p:nvPr/>
        </p:nvGrpSpPr>
        <p:grpSpPr bwMode="auto">
          <a:xfrm>
            <a:off x="8550146" y="1935370"/>
            <a:ext cx="1829435" cy="212725"/>
            <a:chOff x="0" y="3408"/>
            <a:chExt cx="2064" cy="240"/>
          </a:xfrm>
        </p:grpSpPr>
        <p:sp>
          <p:nvSpPr>
            <p:cNvPr id="94" name="Rectangle 10">
              <a:extLst>
                <a:ext uri="{FF2B5EF4-FFF2-40B4-BE49-F238E27FC236}">
                  <a16:creationId xmlns="" xmlns:a16="http://schemas.microsoft.com/office/drawing/2014/main" id="{48E73D6C-0355-4C67-8016-EAA65E1D6720}"/>
                </a:ext>
              </a:extLst>
            </p:cNvPr>
            <p:cNvSpPr>
              <a:spLocks noChangeArrowheads="1"/>
            </p:cNvSpPr>
            <p:nvPr/>
          </p:nvSpPr>
          <p:spPr bwMode="auto">
            <a:xfrm>
              <a:off x="480" y="3408"/>
              <a:ext cx="960" cy="24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5" name="Line 11">
              <a:extLst>
                <a:ext uri="{FF2B5EF4-FFF2-40B4-BE49-F238E27FC236}">
                  <a16:creationId xmlns="" xmlns:a16="http://schemas.microsoft.com/office/drawing/2014/main" id="{62B3C375-FDD1-4F79-9A9D-D9A060664BB6}"/>
                </a:ext>
              </a:extLst>
            </p:cNvPr>
            <p:cNvSpPr>
              <a:spLocks noChangeShapeType="1"/>
            </p:cNvSpPr>
            <p:nvPr/>
          </p:nvSpPr>
          <p:spPr bwMode="auto">
            <a:xfrm>
              <a:off x="1440" y="3552"/>
              <a:ext cx="62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6" name="Line 12">
              <a:extLst>
                <a:ext uri="{FF2B5EF4-FFF2-40B4-BE49-F238E27FC236}">
                  <a16:creationId xmlns="" xmlns:a16="http://schemas.microsoft.com/office/drawing/2014/main" id="{9001FB6D-6E3D-4AEF-B9C6-A61A310849DA}"/>
                </a:ext>
              </a:extLst>
            </p:cNvPr>
            <p:cNvSpPr>
              <a:spLocks noChangeShapeType="1"/>
            </p:cNvSpPr>
            <p:nvPr/>
          </p:nvSpPr>
          <p:spPr bwMode="auto">
            <a:xfrm>
              <a:off x="0" y="3552"/>
              <a:ext cx="48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97" name="Group 18">
            <a:extLst>
              <a:ext uri="{FF2B5EF4-FFF2-40B4-BE49-F238E27FC236}">
                <a16:creationId xmlns="" xmlns:a16="http://schemas.microsoft.com/office/drawing/2014/main" id="{1D89E569-CDE5-4326-9EF0-F2D48B52A063}"/>
              </a:ext>
            </a:extLst>
          </p:cNvPr>
          <p:cNvGrpSpPr>
            <a:grpSpLocks/>
          </p:cNvGrpSpPr>
          <p:nvPr/>
        </p:nvGrpSpPr>
        <p:grpSpPr bwMode="auto">
          <a:xfrm>
            <a:off x="8773809" y="2490474"/>
            <a:ext cx="1361440" cy="255270"/>
            <a:chOff x="3600" y="3360"/>
            <a:chExt cx="1536" cy="288"/>
          </a:xfrm>
        </p:grpSpPr>
        <p:sp>
          <p:nvSpPr>
            <p:cNvPr id="98" name="Freeform 15">
              <a:extLst>
                <a:ext uri="{FF2B5EF4-FFF2-40B4-BE49-F238E27FC236}">
                  <a16:creationId xmlns="" xmlns:a16="http://schemas.microsoft.com/office/drawing/2014/main" id="{72F83B39-DFEA-41A3-A530-BA8285800E93}"/>
                </a:ext>
              </a:extLst>
            </p:cNvPr>
            <p:cNvSpPr>
              <a:spLocks/>
            </p:cNvSpPr>
            <p:nvPr/>
          </p:nvSpPr>
          <p:spPr bwMode="auto">
            <a:xfrm>
              <a:off x="4032" y="3360"/>
              <a:ext cx="720" cy="288"/>
            </a:xfrm>
            <a:custGeom>
              <a:avLst/>
              <a:gdLst>
                <a:gd name="T0" fmla="*/ 0 w 720"/>
                <a:gd name="T1" fmla="*/ 240 h 288"/>
                <a:gd name="T2" fmla="*/ 48 w 720"/>
                <a:gd name="T3" fmla="*/ 96 h 288"/>
                <a:gd name="T4" fmla="*/ 144 w 720"/>
                <a:gd name="T5" fmla="*/ 288 h 288"/>
                <a:gd name="T6" fmla="*/ 240 w 720"/>
                <a:gd name="T7" fmla="*/ 96 h 288"/>
                <a:gd name="T8" fmla="*/ 288 w 720"/>
                <a:gd name="T9" fmla="*/ 240 h 288"/>
                <a:gd name="T10" fmla="*/ 384 w 720"/>
                <a:gd name="T11" fmla="*/ 96 h 288"/>
                <a:gd name="T12" fmla="*/ 432 w 720"/>
                <a:gd name="T13" fmla="*/ 240 h 288"/>
                <a:gd name="T14" fmla="*/ 480 w 720"/>
                <a:gd name="T15" fmla="*/ 48 h 288"/>
                <a:gd name="T16" fmla="*/ 528 w 720"/>
                <a:gd name="T17" fmla="*/ 240 h 288"/>
                <a:gd name="T18" fmla="*/ 624 w 720"/>
                <a:gd name="T19" fmla="*/ 0 h 288"/>
                <a:gd name="T20" fmla="*/ 624 w 720"/>
                <a:gd name="T21" fmla="*/ 240 h 288"/>
                <a:gd name="T22" fmla="*/ 720 w 720"/>
                <a:gd name="T23" fmla="*/ 240 h 2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0" h="288">
                  <a:moveTo>
                    <a:pt x="0" y="240"/>
                  </a:moveTo>
                  <a:cubicBezTo>
                    <a:pt x="12" y="164"/>
                    <a:pt x="24" y="88"/>
                    <a:pt x="48" y="96"/>
                  </a:cubicBezTo>
                  <a:cubicBezTo>
                    <a:pt x="72" y="104"/>
                    <a:pt x="112" y="288"/>
                    <a:pt x="144" y="288"/>
                  </a:cubicBezTo>
                  <a:cubicBezTo>
                    <a:pt x="176" y="288"/>
                    <a:pt x="216" y="104"/>
                    <a:pt x="240" y="96"/>
                  </a:cubicBezTo>
                  <a:cubicBezTo>
                    <a:pt x="264" y="88"/>
                    <a:pt x="264" y="240"/>
                    <a:pt x="288" y="240"/>
                  </a:cubicBezTo>
                  <a:cubicBezTo>
                    <a:pt x="312" y="240"/>
                    <a:pt x="360" y="96"/>
                    <a:pt x="384" y="96"/>
                  </a:cubicBezTo>
                  <a:cubicBezTo>
                    <a:pt x="408" y="96"/>
                    <a:pt x="416" y="248"/>
                    <a:pt x="432" y="240"/>
                  </a:cubicBezTo>
                  <a:cubicBezTo>
                    <a:pt x="448" y="232"/>
                    <a:pt x="464" y="48"/>
                    <a:pt x="480" y="48"/>
                  </a:cubicBezTo>
                  <a:cubicBezTo>
                    <a:pt x="496" y="48"/>
                    <a:pt x="504" y="248"/>
                    <a:pt x="528" y="240"/>
                  </a:cubicBezTo>
                  <a:cubicBezTo>
                    <a:pt x="552" y="232"/>
                    <a:pt x="608" y="0"/>
                    <a:pt x="624" y="0"/>
                  </a:cubicBezTo>
                  <a:cubicBezTo>
                    <a:pt x="640" y="0"/>
                    <a:pt x="608" y="200"/>
                    <a:pt x="624" y="240"/>
                  </a:cubicBezTo>
                  <a:cubicBezTo>
                    <a:pt x="640" y="280"/>
                    <a:pt x="704" y="240"/>
                    <a:pt x="720" y="240"/>
                  </a:cubicBezTo>
                </a:path>
              </a:pathLst>
            </a:custGeom>
            <a:noFill/>
            <a:ln w="5715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9" name="Line 16">
              <a:extLst>
                <a:ext uri="{FF2B5EF4-FFF2-40B4-BE49-F238E27FC236}">
                  <a16:creationId xmlns="" xmlns:a16="http://schemas.microsoft.com/office/drawing/2014/main" id="{7CD652D2-56B9-49C6-8229-C6ECE48EBA46}"/>
                </a:ext>
              </a:extLst>
            </p:cNvPr>
            <p:cNvSpPr>
              <a:spLocks noChangeShapeType="1"/>
            </p:cNvSpPr>
            <p:nvPr/>
          </p:nvSpPr>
          <p:spPr bwMode="auto">
            <a:xfrm>
              <a:off x="3600" y="3600"/>
              <a:ext cx="43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0" name="Line 17">
              <a:extLst>
                <a:ext uri="{FF2B5EF4-FFF2-40B4-BE49-F238E27FC236}">
                  <a16:creationId xmlns="" xmlns:a16="http://schemas.microsoft.com/office/drawing/2014/main" id="{AC2E6F8A-A6BC-4E3E-AE09-D60ECFB55FC0}"/>
                </a:ext>
              </a:extLst>
            </p:cNvPr>
            <p:cNvSpPr>
              <a:spLocks noChangeShapeType="1"/>
            </p:cNvSpPr>
            <p:nvPr/>
          </p:nvSpPr>
          <p:spPr bwMode="auto">
            <a:xfrm>
              <a:off x="4752" y="3600"/>
              <a:ext cx="38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28" name="TextBox 127">
            <a:extLst>
              <a:ext uri="{FF2B5EF4-FFF2-40B4-BE49-F238E27FC236}">
                <a16:creationId xmlns="" xmlns:a16="http://schemas.microsoft.com/office/drawing/2014/main" id="{BE9AFC84-C3AB-4041-A1FD-5973B6C86E36}"/>
              </a:ext>
            </a:extLst>
          </p:cNvPr>
          <p:cNvSpPr txBox="1"/>
          <p:nvPr/>
        </p:nvSpPr>
        <p:spPr>
          <a:xfrm>
            <a:off x="8259464" y="4692837"/>
            <a:ext cx="2642575" cy="55784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200" b="0" i="0" u="none" strike="noStrike" kern="0" cap="none" spc="0" normalizeH="0" baseline="0" noProof="0" dirty="0" err="1">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Arial"/>
              </a:rPr>
              <a:t>Ngoài</a:t>
            </a:r>
            <a:r>
              <a:rPr kumimoji="0" lang="en-US"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Arial"/>
              </a:rPr>
              <a:t> ra: k</a:t>
            </a:r>
            <a:r>
              <a:rPr kumimoji="0" lang="el-GR" altLang="vi-VN"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Ω</a:t>
            </a:r>
            <a:r>
              <a:rPr kumimoji="0" lang="en-US" altLang="vi-VN"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m</a:t>
            </a:r>
            <a:r>
              <a:rPr kumimoji="0" lang="el-GR" altLang="vi-VN"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Ω</a:t>
            </a:r>
            <a:r>
              <a:rPr kumimoji="0" lang="en-US"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Arial"/>
              </a:rPr>
              <a:t> </a:t>
            </a:r>
          </a:p>
        </p:txBody>
      </p:sp>
      <p:sp>
        <p:nvSpPr>
          <p:cNvPr id="132" name="TextBox 131">
            <a:extLst>
              <a:ext uri="{FF2B5EF4-FFF2-40B4-BE49-F238E27FC236}">
                <a16:creationId xmlns="" xmlns:a16="http://schemas.microsoft.com/office/drawing/2014/main" id="{5F5CE306-6780-425F-911F-1050293318B3}"/>
              </a:ext>
            </a:extLst>
          </p:cNvPr>
          <p:cNvSpPr txBox="1"/>
          <p:nvPr/>
        </p:nvSpPr>
        <p:spPr>
          <a:xfrm>
            <a:off x="8762871" y="5250682"/>
            <a:ext cx="2642575" cy="55784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Arial"/>
              </a:rPr>
              <a:t>1k</a:t>
            </a:r>
            <a:r>
              <a:rPr kumimoji="0" lang="el-GR" altLang="vi-VN"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Ω</a:t>
            </a:r>
            <a:r>
              <a:rPr kumimoji="0" lang="en-US" altLang="vi-VN"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 1000</a:t>
            </a:r>
            <a:r>
              <a:rPr kumimoji="0" lang="el-GR" altLang="vi-VN"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Ω</a:t>
            </a:r>
            <a:r>
              <a:rPr kumimoji="0" lang="en-US" altLang="vi-VN"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endParaRPr kumimoji="0" lang="en-US"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Arial"/>
            </a:endParaRPr>
          </a:p>
        </p:txBody>
      </p:sp>
      <p:sp>
        <p:nvSpPr>
          <p:cNvPr id="133" name="TextBox 132">
            <a:extLst>
              <a:ext uri="{FF2B5EF4-FFF2-40B4-BE49-F238E27FC236}">
                <a16:creationId xmlns="" xmlns:a16="http://schemas.microsoft.com/office/drawing/2014/main" id="{1C05A968-483F-4BB7-930C-26E49A347FAD}"/>
              </a:ext>
            </a:extLst>
          </p:cNvPr>
          <p:cNvSpPr txBox="1"/>
          <p:nvPr/>
        </p:nvSpPr>
        <p:spPr>
          <a:xfrm>
            <a:off x="8751123" y="5757629"/>
            <a:ext cx="2642575" cy="55784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Arial"/>
              </a:rPr>
              <a:t>1M</a:t>
            </a:r>
            <a:r>
              <a:rPr kumimoji="0" lang="el-GR" altLang="vi-VN"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Ω</a:t>
            </a:r>
            <a:r>
              <a:rPr kumimoji="0" lang="en-US" altLang="vi-VN"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 1000.000</a:t>
            </a:r>
            <a:r>
              <a:rPr kumimoji="0" lang="el-GR" altLang="vi-VN"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Ω</a:t>
            </a:r>
            <a:r>
              <a:rPr kumimoji="0" lang="en-US" altLang="vi-VN"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endParaRPr kumimoji="0" lang="en-US" sz="2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Arial"/>
            </a:endParaRPr>
          </a:p>
        </p:txBody>
      </p:sp>
      <p:sp>
        <p:nvSpPr>
          <p:cNvPr id="2" name="Rectangle: Rounded Corners 1">
            <a:extLst>
              <a:ext uri="{FF2B5EF4-FFF2-40B4-BE49-F238E27FC236}">
                <a16:creationId xmlns="" xmlns:a16="http://schemas.microsoft.com/office/drawing/2014/main" id="{910CFF91-A137-A7F4-4A19-7C4F777AE7EF}"/>
              </a:ext>
            </a:extLst>
          </p:cNvPr>
          <p:cNvSpPr/>
          <p:nvPr/>
        </p:nvSpPr>
        <p:spPr>
          <a:xfrm>
            <a:off x="739802" y="378699"/>
            <a:ext cx="4596577" cy="46166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1" name="TextBox 80">
            <a:extLst>
              <a:ext uri="{FF2B5EF4-FFF2-40B4-BE49-F238E27FC236}">
                <a16:creationId xmlns="" xmlns:a16="http://schemas.microsoft.com/office/drawing/2014/main" id="{8F6E9E7C-C0EC-748B-F645-6ABFE89E378A}"/>
              </a:ext>
            </a:extLst>
          </p:cNvPr>
          <p:cNvSpPr txBox="1"/>
          <p:nvPr/>
        </p:nvSpPr>
        <p:spPr>
          <a:xfrm>
            <a:off x="963327" y="378698"/>
            <a:ext cx="43730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III.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Định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luật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Ohm</a:t>
            </a:r>
          </a:p>
        </p:txBody>
      </p:sp>
      <p:grpSp>
        <p:nvGrpSpPr>
          <p:cNvPr id="82" name="Group 81">
            <a:extLst>
              <a:ext uri="{FF2B5EF4-FFF2-40B4-BE49-F238E27FC236}">
                <a16:creationId xmlns="" xmlns:a16="http://schemas.microsoft.com/office/drawing/2014/main" id="{86D63D5D-0EC1-70D8-46F2-FE1E332232A4}"/>
              </a:ext>
            </a:extLst>
          </p:cNvPr>
          <p:cNvGrpSpPr/>
          <p:nvPr/>
        </p:nvGrpSpPr>
        <p:grpSpPr>
          <a:xfrm>
            <a:off x="392032" y="401756"/>
            <a:ext cx="571295" cy="492443"/>
            <a:chOff x="5033118" y="2269604"/>
            <a:chExt cx="1127406" cy="971798"/>
          </a:xfrm>
        </p:grpSpPr>
        <p:sp>
          <p:nvSpPr>
            <p:cNvPr id="83" name="Google Shape;2992;p59">
              <a:extLst>
                <a:ext uri="{FF2B5EF4-FFF2-40B4-BE49-F238E27FC236}">
                  <a16:creationId xmlns="" xmlns:a16="http://schemas.microsoft.com/office/drawing/2014/main" id="{6FB43673-B4A8-A0D2-CE11-1398F6985729}"/>
                </a:ext>
              </a:extLst>
            </p:cNvPr>
            <p:cNvSpPr/>
            <p:nvPr/>
          </p:nvSpPr>
          <p:spPr>
            <a:xfrm rot="15472792">
              <a:off x="5110922" y="2191800"/>
              <a:ext cx="971798" cy="1127406"/>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FFB3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4" name="Picture 6" descr="Biểu tượng miễn phí plugin">
              <a:extLst>
                <a:ext uri="{FF2B5EF4-FFF2-40B4-BE49-F238E27FC236}">
                  <a16:creationId xmlns="" xmlns:a16="http://schemas.microsoft.com/office/drawing/2014/main" id="{0486ED58-9006-55E1-9C46-04936B0E96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2200" y="2456578"/>
              <a:ext cx="621080" cy="6210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8643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par>
                          <p:cTn id="19" fill="hold">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right)">
                                      <p:cBhvr>
                                        <p:cTn id="22" dur="500"/>
                                        <p:tgtEl>
                                          <p:spTgt spid="67"/>
                                        </p:tgtEl>
                                      </p:cBhvr>
                                    </p:animEffect>
                                  </p:childTnLst>
                                </p:cTn>
                              </p:par>
                            </p:childTnLst>
                          </p:cTn>
                        </p:par>
                        <p:par>
                          <p:cTn id="23" fill="hold">
                            <p:stCondLst>
                              <p:cond delay="1000"/>
                            </p:stCondLst>
                            <p:childTnLst>
                              <p:par>
                                <p:cTn id="24" presetID="22" presetClass="entr" presetSubtype="8" fill="hold" grpId="0" nodeType="afterEffect">
                                  <p:stCondLst>
                                    <p:cond delay="0"/>
                                  </p:stCondLst>
                                  <p:iterate type="lt">
                                    <p:tmPct val="5000"/>
                                  </p:iterate>
                                  <p:childTnLst>
                                    <p:set>
                                      <p:cBhvr>
                                        <p:cTn id="25" dur="1" fill="hold">
                                          <p:stCondLst>
                                            <p:cond delay="0"/>
                                          </p:stCondLst>
                                        </p:cTn>
                                        <p:tgtEl>
                                          <p:spTgt spid="70"/>
                                        </p:tgtEl>
                                        <p:attrNameLst>
                                          <p:attrName>style.visibility</p:attrName>
                                        </p:attrNameLst>
                                      </p:cBhvr>
                                      <p:to>
                                        <p:strVal val="visible"/>
                                      </p:to>
                                    </p:set>
                                    <p:animEffect transition="in" filter="wipe(left)">
                                      <p:cBhvr>
                                        <p:cTn id="26" dur="500"/>
                                        <p:tgtEl>
                                          <p:spTgt spid="7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wipe(down)">
                                      <p:cBhvr>
                                        <p:cTn id="31" dur="500"/>
                                        <p:tgtEl>
                                          <p:spTgt spid="8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wipe(left)">
                                      <p:cBhvr>
                                        <p:cTn id="35" dur="500"/>
                                        <p:tgtEl>
                                          <p:spTgt spid="75"/>
                                        </p:tgtEl>
                                      </p:cBhvr>
                                    </p:animEffect>
                                  </p:childTnLst>
                                </p:cTn>
                              </p:par>
                            </p:childTnLst>
                          </p:cTn>
                        </p:par>
                        <p:par>
                          <p:cTn id="36" fill="hold">
                            <p:stCondLst>
                              <p:cond delay="1000"/>
                            </p:stCondLst>
                            <p:childTnLst>
                              <p:par>
                                <p:cTn id="37" presetID="22" presetClass="entr" presetSubtype="8" fill="hold" grpId="0" nodeType="afterEffect">
                                  <p:stCondLst>
                                    <p:cond delay="0"/>
                                  </p:stCondLst>
                                  <p:iterate type="lt">
                                    <p:tmPct val="5000"/>
                                  </p:iterate>
                                  <p:childTnLst>
                                    <p:set>
                                      <p:cBhvr>
                                        <p:cTn id="38" dur="1" fill="hold">
                                          <p:stCondLst>
                                            <p:cond delay="0"/>
                                          </p:stCondLst>
                                        </p:cTn>
                                        <p:tgtEl>
                                          <p:spTgt spid="76"/>
                                        </p:tgtEl>
                                        <p:attrNameLst>
                                          <p:attrName>style.visibility</p:attrName>
                                        </p:attrNameLst>
                                      </p:cBhvr>
                                      <p:to>
                                        <p:strVal val="visible"/>
                                      </p:to>
                                    </p:set>
                                    <p:animEffect transition="in" filter="wipe(left)">
                                      <p:cBhvr>
                                        <p:cTn id="39" dur="500"/>
                                        <p:tgtEl>
                                          <p:spTgt spid="76"/>
                                        </p:tgtEl>
                                      </p:cBhvr>
                                    </p:animEffect>
                                  </p:childTnLst>
                                </p:cTn>
                              </p:par>
                            </p:childTnLst>
                          </p:cTn>
                        </p:par>
                        <p:par>
                          <p:cTn id="40" fill="hold">
                            <p:stCondLst>
                              <p:cond delay="1650"/>
                            </p:stCondLst>
                            <p:childTnLst>
                              <p:par>
                                <p:cTn id="41" presetID="23" presetClass="entr" presetSubtype="16"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500" fill="hold"/>
                                        <p:tgtEl>
                                          <p:spTgt spid="93"/>
                                        </p:tgtEl>
                                        <p:attrNameLst>
                                          <p:attrName>ppt_w</p:attrName>
                                        </p:attrNameLst>
                                      </p:cBhvr>
                                      <p:tavLst>
                                        <p:tav tm="0">
                                          <p:val>
                                            <p:fltVal val="0"/>
                                          </p:val>
                                        </p:tav>
                                        <p:tav tm="100000">
                                          <p:val>
                                            <p:strVal val="#ppt_w"/>
                                          </p:val>
                                        </p:tav>
                                      </p:tavLst>
                                    </p:anim>
                                    <p:anim calcmode="lin" valueType="num">
                                      <p:cBhvr>
                                        <p:cTn id="44" dur="500" fill="hold"/>
                                        <p:tgtEl>
                                          <p:spTgt spid="93"/>
                                        </p:tgtEl>
                                        <p:attrNameLst>
                                          <p:attrName>ppt_h</p:attrName>
                                        </p:attrNameLst>
                                      </p:cBhvr>
                                      <p:tavLst>
                                        <p:tav tm="0">
                                          <p:val>
                                            <p:fltVal val="0"/>
                                          </p:val>
                                        </p:tav>
                                        <p:tav tm="100000">
                                          <p:val>
                                            <p:strVal val="#ppt_h"/>
                                          </p:val>
                                        </p:tav>
                                      </p:tavLst>
                                    </p:anim>
                                  </p:childTnLst>
                                </p:cTn>
                              </p:par>
                            </p:childTnLst>
                          </p:cTn>
                        </p:par>
                        <p:par>
                          <p:cTn id="45" fill="hold">
                            <p:stCondLst>
                              <p:cond delay="2150"/>
                            </p:stCondLst>
                            <p:childTnLst>
                              <p:par>
                                <p:cTn id="46" presetID="23" presetClass="entr" presetSubtype="16" fill="hold" nodeType="afterEffect">
                                  <p:stCondLst>
                                    <p:cond delay="0"/>
                                  </p:stCondLst>
                                  <p:childTnLst>
                                    <p:set>
                                      <p:cBhvr>
                                        <p:cTn id="47" dur="1" fill="hold">
                                          <p:stCondLst>
                                            <p:cond delay="0"/>
                                          </p:stCondLst>
                                        </p:cTn>
                                        <p:tgtEl>
                                          <p:spTgt spid="97"/>
                                        </p:tgtEl>
                                        <p:attrNameLst>
                                          <p:attrName>style.visibility</p:attrName>
                                        </p:attrNameLst>
                                      </p:cBhvr>
                                      <p:to>
                                        <p:strVal val="visible"/>
                                      </p:to>
                                    </p:set>
                                    <p:anim calcmode="lin" valueType="num">
                                      <p:cBhvr>
                                        <p:cTn id="48" dur="500" fill="hold"/>
                                        <p:tgtEl>
                                          <p:spTgt spid="97"/>
                                        </p:tgtEl>
                                        <p:attrNameLst>
                                          <p:attrName>ppt_w</p:attrName>
                                        </p:attrNameLst>
                                      </p:cBhvr>
                                      <p:tavLst>
                                        <p:tav tm="0">
                                          <p:val>
                                            <p:fltVal val="0"/>
                                          </p:val>
                                        </p:tav>
                                        <p:tav tm="100000">
                                          <p:val>
                                            <p:strVal val="#ppt_w"/>
                                          </p:val>
                                        </p:tav>
                                      </p:tavLst>
                                    </p:anim>
                                    <p:anim calcmode="lin" valueType="num">
                                      <p:cBhvr>
                                        <p:cTn id="49" dur="500" fill="hold"/>
                                        <p:tgtEl>
                                          <p:spTgt spid="97"/>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17"/>
                                        </p:tgtEl>
                                        <p:attrNameLst>
                                          <p:attrName>style.visibility</p:attrName>
                                        </p:attrNameLst>
                                      </p:cBhvr>
                                      <p:to>
                                        <p:strVal val="visible"/>
                                      </p:to>
                                    </p:set>
                                    <p:animEffect transition="in" filter="wipe(up)">
                                      <p:cBhvr>
                                        <p:cTn id="54" dur="500"/>
                                        <p:tgtEl>
                                          <p:spTgt spid="117"/>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wipe(left)">
                                      <p:cBhvr>
                                        <p:cTn id="58" dur="500"/>
                                        <p:tgtEl>
                                          <p:spTgt spid="77"/>
                                        </p:tgtEl>
                                      </p:cBhvr>
                                    </p:animEffect>
                                  </p:childTnLst>
                                </p:cTn>
                              </p:par>
                            </p:childTnLst>
                          </p:cTn>
                        </p:par>
                        <p:par>
                          <p:cTn id="59" fill="hold">
                            <p:stCondLst>
                              <p:cond delay="1000"/>
                            </p:stCondLst>
                            <p:childTnLst>
                              <p:par>
                                <p:cTn id="60" presetID="22" presetClass="entr" presetSubtype="8" fill="hold" grpId="0" nodeType="afterEffect">
                                  <p:stCondLst>
                                    <p:cond delay="0"/>
                                  </p:stCondLst>
                                  <p:iterate type="lt">
                                    <p:tmPct val="5000"/>
                                  </p:iterate>
                                  <p:childTnLst>
                                    <p:set>
                                      <p:cBhvr>
                                        <p:cTn id="61" dur="1" fill="hold">
                                          <p:stCondLst>
                                            <p:cond delay="0"/>
                                          </p:stCondLst>
                                        </p:cTn>
                                        <p:tgtEl>
                                          <p:spTgt spid="78"/>
                                        </p:tgtEl>
                                        <p:attrNameLst>
                                          <p:attrName>style.visibility</p:attrName>
                                        </p:attrNameLst>
                                      </p:cBhvr>
                                      <p:to>
                                        <p:strVal val="visible"/>
                                      </p:to>
                                    </p:set>
                                    <p:animEffect transition="in" filter="wipe(left)">
                                      <p:cBhvr>
                                        <p:cTn id="62" dur="500"/>
                                        <p:tgtEl>
                                          <p:spTgt spid="7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iterate type="lt">
                                    <p:tmPct val="5000"/>
                                  </p:iterate>
                                  <p:childTnLst>
                                    <p:set>
                                      <p:cBhvr>
                                        <p:cTn id="66" dur="1" fill="hold">
                                          <p:stCondLst>
                                            <p:cond delay="0"/>
                                          </p:stCondLst>
                                        </p:cTn>
                                        <p:tgtEl>
                                          <p:spTgt spid="128"/>
                                        </p:tgtEl>
                                        <p:attrNameLst>
                                          <p:attrName>style.visibility</p:attrName>
                                        </p:attrNameLst>
                                      </p:cBhvr>
                                      <p:to>
                                        <p:strVal val="visible"/>
                                      </p:to>
                                    </p:set>
                                    <p:animEffect transition="in" filter="wipe(left)">
                                      <p:cBhvr>
                                        <p:cTn id="67" dur="500"/>
                                        <p:tgtEl>
                                          <p:spTgt spid="128"/>
                                        </p:tgtEl>
                                      </p:cBhvr>
                                    </p:animEffect>
                                  </p:childTnLst>
                                </p:cTn>
                              </p:par>
                            </p:childTnLst>
                          </p:cTn>
                        </p:par>
                        <p:par>
                          <p:cTn id="68" fill="hold">
                            <p:stCondLst>
                              <p:cond delay="800"/>
                            </p:stCondLst>
                            <p:childTnLst>
                              <p:par>
                                <p:cTn id="69" presetID="22" presetClass="entr" presetSubtype="8" fill="hold" grpId="0" nodeType="afterEffect">
                                  <p:stCondLst>
                                    <p:cond delay="0"/>
                                  </p:stCondLst>
                                  <p:iterate type="lt">
                                    <p:tmPct val="5000"/>
                                  </p:iterate>
                                  <p:childTnLst>
                                    <p:set>
                                      <p:cBhvr>
                                        <p:cTn id="70" dur="1" fill="hold">
                                          <p:stCondLst>
                                            <p:cond delay="0"/>
                                          </p:stCondLst>
                                        </p:cTn>
                                        <p:tgtEl>
                                          <p:spTgt spid="132"/>
                                        </p:tgtEl>
                                        <p:attrNameLst>
                                          <p:attrName>style.visibility</p:attrName>
                                        </p:attrNameLst>
                                      </p:cBhvr>
                                      <p:to>
                                        <p:strVal val="visible"/>
                                      </p:to>
                                    </p:set>
                                    <p:animEffect transition="in" filter="wipe(left)">
                                      <p:cBhvr>
                                        <p:cTn id="71" dur="500"/>
                                        <p:tgtEl>
                                          <p:spTgt spid="132"/>
                                        </p:tgtEl>
                                      </p:cBhvr>
                                    </p:animEffect>
                                  </p:childTnLst>
                                </p:cTn>
                              </p:par>
                            </p:childTnLst>
                          </p:cTn>
                        </p:par>
                        <p:par>
                          <p:cTn id="72" fill="hold">
                            <p:stCondLst>
                              <p:cond delay="1500"/>
                            </p:stCondLst>
                            <p:childTnLst>
                              <p:par>
                                <p:cTn id="73" presetID="22" presetClass="entr" presetSubtype="8" fill="hold" grpId="0" nodeType="afterEffect">
                                  <p:stCondLst>
                                    <p:cond delay="0"/>
                                  </p:stCondLst>
                                  <p:iterate type="lt">
                                    <p:tmPct val="5000"/>
                                  </p:iterate>
                                  <p:childTnLst>
                                    <p:set>
                                      <p:cBhvr>
                                        <p:cTn id="74" dur="1" fill="hold">
                                          <p:stCondLst>
                                            <p:cond delay="0"/>
                                          </p:stCondLst>
                                        </p:cTn>
                                        <p:tgtEl>
                                          <p:spTgt spid="133"/>
                                        </p:tgtEl>
                                        <p:attrNameLst>
                                          <p:attrName>style.visibility</p:attrName>
                                        </p:attrNameLst>
                                      </p:cBhvr>
                                      <p:to>
                                        <p:strVal val="visible"/>
                                      </p:to>
                                    </p:set>
                                    <p:animEffect transition="in" filter="wipe(left)">
                                      <p:cBhvr>
                                        <p:cTn id="75" dur="500"/>
                                        <p:tgtEl>
                                          <p:spTgt spid="13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110"/>
                                        </p:tgtEl>
                                        <p:attrNameLst>
                                          <p:attrName>style.visibility</p:attrName>
                                        </p:attrNameLst>
                                      </p:cBhvr>
                                      <p:to>
                                        <p:strVal val="visible"/>
                                      </p:to>
                                    </p:set>
                                    <p:animEffect transition="in" filter="wipe(up)">
                                      <p:cBhvr>
                                        <p:cTn id="80" dur="500"/>
                                        <p:tgtEl>
                                          <p:spTgt spid="110"/>
                                        </p:tgtEl>
                                      </p:cBhvr>
                                    </p:animEffec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79"/>
                                        </p:tgtEl>
                                        <p:attrNameLst>
                                          <p:attrName>style.visibility</p:attrName>
                                        </p:attrNameLst>
                                      </p:cBhvr>
                                      <p:to>
                                        <p:strVal val="visible"/>
                                      </p:to>
                                    </p:set>
                                    <p:animEffect transition="in" filter="wipe(left)">
                                      <p:cBhvr>
                                        <p:cTn id="84" dur="500"/>
                                        <p:tgtEl>
                                          <p:spTgt spid="79"/>
                                        </p:tgtEl>
                                      </p:cBhvr>
                                    </p:animEffect>
                                  </p:childTnLst>
                                </p:cTn>
                              </p:par>
                            </p:childTnLst>
                          </p:cTn>
                        </p:par>
                        <p:par>
                          <p:cTn id="85" fill="hold">
                            <p:stCondLst>
                              <p:cond delay="1000"/>
                            </p:stCondLst>
                            <p:childTnLst>
                              <p:par>
                                <p:cTn id="86" presetID="22" presetClass="entr" presetSubtype="8" fill="hold" grpId="0" nodeType="afterEffect">
                                  <p:stCondLst>
                                    <p:cond delay="0"/>
                                  </p:stCondLst>
                                  <p:iterate type="lt">
                                    <p:tmPct val="5000"/>
                                  </p:iterate>
                                  <p:childTnLst>
                                    <p:set>
                                      <p:cBhvr>
                                        <p:cTn id="87" dur="1" fill="hold">
                                          <p:stCondLst>
                                            <p:cond delay="0"/>
                                          </p:stCondLst>
                                        </p:cTn>
                                        <p:tgtEl>
                                          <p:spTgt spid="80"/>
                                        </p:tgtEl>
                                        <p:attrNameLst>
                                          <p:attrName>style.visibility</p:attrName>
                                        </p:attrNameLst>
                                      </p:cBhvr>
                                      <p:to>
                                        <p:strVal val="visible"/>
                                      </p:to>
                                    </p:set>
                                    <p:animEffect transition="in" filter="wipe(left)">
                                      <p:cBhvr>
                                        <p:cTn id="88"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P spid="75" grpId="0" animBg="1"/>
      <p:bldP spid="76" grpId="0"/>
      <p:bldP spid="77" grpId="0" animBg="1"/>
      <p:bldP spid="78" grpId="0"/>
      <p:bldP spid="79" grpId="0" animBg="1"/>
      <p:bldP spid="80" grpId="0"/>
      <p:bldP spid="128" grpId="0"/>
      <p:bldP spid="132" grpId="0"/>
      <p:bldP spid="1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8DF76903-F264-4F3C-833B-EA1092DF4C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54" r="12792" b="33306"/>
          <a:stretch/>
        </p:blipFill>
        <p:spPr bwMode="auto">
          <a:xfrm rot="10800000">
            <a:off x="3567051" y="1436173"/>
            <a:ext cx="5179999" cy="2922523"/>
          </a:xfrm>
          <a:prstGeom prst="triangle">
            <a:avLst>
              <a:gd name="adj" fmla="val 50000"/>
            </a:avLst>
          </a:prstGeom>
          <a:noFill/>
          <a:extLst>
            <a:ext uri="{909E8E84-426E-40DD-AFC4-6F175D3DCCD1}">
              <a14:hiddenFill xmlns:a14="http://schemas.microsoft.com/office/drawing/2010/main">
                <a:solidFill>
                  <a:srgbClr val="FFFFFF"/>
                </a:solidFill>
              </a14:hiddenFill>
            </a:ext>
          </a:extLst>
        </p:spPr>
      </p:pic>
      <p:pic>
        <p:nvPicPr>
          <p:cNvPr id="3" name="Picture 16">
            <a:extLst>
              <a:ext uri="{FF2B5EF4-FFF2-40B4-BE49-F238E27FC236}">
                <a16:creationId xmlns="" xmlns:a16="http://schemas.microsoft.com/office/drawing/2014/main" id="{9E593A9D-E59C-464B-86CB-431C50E29C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9" t="537" r="1605"/>
          <a:stretch/>
        </p:blipFill>
        <p:spPr bwMode="auto">
          <a:xfrm>
            <a:off x="639584" y="1210259"/>
            <a:ext cx="5066506" cy="3374352"/>
          </a:xfrm>
          <a:prstGeom prst="triangle">
            <a:avLst/>
          </a:prstGeom>
          <a:noFill/>
          <a:extLst>
            <a:ext uri="{909E8E84-426E-40DD-AFC4-6F175D3DCCD1}">
              <a14:hiddenFill xmlns:a14="http://schemas.microsoft.com/office/drawing/2010/main">
                <a:solidFill>
                  <a:srgbClr val="FFFFFF"/>
                </a:solidFill>
              </a14:hiddenFill>
            </a:ext>
          </a:extLst>
        </p:spPr>
      </p:pic>
      <p:pic>
        <p:nvPicPr>
          <p:cNvPr id="4" name="Picture 18" descr="Mạch Điện, Bảng Mạch, Điện Trở">
            <a:extLst>
              <a:ext uri="{FF2B5EF4-FFF2-40B4-BE49-F238E27FC236}">
                <a16:creationId xmlns="" xmlns:a16="http://schemas.microsoft.com/office/drawing/2014/main" id="{8A739BB5-5EB4-41C0-B0BC-2D9FA24FA9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608011" y="1159919"/>
            <a:ext cx="5137039" cy="3424692"/>
          </a:xfrm>
          <a:prstGeom prst="triangle">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10539718-FF47-4881-8012-B9522F87F7D8}"/>
              </a:ext>
            </a:extLst>
          </p:cNvPr>
          <p:cNvSpPr txBox="1"/>
          <p:nvPr/>
        </p:nvSpPr>
        <p:spPr>
          <a:xfrm>
            <a:off x="2552037" y="5037107"/>
            <a:ext cx="70879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số</a:t>
            </a:r>
            <a:r>
              <a:rPr kumimoji="0" lang="en-US" sz="44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hình</a:t>
            </a:r>
            <a:r>
              <a:rPr kumimoji="0" lang="en-US" sz="44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ảnh</a:t>
            </a:r>
            <a:r>
              <a:rPr kumimoji="0" lang="en-US" sz="44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điện</a:t>
            </a:r>
            <a:r>
              <a:rPr kumimoji="0" lang="en-US" sz="44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E05D5D"/>
                </a:solidFill>
                <a:effectLst/>
                <a:uLnTx/>
                <a:uFillTx/>
                <a:latin typeface="Times New Roman" panose="02020603050405020304" pitchFamily="18" charset="0"/>
                <a:cs typeface="Times New Roman" panose="02020603050405020304" pitchFamily="18" charset="0"/>
              </a:rPr>
              <a:t>trở</a:t>
            </a:r>
            <a:endParaRPr kumimoji="0" lang="en-US" sz="4400" b="0" i="0" u="none" strike="noStrike" kern="1200" cap="none" spc="0" normalizeH="0" baseline="0" noProof="0" dirty="0">
              <a:ln>
                <a:noFill/>
              </a:ln>
              <a:solidFill>
                <a:srgbClr val="E05D5D"/>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10940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anim calcmode="lin" valueType="num">
                                      <p:cBhvr>
                                        <p:cTn id="28" dur="500" fill="hold"/>
                                        <p:tgtEl>
                                          <p:spTgt spid="4"/>
                                        </p:tgtEl>
                                        <p:attrNameLst>
                                          <p:attrName>ppt_x</p:attrName>
                                        </p:attrNameLst>
                                      </p:cBhvr>
                                      <p:tavLst>
                                        <p:tav tm="0">
                                          <p:val>
                                            <p:fltVal val="0.5"/>
                                          </p:val>
                                        </p:tav>
                                        <p:tav tm="100000">
                                          <p:val>
                                            <p:strVal val="#ppt_x"/>
                                          </p:val>
                                        </p:tav>
                                      </p:tavLst>
                                    </p:anim>
                                    <p:anim calcmode="lin" valueType="num">
                                      <p:cBhvr>
                                        <p:cTn id="29"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3567;p70">
            <a:extLst>
              <a:ext uri="{FF2B5EF4-FFF2-40B4-BE49-F238E27FC236}">
                <a16:creationId xmlns="" xmlns:a16="http://schemas.microsoft.com/office/drawing/2014/main" id="{4DB97752-101A-4D86-B27B-B43CB9142FCB}"/>
              </a:ext>
            </a:extLst>
          </p:cNvPr>
          <p:cNvGrpSpPr/>
          <p:nvPr/>
        </p:nvGrpSpPr>
        <p:grpSpPr>
          <a:xfrm>
            <a:off x="10046768" y="2103457"/>
            <a:ext cx="2062069" cy="4664555"/>
            <a:chOff x="6706495" y="1391275"/>
            <a:chExt cx="895619" cy="2025957"/>
          </a:xfrm>
        </p:grpSpPr>
        <p:sp>
          <p:nvSpPr>
            <p:cNvPr id="4" name="Google Shape;3568;p70">
              <a:extLst>
                <a:ext uri="{FF2B5EF4-FFF2-40B4-BE49-F238E27FC236}">
                  <a16:creationId xmlns="" xmlns:a16="http://schemas.microsoft.com/office/drawing/2014/main" id="{A91650BA-BB11-4E62-B3A7-E13F9FE37E25}"/>
                </a:ext>
              </a:extLst>
            </p:cNvPr>
            <p:cNvSpPr/>
            <p:nvPr/>
          </p:nvSpPr>
          <p:spPr>
            <a:xfrm>
              <a:off x="7178924" y="2842287"/>
              <a:ext cx="162357" cy="486261"/>
            </a:xfrm>
            <a:custGeom>
              <a:avLst/>
              <a:gdLst/>
              <a:ahLst/>
              <a:cxnLst/>
              <a:rect l="l" t="t" r="r" b="b"/>
              <a:pathLst>
                <a:path w="10822" h="32412" extrusionOk="0">
                  <a:moveTo>
                    <a:pt x="0" y="1"/>
                  </a:moveTo>
                  <a:lnTo>
                    <a:pt x="5806" y="31095"/>
                  </a:lnTo>
                  <a:cubicBezTo>
                    <a:pt x="5806" y="31095"/>
                    <a:pt x="8083" y="32411"/>
                    <a:pt x="9831" y="32411"/>
                  </a:cubicBezTo>
                  <a:cubicBezTo>
                    <a:pt x="10192" y="32411"/>
                    <a:pt x="10530" y="32355"/>
                    <a:pt x="10821" y="32220"/>
                  </a:cubicBezTo>
                  <a:lnTo>
                    <a:pt x="9636" y="609"/>
                  </a:lnTo>
                  <a:lnTo>
                    <a:pt x="0" y="1"/>
                  </a:lnTo>
                  <a:close/>
                </a:path>
              </a:pathLst>
            </a:custGeom>
            <a:solidFill>
              <a:srgbClr val="FBCE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 name="Google Shape;3569;p70">
              <a:extLst>
                <a:ext uri="{FF2B5EF4-FFF2-40B4-BE49-F238E27FC236}">
                  <a16:creationId xmlns="" xmlns:a16="http://schemas.microsoft.com/office/drawing/2014/main" id="{A7900EC1-8507-4735-905A-79C0B0DD4602}"/>
                </a:ext>
              </a:extLst>
            </p:cNvPr>
            <p:cNvSpPr/>
            <p:nvPr/>
          </p:nvSpPr>
          <p:spPr>
            <a:xfrm>
              <a:off x="7166157" y="3304679"/>
              <a:ext cx="199743" cy="72072"/>
            </a:xfrm>
            <a:custGeom>
              <a:avLst/>
              <a:gdLst/>
              <a:ahLst/>
              <a:cxnLst/>
              <a:rect l="l" t="t" r="r" b="b"/>
              <a:pathLst>
                <a:path w="13314" h="4804" extrusionOk="0">
                  <a:moveTo>
                    <a:pt x="12979" y="1"/>
                  </a:moveTo>
                  <a:cubicBezTo>
                    <a:pt x="11893" y="553"/>
                    <a:pt x="10705" y="828"/>
                    <a:pt x="9517" y="828"/>
                  </a:cubicBezTo>
                  <a:cubicBezTo>
                    <a:pt x="8545" y="828"/>
                    <a:pt x="7573" y="644"/>
                    <a:pt x="6657" y="274"/>
                  </a:cubicBezTo>
                  <a:lnTo>
                    <a:pt x="6657" y="639"/>
                  </a:lnTo>
                  <a:cubicBezTo>
                    <a:pt x="6657" y="639"/>
                    <a:pt x="31" y="3527"/>
                    <a:pt x="0" y="4803"/>
                  </a:cubicBezTo>
                  <a:lnTo>
                    <a:pt x="13314" y="4408"/>
                  </a:lnTo>
                  <a:lnTo>
                    <a:pt x="12979" y="1"/>
                  </a:lnTo>
                  <a:close/>
                </a:path>
              </a:pathLst>
            </a:custGeom>
            <a:solidFill>
              <a:srgbClr val="B7D5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 name="Google Shape;3570;p70">
              <a:extLst>
                <a:ext uri="{FF2B5EF4-FFF2-40B4-BE49-F238E27FC236}">
                  <a16:creationId xmlns="" xmlns:a16="http://schemas.microsoft.com/office/drawing/2014/main" id="{B5AA7963-AB03-49D9-86C8-71AEA0E580A5}"/>
                </a:ext>
              </a:extLst>
            </p:cNvPr>
            <p:cNvSpPr/>
            <p:nvPr/>
          </p:nvSpPr>
          <p:spPr>
            <a:xfrm>
              <a:off x="7331229" y="3326178"/>
              <a:ext cx="16428" cy="15513"/>
            </a:xfrm>
            <a:custGeom>
              <a:avLst/>
              <a:gdLst/>
              <a:ahLst/>
              <a:cxnLst/>
              <a:rect l="l" t="t" r="r" b="b"/>
              <a:pathLst>
                <a:path w="1095" h="1034" extrusionOk="0">
                  <a:moveTo>
                    <a:pt x="536" y="0"/>
                  </a:moveTo>
                  <a:cubicBezTo>
                    <a:pt x="314" y="0"/>
                    <a:pt x="104" y="142"/>
                    <a:pt x="31" y="361"/>
                  </a:cubicBezTo>
                  <a:cubicBezTo>
                    <a:pt x="1" y="665"/>
                    <a:pt x="153" y="939"/>
                    <a:pt x="457" y="1030"/>
                  </a:cubicBezTo>
                  <a:cubicBezTo>
                    <a:pt x="477" y="1032"/>
                    <a:pt x="496" y="1033"/>
                    <a:pt x="516" y="1033"/>
                  </a:cubicBezTo>
                  <a:cubicBezTo>
                    <a:pt x="765" y="1033"/>
                    <a:pt x="980" y="860"/>
                    <a:pt x="1064" y="635"/>
                  </a:cubicBezTo>
                  <a:cubicBezTo>
                    <a:pt x="1095" y="361"/>
                    <a:pt x="912" y="88"/>
                    <a:pt x="669" y="27"/>
                  </a:cubicBezTo>
                  <a:lnTo>
                    <a:pt x="700" y="27"/>
                  </a:lnTo>
                  <a:cubicBezTo>
                    <a:pt x="646" y="9"/>
                    <a:pt x="591" y="0"/>
                    <a:pt x="53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 name="Google Shape;3571;p70">
              <a:extLst>
                <a:ext uri="{FF2B5EF4-FFF2-40B4-BE49-F238E27FC236}">
                  <a16:creationId xmlns="" xmlns:a16="http://schemas.microsoft.com/office/drawing/2014/main" id="{89C8AAD3-807D-447C-BEF4-8CB5EA0E4A6F}"/>
                </a:ext>
              </a:extLst>
            </p:cNvPr>
            <p:cNvSpPr/>
            <p:nvPr/>
          </p:nvSpPr>
          <p:spPr>
            <a:xfrm>
              <a:off x="7164791" y="3354847"/>
              <a:ext cx="201109" cy="21439"/>
            </a:xfrm>
            <a:custGeom>
              <a:avLst/>
              <a:gdLst/>
              <a:ahLst/>
              <a:cxnLst/>
              <a:rect l="l" t="t" r="r" b="b"/>
              <a:pathLst>
                <a:path w="13405" h="1429" extrusionOk="0">
                  <a:moveTo>
                    <a:pt x="13313" y="0"/>
                  </a:moveTo>
                  <a:lnTo>
                    <a:pt x="608" y="760"/>
                  </a:lnTo>
                  <a:cubicBezTo>
                    <a:pt x="608" y="760"/>
                    <a:pt x="0" y="1034"/>
                    <a:pt x="91" y="1429"/>
                  </a:cubicBezTo>
                  <a:lnTo>
                    <a:pt x="13405" y="1064"/>
                  </a:lnTo>
                  <a:lnTo>
                    <a:pt x="1331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8" name="Google Shape;3572;p70">
              <a:extLst>
                <a:ext uri="{FF2B5EF4-FFF2-40B4-BE49-F238E27FC236}">
                  <a16:creationId xmlns="" xmlns:a16="http://schemas.microsoft.com/office/drawing/2014/main" id="{AF1DA365-CC1B-4467-BFF3-35552FA6DA74}"/>
                </a:ext>
              </a:extLst>
            </p:cNvPr>
            <p:cNvSpPr/>
            <p:nvPr/>
          </p:nvSpPr>
          <p:spPr>
            <a:xfrm>
              <a:off x="7265338" y="3314146"/>
              <a:ext cx="19398" cy="12017"/>
            </a:xfrm>
            <a:custGeom>
              <a:avLst/>
              <a:gdLst/>
              <a:ahLst/>
              <a:cxnLst/>
              <a:rect l="l" t="t" r="r" b="b"/>
              <a:pathLst>
                <a:path w="1293" h="801" extrusionOk="0">
                  <a:moveTo>
                    <a:pt x="236" y="1"/>
                  </a:moveTo>
                  <a:cubicBezTo>
                    <a:pt x="92" y="1"/>
                    <a:pt x="0" y="39"/>
                    <a:pt x="16" y="69"/>
                  </a:cubicBezTo>
                  <a:cubicBezTo>
                    <a:pt x="16" y="130"/>
                    <a:pt x="350" y="160"/>
                    <a:pt x="654" y="342"/>
                  </a:cubicBezTo>
                  <a:cubicBezTo>
                    <a:pt x="971" y="544"/>
                    <a:pt x="1151" y="801"/>
                    <a:pt x="1221" y="801"/>
                  </a:cubicBezTo>
                  <a:cubicBezTo>
                    <a:pt x="1225" y="801"/>
                    <a:pt x="1228" y="800"/>
                    <a:pt x="1231" y="798"/>
                  </a:cubicBezTo>
                  <a:cubicBezTo>
                    <a:pt x="1292" y="768"/>
                    <a:pt x="1171" y="403"/>
                    <a:pt x="775" y="160"/>
                  </a:cubicBezTo>
                  <a:cubicBezTo>
                    <a:pt x="578" y="39"/>
                    <a:pt x="380" y="1"/>
                    <a:pt x="236"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9" name="Google Shape;3573;p70">
              <a:extLst>
                <a:ext uri="{FF2B5EF4-FFF2-40B4-BE49-F238E27FC236}">
                  <a16:creationId xmlns="" xmlns:a16="http://schemas.microsoft.com/office/drawing/2014/main" id="{047A923A-A2EF-4BFA-A7F1-E54FBB164DA6}"/>
                </a:ext>
              </a:extLst>
            </p:cNvPr>
            <p:cNvSpPr/>
            <p:nvPr/>
          </p:nvSpPr>
          <p:spPr>
            <a:xfrm>
              <a:off x="7244590" y="3324077"/>
              <a:ext cx="15063" cy="15273"/>
            </a:xfrm>
            <a:custGeom>
              <a:avLst/>
              <a:gdLst/>
              <a:ahLst/>
              <a:cxnLst/>
              <a:rect l="l" t="t" r="r" b="b"/>
              <a:pathLst>
                <a:path w="1004" h="1018" extrusionOk="0">
                  <a:moveTo>
                    <a:pt x="97" y="1"/>
                  </a:moveTo>
                  <a:cubicBezTo>
                    <a:pt x="37" y="1"/>
                    <a:pt x="0" y="17"/>
                    <a:pt x="0" y="45"/>
                  </a:cubicBezTo>
                  <a:cubicBezTo>
                    <a:pt x="0" y="106"/>
                    <a:pt x="274" y="197"/>
                    <a:pt x="517" y="471"/>
                  </a:cubicBezTo>
                  <a:cubicBezTo>
                    <a:pt x="730" y="744"/>
                    <a:pt x="821" y="1018"/>
                    <a:pt x="882" y="1018"/>
                  </a:cubicBezTo>
                  <a:cubicBezTo>
                    <a:pt x="973" y="1018"/>
                    <a:pt x="1003" y="623"/>
                    <a:pt x="699" y="319"/>
                  </a:cubicBezTo>
                  <a:cubicBezTo>
                    <a:pt x="488" y="86"/>
                    <a:pt x="233" y="1"/>
                    <a:pt x="97"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0" name="Google Shape;3574;p70">
              <a:extLst>
                <a:ext uri="{FF2B5EF4-FFF2-40B4-BE49-F238E27FC236}">
                  <a16:creationId xmlns="" xmlns:a16="http://schemas.microsoft.com/office/drawing/2014/main" id="{B13DAB65-7A6B-47D3-89B3-C5BDA12A5335}"/>
                </a:ext>
              </a:extLst>
            </p:cNvPr>
            <p:cNvSpPr/>
            <p:nvPr/>
          </p:nvSpPr>
          <p:spPr>
            <a:xfrm>
              <a:off x="7224981" y="3333214"/>
              <a:ext cx="10952" cy="16623"/>
            </a:xfrm>
            <a:custGeom>
              <a:avLst/>
              <a:gdLst/>
              <a:ahLst/>
              <a:cxnLst/>
              <a:rect l="l" t="t" r="r" b="b"/>
              <a:pathLst>
                <a:path w="730" h="1108" extrusionOk="0">
                  <a:moveTo>
                    <a:pt x="60" y="1"/>
                  </a:moveTo>
                  <a:cubicBezTo>
                    <a:pt x="45" y="1"/>
                    <a:pt x="35" y="5"/>
                    <a:pt x="31" y="14"/>
                  </a:cubicBezTo>
                  <a:cubicBezTo>
                    <a:pt x="0" y="75"/>
                    <a:pt x="183" y="257"/>
                    <a:pt x="335" y="561"/>
                  </a:cubicBezTo>
                  <a:cubicBezTo>
                    <a:pt x="487" y="834"/>
                    <a:pt x="517" y="1108"/>
                    <a:pt x="578" y="1108"/>
                  </a:cubicBezTo>
                  <a:cubicBezTo>
                    <a:pt x="639" y="1108"/>
                    <a:pt x="730" y="804"/>
                    <a:pt x="547" y="439"/>
                  </a:cubicBezTo>
                  <a:cubicBezTo>
                    <a:pt x="391" y="153"/>
                    <a:pt x="146" y="1"/>
                    <a:pt x="60"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 name="Google Shape;3575;p70">
              <a:extLst>
                <a:ext uri="{FF2B5EF4-FFF2-40B4-BE49-F238E27FC236}">
                  <a16:creationId xmlns="" xmlns:a16="http://schemas.microsoft.com/office/drawing/2014/main" id="{356066B0-476D-487B-BE91-9E4A89353702}"/>
                </a:ext>
              </a:extLst>
            </p:cNvPr>
            <p:cNvSpPr/>
            <p:nvPr/>
          </p:nvSpPr>
          <p:spPr>
            <a:xfrm>
              <a:off x="7294743" y="2833166"/>
              <a:ext cx="176504" cy="528538"/>
            </a:xfrm>
            <a:custGeom>
              <a:avLst/>
              <a:gdLst/>
              <a:ahLst/>
              <a:cxnLst/>
              <a:rect l="l" t="t" r="r" b="b"/>
              <a:pathLst>
                <a:path w="11765" h="35230" extrusionOk="0">
                  <a:moveTo>
                    <a:pt x="10883" y="1"/>
                  </a:moveTo>
                  <a:lnTo>
                    <a:pt x="1" y="578"/>
                  </a:lnTo>
                  <a:lnTo>
                    <a:pt x="2980" y="35229"/>
                  </a:lnTo>
                  <a:lnTo>
                    <a:pt x="8117" y="35108"/>
                  </a:lnTo>
                  <a:cubicBezTo>
                    <a:pt x="8117" y="35108"/>
                    <a:pt x="11460" y="9363"/>
                    <a:pt x="11612" y="7448"/>
                  </a:cubicBezTo>
                  <a:cubicBezTo>
                    <a:pt x="11764" y="5533"/>
                    <a:pt x="11004" y="335"/>
                    <a:pt x="10883" y="1"/>
                  </a:cubicBezTo>
                  <a:close/>
                </a:path>
              </a:pathLst>
            </a:custGeom>
            <a:solidFill>
              <a:srgbClr val="FBCE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 name="Google Shape;3576;p70">
              <a:extLst>
                <a:ext uri="{FF2B5EF4-FFF2-40B4-BE49-F238E27FC236}">
                  <a16:creationId xmlns="" xmlns:a16="http://schemas.microsoft.com/office/drawing/2014/main" id="{F7806613-C18E-4A65-9919-B58700720BAB}"/>
                </a:ext>
              </a:extLst>
            </p:cNvPr>
            <p:cNvSpPr/>
            <p:nvPr/>
          </p:nvSpPr>
          <p:spPr>
            <a:xfrm>
              <a:off x="7297488" y="2873297"/>
              <a:ext cx="39232" cy="448275"/>
            </a:xfrm>
            <a:custGeom>
              <a:avLst/>
              <a:gdLst/>
              <a:ahLst/>
              <a:cxnLst/>
              <a:rect l="l" t="t" r="r" b="b"/>
              <a:pathLst>
                <a:path w="2615" h="29880" extrusionOk="0">
                  <a:moveTo>
                    <a:pt x="31" y="1"/>
                  </a:moveTo>
                  <a:cubicBezTo>
                    <a:pt x="0" y="92"/>
                    <a:pt x="31" y="213"/>
                    <a:pt x="31" y="305"/>
                  </a:cubicBezTo>
                  <a:cubicBezTo>
                    <a:pt x="61" y="517"/>
                    <a:pt x="91" y="791"/>
                    <a:pt x="122" y="1186"/>
                  </a:cubicBezTo>
                  <a:cubicBezTo>
                    <a:pt x="183" y="1946"/>
                    <a:pt x="304" y="3040"/>
                    <a:pt x="426" y="4378"/>
                  </a:cubicBezTo>
                  <a:cubicBezTo>
                    <a:pt x="669" y="7083"/>
                    <a:pt x="1034" y="10821"/>
                    <a:pt x="1398" y="14925"/>
                  </a:cubicBezTo>
                  <a:cubicBezTo>
                    <a:pt x="1763" y="19028"/>
                    <a:pt x="2037" y="22797"/>
                    <a:pt x="2250" y="25502"/>
                  </a:cubicBezTo>
                  <a:cubicBezTo>
                    <a:pt x="2371" y="26840"/>
                    <a:pt x="2432" y="27934"/>
                    <a:pt x="2493" y="28694"/>
                  </a:cubicBezTo>
                  <a:cubicBezTo>
                    <a:pt x="2523" y="29059"/>
                    <a:pt x="2584" y="29363"/>
                    <a:pt x="2584" y="29576"/>
                  </a:cubicBezTo>
                  <a:cubicBezTo>
                    <a:pt x="2584" y="29667"/>
                    <a:pt x="2584" y="29788"/>
                    <a:pt x="2614" y="29879"/>
                  </a:cubicBezTo>
                  <a:cubicBezTo>
                    <a:pt x="2614" y="29788"/>
                    <a:pt x="2614" y="29667"/>
                    <a:pt x="2614" y="29576"/>
                  </a:cubicBezTo>
                  <a:cubicBezTo>
                    <a:pt x="2614" y="29363"/>
                    <a:pt x="2614" y="29089"/>
                    <a:pt x="2584" y="28694"/>
                  </a:cubicBezTo>
                  <a:cubicBezTo>
                    <a:pt x="2554" y="27934"/>
                    <a:pt x="2462" y="26840"/>
                    <a:pt x="2402" y="25502"/>
                  </a:cubicBezTo>
                  <a:cubicBezTo>
                    <a:pt x="2219" y="22797"/>
                    <a:pt x="1946" y="19028"/>
                    <a:pt x="1581" y="14925"/>
                  </a:cubicBezTo>
                  <a:cubicBezTo>
                    <a:pt x="1216" y="10791"/>
                    <a:pt x="851" y="7052"/>
                    <a:pt x="547" y="4347"/>
                  </a:cubicBezTo>
                  <a:cubicBezTo>
                    <a:pt x="395" y="3010"/>
                    <a:pt x="274" y="1916"/>
                    <a:pt x="183" y="1156"/>
                  </a:cubicBezTo>
                  <a:cubicBezTo>
                    <a:pt x="122" y="791"/>
                    <a:pt x="91" y="517"/>
                    <a:pt x="61" y="305"/>
                  </a:cubicBezTo>
                  <a:cubicBezTo>
                    <a:pt x="61" y="183"/>
                    <a:pt x="31" y="92"/>
                    <a:pt x="31" y="1"/>
                  </a:cubicBezTo>
                  <a:close/>
                </a:path>
              </a:pathLst>
            </a:custGeom>
            <a:solidFill>
              <a:srgbClr val="8751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3" name="Google Shape;3577;p70">
              <a:extLst>
                <a:ext uri="{FF2B5EF4-FFF2-40B4-BE49-F238E27FC236}">
                  <a16:creationId xmlns="" xmlns:a16="http://schemas.microsoft.com/office/drawing/2014/main" id="{4145321A-F075-4999-AA99-0B904E9CCEF1}"/>
                </a:ext>
              </a:extLst>
            </p:cNvPr>
            <p:cNvSpPr/>
            <p:nvPr/>
          </p:nvSpPr>
          <p:spPr>
            <a:xfrm>
              <a:off x="7410127" y="3337625"/>
              <a:ext cx="18243" cy="16653"/>
            </a:xfrm>
            <a:custGeom>
              <a:avLst/>
              <a:gdLst/>
              <a:ahLst/>
              <a:cxnLst/>
              <a:rect l="l" t="t" r="r" b="b"/>
              <a:pathLst>
                <a:path w="1216" h="1110" extrusionOk="0">
                  <a:moveTo>
                    <a:pt x="603" y="0"/>
                  </a:moveTo>
                  <a:cubicBezTo>
                    <a:pt x="465" y="0"/>
                    <a:pt x="326" y="46"/>
                    <a:pt x="213" y="145"/>
                  </a:cubicBezTo>
                  <a:lnTo>
                    <a:pt x="274" y="115"/>
                  </a:lnTo>
                  <a:lnTo>
                    <a:pt x="274" y="115"/>
                  </a:lnTo>
                  <a:cubicBezTo>
                    <a:pt x="61" y="328"/>
                    <a:pt x="0" y="632"/>
                    <a:pt x="152" y="875"/>
                  </a:cubicBezTo>
                  <a:cubicBezTo>
                    <a:pt x="267" y="1029"/>
                    <a:pt x="444" y="1110"/>
                    <a:pt x="620" y="1110"/>
                  </a:cubicBezTo>
                  <a:cubicBezTo>
                    <a:pt x="721" y="1110"/>
                    <a:pt x="823" y="1082"/>
                    <a:pt x="912" y="1027"/>
                  </a:cubicBezTo>
                  <a:cubicBezTo>
                    <a:pt x="1155" y="814"/>
                    <a:pt x="1216" y="449"/>
                    <a:pt x="1033" y="176"/>
                  </a:cubicBezTo>
                  <a:cubicBezTo>
                    <a:pt x="920" y="62"/>
                    <a:pt x="762" y="0"/>
                    <a:pt x="60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5" name="Google Shape;3578;p70">
              <a:extLst>
                <a:ext uri="{FF2B5EF4-FFF2-40B4-BE49-F238E27FC236}">
                  <a16:creationId xmlns="" xmlns:a16="http://schemas.microsoft.com/office/drawing/2014/main" id="{89623282-9587-4E0F-A922-1D6419A872A7}"/>
                </a:ext>
              </a:extLst>
            </p:cNvPr>
            <p:cNvSpPr/>
            <p:nvPr/>
          </p:nvSpPr>
          <p:spPr>
            <a:xfrm>
              <a:off x="7102771" y="1561809"/>
              <a:ext cx="338831" cy="339747"/>
            </a:xfrm>
            <a:custGeom>
              <a:avLst/>
              <a:gdLst/>
              <a:ahLst/>
              <a:cxnLst/>
              <a:rect l="l" t="t" r="r" b="b"/>
              <a:pathLst>
                <a:path w="22585" h="22646" extrusionOk="0">
                  <a:moveTo>
                    <a:pt x="20882" y="1"/>
                  </a:moveTo>
                  <a:lnTo>
                    <a:pt x="2949" y="214"/>
                  </a:lnTo>
                  <a:cubicBezTo>
                    <a:pt x="3161" y="5776"/>
                    <a:pt x="3678" y="10518"/>
                    <a:pt x="1824" y="15260"/>
                  </a:cubicBezTo>
                  <a:cubicBezTo>
                    <a:pt x="1338" y="16475"/>
                    <a:pt x="730" y="17630"/>
                    <a:pt x="365" y="18877"/>
                  </a:cubicBezTo>
                  <a:cubicBezTo>
                    <a:pt x="31" y="20123"/>
                    <a:pt x="0" y="21521"/>
                    <a:pt x="669" y="22646"/>
                  </a:cubicBezTo>
                  <a:lnTo>
                    <a:pt x="4286" y="21612"/>
                  </a:lnTo>
                  <a:cubicBezTo>
                    <a:pt x="4286" y="21217"/>
                    <a:pt x="4286" y="20852"/>
                    <a:pt x="4256" y="20457"/>
                  </a:cubicBezTo>
                  <a:lnTo>
                    <a:pt x="4256" y="20457"/>
                  </a:lnTo>
                  <a:cubicBezTo>
                    <a:pt x="4408" y="20974"/>
                    <a:pt x="4772" y="21369"/>
                    <a:pt x="5259" y="21582"/>
                  </a:cubicBezTo>
                  <a:cubicBezTo>
                    <a:pt x="5678" y="21708"/>
                    <a:pt x="6127" y="21776"/>
                    <a:pt x="6585" y="21776"/>
                  </a:cubicBezTo>
                  <a:cubicBezTo>
                    <a:pt x="6790" y="21776"/>
                    <a:pt x="6997" y="21762"/>
                    <a:pt x="7204" y="21734"/>
                  </a:cubicBezTo>
                  <a:cubicBezTo>
                    <a:pt x="11034" y="21399"/>
                    <a:pt x="14803" y="20700"/>
                    <a:pt x="18451" y="19606"/>
                  </a:cubicBezTo>
                  <a:cubicBezTo>
                    <a:pt x="18594" y="19561"/>
                    <a:pt x="18897" y="19546"/>
                    <a:pt x="19254" y="19546"/>
                  </a:cubicBezTo>
                  <a:cubicBezTo>
                    <a:pt x="20111" y="19546"/>
                    <a:pt x="21277" y="19636"/>
                    <a:pt x="21277" y="19636"/>
                  </a:cubicBezTo>
                  <a:cubicBezTo>
                    <a:pt x="22584" y="13922"/>
                    <a:pt x="22128" y="5776"/>
                    <a:pt x="20882"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6" name="Google Shape;3579;p70">
              <a:extLst>
                <a:ext uri="{FF2B5EF4-FFF2-40B4-BE49-F238E27FC236}">
                  <a16:creationId xmlns="" xmlns:a16="http://schemas.microsoft.com/office/drawing/2014/main" id="{4C64D95B-D4E2-4BC9-8D35-908696337AF9}"/>
                </a:ext>
              </a:extLst>
            </p:cNvPr>
            <p:cNvSpPr/>
            <p:nvPr/>
          </p:nvSpPr>
          <p:spPr>
            <a:xfrm>
              <a:off x="6706495" y="1984894"/>
              <a:ext cx="227558" cy="78088"/>
            </a:xfrm>
            <a:custGeom>
              <a:avLst/>
              <a:gdLst/>
              <a:ahLst/>
              <a:cxnLst/>
              <a:rect l="l" t="t" r="r" b="b"/>
              <a:pathLst>
                <a:path w="15168" h="5205" extrusionOk="0">
                  <a:moveTo>
                    <a:pt x="6530" y="0"/>
                  </a:moveTo>
                  <a:cubicBezTo>
                    <a:pt x="6111" y="0"/>
                    <a:pt x="5713" y="73"/>
                    <a:pt x="5441" y="311"/>
                  </a:cubicBezTo>
                  <a:cubicBezTo>
                    <a:pt x="5380" y="585"/>
                    <a:pt x="5532" y="858"/>
                    <a:pt x="5776" y="919"/>
                  </a:cubicBezTo>
                  <a:lnTo>
                    <a:pt x="5867" y="919"/>
                  </a:lnTo>
                  <a:cubicBezTo>
                    <a:pt x="6748" y="1040"/>
                    <a:pt x="8390" y="1314"/>
                    <a:pt x="8329" y="1436"/>
                  </a:cubicBezTo>
                  <a:cubicBezTo>
                    <a:pt x="8268" y="1557"/>
                    <a:pt x="5441" y="1405"/>
                    <a:pt x="4894" y="1618"/>
                  </a:cubicBezTo>
                  <a:lnTo>
                    <a:pt x="700" y="1740"/>
                  </a:lnTo>
                  <a:cubicBezTo>
                    <a:pt x="700" y="1740"/>
                    <a:pt x="0" y="2469"/>
                    <a:pt x="700" y="2682"/>
                  </a:cubicBezTo>
                  <a:lnTo>
                    <a:pt x="730" y="3229"/>
                  </a:lnTo>
                  <a:cubicBezTo>
                    <a:pt x="943" y="3381"/>
                    <a:pt x="1216" y="3472"/>
                    <a:pt x="1459" y="3533"/>
                  </a:cubicBezTo>
                  <a:cubicBezTo>
                    <a:pt x="2037" y="3654"/>
                    <a:pt x="1459" y="4019"/>
                    <a:pt x="2189" y="4141"/>
                  </a:cubicBezTo>
                  <a:cubicBezTo>
                    <a:pt x="2545" y="4185"/>
                    <a:pt x="2901" y="4214"/>
                    <a:pt x="3257" y="4214"/>
                  </a:cubicBezTo>
                  <a:cubicBezTo>
                    <a:pt x="3387" y="4214"/>
                    <a:pt x="3518" y="4210"/>
                    <a:pt x="3648" y="4202"/>
                  </a:cubicBezTo>
                  <a:lnTo>
                    <a:pt x="3739" y="4506"/>
                  </a:lnTo>
                  <a:cubicBezTo>
                    <a:pt x="3982" y="4627"/>
                    <a:pt x="4225" y="4688"/>
                    <a:pt x="4469" y="4688"/>
                  </a:cubicBezTo>
                  <a:cubicBezTo>
                    <a:pt x="4533" y="4701"/>
                    <a:pt x="4670" y="4707"/>
                    <a:pt x="4863" y="4707"/>
                  </a:cubicBezTo>
                  <a:cubicBezTo>
                    <a:pt x="6405" y="4707"/>
                    <a:pt x="11520" y="4323"/>
                    <a:pt x="11520" y="4323"/>
                  </a:cubicBezTo>
                  <a:lnTo>
                    <a:pt x="14864" y="5205"/>
                  </a:lnTo>
                  <a:lnTo>
                    <a:pt x="15168" y="1922"/>
                  </a:lnTo>
                  <a:lnTo>
                    <a:pt x="12675" y="1284"/>
                  </a:lnTo>
                  <a:cubicBezTo>
                    <a:pt x="12493" y="828"/>
                    <a:pt x="12220" y="433"/>
                    <a:pt x="11824" y="189"/>
                  </a:cubicBezTo>
                  <a:cubicBezTo>
                    <a:pt x="11609" y="88"/>
                    <a:pt x="11142" y="53"/>
                    <a:pt x="10613" y="53"/>
                  </a:cubicBezTo>
                  <a:cubicBezTo>
                    <a:pt x="9721" y="53"/>
                    <a:pt x="8653" y="151"/>
                    <a:pt x="8329" y="189"/>
                  </a:cubicBezTo>
                  <a:cubicBezTo>
                    <a:pt x="8315" y="190"/>
                    <a:pt x="8300" y="191"/>
                    <a:pt x="8284" y="191"/>
                  </a:cubicBezTo>
                  <a:cubicBezTo>
                    <a:pt x="7937" y="191"/>
                    <a:pt x="7206" y="0"/>
                    <a:pt x="6530" y="0"/>
                  </a:cubicBezTo>
                  <a:close/>
                </a:path>
              </a:pathLst>
            </a:custGeom>
            <a:solidFill>
              <a:srgbClr val="FBCE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7" name="Google Shape;3580;p70">
              <a:extLst>
                <a:ext uri="{FF2B5EF4-FFF2-40B4-BE49-F238E27FC236}">
                  <a16:creationId xmlns="" xmlns:a16="http://schemas.microsoft.com/office/drawing/2014/main" id="{DC91A7DD-3022-4A0D-BFFF-274915D26D6E}"/>
                </a:ext>
              </a:extLst>
            </p:cNvPr>
            <p:cNvSpPr/>
            <p:nvPr/>
          </p:nvSpPr>
          <p:spPr>
            <a:xfrm>
              <a:off x="6835997" y="2002327"/>
              <a:ext cx="40147" cy="29645"/>
            </a:xfrm>
            <a:custGeom>
              <a:avLst/>
              <a:gdLst/>
              <a:ahLst/>
              <a:cxnLst/>
              <a:rect l="l" t="t" r="r" b="b"/>
              <a:pathLst>
                <a:path w="2676" h="1976" extrusionOk="0">
                  <a:moveTo>
                    <a:pt x="2676" y="0"/>
                  </a:moveTo>
                  <a:cubicBezTo>
                    <a:pt x="2524" y="0"/>
                    <a:pt x="2341" y="0"/>
                    <a:pt x="2159" y="61"/>
                  </a:cubicBezTo>
                  <a:cubicBezTo>
                    <a:pt x="1764" y="152"/>
                    <a:pt x="1369" y="334"/>
                    <a:pt x="1034" y="547"/>
                  </a:cubicBezTo>
                  <a:cubicBezTo>
                    <a:pt x="670" y="790"/>
                    <a:pt x="366" y="1094"/>
                    <a:pt x="153" y="1459"/>
                  </a:cubicBezTo>
                  <a:cubicBezTo>
                    <a:pt x="62" y="1611"/>
                    <a:pt x="1" y="1793"/>
                    <a:pt x="1" y="1976"/>
                  </a:cubicBezTo>
                  <a:cubicBezTo>
                    <a:pt x="1" y="1976"/>
                    <a:pt x="92" y="1793"/>
                    <a:pt x="244" y="1520"/>
                  </a:cubicBezTo>
                  <a:cubicBezTo>
                    <a:pt x="487" y="1185"/>
                    <a:pt x="761" y="912"/>
                    <a:pt x="1125" y="699"/>
                  </a:cubicBezTo>
                  <a:cubicBezTo>
                    <a:pt x="1612" y="426"/>
                    <a:pt x="2129" y="182"/>
                    <a:pt x="2676" y="0"/>
                  </a:cubicBezTo>
                  <a:close/>
                </a:path>
              </a:pathLst>
            </a:custGeom>
            <a:solidFill>
              <a:srgbClr val="8751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8" name="Google Shape;3581;p70">
              <a:extLst>
                <a:ext uri="{FF2B5EF4-FFF2-40B4-BE49-F238E27FC236}">
                  <a16:creationId xmlns="" xmlns:a16="http://schemas.microsoft.com/office/drawing/2014/main" id="{2332BF79-CF25-47AB-86E8-8A922BE55EB6}"/>
                </a:ext>
              </a:extLst>
            </p:cNvPr>
            <p:cNvSpPr/>
            <p:nvPr/>
          </p:nvSpPr>
          <p:spPr>
            <a:xfrm>
              <a:off x="6762124" y="2039863"/>
              <a:ext cx="41512" cy="8986"/>
            </a:xfrm>
            <a:custGeom>
              <a:avLst/>
              <a:gdLst/>
              <a:ahLst/>
              <a:cxnLst/>
              <a:rect l="l" t="t" r="r" b="b"/>
              <a:pathLst>
                <a:path w="2767" h="599" extrusionOk="0">
                  <a:moveTo>
                    <a:pt x="1912" y="1"/>
                  </a:moveTo>
                  <a:cubicBezTo>
                    <a:pt x="1711" y="1"/>
                    <a:pt x="1509" y="8"/>
                    <a:pt x="1308" y="21"/>
                  </a:cubicBezTo>
                  <a:cubicBezTo>
                    <a:pt x="973" y="21"/>
                    <a:pt x="609" y="82"/>
                    <a:pt x="274" y="203"/>
                  </a:cubicBezTo>
                  <a:cubicBezTo>
                    <a:pt x="31" y="386"/>
                    <a:pt x="1" y="598"/>
                    <a:pt x="31" y="598"/>
                  </a:cubicBezTo>
                  <a:cubicBezTo>
                    <a:pt x="122" y="477"/>
                    <a:pt x="214" y="386"/>
                    <a:pt x="335" y="325"/>
                  </a:cubicBezTo>
                  <a:cubicBezTo>
                    <a:pt x="669" y="234"/>
                    <a:pt x="1004" y="203"/>
                    <a:pt x="1338" y="203"/>
                  </a:cubicBezTo>
                  <a:cubicBezTo>
                    <a:pt x="1824" y="203"/>
                    <a:pt x="2311" y="142"/>
                    <a:pt x="2767" y="51"/>
                  </a:cubicBezTo>
                  <a:cubicBezTo>
                    <a:pt x="2482" y="16"/>
                    <a:pt x="2197" y="1"/>
                    <a:pt x="1912" y="1"/>
                  </a:cubicBezTo>
                  <a:close/>
                </a:path>
              </a:pathLst>
            </a:custGeom>
            <a:solidFill>
              <a:srgbClr val="8751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9" name="Google Shape;3582;p70">
              <a:extLst>
                <a:ext uri="{FF2B5EF4-FFF2-40B4-BE49-F238E27FC236}">
                  <a16:creationId xmlns="" xmlns:a16="http://schemas.microsoft.com/office/drawing/2014/main" id="{30A3C5D5-B64D-4BC0-ADA7-871F7055CD98}"/>
                </a:ext>
              </a:extLst>
            </p:cNvPr>
            <p:cNvSpPr/>
            <p:nvPr/>
          </p:nvSpPr>
          <p:spPr>
            <a:xfrm>
              <a:off x="6732944" y="2026751"/>
              <a:ext cx="67046" cy="13427"/>
            </a:xfrm>
            <a:custGeom>
              <a:avLst/>
              <a:gdLst/>
              <a:ahLst/>
              <a:cxnLst/>
              <a:rect l="l" t="t" r="r" b="b"/>
              <a:pathLst>
                <a:path w="4469" h="895" extrusionOk="0">
                  <a:moveTo>
                    <a:pt x="4261" y="1"/>
                  </a:moveTo>
                  <a:cubicBezTo>
                    <a:pt x="4098" y="1"/>
                    <a:pt x="3941" y="22"/>
                    <a:pt x="3769" y="44"/>
                  </a:cubicBezTo>
                  <a:cubicBezTo>
                    <a:pt x="3222" y="135"/>
                    <a:pt x="2706" y="165"/>
                    <a:pt x="2159" y="165"/>
                  </a:cubicBezTo>
                  <a:cubicBezTo>
                    <a:pt x="1855" y="165"/>
                    <a:pt x="1551" y="165"/>
                    <a:pt x="1247" y="196"/>
                  </a:cubicBezTo>
                  <a:cubicBezTo>
                    <a:pt x="973" y="226"/>
                    <a:pt x="730" y="287"/>
                    <a:pt x="487" y="378"/>
                  </a:cubicBezTo>
                  <a:cubicBezTo>
                    <a:pt x="335" y="439"/>
                    <a:pt x="183" y="561"/>
                    <a:pt x="92" y="682"/>
                  </a:cubicBezTo>
                  <a:cubicBezTo>
                    <a:pt x="0" y="804"/>
                    <a:pt x="31" y="895"/>
                    <a:pt x="61" y="895"/>
                  </a:cubicBezTo>
                  <a:cubicBezTo>
                    <a:pt x="61" y="895"/>
                    <a:pt x="61" y="804"/>
                    <a:pt x="122" y="743"/>
                  </a:cubicBezTo>
                  <a:cubicBezTo>
                    <a:pt x="244" y="621"/>
                    <a:pt x="396" y="530"/>
                    <a:pt x="548" y="500"/>
                  </a:cubicBezTo>
                  <a:cubicBezTo>
                    <a:pt x="931" y="387"/>
                    <a:pt x="1331" y="324"/>
                    <a:pt x="1735" y="324"/>
                  </a:cubicBezTo>
                  <a:cubicBezTo>
                    <a:pt x="1876" y="324"/>
                    <a:pt x="2017" y="332"/>
                    <a:pt x="2159" y="348"/>
                  </a:cubicBezTo>
                  <a:cubicBezTo>
                    <a:pt x="2706" y="348"/>
                    <a:pt x="3253" y="287"/>
                    <a:pt x="3800" y="165"/>
                  </a:cubicBezTo>
                  <a:cubicBezTo>
                    <a:pt x="4013" y="135"/>
                    <a:pt x="4256" y="74"/>
                    <a:pt x="4469" y="13"/>
                  </a:cubicBezTo>
                  <a:cubicBezTo>
                    <a:pt x="4397" y="5"/>
                    <a:pt x="4329" y="1"/>
                    <a:pt x="4261" y="1"/>
                  </a:cubicBezTo>
                  <a:close/>
                </a:path>
              </a:pathLst>
            </a:custGeom>
            <a:solidFill>
              <a:srgbClr val="8751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0" name="Google Shape;3583;p70">
              <a:extLst>
                <a:ext uri="{FF2B5EF4-FFF2-40B4-BE49-F238E27FC236}">
                  <a16:creationId xmlns="" xmlns:a16="http://schemas.microsoft.com/office/drawing/2014/main" id="{BF81A8D2-ADBB-44F6-BCAD-A83315CF8F7C}"/>
                </a:ext>
              </a:extLst>
            </p:cNvPr>
            <p:cNvSpPr/>
            <p:nvPr/>
          </p:nvSpPr>
          <p:spPr>
            <a:xfrm>
              <a:off x="6718347" y="2016114"/>
              <a:ext cx="72072" cy="9932"/>
            </a:xfrm>
            <a:custGeom>
              <a:avLst/>
              <a:gdLst/>
              <a:ahLst/>
              <a:cxnLst/>
              <a:rect l="l" t="t" r="r" b="b"/>
              <a:pathLst>
                <a:path w="4804" h="662" extrusionOk="0">
                  <a:moveTo>
                    <a:pt x="4465" y="1"/>
                  </a:moveTo>
                  <a:cubicBezTo>
                    <a:pt x="4347" y="1"/>
                    <a:pt x="4226" y="8"/>
                    <a:pt x="4104" y="23"/>
                  </a:cubicBezTo>
                  <a:cubicBezTo>
                    <a:pt x="3648" y="23"/>
                    <a:pt x="3040" y="54"/>
                    <a:pt x="2341" y="84"/>
                  </a:cubicBezTo>
                  <a:cubicBezTo>
                    <a:pt x="2174" y="99"/>
                    <a:pt x="2014" y="99"/>
                    <a:pt x="1859" y="99"/>
                  </a:cubicBezTo>
                  <a:cubicBezTo>
                    <a:pt x="1703" y="99"/>
                    <a:pt x="1551" y="99"/>
                    <a:pt x="1399" y="115"/>
                  </a:cubicBezTo>
                  <a:cubicBezTo>
                    <a:pt x="1125" y="145"/>
                    <a:pt x="852" y="175"/>
                    <a:pt x="609" y="236"/>
                  </a:cubicBezTo>
                  <a:cubicBezTo>
                    <a:pt x="426" y="297"/>
                    <a:pt x="244" y="358"/>
                    <a:pt x="122" y="479"/>
                  </a:cubicBezTo>
                  <a:cubicBezTo>
                    <a:pt x="31" y="570"/>
                    <a:pt x="1" y="662"/>
                    <a:pt x="31" y="662"/>
                  </a:cubicBezTo>
                  <a:cubicBezTo>
                    <a:pt x="31" y="662"/>
                    <a:pt x="62" y="601"/>
                    <a:pt x="153" y="540"/>
                  </a:cubicBezTo>
                  <a:cubicBezTo>
                    <a:pt x="305" y="449"/>
                    <a:pt x="457" y="388"/>
                    <a:pt x="639" y="358"/>
                  </a:cubicBezTo>
                  <a:cubicBezTo>
                    <a:pt x="882" y="297"/>
                    <a:pt x="1125" y="266"/>
                    <a:pt x="1399" y="266"/>
                  </a:cubicBezTo>
                  <a:cubicBezTo>
                    <a:pt x="1536" y="251"/>
                    <a:pt x="1688" y="251"/>
                    <a:pt x="1847" y="251"/>
                  </a:cubicBezTo>
                  <a:cubicBezTo>
                    <a:pt x="2007" y="251"/>
                    <a:pt x="2174" y="251"/>
                    <a:pt x="2341" y="236"/>
                  </a:cubicBezTo>
                  <a:cubicBezTo>
                    <a:pt x="3040" y="206"/>
                    <a:pt x="3648" y="175"/>
                    <a:pt x="4104" y="115"/>
                  </a:cubicBezTo>
                  <a:cubicBezTo>
                    <a:pt x="4347" y="115"/>
                    <a:pt x="4590" y="84"/>
                    <a:pt x="4803" y="23"/>
                  </a:cubicBezTo>
                  <a:cubicBezTo>
                    <a:pt x="4697" y="8"/>
                    <a:pt x="4583" y="1"/>
                    <a:pt x="4465" y="1"/>
                  </a:cubicBezTo>
                  <a:close/>
                </a:path>
              </a:pathLst>
            </a:custGeom>
            <a:solidFill>
              <a:srgbClr val="8751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1" name="Google Shape;3584;p70">
              <a:extLst>
                <a:ext uri="{FF2B5EF4-FFF2-40B4-BE49-F238E27FC236}">
                  <a16:creationId xmlns="" xmlns:a16="http://schemas.microsoft.com/office/drawing/2014/main" id="{532AA337-652B-4AF8-B738-8DE4ECA28649}"/>
                </a:ext>
              </a:extLst>
            </p:cNvPr>
            <p:cNvSpPr/>
            <p:nvPr/>
          </p:nvSpPr>
          <p:spPr>
            <a:xfrm>
              <a:off x="7192606" y="1746955"/>
              <a:ext cx="174659" cy="120860"/>
            </a:xfrm>
            <a:custGeom>
              <a:avLst/>
              <a:gdLst/>
              <a:ahLst/>
              <a:cxnLst/>
              <a:rect l="l" t="t" r="r" b="b"/>
              <a:pathLst>
                <a:path w="11642" h="8056" extrusionOk="0">
                  <a:moveTo>
                    <a:pt x="11064" y="1"/>
                  </a:moveTo>
                  <a:lnTo>
                    <a:pt x="9575" y="153"/>
                  </a:lnTo>
                  <a:lnTo>
                    <a:pt x="2979" y="2371"/>
                  </a:lnTo>
                  <a:lnTo>
                    <a:pt x="0" y="6414"/>
                  </a:lnTo>
                  <a:lnTo>
                    <a:pt x="821" y="7964"/>
                  </a:lnTo>
                  <a:lnTo>
                    <a:pt x="4560" y="8055"/>
                  </a:lnTo>
                  <a:lnTo>
                    <a:pt x="8359" y="7204"/>
                  </a:lnTo>
                  <a:lnTo>
                    <a:pt x="10456" y="6353"/>
                  </a:lnTo>
                  <a:lnTo>
                    <a:pt x="11642" y="2736"/>
                  </a:lnTo>
                  <a:lnTo>
                    <a:pt x="11064" y="1"/>
                  </a:lnTo>
                  <a:close/>
                </a:path>
              </a:pathLst>
            </a:custGeom>
            <a:solidFill>
              <a:srgbClr val="FBCE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2" name="Google Shape;3585;p70">
              <a:extLst>
                <a:ext uri="{FF2B5EF4-FFF2-40B4-BE49-F238E27FC236}">
                  <a16:creationId xmlns="" xmlns:a16="http://schemas.microsoft.com/office/drawing/2014/main" id="{15D83BBA-0B7E-436B-B469-4075B6ED26AE}"/>
                </a:ext>
              </a:extLst>
            </p:cNvPr>
            <p:cNvSpPr/>
            <p:nvPr/>
          </p:nvSpPr>
          <p:spPr>
            <a:xfrm>
              <a:off x="7082698" y="1830863"/>
              <a:ext cx="336551" cy="516221"/>
            </a:xfrm>
            <a:custGeom>
              <a:avLst/>
              <a:gdLst/>
              <a:ahLst/>
              <a:cxnLst/>
              <a:rect l="l" t="t" r="r" b="b"/>
              <a:pathLst>
                <a:path w="22433" h="34409" extrusionOk="0">
                  <a:moveTo>
                    <a:pt x="17174" y="0"/>
                  </a:moveTo>
                  <a:cubicBezTo>
                    <a:pt x="17174" y="0"/>
                    <a:pt x="11369" y="1702"/>
                    <a:pt x="9089" y="1733"/>
                  </a:cubicBezTo>
                  <a:cubicBezTo>
                    <a:pt x="9036" y="1734"/>
                    <a:pt x="8983" y="1735"/>
                    <a:pt x="8932" y="1735"/>
                  </a:cubicBezTo>
                  <a:cubicBezTo>
                    <a:pt x="6789" y="1735"/>
                    <a:pt x="6992" y="517"/>
                    <a:pt x="6992" y="517"/>
                  </a:cubicBezTo>
                  <a:lnTo>
                    <a:pt x="6992" y="517"/>
                  </a:lnTo>
                  <a:lnTo>
                    <a:pt x="639" y="8420"/>
                  </a:lnTo>
                  <a:cubicBezTo>
                    <a:pt x="153" y="10031"/>
                    <a:pt x="1" y="11703"/>
                    <a:pt x="183" y="13405"/>
                  </a:cubicBezTo>
                  <a:cubicBezTo>
                    <a:pt x="487" y="16292"/>
                    <a:pt x="1916" y="17174"/>
                    <a:pt x="1916" y="17174"/>
                  </a:cubicBezTo>
                  <a:lnTo>
                    <a:pt x="1186" y="34408"/>
                  </a:lnTo>
                  <a:lnTo>
                    <a:pt x="1186" y="34408"/>
                  </a:lnTo>
                  <a:lnTo>
                    <a:pt x="20123" y="31247"/>
                  </a:lnTo>
                  <a:lnTo>
                    <a:pt x="22433" y="8177"/>
                  </a:lnTo>
                  <a:lnTo>
                    <a:pt x="1717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3" name="Google Shape;3586;p70">
              <a:extLst>
                <a:ext uri="{FF2B5EF4-FFF2-40B4-BE49-F238E27FC236}">
                  <a16:creationId xmlns="" xmlns:a16="http://schemas.microsoft.com/office/drawing/2014/main" id="{9D2A7674-C7CD-4004-B396-4A468A25F347}"/>
                </a:ext>
              </a:extLst>
            </p:cNvPr>
            <p:cNvSpPr/>
            <p:nvPr/>
          </p:nvSpPr>
          <p:spPr>
            <a:xfrm>
              <a:off x="7092734" y="2228040"/>
              <a:ext cx="437788" cy="643907"/>
            </a:xfrm>
            <a:custGeom>
              <a:avLst/>
              <a:gdLst/>
              <a:ahLst/>
              <a:cxnLst/>
              <a:rect l="l" t="t" r="r" b="b"/>
              <a:pathLst>
                <a:path w="29181" h="42920" extrusionOk="0">
                  <a:moveTo>
                    <a:pt x="25168" y="1"/>
                  </a:moveTo>
                  <a:lnTo>
                    <a:pt x="1" y="4469"/>
                  </a:lnTo>
                  <a:cubicBezTo>
                    <a:pt x="1" y="4469"/>
                    <a:pt x="517" y="7934"/>
                    <a:pt x="700" y="12706"/>
                  </a:cubicBezTo>
                  <a:cubicBezTo>
                    <a:pt x="882" y="17478"/>
                    <a:pt x="6141" y="42919"/>
                    <a:pt x="6141" y="42919"/>
                  </a:cubicBezTo>
                  <a:lnTo>
                    <a:pt x="24712" y="41916"/>
                  </a:lnTo>
                  <a:cubicBezTo>
                    <a:pt x="24712" y="41916"/>
                    <a:pt x="27205" y="21703"/>
                    <a:pt x="28177" y="15259"/>
                  </a:cubicBezTo>
                  <a:cubicBezTo>
                    <a:pt x="29180" y="8816"/>
                    <a:pt x="25168" y="1"/>
                    <a:pt x="25168" y="1"/>
                  </a:cubicBezTo>
                  <a:close/>
                </a:path>
              </a:pathLst>
            </a:custGeom>
            <a:solidFill>
              <a:srgbClr val="F5AA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4" name="Google Shape;3587;p70">
              <a:extLst>
                <a:ext uri="{FF2B5EF4-FFF2-40B4-BE49-F238E27FC236}">
                  <a16:creationId xmlns="" xmlns:a16="http://schemas.microsoft.com/office/drawing/2014/main" id="{DF3EEB27-19CE-4DCF-90BE-144DA5CE721A}"/>
                </a:ext>
              </a:extLst>
            </p:cNvPr>
            <p:cNvSpPr/>
            <p:nvPr/>
          </p:nvSpPr>
          <p:spPr>
            <a:xfrm>
              <a:off x="7272404" y="2461524"/>
              <a:ext cx="34671" cy="304176"/>
            </a:xfrm>
            <a:custGeom>
              <a:avLst/>
              <a:gdLst/>
              <a:ahLst/>
              <a:cxnLst/>
              <a:rect l="l" t="t" r="r" b="b"/>
              <a:pathLst>
                <a:path w="2311" h="20275" extrusionOk="0">
                  <a:moveTo>
                    <a:pt x="2249" y="0"/>
                  </a:moveTo>
                  <a:cubicBezTo>
                    <a:pt x="2186" y="0"/>
                    <a:pt x="1670" y="4548"/>
                    <a:pt x="1064" y="10122"/>
                  </a:cubicBezTo>
                  <a:cubicBezTo>
                    <a:pt x="456" y="15715"/>
                    <a:pt x="1" y="20274"/>
                    <a:pt x="61" y="20274"/>
                  </a:cubicBezTo>
                  <a:cubicBezTo>
                    <a:pt x="153" y="20274"/>
                    <a:pt x="639" y="15745"/>
                    <a:pt x="1247" y="10153"/>
                  </a:cubicBezTo>
                  <a:cubicBezTo>
                    <a:pt x="1855" y="4560"/>
                    <a:pt x="2311" y="0"/>
                    <a:pt x="2250" y="0"/>
                  </a:cubicBezTo>
                  <a:cubicBezTo>
                    <a:pt x="2250" y="0"/>
                    <a:pt x="2249" y="0"/>
                    <a:pt x="2249" y="0"/>
                  </a:cubicBezTo>
                  <a:close/>
                </a:path>
              </a:pathLst>
            </a:custGeom>
            <a:solidFill>
              <a:srgbClr val="455A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5" name="Google Shape;3588;p70">
              <a:extLst>
                <a:ext uri="{FF2B5EF4-FFF2-40B4-BE49-F238E27FC236}">
                  <a16:creationId xmlns="" xmlns:a16="http://schemas.microsoft.com/office/drawing/2014/main" id="{50286064-22BD-4841-B365-93BD25AD90DE}"/>
                </a:ext>
              </a:extLst>
            </p:cNvPr>
            <p:cNvSpPr/>
            <p:nvPr/>
          </p:nvSpPr>
          <p:spPr>
            <a:xfrm>
              <a:off x="7259712" y="2158278"/>
              <a:ext cx="28205" cy="28820"/>
            </a:xfrm>
            <a:custGeom>
              <a:avLst/>
              <a:gdLst/>
              <a:ahLst/>
              <a:cxnLst/>
              <a:rect l="l" t="t" r="r" b="b"/>
              <a:pathLst>
                <a:path w="1880" h="1921" extrusionOk="0">
                  <a:moveTo>
                    <a:pt x="1114" y="0"/>
                  </a:moveTo>
                  <a:cubicBezTo>
                    <a:pt x="982" y="0"/>
                    <a:pt x="855" y="45"/>
                    <a:pt x="739" y="120"/>
                  </a:cubicBezTo>
                  <a:lnTo>
                    <a:pt x="739" y="120"/>
                  </a:lnTo>
                  <a:cubicBezTo>
                    <a:pt x="810" y="102"/>
                    <a:pt x="884" y="92"/>
                    <a:pt x="959" y="92"/>
                  </a:cubicBezTo>
                  <a:cubicBezTo>
                    <a:pt x="1118" y="92"/>
                    <a:pt x="1282" y="137"/>
                    <a:pt x="1424" y="244"/>
                  </a:cubicBezTo>
                  <a:cubicBezTo>
                    <a:pt x="1606" y="335"/>
                    <a:pt x="1728" y="487"/>
                    <a:pt x="1819" y="669"/>
                  </a:cubicBezTo>
                  <a:cubicBezTo>
                    <a:pt x="1789" y="456"/>
                    <a:pt x="1667" y="244"/>
                    <a:pt x="1485" y="122"/>
                  </a:cubicBezTo>
                  <a:cubicBezTo>
                    <a:pt x="1360" y="37"/>
                    <a:pt x="1235" y="0"/>
                    <a:pt x="1114" y="0"/>
                  </a:cubicBezTo>
                  <a:close/>
                  <a:moveTo>
                    <a:pt x="1819" y="669"/>
                  </a:moveTo>
                  <a:lnTo>
                    <a:pt x="1819" y="669"/>
                  </a:lnTo>
                  <a:cubicBezTo>
                    <a:pt x="1850" y="791"/>
                    <a:pt x="1880" y="882"/>
                    <a:pt x="1880" y="882"/>
                  </a:cubicBezTo>
                  <a:cubicBezTo>
                    <a:pt x="1880" y="791"/>
                    <a:pt x="1880" y="730"/>
                    <a:pt x="1819" y="669"/>
                  </a:cubicBezTo>
                  <a:close/>
                  <a:moveTo>
                    <a:pt x="739" y="120"/>
                  </a:moveTo>
                  <a:cubicBezTo>
                    <a:pt x="703" y="129"/>
                    <a:pt x="668" y="140"/>
                    <a:pt x="634" y="152"/>
                  </a:cubicBezTo>
                  <a:cubicBezTo>
                    <a:pt x="213" y="333"/>
                    <a:pt x="1" y="839"/>
                    <a:pt x="171" y="1262"/>
                  </a:cubicBezTo>
                  <a:lnTo>
                    <a:pt x="171" y="1262"/>
                  </a:lnTo>
                  <a:cubicBezTo>
                    <a:pt x="149" y="844"/>
                    <a:pt x="393" y="344"/>
                    <a:pt x="739" y="120"/>
                  </a:cubicBezTo>
                  <a:close/>
                  <a:moveTo>
                    <a:pt x="1850" y="882"/>
                  </a:moveTo>
                  <a:cubicBezTo>
                    <a:pt x="1850" y="882"/>
                    <a:pt x="1850" y="973"/>
                    <a:pt x="1819" y="1095"/>
                  </a:cubicBezTo>
                  <a:cubicBezTo>
                    <a:pt x="1758" y="1307"/>
                    <a:pt x="1637" y="1459"/>
                    <a:pt x="1485" y="1581"/>
                  </a:cubicBezTo>
                  <a:cubicBezTo>
                    <a:pt x="1338" y="1707"/>
                    <a:pt x="1148" y="1775"/>
                    <a:pt x="954" y="1775"/>
                  </a:cubicBezTo>
                  <a:cubicBezTo>
                    <a:pt x="867" y="1775"/>
                    <a:pt x="779" y="1761"/>
                    <a:pt x="695" y="1733"/>
                  </a:cubicBezTo>
                  <a:cubicBezTo>
                    <a:pt x="482" y="1672"/>
                    <a:pt x="269" y="1490"/>
                    <a:pt x="178" y="1277"/>
                  </a:cubicBezTo>
                  <a:cubicBezTo>
                    <a:pt x="176" y="1272"/>
                    <a:pt x="173" y="1267"/>
                    <a:pt x="171" y="1262"/>
                  </a:cubicBezTo>
                  <a:lnTo>
                    <a:pt x="171" y="1262"/>
                  </a:lnTo>
                  <a:cubicBezTo>
                    <a:pt x="187" y="1543"/>
                    <a:pt x="324" y="1788"/>
                    <a:pt x="634" y="1885"/>
                  </a:cubicBezTo>
                  <a:cubicBezTo>
                    <a:pt x="721" y="1909"/>
                    <a:pt x="809" y="1920"/>
                    <a:pt x="894" y="1920"/>
                  </a:cubicBezTo>
                  <a:cubicBezTo>
                    <a:pt x="1137" y="1920"/>
                    <a:pt x="1366" y="1829"/>
                    <a:pt x="1546" y="1672"/>
                  </a:cubicBezTo>
                  <a:cubicBezTo>
                    <a:pt x="1728" y="1520"/>
                    <a:pt x="1819" y="1338"/>
                    <a:pt x="1850" y="1125"/>
                  </a:cubicBezTo>
                  <a:cubicBezTo>
                    <a:pt x="1880" y="1034"/>
                    <a:pt x="1880" y="943"/>
                    <a:pt x="1850" y="882"/>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6" name="Google Shape;3589;p70">
              <a:extLst>
                <a:ext uri="{FF2B5EF4-FFF2-40B4-BE49-F238E27FC236}">
                  <a16:creationId xmlns="" xmlns:a16="http://schemas.microsoft.com/office/drawing/2014/main" id="{D181C2EE-D36F-4B68-96A8-4CDA2222EA63}"/>
                </a:ext>
              </a:extLst>
            </p:cNvPr>
            <p:cNvSpPr/>
            <p:nvPr/>
          </p:nvSpPr>
          <p:spPr>
            <a:xfrm>
              <a:off x="6884335" y="1755161"/>
              <a:ext cx="348868" cy="689050"/>
            </a:xfrm>
            <a:custGeom>
              <a:avLst/>
              <a:gdLst/>
              <a:ahLst/>
              <a:cxnLst/>
              <a:rect l="l" t="t" r="r" b="b"/>
              <a:pathLst>
                <a:path w="23254" h="45929" extrusionOk="0">
                  <a:moveTo>
                    <a:pt x="23162" y="1"/>
                  </a:moveTo>
                  <a:lnTo>
                    <a:pt x="22342" y="1065"/>
                  </a:lnTo>
                  <a:cubicBezTo>
                    <a:pt x="22342" y="1065"/>
                    <a:pt x="17995" y="2037"/>
                    <a:pt x="17478" y="2341"/>
                  </a:cubicBezTo>
                  <a:cubicBezTo>
                    <a:pt x="16931" y="2645"/>
                    <a:pt x="14895" y="5229"/>
                    <a:pt x="14287" y="6961"/>
                  </a:cubicBezTo>
                  <a:cubicBezTo>
                    <a:pt x="13709" y="8724"/>
                    <a:pt x="13314" y="12919"/>
                    <a:pt x="13314" y="12919"/>
                  </a:cubicBezTo>
                  <a:cubicBezTo>
                    <a:pt x="13314" y="12919"/>
                    <a:pt x="11734" y="15472"/>
                    <a:pt x="11764" y="15867"/>
                  </a:cubicBezTo>
                  <a:lnTo>
                    <a:pt x="11825" y="16961"/>
                  </a:lnTo>
                  <a:cubicBezTo>
                    <a:pt x="11825" y="16961"/>
                    <a:pt x="10609" y="19028"/>
                    <a:pt x="10639" y="19211"/>
                  </a:cubicBezTo>
                  <a:lnTo>
                    <a:pt x="10639" y="19423"/>
                  </a:lnTo>
                  <a:lnTo>
                    <a:pt x="2280" y="15715"/>
                  </a:lnTo>
                  <a:lnTo>
                    <a:pt x="1" y="20031"/>
                  </a:lnTo>
                  <a:cubicBezTo>
                    <a:pt x="1" y="20031"/>
                    <a:pt x="6749" y="25898"/>
                    <a:pt x="10396" y="27873"/>
                  </a:cubicBezTo>
                  <a:cubicBezTo>
                    <a:pt x="10706" y="28043"/>
                    <a:pt x="11039" y="28124"/>
                    <a:pt x="11368" y="28124"/>
                  </a:cubicBezTo>
                  <a:cubicBezTo>
                    <a:pt x="12039" y="28124"/>
                    <a:pt x="12693" y="27786"/>
                    <a:pt x="13101" y="27174"/>
                  </a:cubicBezTo>
                  <a:lnTo>
                    <a:pt x="13101" y="27174"/>
                  </a:lnTo>
                  <a:lnTo>
                    <a:pt x="12189" y="44773"/>
                  </a:lnTo>
                  <a:lnTo>
                    <a:pt x="16475" y="45928"/>
                  </a:lnTo>
                  <a:lnTo>
                    <a:pt x="15837" y="24925"/>
                  </a:lnTo>
                  <a:lnTo>
                    <a:pt x="15685" y="22159"/>
                  </a:lnTo>
                  <a:cubicBezTo>
                    <a:pt x="15685" y="22159"/>
                    <a:pt x="12706" y="19393"/>
                    <a:pt x="14864" y="15350"/>
                  </a:cubicBezTo>
                  <a:cubicBezTo>
                    <a:pt x="15624" y="13952"/>
                    <a:pt x="17813" y="10122"/>
                    <a:pt x="18998" y="8207"/>
                  </a:cubicBezTo>
                  <a:cubicBezTo>
                    <a:pt x="20214" y="6293"/>
                    <a:pt x="23253" y="2128"/>
                    <a:pt x="23253" y="2128"/>
                  </a:cubicBezTo>
                  <a:lnTo>
                    <a:pt x="23162" y="1"/>
                  </a:lnTo>
                  <a:close/>
                </a:path>
              </a:pathLst>
            </a:custGeom>
            <a:solidFill>
              <a:srgbClr val="B7D5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7" name="Google Shape;3590;p70">
              <a:extLst>
                <a:ext uri="{FF2B5EF4-FFF2-40B4-BE49-F238E27FC236}">
                  <a16:creationId xmlns="" xmlns:a16="http://schemas.microsoft.com/office/drawing/2014/main" id="{129CD04F-833A-427B-9B22-B29024345BC7}"/>
                </a:ext>
              </a:extLst>
            </p:cNvPr>
            <p:cNvSpPr/>
            <p:nvPr/>
          </p:nvSpPr>
          <p:spPr>
            <a:xfrm>
              <a:off x="7042581" y="2047470"/>
              <a:ext cx="28280" cy="86654"/>
            </a:xfrm>
            <a:custGeom>
              <a:avLst/>
              <a:gdLst/>
              <a:ahLst/>
              <a:cxnLst/>
              <a:rect l="l" t="t" r="r" b="b"/>
              <a:pathLst>
                <a:path w="1885" h="5776" extrusionOk="0">
                  <a:moveTo>
                    <a:pt x="0" y="0"/>
                  </a:moveTo>
                  <a:cubicBezTo>
                    <a:pt x="243" y="152"/>
                    <a:pt x="486" y="365"/>
                    <a:pt x="669" y="608"/>
                  </a:cubicBezTo>
                  <a:cubicBezTo>
                    <a:pt x="1064" y="1216"/>
                    <a:pt x="1338" y="1915"/>
                    <a:pt x="1489" y="2645"/>
                  </a:cubicBezTo>
                  <a:cubicBezTo>
                    <a:pt x="1641" y="3374"/>
                    <a:pt x="1733" y="4104"/>
                    <a:pt x="1733" y="4864"/>
                  </a:cubicBezTo>
                  <a:cubicBezTo>
                    <a:pt x="1733" y="5167"/>
                    <a:pt x="1733" y="5471"/>
                    <a:pt x="1733" y="5775"/>
                  </a:cubicBezTo>
                  <a:cubicBezTo>
                    <a:pt x="1824" y="5471"/>
                    <a:pt x="1854" y="5167"/>
                    <a:pt x="1854" y="4864"/>
                  </a:cubicBezTo>
                  <a:cubicBezTo>
                    <a:pt x="1885" y="4104"/>
                    <a:pt x="1824" y="3344"/>
                    <a:pt x="1641" y="2614"/>
                  </a:cubicBezTo>
                  <a:cubicBezTo>
                    <a:pt x="1520" y="1854"/>
                    <a:pt x="1216" y="1155"/>
                    <a:pt x="760" y="547"/>
                  </a:cubicBezTo>
                  <a:cubicBezTo>
                    <a:pt x="608" y="365"/>
                    <a:pt x="456" y="213"/>
                    <a:pt x="243" y="91"/>
                  </a:cubicBezTo>
                  <a:cubicBezTo>
                    <a:pt x="182" y="31"/>
                    <a:pt x="91" y="0"/>
                    <a:pt x="0"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 name="Google Shape;3591;p70">
              <a:extLst>
                <a:ext uri="{FF2B5EF4-FFF2-40B4-BE49-F238E27FC236}">
                  <a16:creationId xmlns="" xmlns:a16="http://schemas.microsoft.com/office/drawing/2014/main" id="{73A2B4D4-A85A-42EB-AC34-EE2B4DD71872}"/>
                </a:ext>
              </a:extLst>
            </p:cNvPr>
            <p:cNvSpPr/>
            <p:nvPr/>
          </p:nvSpPr>
          <p:spPr>
            <a:xfrm>
              <a:off x="7085443" y="1770673"/>
              <a:ext cx="134542" cy="290943"/>
            </a:xfrm>
            <a:custGeom>
              <a:avLst/>
              <a:gdLst/>
              <a:ahLst/>
              <a:cxnLst/>
              <a:rect l="l" t="t" r="r" b="b"/>
              <a:pathLst>
                <a:path w="8968" h="19393" extrusionOk="0">
                  <a:moveTo>
                    <a:pt x="8967" y="0"/>
                  </a:moveTo>
                  <a:lnTo>
                    <a:pt x="8967" y="0"/>
                  </a:lnTo>
                  <a:cubicBezTo>
                    <a:pt x="8906" y="61"/>
                    <a:pt x="8845" y="122"/>
                    <a:pt x="8815" y="182"/>
                  </a:cubicBezTo>
                  <a:cubicBezTo>
                    <a:pt x="8724" y="274"/>
                    <a:pt x="8602" y="456"/>
                    <a:pt x="8420" y="669"/>
                  </a:cubicBezTo>
                  <a:cubicBezTo>
                    <a:pt x="8086" y="1125"/>
                    <a:pt x="7630" y="1763"/>
                    <a:pt x="7082" y="2614"/>
                  </a:cubicBezTo>
                  <a:cubicBezTo>
                    <a:pt x="6535" y="3617"/>
                    <a:pt x="5867" y="4590"/>
                    <a:pt x="5137" y="5471"/>
                  </a:cubicBezTo>
                  <a:cubicBezTo>
                    <a:pt x="4651" y="5988"/>
                    <a:pt x="4225" y="6505"/>
                    <a:pt x="3800" y="7052"/>
                  </a:cubicBezTo>
                  <a:cubicBezTo>
                    <a:pt x="3374" y="7660"/>
                    <a:pt x="3009" y="8328"/>
                    <a:pt x="2706" y="8997"/>
                  </a:cubicBezTo>
                  <a:cubicBezTo>
                    <a:pt x="2067" y="10365"/>
                    <a:pt x="1581" y="11733"/>
                    <a:pt x="1095" y="12949"/>
                  </a:cubicBezTo>
                  <a:cubicBezTo>
                    <a:pt x="608" y="14012"/>
                    <a:pt x="274" y="15137"/>
                    <a:pt x="91" y="16292"/>
                  </a:cubicBezTo>
                  <a:cubicBezTo>
                    <a:pt x="0" y="17082"/>
                    <a:pt x="91" y="17903"/>
                    <a:pt x="395" y="18633"/>
                  </a:cubicBezTo>
                  <a:cubicBezTo>
                    <a:pt x="456" y="18845"/>
                    <a:pt x="578" y="19028"/>
                    <a:pt x="699" y="19210"/>
                  </a:cubicBezTo>
                  <a:cubicBezTo>
                    <a:pt x="730" y="19271"/>
                    <a:pt x="760" y="19332"/>
                    <a:pt x="821" y="19392"/>
                  </a:cubicBezTo>
                  <a:cubicBezTo>
                    <a:pt x="669" y="19119"/>
                    <a:pt x="547" y="18876"/>
                    <a:pt x="426" y="18572"/>
                  </a:cubicBezTo>
                  <a:cubicBezTo>
                    <a:pt x="152" y="17842"/>
                    <a:pt x="91" y="17082"/>
                    <a:pt x="183" y="16292"/>
                  </a:cubicBezTo>
                  <a:cubicBezTo>
                    <a:pt x="395" y="15167"/>
                    <a:pt x="730" y="14043"/>
                    <a:pt x="1186" y="13009"/>
                  </a:cubicBezTo>
                  <a:cubicBezTo>
                    <a:pt x="1702" y="11794"/>
                    <a:pt x="2189" y="10426"/>
                    <a:pt x="2827" y="9058"/>
                  </a:cubicBezTo>
                  <a:cubicBezTo>
                    <a:pt x="3131" y="8389"/>
                    <a:pt x="3496" y="7751"/>
                    <a:pt x="3921" y="7143"/>
                  </a:cubicBezTo>
                  <a:cubicBezTo>
                    <a:pt x="4316" y="6566"/>
                    <a:pt x="4803" y="6079"/>
                    <a:pt x="5228" y="5562"/>
                  </a:cubicBezTo>
                  <a:cubicBezTo>
                    <a:pt x="5958" y="4681"/>
                    <a:pt x="6627" y="3708"/>
                    <a:pt x="7174" y="2675"/>
                  </a:cubicBezTo>
                  <a:cubicBezTo>
                    <a:pt x="7690" y="1824"/>
                    <a:pt x="8146" y="1155"/>
                    <a:pt x="8450" y="699"/>
                  </a:cubicBezTo>
                  <a:lnTo>
                    <a:pt x="8845" y="182"/>
                  </a:lnTo>
                  <a:cubicBezTo>
                    <a:pt x="8876" y="122"/>
                    <a:pt x="8937" y="61"/>
                    <a:pt x="8967"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9" name="Google Shape;3592;p70">
              <a:extLst>
                <a:ext uri="{FF2B5EF4-FFF2-40B4-BE49-F238E27FC236}">
                  <a16:creationId xmlns="" xmlns:a16="http://schemas.microsoft.com/office/drawing/2014/main" id="{32B284AD-7CC9-445B-8042-DAD08D938683}"/>
                </a:ext>
              </a:extLst>
            </p:cNvPr>
            <p:cNvSpPr/>
            <p:nvPr/>
          </p:nvSpPr>
          <p:spPr>
            <a:xfrm>
              <a:off x="7076772" y="2062052"/>
              <a:ext cx="15528" cy="138188"/>
            </a:xfrm>
            <a:custGeom>
              <a:avLst/>
              <a:gdLst/>
              <a:ahLst/>
              <a:cxnLst/>
              <a:rect l="l" t="t" r="r" b="b"/>
              <a:pathLst>
                <a:path w="1035" h="9211" extrusionOk="0">
                  <a:moveTo>
                    <a:pt x="852" y="1"/>
                  </a:moveTo>
                  <a:lnTo>
                    <a:pt x="852" y="1"/>
                  </a:lnTo>
                  <a:cubicBezTo>
                    <a:pt x="821" y="1"/>
                    <a:pt x="882" y="518"/>
                    <a:pt x="882" y="1338"/>
                  </a:cubicBezTo>
                  <a:cubicBezTo>
                    <a:pt x="882" y="2433"/>
                    <a:pt x="791" y="3527"/>
                    <a:pt x="639" y="4591"/>
                  </a:cubicBezTo>
                  <a:cubicBezTo>
                    <a:pt x="457" y="5837"/>
                    <a:pt x="274" y="6961"/>
                    <a:pt x="122" y="7843"/>
                  </a:cubicBezTo>
                  <a:cubicBezTo>
                    <a:pt x="92" y="8268"/>
                    <a:pt x="31" y="8603"/>
                    <a:pt x="1" y="8816"/>
                  </a:cubicBezTo>
                  <a:cubicBezTo>
                    <a:pt x="1" y="8968"/>
                    <a:pt x="1" y="9089"/>
                    <a:pt x="1" y="9211"/>
                  </a:cubicBezTo>
                  <a:cubicBezTo>
                    <a:pt x="31" y="9089"/>
                    <a:pt x="62" y="8968"/>
                    <a:pt x="62" y="8846"/>
                  </a:cubicBezTo>
                  <a:cubicBezTo>
                    <a:pt x="122" y="8603"/>
                    <a:pt x="183" y="8268"/>
                    <a:pt x="244" y="7873"/>
                  </a:cubicBezTo>
                  <a:cubicBezTo>
                    <a:pt x="426" y="7053"/>
                    <a:pt x="609" y="5928"/>
                    <a:pt x="791" y="4651"/>
                  </a:cubicBezTo>
                  <a:cubicBezTo>
                    <a:pt x="973" y="3557"/>
                    <a:pt x="1034" y="2463"/>
                    <a:pt x="1004" y="1369"/>
                  </a:cubicBezTo>
                  <a:cubicBezTo>
                    <a:pt x="1004" y="1156"/>
                    <a:pt x="973" y="974"/>
                    <a:pt x="973" y="791"/>
                  </a:cubicBezTo>
                  <a:cubicBezTo>
                    <a:pt x="943" y="639"/>
                    <a:pt x="913" y="487"/>
                    <a:pt x="913" y="366"/>
                  </a:cubicBezTo>
                  <a:cubicBezTo>
                    <a:pt x="913" y="244"/>
                    <a:pt x="882" y="122"/>
                    <a:pt x="852"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0" name="Google Shape;3593;p70">
              <a:extLst>
                <a:ext uri="{FF2B5EF4-FFF2-40B4-BE49-F238E27FC236}">
                  <a16:creationId xmlns="" xmlns:a16="http://schemas.microsoft.com/office/drawing/2014/main" id="{0B33BB50-C4D5-45FC-A1D9-DD6D09589A4A}"/>
                </a:ext>
              </a:extLst>
            </p:cNvPr>
            <p:cNvSpPr/>
            <p:nvPr/>
          </p:nvSpPr>
          <p:spPr>
            <a:xfrm>
              <a:off x="7043481" y="2046554"/>
              <a:ext cx="38781" cy="76183"/>
            </a:xfrm>
            <a:custGeom>
              <a:avLst/>
              <a:gdLst/>
              <a:ahLst/>
              <a:cxnLst/>
              <a:rect l="l" t="t" r="r" b="b"/>
              <a:pathLst>
                <a:path w="2585" h="5078" extrusionOk="0">
                  <a:moveTo>
                    <a:pt x="1" y="0"/>
                  </a:moveTo>
                  <a:cubicBezTo>
                    <a:pt x="730" y="578"/>
                    <a:pt x="974" y="1277"/>
                    <a:pt x="1217" y="2159"/>
                  </a:cubicBezTo>
                  <a:cubicBezTo>
                    <a:pt x="1460" y="3040"/>
                    <a:pt x="1551" y="3952"/>
                    <a:pt x="1764" y="4833"/>
                  </a:cubicBezTo>
                  <a:cubicBezTo>
                    <a:pt x="1764" y="4894"/>
                    <a:pt x="1794" y="4955"/>
                    <a:pt x="1825" y="5016"/>
                  </a:cubicBezTo>
                  <a:cubicBezTo>
                    <a:pt x="1868" y="5059"/>
                    <a:pt x="1922" y="5078"/>
                    <a:pt x="1979" y="5078"/>
                  </a:cubicBezTo>
                  <a:cubicBezTo>
                    <a:pt x="2121" y="5078"/>
                    <a:pt x="2285" y="4963"/>
                    <a:pt x="2372" y="4833"/>
                  </a:cubicBezTo>
                  <a:cubicBezTo>
                    <a:pt x="2554" y="4408"/>
                    <a:pt x="2585" y="3921"/>
                    <a:pt x="2433" y="3496"/>
                  </a:cubicBezTo>
                  <a:cubicBezTo>
                    <a:pt x="2341" y="2736"/>
                    <a:pt x="2098" y="2007"/>
                    <a:pt x="1733" y="1307"/>
                  </a:cubicBezTo>
                  <a:cubicBezTo>
                    <a:pt x="1369" y="669"/>
                    <a:pt x="761" y="183"/>
                    <a:pt x="3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1" name="Google Shape;3594;p70">
              <a:extLst>
                <a:ext uri="{FF2B5EF4-FFF2-40B4-BE49-F238E27FC236}">
                  <a16:creationId xmlns="" xmlns:a16="http://schemas.microsoft.com/office/drawing/2014/main" id="{396C917C-8373-49F3-931F-75E88B85128E}"/>
                </a:ext>
              </a:extLst>
            </p:cNvPr>
            <p:cNvSpPr/>
            <p:nvPr/>
          </p:nvSpPr>
          <p:spPr>
            <a:xfrm>
              <a:off x="7240479" y="1737383"/>
              <a:ext cx="276826" cy="694511"/>
            </a:xfrm>
            <a:custGeom>
              <a:avLst/>
              <a:gdLst/>
              <a:ahLst/>
              <a:cxnLst/>
              <a:rect l="l" t="t" r="r" b="b"/>
              <a:pathLst>
                <a:path w="18452" h="46293" extrusionOk="0">
                  <a:moveTo>
                    <a:pt x="7509" y="0"/>
                  </a:moveTo>
                  <a:cubicBezTo>
                    <a:pt x="7509" y="0"/>
                    <a:pt x="7782" y="2341"/>
                    <a:pt x="7782" y="2584"/>
                  </a:cubicBezTo>
                  <a:cubicBezTo>
                    <a:pt x="7813" y="2797"/>
                    <a:pt x="4712" y="9818"/>
                    <a:pt x="3527" y="13040"/>
                  </a:cubicBezTo>
                  <a:cubicBezTo>
                    <a:pt x="2311" y="16292"/>
                    <a:pt x="730" y="23952"/>
                    <a:pt x="366" y="26931"/>
                  </a:cubicBezTo>
                  <a:cubicBezTo>
                    <a:pt x="1" y="29940"/>
                    <a:pt x="1399" y="46293"/>
                    <a:pt x="1399" y="46293"/>
                  </a:cubicBezTo>
                  <a:lnTo>
                    <a:pt x="17873" y="40639"/>
                  </a:lnTo>
                  <a:cubicBezTo>
                    <a:pt x="17357" y="35897"/>
                    <a:pt x="12889" y="26414"/>
                    <a:pt x="12889" y="26414"/>
                  </a:cubicBezTo>
                  <a:lnTo>
                    <a:pt x="14652" y="16596"/>
                  </a:lnTo>
                  <a:cubicBezTo>
                    <a:pt x="14652" y="16596"/>
                    <a:pt x="18451" y="4408"/>
                    <a:pt x="17691" y="3526"/>
                  </a:cubicBezTo>
                  <a:cubicBezTo>
                    <a:pt x="16931" y="2614"/>
                    <a:pt x="10761" y="1398"/>
                    <a:pt x="10761" y="1398"/>
                  </a:cubicBezTo>
                  <a:lnTo>
                    <a:pt x="9667" y="243"/>
                  </a:lnTo>
                  <a:lnTo>
                    <a:pt x="7509" y="0"/>
                  </a:lnTo>
                  <a:close/>
                </a:path>
              </a:pathLst>
            </a:custGeom>
            <a:solidFill>
              <a:srgbClr val="B7D5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 name="Google Shape;3595;p70">
              <a:extLst>
                <a:ext uri="{FF2B5EF4-FFF2-40B4-BE49-F238E27FC236}">
                  <a16:creationId xmlns="" xmlns:a16="http://schemas.microsoft.com/office/drawing/2014/main" id="{B5DC8820-CD18-4926-885E-8AF117C000BA}"/>
                </a:ext>
              </a:extLst>
            </p:cNvPr>
            <p:cNvSpPr/>
            <p:nvPr/>
          </p:nvSpPr>
          <p:spPr>
            <a:xfrm>
              <a:off x="7249150" y="2104209"/>
              <a:ext cx="190622" cy="65786"/>
            </a:xfrm>
            <a:custGeom>
              <a:avLst/>
              <a:gdLst/>
              <a:ahLst/>
              <a:cxnLst/>
              <a:rect l="l" t="t" r="r" b="b"/>
              <a:pathLst>
                <a:path w="12706" h="4385" extrusionOk="0">
                  <a:moveTo>
                    <a:pt x="2486" y="0"/>
                  </a:moveTo>
                  <a:cubicBezTo>
                    <a:pt x="2236" y="0"/>
                    <a:pt x="1985" y="24"/>
                    <a:pt x="1733" y="78"/>
                  </a:cubicBezTo>
                  <a:cubicBezTo>
                    <a:pt x="1064" y="230"/>
                    <a:pt x="760" y="230"/>
                    <a:pt x="92" y="413"/>
                  </a:cubicBezTo>
                  <a:lnTo>
                    <a:pt x="0" y="960"/>
                  </a:lnTo>
                  <a:cubicBezTo>
                    <a:pt x="372" y="1130"/>
                    <a:pt x="825" y="1166"/>
                    <a:pt x="1302" y="1166"/>
                  </a:cubicBezTo>
                  <a:cubicBezTo>
                    <a:pt x="1658" y="1166"/>
                    <a:pt x="2028" y="1146"/>
                    <a:pt x="2386" y="1146"/>
                  </a:cubicBezTo>
                  <a:cubicBezTo>
                    <a:pt x="2919" y="1146"/>
                    <a:pt x="3428" y="1191"/>
                    <a:pt x="3830" y="1416"/>
                  </a:cubicBezTo>
                  <a:cubicBezTo>
                    <a:pt x="4165" y="1659"/>
                    <a:pt x="4469" y="1902"/>
                    <a:pt x="4772" y="2176"/>
                  </a:cubicBezTo>
                  <a:cubicBezTo>
                    <a:pt x="5168" y="2480"/>
                    <a:pt x="5624" y="2692"/>
                    <a:pt x="6079" y="2875"/>
                  </a:cubicBezTo>
                  <a:cubicBezTo>
                    <a:pt x="7022" y="3240"/>
                    <a:pt x="7994" y="3604"/>
                    <a:pt x="8937" y="3939"/>
                  </a:cubicBezTo>
                  <a:cubicBezTo>
                    <a:pt x="9609" y="4177"/>
                    <a:pt x="10281" y="4385"/>
                    <a:pt x="10943" y="4385"/>
                  </a:cubicBezTo>
                  <a:cubicBezTo>
                    <a:pt x="11208" y="4385"/>
                    <a:pt x="11472" y="4351"/>
                    <a:pt x="11733" y="4273"/>
                  </a:cubicBezTo>
                  <a:cubicBezTo>
                    <a:pt x="12037" y="4212"/>
                    <a:pt x="12311" y="4030"/>
                    <a:pt x="12493" y="3787"/>
                  </a:cubicBezTo>
                  <a:cubicBezTo>
                    <a:pt x="12675" y="3544"/>
                    <a:pt x="12706" y="3209"/>
                    <a:pt x="12584" y="2936"/>
                  </a:cubicBezTo>
                  <a:cubicBezTo>
                    <a:pt x="12463" y="2753"/>
                    <a:pt x="12250" y="2601"/>
                    <a:pt x="12037" y="2510"/>
                  </a:cubicBezTo>
                  <a:cubicBezTo>
                    <a:pt x="10365" y="1750"/>
                    <a:pt x="8481" y="1750"/>
                    <a:pt x="6718" y="1233"/>
                  </a:cubicBezTo>
                  <a:cubicBezTo>
                    <a:pt x="5320" y="793"/>
                    <a:pt x="3922" y="0"/>
                    <a:pt x="248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 name="Google Shape;3596;p70">
              <a:extLst>
                <a:ext uri="{FF2B5EF4-FFF2-40B4-BE49-F238E27FC236}">
                  <a16:creationId xmlns="" xmlns:a16="http://schemas.microsoft.com/office/drawing/2014/main" id="{1683BFCB-3CBF-4B7E-AC03-971BD510DAB4}"/>
                </a:ext>
              </a:extLst>
            </p:cNvPr>
            <p:cNvSpPr/>
            <p:nvPr/>
          </p:nvSpPr>
          <p:spPr>
            <a:xfrm>
              <a:off x="7320292" y="1775789"/>
              <a:ext cx="281822" cy="393216"/>
            </a:xfrm>
            <a:custGeom>
              <a:avLst/>
              <a:gdLst/>
              <a:ahLst/>
              <a:cxnLst/>
              <a:rect l="l" t="t" r="r" b="b"/>
              <a:pathLst>
                <a:path w="18785" h="26210" extrusionOk="0">
                  <a:moveTo>
                    <a:pt x="10397" y="0"/>
                  </a:moveTo>
                  <a:cubicBezTo>
                    <a:pt x="10293" y="0"/>
                    <a:pt x="10200" y="18"/>
                    <a:pt x="10122" y="54"/>
                  </a:cubicBezTo>
                  <a:cubicBezTo>
                    <a:pt x="9879" y="145"/>
                    <a:pt x="7447" y="5373"/>
                    <a:pt x="6961" y="7957"/>
                  </a:cubicBezTo>
                  <a:cubicBezTo>
                    <a:pt x="6474" y="10571"/>
                    <a:pt x="9879" y="18140"/>
                    <a:pt x="9879" y="18140"/>
                  </a:cubicBezTo>
                  <a:lnTo>
                    <a:pt x="638" y="18018"/>
                  </a:lnTo>
                  <a:lnTo>
                    <a:pt x="0" y="22608"/>
                  </a:lnTo>
                  <a:cubicBezTo>
                    <a:pt x="0" y="22608"/>
                    <a:pt x="8632" y="25191"/>
                    <a:pt x="11490" y="25739"/>
                  </a:cubicBezTo>
                  <a:cubicBezTo>
                    <a:pt x="12878" y="26007"/>
                    <a:pt x="14266" y="26210"/>
                    <a:pt x="15409" y="26210"/>
                  </a:cubicBezTo>
                  <a:cubicBezTo>
                    <a:pt x="16594" y="26210"/>
                    <a:pt x="17516" y="25992"/>
                    <a:pt x="17903" y="25404"/>
                  </a:cubicBezTo>
                  <a:cubicBezTo>
                    <a:pt x="18359" y="24675"/>
                    <a:pt x="18663" y="23884"/>
                    <a:pt x="18785" y="23033"/>
                  </a:cubicBezTo>
                  <a:lnTo>
                    <a:pt x="17022" y="13519"/>
                  </a:lnTo>
                  <a:lnTo>
                    <a:pt x="15502" y="7562"/>
                  </a:lnTo>
                  <a:cubicBezTo>
                    <a:pt x="15502" y="7562"/>
                    <a:pt x="15228" y="4887"/>
                    <a:pt x="14529" y="3337"/>
                  </a:cubicBezTo>
                  <a:cubicBezTo>
                    <a:pt x="13890" y="1948"/>
                    <a:pt x="11499" y="0"/>
                    <a:pt x="10397" y="0"/>
                  </a:cubicBezTo>
                  <a:close/>
                </a:path>
              </a:pathLst>
            </a:custGeom>
            <a:solidFill>
              <a:srgbClr val="B7D5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4" name="Google Shape;3597;p70">
              <a:extLst>
                <a:ext uri="{FF2B5EF4-FFF2-40B4-BE49-F238E27FC236}">
                  <a16:creationId xmlns="" xmlns:a16="http://schemas.microsoft.com/office/drawing/2014/main" id="{3BB08D1E-71D1-4C99-9068-79825BD938EB}"/>
                </a:ext>
              </a:extLst>
            </p:cNvPr>
            <p:cNvSpPr/>
            <p:nvPr/>
          </p:nvSpPr>
          <p:spPr>
            <a:xfrm>
              <a:off x="7273319" y="1764282"/>
              <a:ext cx="125421" cy="286383"/>
            </a:xfrm>
            <a:custGeom>
              <a:avLst/>
              <a:gdLst/>
              <a:ahLst/>
              <a:cxnLst/>
              <a:rect l="l" t="t" r="r" b="b"/>
              <a:pathLst>
                <a:path w="8360" h="19089" extrusionOk="0">
                  <a:moveTo>
                    <a:pt x="8359" y="1"/>
                  </a:moveTo>
                  <a:lnTo>
                    <a:pt x="8359" y="1"/>
                  </a:lnTo>
                  <a:cubicBezTo>
                    <a:pt x="8359" y="183"/>
                    <a:pt x="8329" y="396"/>
                    <a:pt x="8298" y="700"/>
                  </a:cubicBezTo>
                  <a:cubicBezTo>
                    <a:pt x="8268" y="1277"/>
                    <a:pt x="8177" y="2128"/>
                    <a:pt x="7964" y="3162"/>
                  </a:cubicBezTo>
                  <a:cubicBezTo>
                    <a:pt x="7751" y="4408"/>
                    <a:pt x="7447" y="5593"/>
                    <a:pt x="7022" y="6779"/>
                  </a:cubicBezTo>
                  <a:cubicBezTo>
                    <a:pt x="6809" y="7447"/>
                    <a:pt x="6535" y="8116"/>
                    <a:pt x="6231" y="8815"/>
                  </a:cubicBezTo>
                  <a:cubicBezTo>
                    <a:pt x="6171" y="8998"/>
                    <a:pt x="6079" y="9180"/>
                    <a:pt x="5988" y="9332"/>
                  </a:cubicBezTo>
                  <a:cubicBezTo>
                    <a:pt x="5867" y="9484"/>
                    <a:pt x="5715" y="9575"/>
                    <a:pt x="5532" y="9606"/>
                  </a:cubicBezTo>
                  <a:lnTo>
                    <a:pt x="4408" y="9970"/>
                  </a:lnTo>
                  <a:lnTo>
                    <a:pt x="4013" y="10062"/>
                  </a:lnTo>
                  <a:lnTo>
                    <a:pt x="3861" y="10122"/>
                  </a:lnTo>
                  <a:lnTo>
                    <a:pt x="4013" y="10213"/>
                  </a:lnTo>
                  <a:lnTo>
                    <a:pt x="4043" y="10234"/>
                  </a:lnTo>
                  <a:lnTo>
                    <a:pt x="4043" y="10234"/>
                  </a:lnTo>
                  <a:lnTo>
                    <a:pt x="4043" y="10244"/>
                  </a:lnTo>
                  <a:lnTo>
                    <a:pt x="4053" y="10241"/>
                  </a:lnTo>
                  <a:lnTo>
                    <a:pt x="4053" y="10241"/>
                  </a:lnTo>
                  <a:lnTo>
                    <a:pt x="5354" y="11118"/>
                  </a:lnTo>
                  <a:lnTo>
                    <a:pt x="5354" y="11118"/>
                  </a:lnTo>
                  <a:lnTo>
                    <a:pt x="1520" y="16779"/>
                  </a:lnTo>
                  <a:lnTo>
                    <a:pt x="395" y="18451"/>
                  </a:lnTo>
                  <a:lnTo>
                    <a:pt x="92" y="18937"/>
                  </a:lnTo>
                  <a:cubicBezTo>
                    <a:pt x="61" y="18967"/>
                    <a:pt x="31" y="19028"/>
                    <a:pt x="0" y="19089"/>
                  </a:cubicBezTo>
                  <a:cubicBezTo>
                    <a:pt x="31" y="19059"/>
                    <a:pt x="92" y="18998"/>
                    <a:pt x="122" y="18937"/>
                  </a:cubicBezTo>
                  <a:lnTo>
                    <a:pt x="426" y="18511"/>
                  </a:lnTo>
                  <a:lnTo>
                    <a:pt x="1611" y="16840"/>
                  </a:lnTo>
                  <a:lnTo>
                    <a:pt x="5502" y="11125"/>
                  </a:lnTo>
                  <a:lnTo>
                    <a:pt x="5532" y="11065"/>
                  </a:lnTo>
                  <a:lnTo>
                    <a:pt x="5472" y="11004"/>
                  </a:lnTo>
                  <a:lnTo>
                    <a:pt x="4199" y="10192"/>
                  </a:lnTo>
                  <a:lnTo>
                    <a:pt x="4199" y="10192"/>
                  </a:lnTo>
                  <a:lnTo>
                    <a:pt x="4408" y="10122"/>
                  </a:lnTo>
                  <a:lnTo>
                    <a:pt x="5563" y="9758"/>
                  </a:lnTo>
                  <a:cubicBezTo>
                    <a:pt x="5745" y="9727"/>
                    <a:pt x="5958" y="9606"/>
                    <a:pt x="6079" y="9423"/>
                  </a:cubicBezTo>
                  <a:cubicBezTo>
                    <a:pt x="6171" y="9241"/>
                    <a:pt x="6262" y="9058"/>
                    <a:pt x="6353" y="8876"/>
                  </a:cubicBezTo>
                  <a:cubicBezTo>
                    <a:pt x="6657" y="8177"/>
                    <a:pt x="6900" y="7478"/>
                    <a:pt x="7143" y="6840"/>
                  </a:cubicBezTo>
                  <a:cubicBezTo>
                    <a:pt x="7538" y="5654"/>
                    <a:pt x="7842" y="4438"/>
                    <a:pt x="8055" y="3192"/>
                  </a:cubicBezTo>
                  <a:cubicBezTo>
                    <a:pt x="8177" y="2371"/>
                    <a:pt x="8298" y="1520"/>
                    <a:pt x="8329" y="700"/>
                  </a:cubicBezTo>
                  <a:cubicBezTo>
                    <a:pt x="8359" y="365"/>
                    <a:pt x="8359" y="153"/>
                    <a:pt x="8359"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5" name="Google Shape;3598;p70">
              <a:extLst>
                <a:ext uri="{FF2B5EF4-FFF2-40B4-BE49-F238E27FC236}">
                  <a16:creationId xmlns="" xmlns:a16="http://schemas.microsoft.com/office/drawing/2014/main" id="{0B194DDB-69D4-4B04-8120-46A9343AE0D0}"/>
                </a:ext>
              </a:extLst>
            </p:cNvPr>
            <p:cNvSpPr/>
            <p:nvPr/>
          </p:nvSpPr>
          <p:spPr>
            <a:xfrm>
              <a:off x="7419699" y="1777965"/>
              <a:ext cx="58840" cy="247166"/>
            </a:xfrm>
            <a:custGeom>
              <a:avLst/>
              <a:gdLst/>
              <a:ahLst/>
              <a:cxnLst/>
              <a:rect l="l" t="t" r="r" b="b"/>
              <a:pathLst>
                <a:path w="3922" h="16475" extrusionOk="0">
                  <a:moveTo>
                    <a:pt x="3709" y="0"/>
                  </a:moveTo>
                  <a:cubicBezTo>
                    <a:pt x="3526" y="0"/>
                    <a:pt x="3344" y="31"/>
                    <a:pt x="3192" y="92"/>
                  </a:cubicBezTo>
                  <a:cubicBezTo>
                    <a:pt x="2554" y="335"/>
                    <a:pt x="2037" y="791"/>
                    <a:pt x="1672" y="1338"/>
                  </a:cubicBezTo>
                  <a:cubicBezTo>
                    <a:pt x="1399" y="1733"/>
                    <a:pt x="1186" y="2128"/>
                    <a:pt x="1003" y="2554"/>
                  </a:cubicBezTo>
                  <a:cubicBezTo>
                    <a:pt x="791" y="3040"/>
                    <a:pt x="608" y="3526"/>
                    <a:pt x="456" y="4043"/>
                  </a:cubicBezTo>
                  <a:cubicBezTo>
                    <a:pt x="122" y="5198"/>
                    <a:pt x="0" y="6414"/>
                    <a:pt x="31" y="7599"/>
                  </a:cubicBezTo>
                  <a:cubicBezTo>
                    <a:pt x="61" y="8238"/>
                    <a:pt x="152" y="8846"/>
                    <a:pt x="335" y="9453"/>
                  </a:cubicBezTo>
                  <a:cubicBezTo>
                    <a:pt x="487" y="10031"/>
                    <a:pt x="639" y="10608"/>
                    <a:pt x="791" y="11125"/>
                  </a:cubicBezTo>
                  <a:cubicBezTo>
                    <a:pt x="1095" y="12189"/>
                    <a:pt x="1368" y="13162"/>
                    <a:pt x="1611" y="13952"/>
                  </a:cubicBezTo>
                  <a:cubicBezTo>
                    <a:pt x="1885" y="14742"/>
                    <a:pt x="2098" y="15381"/>
                    <a:pt x="2280" y="15806"/>
                  </a:cubicBezTo>
                  <a:cubicBezTo>
                    <a:pt x="2402" y="16019"/>
                    <a:pt x="2462" y="16201"/>
                    <a:pt x="2523" y="16292"/>
                  </a:cubicBezTo>
                  <a:cubicBezTo>
                    <a:pt x="2554" y="16353"/>
                    <a:pt x="2584" y="16414"/>
                    <a:pt x="2614" y="16475"/>
                  </a:cubicBezTo>
                  <a:cubicBezTo>
                    <a:pt x="2584" y="16414"/>
                    <a:pt x="2584" y="16353"/>
                    <a:pt x="2554" y="16292"/>
                  </a:cubicBezTo>
                  <a:cubicBezTo>
                    <a:pt x="2493" y="16171"/>
                    <a:pt x="2432" y="16019"/>
                    <a:pt x="2341" y="15806"/>
                  </a:cubicBezTo>
                  <a:cubicBezTo>
                    <a:pt x="2189" y="15350"/>
                    <a:pt x="1976" y="14712"/>
                    <a:pt x="1733" y="13922"/>
                  </a:cubicBezTo>
                  <a:cubicBezTo>
                    <a:pt x="1490" y="13101"/>
                    <a:pt x="1186" y="12159"/>
                    <a:pt x="943" y="11095"/>
                  </a:cubicBezTo>
                  <a:cubicBezTo>
                    <a:pt x="669" y="10031"/>
                    <a:pt x="244" y="8876"/>
                    <a:pt x="213" y="7599"/>
                  </a:cubicBezTo>
                  <a:cubicBezTo>
                    <a:pt x="152" y="6414"/>
                    <a:pt x="304" y="5228"/>
                    <a:pt x="608" y="4073"/>
                  </a:cubicBezTo>
                  <a:cubicBezTo>
                    <a:pt x="760" y="3587"/>
                    <a:pt x="912" y="3070"/>
                    <a:pt x="1125" y="2614"/>
                  </a:cubicBezTo>
                  <a:cubicBezTo>
                    <a:pt x="1307" y="2189"/>
                    <a:pt x="1520" y="1794"/>
                    <a:pt x="1763" y="1399"/>
                  </a:cubicBezTo>
                  <a:cubicBezTo>
                    <a:pt x="2098" y="852"/>
                    <a:pt x="2614" y="426"/>
                    <a:pt x="3222" y="152"/>
                  </a:cubicBezTo>
                  <a:cubicBezTo>
                    <a:pt x="3435" y="61"/>
                    <a:pt x="3678" y="31"/>
                    <a:pt x="3921"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6" name="Google Shape;3599;p70">
              <a:extLst>
                <a:ext uri="{FF2B5EF4-FFF2-40B4-BE49-F238E27FC236}">
                  <a16:creationId xmlns="" xmlns:a16="http://schemas.microsoft.com/office/drawing/2014/main" id="{71FEC953-1ECC-423A-ABE2-C160C0E45405}"/>
                </a:ext>
              </a:extLst>
            </p:cNvPr>
            <p:cNvSpPr/>
            <p:nvPr/>
          </p:nvSpPr>
          <p:spPr>
            <a:xfrm>
              <a:off x="7318912" y="2043764"/>
              <a:ext cx="205684" cy="105858"/>
            </a:xfrm>
            <a:custGeom>
              <a:avLst/>
              <a:gdLst/>
              <a:ahLst/>
              <a:cxnLst/>
              <a:rect l="l" t="t" r="r" b="b"/>
              <a:pathLst>
                <a:path w="13710" h="7056" extrusionOk="0">
                  <a:moveTo>
                    <a:pt x="4546" y="0"/>
                  </a:moveTo>
                  <a:cubicBezTo>
                    <a:pt x="3348" y="0"/>
                    <a:pt x="2077" y="20"/>
                    <a:pt x="761" y="65"/>
                  </a:cubicBezTo>
                  <a:lnTo>
                    <a:pt x="700" y="65"/>
                  </a:lnTo>
                  <a:lnTo>
                    <a:pt x="700" y="186"/>
                  </a:lnTo>
                  <a:lnTo>
                    <a:pt x="1" y="4746"/>
                  </a:lnTo>
                  <a:lnTo>
                    <a:pt x="1" y="4807"/>
                  </a:lnTo>
                  <a:lnTo>
                    <a:pt x="92" y="4807"/>
                  </a:lnTo>
                  <a:lnTo>
                    <a:pt x="5898" y="6478"/>
                  </a:lnTo>
                  <a:lnTo>
                    <a:pt x="7569" y="6904"/>
                  </a:lnTo>
                  <a:lnTo>
                    <a:pt x="8025" y="7025"/>
                  </a:lnTo>
                  <a:lnTo>
                    <a:pt x="8025" y="7025"/>
                  </a:lnTo>
                  <a:lnTo>
                    <a:pt x="7600" y="6904"/>
                  </a:lnTo>
                  <a:lnTo>
                    <a:pt x="5928" y="6387"/>
                  </a:lnTo>
                  <a:lnTo>
                    <a:pt x="163" y="4706"/>
                  </a:lnTo>
                  <a:lnTo>
                    <a:pt x="163" y="4706"/>
                  </a:lnTo>
                  <a:cubicBezTo>
                    <a:pt x="374" y="3298"/>
                    <a:pt x="613" y="1801"/>
                    <a:pt x="852" y="217"/>
                  </a:cubicBezTo>
                  <a:lnTo>
                    <a:pt x="852" y="214"/>
                  </a:lnTo>
                  <a:lnTo>
                    <a:pt x="852" y="214"/>
                  </a:lnTo>
                  <a:cubicBezTo>
                    <a:pt x="2058" y="174"/>
                    <a:pt x="3226" y="158"/>
                    <a:pt x="4333" y="158"/>
                  </a:cubicBezTo>
                  <a:cubicBezTo>
                    <a:pt x="6485" y="158"/>
                    <a:pt x="8408" y="218"/>
                    <a:pt x="9940" y="278"/>
                  </a:cubicBezTo>
                  <a:cubicBezTo>
                    <a:pt x="11095" y="338"/>
                    <a:pt x="12038" y="399"/>
                    <a:pt x="12706" y="430"/>
                  </a:cubicBezTo>
                  <a:lnTo>
                    <a:pt x="13466" y="490"/>
                  </a:lnTo>
                  <a:lnTo>
                    <a:pt x="13709" y="490"/>
                  </a:lnTo>
                  <a:cubicBezTo>
                    <a:pt x="13649" y="460"/>
                    <a:pt x="13557" y="460"/>
                    <a:pt x="13466" y="460"/>
                  </a:cubicBezTo>
                  <a:lnTo>
                    <a:pt x="12706" y="369"/>
                  </a:lnTo>
                  <a:cubicBezTo>
                    <a:pt x="12038" y="308"/>
                    <a:pt x="11095" y="247"/>
                    <a:pt x="9940" y="156"/>
                  </a:cubicBezTo>
                  <a:cubicBezTo>
                    <a:pt x="8459" y="60"/>
                    <a:pt x="6612" y="0"/>
                    <a:pt x="4546" y="0"/>
                  </a:cubicBezTo>
                  <a:close/>
                  <a:moveTo>
                    <a:pt x="8025" y="7025"/>
                  </a:moveTo>
                  <a:cubicBezTo>
                    <a:pt x="8086" y="7056"/>
                    <a:pt x="8117" y="7056"/>
                    <a:pt x="8177" y="7056"/>
                  </a:cubicBezTo>
                  <a:cubicBezTo>
                    <a:pt x="8147" y="7025"/>
                    <a:pt x="8086" y="7025"/>
                    <a:pt x="8025" y="7025"/>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7" name="Google Shape;3600;p70">
              <a:extLst>
                <a:ext uri="{FF2B5EF4-FFF2-40B4-BE49-F238E27FC236}">
                  <a16:creationId xmlns="" xmlns:a16="http://schemas.microsoft.com/office/drawing/2014/main" id="{0268B618-C560-4ADA-893C-DDCE407F1807}"/>
                </a:ext>
              </a:extLst>
            </p:cNvPr>
            <p:cNvSpPr/>
            <p:nvPr/>
          </p:nvSpPr>
          <p:spPr>
            <a:xfrm>
              <a:off x="7466207" y="2037313"/>
              <a:ext cx="54744" cy="11117"/>
            </a:xfrm>
            <a:custGeom>
              <a:avLst/>
              <a:gdLst/>
              <a:ahLst/>
              <a:cxnLst/>
              <a:rect l="l" t="t" r="r" b="b"/>
              <a:pathLst>
                <a:path w="3649" h="741" extrusionOk="0">
                  <a:moveTo>
                    <a:pt x="3329" y="1"/>
                  </a:moveTo>
                  <a:cubicBezTo>
                    <a:pt x="2798" y="1"/>
                    <a:pt x="2270" y="64"/>
                    <a:pt x="1764" y="191"/>
                  </a:cubicBezTo>
                  <a:cubicBezTo>
                    <a:pt x="1156" y="312"/>
                    <a:pt x="548" y="495"/>
                    <a:pt x="1" y="738"/>
                  </a:cubicBezTo>
                  <a:cubicBezTo>
                    <a:pt x="1" y="740"/>
                    <a:pt x="4" y="741"/>
                    <a:pt x="11" y="741"/>
                  </a:cubicBezTo>
                  <a:cubicBezTo>
                    <a:pt x="108" y="741"/>
                    <a:pt x="884" y="544"/>
                    <a:pt x="1794" y="373"/>
                  </a:cubicBezTo>
                  <a:cubicBezTo>
                    <a:pt x="2797" y="160"/>
                    <a:pt x="3648" y="69"/>
                    <a:pt x="3648" y="9"/>
                  </a:cubicBezTo>
                  <a:cubicBezTo>
                    <a:pt x="3542" y="3"/>
                    <a:pt x="3435" y="1"/>
                    <a:pt x="3329"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8" name="Google Shape;3601;p70">
              <a:extLst>
                <a:ext uri="{FF2B5EF4-FFF2-40B4-BE49-F238E27FC236}">
                  <a16:creationId xmlns="" xmlns:a16="http://schemas.microsoft.com/office/drawing/2014/main" id="{974D6350-7C66-4900-9C81-F09D700D1DFB}"/>
                </a:ext>
              </a:extLst>
            </p:cNvPr>
            <p:cNvSpPr/>
            <p:nvPr/>
          </p:nvSpPr>
          <p:spPr>
            <a:xfrm>
              <a:off x="7266928" y="2283069"/>
              <a:ext cx="30575" cy="29495"/>
            </a:xfrm>
            <a:custGeom>
              <a:avLst/>
              <a:gdLst/>
              <a:ahLst/>
              <a:cxnLst/>
              <a:rect l="l" t="t" r="r" b="b"/>
              <a:pathLst>
                <a:path w="2038" h="1966" extrusionOk="0">
                  <a:moveTo>
                    <a:pt x="1083" y="0"/>
                  </a:moveTo>
                  <a:cubicBezTo>
                    <a:pt x="957" y="0"/>
                    <a:pt x="829" y="25"/>
                    <a:pt x="700" y="72"/>
                  </a:cubicBezTo>
                  <a:cubicBezTo>
                    <a:pt x="426" y="193"/>
                    <a:pt x="244" y="406"/>
                    <a:pt x="153" y="710"/>
                  </a:cubicBezTo>
                  <a:cubicBezTo>
                    <a:pt x="1" y="1227"/>
                    <a:pt x="274" y="1774"/>
                    <a:pt x="821" y="1926"/>
                  </a:cubicBezTo>
                  <a:cubicBezTo>
                    <a:pt x="910" y="1952"/>
                    <a:pt x="1004" y="1966"/>
                    <a:pt x="1098" y="1966"/>
                  </a:cubicBezTo>
                  <a:cubicBezTo>
                    <a:pt x="1328" y="1966"/>
                    <a:pt x="1561" y="1885"/>
                    <a:pt x="1733" y="1713"/>
                  </a:cubicBezTo>
                  <a:cubicBezTo>
                    <a:pt x="1885" y="1591"/>
                    <a:pt x="2007" y="1379"/>
                    <a:pt x="2037" y="1166"/>
                  </a:cubicBezTo>
                  <a:cubicBezTo>
                    <a:pt x="2037" y="1105"/>
                    <a:pt x="2037" y="1014"/>
                    <a:pt x="2037" y="923"/>
                  </a:cubicBezTo>
                  <a:cubicBezTo>
                    <a:pt x="2007" y="923"/>
                    <a:pt x="2007" y="1014"/>
                    <a:pt x="1976" y="1166"/>
                  </a:cubicBezTo>
                  <a:cubicBezTo>
                    <a:pt x="1916" y="1348"/>
                    <a:pt x="1825" y="1500"/>
                    <a:pt x="1673" y="1622"/>
                  </a:cubicBezTo>
                  <a:cubicBezTo>
                    <a:pt x="1505" y="1748"/>
                    <a:pt x="1322" y="1816"/>
                    <a:pt x="1135" y="1816"/>
                  </a:cubicBezTo>
                  <a:cubicBezTo>
                    <a:pt x="1052" y="1816"/>
                    <a:pt x="967" y="1802"/>
                    <a:pt x="882" y="1774"/>
                  </a:cubicBezTo>
                  <a:cubicBezTo>
                    <a:pt x="639" y="1713"/>
                    <a:pt x="457" y="1531"/>
                    <a:pt x="366" y="1318"/>
                  </a:cubicBezTo>
                  <a:cubicBezTo>
                    <a:pt x="183" y="892"/>
                    <a:pt x="366" y="406"/>
                    <a:pt x="791" y="224"/>
                  </a:cubicBezTo>
                  <a:cubicBezTo>
                    <a:pt x="905" y="173"/>
                    <a:pt x="1019" y="148"/>
                    <a:pt x="1131" y="148"/>
                  </a:cubicBezTo>
                  <a:cubicBezTo>
                    <a:pt x="1288" y="148"/>
                    <a:pt x="1440" y="196"/>
                    <a:pt x="1581" y="284"/>
                  </a:cubicBezTo>
                  <a:cubicBezTo>
                    <a:pt x="1764" y="375"/>
                    <a:pt x="1885" y="527"/>
                    <a:pt x="1946" y="710"/>
                  </a:cubicBezTo>
                  <a:cubicBezTo>
                    <a:pt x="2007" y="862"/>
                    <a:pt x="2037" y="923"/>
                    <a:pt x="2037" y="923"/>
                  </a:cubicBezTo>
                  <a:cubicBezTo>
                    <a:pt x="2037" y="862"/>
                    <a:pt x="2037" y="771"/>
                    <a:pt x="2007" y="710"/>
                  </a:cubicBezTo>
                  <a:cubicBezTo>
                    <a:pt x="1946" y="497"/>
                    <a:pt x="1825" y="315"/>
                    <a:pt x="1642" y="193"/>
                  </a:cubicBezTo>
                  <a:cubicBezTo>
                    <a:pt x="1474" y="62"/>
                    <a:pt x="1283" y="0"/>
                    <a:pt x="1083"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9" name="Google Shape;3602;p70">
              <a:extLst>
                <a:ext uri="{FF2B5EF4-FFF2-40B4-BE49-F238E27FC236}">
                  <a16:creationId xmlns="" xmlns:a16="http://schemas.microsoft.com/office/drawing/2014/main" id="{6B4D4D76-BFF9-46E9-A853-E31C75490653}"/>
                </a:ext>
              </a:extLst>
            </p:cNvPr>
            <p:cNvSpPr/>
            <p:nvPr/>
          </p:nvSpPr>
          <p:spPr>
            <a:xfrm>
              <a:off x="7274235" y="1847726"/>
              <a:ext cx="112189" cy="200673"/>
            </a:xfrm>
            <a:custGeom>
              <a:avLst/>
              <a:gdLst/>
              <a:ahLst/>
              <a:cxnLst/>
              <a:rect l="l" t="t" r="r" b="b"/>
              <a:pathLst>
                <a:path w="7478" h="13376" extrusionOk="0">
                  <a:moveTo>
                    <a:pt x="7477" y="1"/>
                  </a:moveTo>
                  <a:lnTo>
                    <a:pt x="7477" y="1"/>
                  </a:lnTo>
                  <a:cubicBezTo>
                    <a:pt x="7265" y="700"/>
                    <a:pt x="6748" y="1825"/>
                    <a:pt x="6535" y="2524"/>
                  </a:cubicBezTo>
                  <a:cubicBezTo>
                    <a:pt x="6414" y="3041"/>
                    <a:pt x="6201" y="3527"/>
                    <a:pt x="5866" y="3922"/>
                  </a:cubicBezTo>
                  <a:cubicBezTo>
                    <a:pt x="5289" y="4469"/>
                    <a:pt x="4651" y="4317"/>
                    <a:pt x="3982" y="4591"/>
                  </a:cubicBezTo>
                  <a:cubicBezTo>
                    <a:pt x="4438" y="4682"/>
                    <a:pt x="5015" y="5199"/>
                    <a:pt x="5380" y="5503"/>
                  </a:cubicBezTo>
                  <a:cubicBezTo>
                    <a:pt x="3801" y="8046"/>
                    <a:pt x="311" y="12980"/>
                    <a:pt x="46" y="13353"/>
                  </a:cubicBezTo>
                  <a:lnTo>
                    <a:pt x="46" y="13353"/>
                  </a:lnTo>
                  <a:cubicBezTo>
                    <a:pt x="2302" y="12250"/>
                    <a:pt x="3930" y="10016"/>
                    <a:pt x="5198" y="7813"/>
                  </a:cubicBezTo>
                  <a:cubicBezTo>
                    <a:pt x="5471" y="7326"/>
                    <a:pt x="5745" y="6840"/>
                    <a:pt x="5988" y="6354"/>
                  </a:cubicBezTo>
                  <a:cubicBezTo>
                    <a:pt x="6170" y="6110"/>
                    <a:pt x="6262" y="5807"/>
                    <a:pt x="6292" y="5503"/>
                  </a:cubicBezTo>
                  <a:cubicBezTo>
                    <a:pt x="6322" y="5205"/>
                    <a:pt x="6119" y="4908"/>
                    <a:pt x="5826" y="4838"/>
                  </a:cubicBezTo>
                  <a:lnTo>
                    <a:pt x="5826" y="4838"/>
                  </a:lnTo>
                  <a:cubicBezTo>
                    <a:pt x="5887" y="4851"/>
                    <a:pt x="5948" y="4857"/>
                    <a:pt x="6008" y="4857"/>
                  </a:cubicBezTo>
                  <a:cubicBezTo>
                    <a:pt x="6331" y="4857"/>
                    <a:pt x="6632" y="4680"/>
                    <a:pt x="6809" y="4378"/>
                  </a:cubicBezTo>
                  <a:cubicBezTo>
                    <a:pt x="6991" y="4044"/>
                    <a:pt x="7082" y="3648"/>
                    <a:pt x="7113" y="3284"/>
                  </a:cubicBezTo>
                  <a:cubicBezTo>
                    <a:pt x="7204" y="2341"/>
                    <a:pt x="7356" y="943"/>
                    <a:pt x="7477" y="1"/>
                  </a:cubicBezTo>
                  <a:close/>
                  <a:moveTo>
                    <a:pt x="46" y="13353"/>
                  </a:moveTo>
                  <a:cubicBezTo>
                    <a:pt x="31" y="13360"/>
                    <a:pt x="16" y="13368"/>
                    <a:pt x="0" y="13375"/>
                  </a:cubicBezTo>
                  <a:lnTo>
                    <a:pt x="31" y="13375"/>
                  </a:lnTo>
                  <a:cubicBezTo>
                    <a:pt x="31" y="13375"/>
                    <a:pt x="36" y="13367"/>
                    <a:pt x="46" y="13353"/>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40" name="Google Shape;3603;p70">
              <a:extLst>
                <a:ext uri="{FF2B5EF4-FFF2-40B4-BE49-F238E27FC236}">
                  <a16:creationId xmlns="" xmlns:a16="http://schemas.microsoft.com/office/drawing/2014/main" id="{7D62EAB0-0EAD-49A7-831E-36640CB9D14D}"/>
                </a:ext>
              </a:extLst>
            </p:cNvPr>
            <p:cNvSpPr/>
            <p:nvPr/>
          </p:nvSpPr>
          <p:spPr>
            <a:xfrm>
              <a:off x="6969609" y="1953989"/>
              <a:ext cx="356639" cy="370292"/>
            </a:xfrm>
            <a:custGeom>
              <a:avLst/>
              <a:gdLst/>
              <a:ahLst/>
              <a:cxnLst/>
              <a:rect l="l" t="t" r="r" b="b"/>
              <a:pathLst>
                <a:path w="23772" h="24682" extrusionOk="0">
                  <a:moveTo>
                    <a:pt x="9849" y="0"/>
                  </a:moveTo>
                  <a:lnTo>
                    <a:pt x="1" y="9332"/>
                  </a:lnTo>
                  <a:lnTo>
                    <a:pt x="13466" y="24681"/>
                  </a:lnTo>
                  <a:cubicBezTo>
                    <a:pt x="13466" y="24681"/>
                    <a:pt x="23772" y="14134"/>
                    <a:pt x="23349" y="14134"/>
                  </a:cubicBezTo>
                  <a:cubicBezTo>
                    <a:pt x="23347" y="14134"/>
                    <a:pt x="23346" y="14134"/>
                    <a:pt x="23345" y="14134"/>
                  </a:cubicBezTo>
                  <a:cubicBezTo>
                    <a:pt x="23344" y="14134"/>
                    <a:pt x="23344" y="14134"/>
                    <a:pt x="23344" y="14134"/>
                  </a:cubicBezTo>
                  <a:cubicBezTo>
                    <a:pt x="23103" y="14134"/>
                    <a:pt x="9849" y="0"/>
                    <a:pt x="9849" y="0"/>
                  </a:cubicBezTo>
                  <a:close/>
                </a:path>
              </a:pathLst>
            </a:custGeom>
            <a:solidFill>
              <a:srgbClr val="455A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41" name="Google Shape;3604;p70">
              <a:extLst>
                <a:ext uri="{FF2B5EF4-FFF2-40B4-BE49-F238E27FC236}">
                  <a16:creationId xmlns="" xmlns:a16="http://schemas.microsoft.com/office/drawing/2014/main" id="{A6C272B5-B2B0-49D1-8945-A8E3CD874CEE}"/>
                </a:ext>
              </a:extLst>
            </p:cNvPr>
            <p:cNvSpPr/>
            <p:nvPr/>
          </p:nvSpPr>
          <p:spPr>
            <a:xfrm>
              <a:off x="7121914" y="2023751"/>
              <a:ext cx="206134" cy="98056"/>
            </a:xfrm>
            <a:custGeom>
              <a:avLst/>
              <a:gdLst/>
              <a:ahLst/>
              <a:cxnLst/>
              <a:rect l="l" t="t" r="r" b="b"/>
              <a:pathLst>
                <a:path w="13740" h="6536" extrusionOk="0">
                  <a:moveTo>
                    <a:pt x="5199" y="1"/>
                  </a:moveTo>
                  <a:lnTo>
                    <a:pt x="1582" y="548"/>
                  </a:lnTo>
                  <a:lnTo>
                    <a:pt x="1" y="2675"/>
                  </a:lnTo>
                  <a:cubicBezTo>
                    <a:pt x="1" y="2675"/>
                    <a:pt x="27" y="3172"/>
                    <a:pt x="321" y="3172"/>
                  </a:cubicBezTo>
                  <a:cubicBezTo>
                    <a:pt x="344" y="3172"/>
                    <a:pt x="369" y="3168"/>
                    <a:pt x="396" y="3162"/>
                  </a:cubicBezTo>
                  <a:cubicBezTo>
                    <a:pt x="670" y="3040"/>
                    <a:pt x="913" y="2858"/>
                    <a:pt x="1156" y="2645"/>
                  </a:cubicBezTo>
                  <a:lnTo>
                    <a:pt x="1278" y="4165"/>
                  </a:lnTo>
                  <a:cubicBezTo>
                    <a:pt x="1278" y="4165"/>
                    <a:pt x="1526" y="4426"/>
                    <a:pt x="1791" y="4426"/>
                  </a:cubicBezTo>
                  <a:cubicBezTo>
                    <a:pt x="1930" y="4426"/>
                    <a:pt x="2074" y="4354"/>
                    <a:pt x="2189" y="4134"/>
                  </a:cubicBezTo>
                  <a:lnTo>
                    <a:pt x="2615" y="5259"/>
                  </a:lnTo>
                  <a:cubicBezTo>
                    <a:pt x="2615" y="5259"/>
                    <a:pt x="2809" y="5466"/>
                    <a:pt x="3021" y="5466"/>
                  </a:cubicBezTo>
                  <a:cubicBezTo>
                    <a:pt x="3133" y="5466"/>
                    <a:pt x="3250" y="5408"/>
                    <a:pt x="3344" y="5229"/>
                  </a:cubicBezTo>
                  <a:lnTo>
                    <a:pt x="3983" y="6536"/>
                  </a:lnTo>
                  <a:cubicBezTo>
                    <a:pt x="4226" y="6445"/>
                    <a:pt x="4469" y="6262"/>
                    <a:pt x="4591" y="6019"/>
                  </a:cubicBezTo>
                  <a:cubicBezTo>
                    <a:pt x="4682" y="5806"/>
                    <a:pt x="4712" y="5563"/>
                    <a:pt x="4651" y="5350"/>
                  </a:cubicBezTo>
                  <a:lnTo>
                    <a:pt x="4651" y="5350"/>
                  </a:lnTo>
                  <a:cubicBezTo>
                    <a:pt x="4652" y="5350"/>
                    <a:pt x="6445" y="5563"/>
                    <a:pt x="7205" y="5745"/>
                  </a:cubicBezTo>
                  <a:cubicBezTo>
                    <a:pt x="7395" y="5791"/>
                    <a:pt x="7763" y="5808"/>
                    <a:pt x="8209" y="5808"/>
                  </a:cubicBezTo>
                  <a:cubicBezTo>
                    <a:pt x="9547" y="5808"/>
                    <a:pt x="11582" y="5654"/>
                    <a:pt x="11582" y="5654"/>
                  </a:cubicBezTo>
                  <a:lnTo>
                    <a:pt x="13101" y="6019"/>
                  </a:lnTo>
                  <a:lnTo>
                    <a:pt x="13740" y="2037"/>
                  </a:lnTo>
                  <a:lnTo>
                    <a:pt x="10579" y="2098"/>
                  </a:lnTo>
                  <a:lnTo>
                    <a:pt x="5199" y="1"/>
                  </a:lnTo>
                  <a:close/>
                </a:path>
              </a:pathLst>
            </a:custGeom>
            <a:solidFill>
              <a:srgbClr val="FBCE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42" name="Google Shape;3605;p70">
              <a:extLst>
                <a:ext uri="{FF2B5EF4-FFF2-40B4-BE49-F238E27FC236}">
                  <a16:creationId xmlns="" xmlns:a16="http://schemas.microsoft.com/office/drawing/2014/main" id="{2A0A48E0-051B-4EE2-9C7E-C38EC3A73184}"/>
                </a:ext>
              </a:extLst>
            </p:cNvPr>
            <p:cNvSpPr/>
            <p:nvPr/>
          </p:nvSpPr>
          <p:spPr>
            <a:xfrm>
              <a:off x="7138792" y="2030712"/>
              <a:ext cx="50183" cy="35466"/>
            </a:xfrm>
            <a:custGeom>
              <a:avLst/>
              <a:gdLst/>
              <a:ahLst/>
              <a:cxnLst/>
              <a:rect l="l" t="t" r="r" b="b"/>
              <a:pathLst>
                <a:path w="3345" h="2364" extrusionOk="0">
                  <a:moveTo>
                    <a:pt x="2938" y="0"/>
                  </a:moveTo>
                  <a:cubicBezTo>
                    <a:pt x="2848" y="0"/>
                    <a:pt x="2759" y="17"/>
                    <a:pt x="2675" y="53"/>
                  </a:cubicBezTo>
                  <a:cubicBezTo>
                    <a:pt x="2432" y="84"/>
                    <a:pt x="2189" y="145"/>
                    <a:pt x="1976" y="236"/>
                  </a:cubicBezTo>
                  <a:cubicBezTo>
                    <a:pt x="1672" y="327"/>
                    <a:pt x="1399" y="449"/>
                    <a:pt x="1125" y="540"/>
                  </a:cubicBezTo>
                  <a:cubicBezTo>
                    <a:pt x="852" y="661"/>
                    <a:pt x="578" y="813"/>
                    <a:pt x="335" y="996"/>
                  </a:cubicBezTo>
                  <a:cubicBezTo>
                    <a:pt x="213" y="1087"/>
                    <a:pt x="122" y="1208"/>
                    <a:pt x="92" y="1360"/>
                  </a:cubicBezTo>
                  <a:cubicBezTo>
                    <a:pt x="61" y="1452"/>
                    <a:pt x="61" y="1573"/>
                    <a:pt x="61" y="1695"/>
                  </a:cubicBezTo>
                  <a:cubicBezTo>
                    <a:pt x="1" y="1908"/>
                    <a:pt x="31" y="2151"/>
                    <a:pt x="92" y="2363"/>
                  </a:cubicBezTo>
                  <a:cubicBezTo>
                    <a:pt x="92" y="2363"/>
                    <a:pt x="122" y="2120"/>
                    <a:pt x="183" y="1695"/>
                  </a:cubicBezTo>
                  <a:cubicBezTo>
                    <a:pt x="183" y="1604"/>
                    <a:pt x="213" y="1482"/>
                    <a:pt x="244" y="1391"/>
                  </a:cubicBezTo>
                  <a:cubicBezTo>
                    <a:pt x="274" y="1269"/>
                    <a:pt x="335" y="1178"/>
                    <a:pt x="426" y="1117"/>
                  </a:cubicBezTo>
                  <a:cubicBezTo>
                    <a:pt x="669" y="965"/>
                    <a:pt x="912" y="813"/>
                    <a:pt x="1186" y="692"/>
                  </a:cubicBezTo>
                  <a:cubicBezTo>
                    <a:pt x="1490" y="570"/>
                    <a:pt x="1764" y="479"/>
                    <a:pt x="2007" y="388"/>
                  </a:cubicBezTo>
                  <a:cubicBezTo>
                    <a:pt x="2280" y="297"/>
                    <a:pt x="2493" y="205"/>
                    <a:pt x="2706" y="145"/>
                  </a:cubicBezTo>
                  <a:cubicBezTo>
                    <a:pt x="2856" y="123"/>
                    <a:pt x="3007" y="102"/>
                    <a:pt x="3157" y="102"/>
                  </a:cubicBezTo>
                  <a:cubicBezTo>
                    <a:pt x="3219" y="102"/>
                    <a:pt x="3282" y="105"/>
                    <a:pt x="3344" y="114"/>
                  </a:cubicBezTo>
                  <a:cubicBezTo>
                    <a:pt x="3215" y="41"/>
                    <a:pt x="3075" y="0"/>
                    <a:pt x="2938" y="0"/>
                  </a:cubicBezTo>
                  <a:close/>
                </a:path>
              </a:pathLst>
            </a:custGeom>
            <a:solidFill>
              <a:srgbClr val="8751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43" name="Google Shape;3606;p70">
              <a:extLst>
                <a:ext uri="{FF2B5EF4-FFF2-40B4-BE49-F238E27FC236}">
                  <a16:creationId xmlns="" xmlns:a16="http://schemas.microsoft.com/office/drawing/2014/main" id="{8B78AA0E-CDF3-4294-9A70-B4E0B2B0B624}"/>
                </a:ext>
              </a:extLst>
            </p:cNvPr>
            <p:cNvSpPr/>
            <p:nvPr/>
          </p:nvSpPr>
          <p:spPr>
            <a:xfrm>
              <a:off x="7151559" y="2048385"/>
              <a:ext cx="42427" cy="37401"/>
            </a:xfrm>
            <a:custGeom>
              <a:avLst/>
              <a:gdLst/>
              <a:ahLst/>
              <a:cxnLst/>
              <a:rect l="l" t="t" r="r" b="b"/>
              <a:pathLst>
                <a:path w="2828" h="2493" extrusionOk="0">
                  <a:moveTo>
                    <a:pt x="2827" y="0"/>
                  </a:moveTo>
                  <a:lnTo>
                    <a:pt x="2827" y="0"/>
                  </a:lnTo>
                  <a:cubicBezTo>
                    <a:pt x="2645" y="30"/>
                    <a:pt x="2432" y="91"/>
                    <a:pt x="2220" y="182"/>
                  </a:cubicBezTo>
                  <a:cubicBezTo>
                    <a:pt x="1855" y="274"/>
                    <a:pt x="1308" y="365"/>
                    <a:pt x="730" y="578"/>
                  </a:cubicBezTo>
                  <a:cubicBezTo>
                    <a:pt x="578" y="608"/>
                    <a:pt x="457" y="699"/>
                    <a:pt x="335" y="790"/>
                  </a:cubicBezTo>
                  <a:cubicBezTo>
                    <a:pt x="244" y="912"/>
                    <a:pt x="183" y="1033"/>
                    <a:pt x="153" y="1185"/>
                  </a:cubicBezTo>
                  <a:cubicBezTo>
                    <a:pt x="31" y="1398"/>
                    <a:pt x="1" y="1641"/>
                    <a:pt x="31" y="1885"/>
                  </a:cubicBezTo>
                  <a:cubicBezTo>
                    <a:pt x="61" y="2037"/>
                    <a:pt x="122" y="2188"/>
                    <a:pt x="183" y="2340"/>
                  </a:cubicBezTo>
                  <a:cubicBezTo>
                    <a:pt x="183" y="2371"/>
                    <a:pt x="213" y="2432"/>
                    <a:pt x="244" y="2492"/>
                  </a:cubicBezTo>
                  <a:cubicBezTo>
                    <a:pt x="244" y="2432"/>
                    <a:pt x="244" y="2371"/>
                    <a:pt x="244" y="2310"/>
                  </a:cubicBezTo>
                  <a:cubicBezTo>
                    <a:pt x="183" y="2158"/>
                    <a:pt x="153" y="2006"/>
                    <a:pt x="153" y="1854"/>
                  </a:cubicBezTo>
                  <a:cubicBezTo>
                    <a:pt x="183" y="1520"/>
                    <a:pt x="274" y="1185"/>
                    <a:pt x="457" y="881"/>
                  </a:cubicBezTo>
                  <a:cubicBezTo>
                    <a:pt x="548" y="821"/>
                    <a:pt x="669" y="760"/>
                    <a:pt x="821" y="730"/>
                  </a:cubicBezTo>
                  <a:cubicBezTo>
                    <a:pt x="1368" y="517"/>
                    <a:pt x="1885" y="395"/>
                    <a:pt x="2280" y="274"/>
                  </a:cubicBezTo>
                  <a:cubicBezTo>
                    <a:pt x="2463" y="213"/>
                    <a:pt x="2675" y="122"/>
                    <a:pt x="2827" y="0"/>
                  </a:cubicBezTo>
                  <a:close/>
                </a:path>
              </a:pathLst>
            </a:custGeom>
            <a:solidFill>
              <a:srgbClr val="8751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44" name="Google Shape;3607;p70">
              <a:extLst>
                <a:ext uri="{FF2B5EF4-FFF2-40B4-BE49-F238E27FC236}">
                  <a16:creationId xmlns="" xmlns:a16="http://schemas.microsoft.com/office/drawing/2014/main" id="{FC4BACB4-E478-4003-833D-434EF6BA4D83}"/>
                </a:ext>
              </a:extLst>
            </p:cNvPr>
            <p:cNvSpPr/>
            <p:nvPr/>
          </p:nvSpPr>
          <p:spPr>
            <a:xfrm>
              <a:off x="7167072" y="2079950"/>
              <a:ext cx="31025" cy="23164"/>
            </a:xfrm>
            <a:custGeom>
              <a:avLst/>
              <a:gdLst/>
              <a:ahLst/>
              <a:cxnLst/>
              <a:rect l="l" t="t" r="r" b="b"/>
              <a:pathLst>
                <a:path w="2068" h="1544" extrusionOk="0">
                  <a:moveTo>
                    <a:pt x="1778" y="1"/>
                  </a:moveTo>
                  <a:cubicBezTo>
                    <a:pt x="1725" y="1"/>
                    <a:pt x="1672" y="9"/>
                    <a:pt x="1611" y="24"/>
                  </a:cubicBezTo>
                  <a:lnTo>
                    <a:pt x="1094" y="24"/>
                  </a:lnTo>
                  <a:cubicBezTo>
                    <a:pt x="882" y="24"/>
                    <a:pt x="669" y="54"/>
                    <a:pt x="456" y="115"/>
                  </a:cubicBezTo>
                  <a:cubicBezTo>
                    <a:pt x="243" y="206"/>
                    <a:pt x="61" y="388"/>
                    <a:pt x="31" y="632"/>
                  </a:cubicBezTo>
                  <a:cubicBezTo>
                    <a:pt x="0" y="814"/>
                    <a:pt x="31" y="996"/>
                    <a:pt x="122" y="1179"/>
                  </a:cubicBezTo>
                  <a:cubicBezTo>
                    <a:pt x="182" y="1300"/>
                    <a:pt x="274" y="1452"/>
                    <a:pt x="395" y="1543"/>
                  </a:cubicBezTo>
                  <a:cubicBezTo>
                    <a:pt x="365" y="1392"/>
                    <a:pt x="304" y="1270"/>
                    <a:pt x="213" y="1118"/>
                  </a:cubicBezTo>
                  <a:cubicBezTo>
                    <a:pt x="152" y="966"/>
                    <a:pt x="152" y="814"/>
                    <a:pt x="182" y="662"/>
                  </a:cubicBezTo>
                  <a:cubicBezTo>
                    <a:pt x="213" y="480"/>
                    <a:pt x="365" y="358"/>
                    <a:pt x="517" y="297"/>
                  </a:cubicBezTo>
                  <a:cubicBezTo>
                    <a:pt x="699" y="236"/>
                    <a:pt x="912" y="176"/>
                    <a:pt x="1094" y="176"/>
                  </a:cubicBezTo>
                  <a:lnTo>
                    <a:pt x="1611" y="145"/>
                  </a:lnTo>
                  <a:cubicBezTo>
                    <a:pt x="1763" y="115"/>
                    <a:pt x="1885" y="84"/>
                    <a:pt x="1945" y="84"/>
                  </a:cubicBezTo>
                  <a:lnTo>
                    <a:pt x="2067" y="84"/>
                  </a:lnTo>
                  <a:cubicBezTo>
                    <a:pt x="2067" y="84"/>
                    <a:pt x="2037" y="24"/>
                    <a:pt x="1945" y="24"/>
                  </a:cubicBezTo>
                  <a:cubicBezTo>
                    <a:pt x="1885" y="9"/>
                    <a:pt x="1831" y="1"/>
                    <a:pt x="1778" y="1"/>
                  </a:cubicBezTo>
                  <a:close/>
                </a:path>
              </a:pathLst>
            </a:custGeom>
            <a:solidFill>
              <a:srgbClr val="8751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45" name="Google Shape;3608;p70">
              <a:extLst>
                <a:ext uri="{FF2B5EF4-FFF2-40B4-BE49-F238E27FC236}">
                  <a16:creationId xmlns="" xmlns:a16="http://schemas.microsoft.com/office/drawing/2014/main" id="{6A337C84-47D2-4CC2-92E9-56277E979976}"/>
                </a:ext>
              </a:extLst>
            </p:cNvPr>
            <p:cNvSpPr/>
            <p:nvPr/>
          </p:nvSpPr>
          <p:spPr>
            <a:xfrm>
              <a:off x="7135146" y="1391275"/>
              <a:ext cx="291859" cy="302795"/>
            </a:xfrm>
            <a:custGeom>
              <a:avLst/>
              <a:gdLst/>
              <a:ahLst/>
              <a:cxnLst/>
              <a:rect l="l" t="t" r="r" b="b"/>
              <a:pathLst>
                <a:path w="19454" h="20183" extrusionOk="0">
                  <a:moveTo>
                    <a:pt x="9107" y="1"/>
                  </a:moveTo>
                  <a:cubicBezTo>
                    <a:pt x="8496" y="1"/>
                    <a:pt x="7872" y="45"/>
                    <a:pt x="7235" y="122"/>
                  </a:cubicBezTo>
                  <a:cubicBezTo>
                    <a:pt x="5928" y="365"/>
                    <a:pt x="4712" y="912"/>
                    <a:pt x="3648" y="1672"/>
                  </a:cubicBezTo>
                  <a:cubicBezTo>
                    <a:pt x="2219" y="2644"/>
                    <a:pt x="1733" y="4407"/>
                    <a:pt x="1155" y="6018"/>
                  </a:cubicBezTo>
                  <a:cubicBezTo>
                    <a:pt x="0" y="9240"/>
                    <a:pt x="548" y="13404"/>
                    <a:pt x="1611" y="14468"/>
                  </a:cubicBezTo>
                  <a:lnTo>
                    <a:pt x="15137" y="20183"/>
                  </a:lnTo>
                  <a:cubicBezTo>
                    <a:pt x="17326" y="18784"/>
                    <a:pt x="18785" y="18116"/>
                    <a:pt x="19180" y="15532"/>
                  </a:cubicBezTo>
                  <a:cubicBezTo>
                    <a:pt x="19454" y="13830"/>
                    <a:pt x="18663" y="10243"/>
                    <a:pt x="18177" y="8541"/>
                  </a:cubicBezTo>
                  <a:cubicBezTo>
                    <a:pt x="17356" y="5806"/>
                    <a:pt x="16536" y="2979"/>
                    <a:pt x="14165" y="1429"/>
                  </a:cubicBezTo>
                  <a:cubicBezTo>
                    <a:pt x="12598" y="384"/>
                    <a:pt x="10912" y="1"/>
                    <a:pt x="9107"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46" name="Google Shape;3609;p70">
              <a:extLst>
                <a:ext uri="{FF2B5EF4-FFF2-40B4-BE49-F238E27FC236}">
                  <a16:creationId xmlns="" xmlns:a16="http://schemas.microsoft.com/office/drawing/2014/main" id="{7BED3ED1-60F2-4972-9442-124177A2A4F2}"/>
                </a:ext>
              </a:extLst>
            </p:cNvPr>
            <p:cNvSpPr/>
            <p:nvPr/>
          </p:nvSpPr>
          <p:spPr>
            <a:xfrm>
              <a:off x="7156120" y="1425856"/>
              <a:ext cx="216171" cy="393336"/>
            </a:xfrm>
            <a:custGeom>
              <a:avLst/>
              <a:gdLst/>
              <a:ahLst/>
              <a:cxnLst/>
              <a:rect l="l" t="t" r="r" b="b"/>
              <a:pathLst>
                <a:path w="14409" h="26218" extrusionOk="0">
                  <a:moveTo>
                    <a:pt x="4174" y="0"/>
                  </a:moveTo>
                  <a:cubicBezTo>
                    <a:pt x="1633" y="0"/>
                    <a:pt x="91" y="3255"/>
                    <a:pt x="61" y="5841"/>
                  </a:cubicBezTo>
                  <a:cubicBezTo>
                    <a:pt x="1" y="8789"/>
                    <a:pt x="61" y="12406"/>
                    <a:pt x="517" y="14565"/>
                  </a:cubicBezTo>
                  <a:cubicBezTo>
                    <a:pt x="1429" y="18972"/>
                    <a:pt x="4864" y="19397"/>
                    <a:pt x="4864" y="19397"/>
                  </a:cubicBezTo>
                  <a:cubicBezTo>
                    <a:pt x="4864" y="19397"/>
                    <a:pt x="4864" y="19458"/>
                    <a:pt x="4955" y="20765"/>
                  </a:cubicBezTo>
                  <a:lnTo>
                    <a:pt x="5077" y="23714"/>
                  </a:lnTo>
                  <a:cubicBezTo>
                    <a:pt x="5724" y="25500"/>
                    <a:pt x="6972" y="26218"/>
                    <a:pt x="8623" y="26218"/>
                  </a:cubicBezTo>
                  <a:cubicBezTo>
                    <a:pt x="10230" y="26218"/>
                    <a:pt x="12219" y="25538"/>
                    <a:pt x="14408" y="24504"/>
                  </a:cubicBezTo>
                  <a:lnTo>
                    <a:pt x="14165" y="3227"/>
                  </a:lnTo>
                  <a:cubicBezTo>
                    <a:pt x="14165" y="2437"/>
                    <a:pt x="13527" y="1768"/>
                    <a:pt x="12706" y="1707"/>
                  </a:cubicBezTo>
                  <a:lnTo>
                    <a:pt x="4347" y="5"/>
                  </a:lnTo>
                  <a:cubicBezTo>
                    <a:pt x="4289" y="2"/>
                    <a:pt x="4231" y="0"/>
                    <a:pt x="4174" y="0"/>
                  </a:cubicBezTo>
                  <a:close/>
                </a:path>
              </a:pathLst>
            </a:custGeom>
            <a:solidFill>
              <a:srgbClr val="FBCE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47" name="Google Shape;3610;p70">
              <a:extLst>
                <a:ext uri="{FF2B5EF4-FFF2-40B4-BE49-F238E27FC236}">
                  <a16:creationId xmlns="" xmlns:a16="http://schemas.microsoft.com/office/drawing/2014/main" id="{70BAEA6B-EEA8-4A26-91F0-7A0CDDA8BC55}"/>
                </a:ext>
              </a:extLst>
            </p:cNvPr>
            <p:cNvSpPr/>
            <p:nvPr/>
          </p:nvSpPr>
          <p:spPr>
            <a:xfrm>
              <a:off x="7177558" y="1556348"/>
              <a:ext cx="17343" cy="16428"/>
            </a:xfrm>
            <a:custGeom>
              <a:avLst/>
              <a:gdLst/>
              <a:ahLst/>
              <a:cxnLst/>
              <a:rect l="l" t="t" r="r" b="b"/>
              <a:pathLst>
                <a:path w="1156" h="1095" extrusionOk="0">
                  <a:moveTo>
                    <a:pt x="578" y="0"/>
                  </a:moveTo>
                  <a:cubicBezTo>
                    <a:pt x="274" y="0"/>
                    <a:pt x="31" y="243"/>
                    <a:pt x="0" y="547"/>
                  </a:cubicBezTo>
                  <a:lnTo>
                    <a:pt x="31" y="547"/>
                  </a:lnTo>
                  <a:cubicBezTo>
                    <a:pt x="31" y="851"/>
                    <a:pt x="274" y="1094"/>
                    <a:pt x="578" y="1094"/>
                  </a:cubicBezTo>
                  <a:cubicBezTo>
                    <a:pt x="882" y="1094"/>
                    <a:pt x="1125" y="882"/>
                    <a:pt x="1155" y="578"/>
                  </a:cubicBezTo>
                  <a:lnTo>
                    <a:pt x="1155" y="547"/>
                  </a:lnTo>
                  <a:cubicBezTo>
                    <a:pt x="1125" y="243"/>
                    <a:pt x="882" y="0"/>
                    <a:pt x="578"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48" name="Google Shape;3611;p70">
              <a:extLst>
                <a:ext uri="{FF2B5EF4-FFF2-40B4-BE49-F238E27FC236}">
                  <a16:creationId xmlns="" xmlns:a16="http://schemas.microsoft.com/office/drawing/2014/main" id="{41E2EAF0-FF9B-49D5-BFA8-9D2313A1BA82}"/>
                </a:ext>
              </a:extLst>
            </p:cNvPr>
            <p:cNvSpPr/>
            <p:nvPr/>
          </p:nvSpPr>
          <p:spPr>
            <a:xfrm>
              <a:off x="7169802" y="1538105"/>
              <a:ext cx="35586" cy="10157"/>
            </a:xfrm>
            <a:custGeom>
              <a:avLst/>
              <a:gdLst/>
              <a:ahLst/>
              <a:cxnLst/>
              <a:rect l="l" t="t" r="r" b="b"/>
              <a:pathLst>
                <a:path w="2372" h="677" extrusionOk="0">
                  <a:moveTo>
                    <a:pt x="1125" y="0"/>
                  </a:moveTo>
                  <a:cubicBezTo>
                    <a:pt x="821" y="31"/>
                    <a:pt x="517" y="152"/>
                    <a:pt x="274" y="335"/>
                  </a:cubicBezTo>
                  <a:cubicBezTo>
                    <a:pt x="61" y="517"/>
                    <a:pt x="0" y="608"/>
                    <a:pt x="61" y="669"/>
                  </a:cubicBezTo>
                  <a:cubicBezTo>
                    <a:pt x="66" y="674"/>
                    <a:pt x="74" y="676"/>
                    <a:pt x="84" y="676"/>
                  </a:cubicBezTo>
                  <a:cubicBezTo>
                    <a:pt x="194" y="676"/>
                    <a:pt x="598" y="393"/>
                    <a:pt x="1156" y="365"/>
                  </a:cubicBezTo>
                  <a:cubicBezTo>
                    <a:pt x="1188" y="364"/>
                    <a:pt x="1219" y="363"/>
                    <a:pt x="1251" y="363"/>
                  </a:cubicBezTo>
                  <a:cubicBezTo>
                    <a:pt x="1751" y="363"/>
                    <a:pt x="2133" y="556"/>
                    <a:pt x="2250" y="556"/>
                  </a:cubicBezTo>
                  <a:cubicBezTo>
                    <a:pt x="2264" y="556"/>
                    <a:pt x="2274" y="554"/>
                    <a:pt x="2280" y="547"/>
                  </a:cubicBezTo>
                  <a:cubicBezTo>
                    <a:pt x="2371" y="456"/>
                    <a:pt x="2250" y="365"/>
                    <a:pt x="2037" y="244"/>
                  </a:cubicBezTo>
                  <a:cubicBezTo>
                    <a:pt x="1763" y="61"/>
                    <a:pt x="1459" y="0"/>
                    <a:pt x="1125"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49" name="Google Shape;3612;p70">
              <a:extLst>
                <a:ext uri="{FF2B5EF4-FFF2-40B4-BE49-F238E27FC236}">
                  <a16:creationId xmlns="" xmlns:a16="http://schemas.microsoft.com/office/drawing/2014/main" id="{5EDB0E12-5E16-4BEE-986B-92871D02D470}"/>
                </a:ext>
              </a:extLst>
            </p:cNvPr>
            <p:cNvSpPr/>
            <p:nvPr/>
          </p:nvSpPr>
          <p:spPr>
            <a:xfrm>
              <a:off x="7260552" y="1552207"/>
              <a:ext cx="16878" cy="16053"/>
            </a:xfrm>
            <a:custGeom>
              <a:avLst/>
              <a:gdLst/>
              <a:ahLst/>
              <a:cxnLst/>
              <a:rect l="l" t="t" r="r" b="b"/>
              <a:pathLst>
                <a:path w="1125" h="1070" extrusionOk="0">
                  <a:moveTo>
                    <a:pt x="501" y="0"/>
                  </a:moveTo>
                  <a:cubicBezTo>
                    <a:pt x="244" y="0"/>
                    <a:pt x="0" y="233"/>
                    <a:pt x="0" y="519"/>
                  </a:cubicBezTo>
                  <a:cubicBezTo>
                    <a:pt x="0" y="823"/>
                    <a:pt x="274" y="1066"/>
                    <a:pt x="578" y="1066"/>
                  </a:cubicBezTo>
                  <a:cubicBezTo>
                    <a:pt x="595" y="1068"/>
                    <a:pt x="612" y="1069"/>
                    <a:pt x="629" y="1069"/>
                  </a:cubicBezTo>
                  <a:cubicBezTo>
                    <a:pt x="909" y="1069"/>
                    <a:pt x="1125" y="836"/>
                    <a:pt x="1125" y="550"/>
                  </a:cubicBezTo>
                  <a:cubicBezTo>
                    <a:pt x="1125" y="246"/>
                    <a:pt x="851" y="3"/>
                    <a:pt x="547" y="3"/>
                  </a:cubicBezTo>
                  <a:cubicBezTo>
                    <a:pt x="532" y="1"/>
                    <a:pt x="516" y="0"/>
                    <a:pt x="501"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0" name="Google Shape;3613;p70">
              <a:extLst>
                <a:ext uri="{FF2B5EF4-FFF2-40B4-BE49-F238E27FC236}">
                  <a16:creationId xmlns="" xmlns:a16="http://schemas.microsoft.com/office/drawing/2014/main" id="{0A68A735-9AAF-49C6-86C4-323986A9E58F}"/>
                </a:ext>
              </a:extLst>
            </p:cNvPr>
            <p:cNvSpPr/>
            <p:nvPr/>
          </p:nvSpPr>
          <p:spPr>
            <a:xfrm>
              <a:off x="7259187" y="1531639"/>
              <a:ext cx="35121" cy="9782"/>
            </a:xfrm>
            <a:custGeom>
              <a:avLst/>
              <a:gdLst/>
              <a:ahLst/>
              <a:cxnLst/>
              <a:rect l="l" t="t" r="r" b="b"/>
              <a:pathLst>
                <a:path w="2341" h="652" extrusionOk="0">
                  <a:moveTo>
                    <a:pt x="1222" y="0"/>
                  </a:moveTo>
                  <a:cubicBezTo>
                    <a:pt x="1179" y="0"/>
                    <a:pt x="1137" y="2"/>
                    <a:pt x="1094" y="6"/>
                  </a:cubicBezTo>
                  <a:cubicBezTo>
                    <a:pt x="790" y="6"/>
                    <a:pt x="517" y="127"/>
                    <a:pt x="274" y="340"/>
                  </a:cubicBezTo>
                  <a:cubicBezTo>
                    <a:pt x="61" y="492"/>
                    <a:pt x="0" y="614"/>
                    <a:pt x="30" y="644"/>
                  </a:cubicBezTo>
                  <a:cubicBezTo>
                    <a:pt x="38" y="649"/>
                    <a:pt x="48" y="652"/>
                    <a:pt x="59" y="652"/>
                  </a:cubicBezTo>
                  <a:cubicBezTo>
                    <a:pt x="189" y="652"/>
                    <a:pt x="567" y="368"/>
                    <a:pt x="1125" y="340"/>
                  </a:cubicBezTo>
                  <a:cubicBezTo>
                    <a:pt x="1646" y="340"/>
                    <a:pt x="2078" y="541"/>
                    <a:pt x="2229" y="541"/>
                  </a:cubicBezTo>
                  <a:cubicBezTo>
                    <a:pt x="2254" y="541"/>
                    <a:pt x="2271" y="536"/>
                    <a:pt x="2280" y="523"/>
                  </a:cubicBezTo>
                  <a:cubicBezTo>
                    <a:pt x="2341" y="462"/>
                    <a:pt x="2219" y="371"/>
                    <a:pt x="2006" y="249"/>
                  </a:cubicBezTo>
                  <a:cubicBezTo>
                    <a:pt x="1794" y="90"/>
                    <a:pt x="1512" y="0"/>
                    <a:pt x="1222"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1" name="Google Shape;3614;p70">
              <a:extLst>
                <a:ext uri="{FF2B5EF4-FFF2-40B4-BE49-F238E27FC236}">
                  <a16:creationId xmlns="" xmlns:a16="http://schemas.microsoft.com/office/drawing/2014/main" id="{7ECA9A6D-9F83-45AE-BA93-81DF7D2261C3}"/>
                </a:ext>
              </a:extLst>
            </p:cNvPr>
            <p:cNvSpPr/>
            <p:nvPr/>
          </p:nvSpPr>
          <p:spPr>
            <a:xfrm>
              <a:off x="7206288" y="1531714"/>
              <a:ext cx="25549" cy="77263"/>
            </a:xfrm>
            <a:custGeom>
              <a:avLst/>
              <a:gdLst/>
              <a:ahLst/>
              <a:cxnLst/>
              <a:rect l="l" t="t" r="r" b="b"/>
              <a:pathLst>
                <a:path w="1703" h="5150" extrusionOk="0">
                  <a:moveTo>
                    <a:pt x="1638" y="0"/>
                  </a:moveTo>
                  <a:cubicBezTo>
                    <a:pt x="1540" y="0"/>
                    <a:pt x="1058" y="1357"/>
                    <a:pt x="486" y="3071"/>
                  </a:cubicBezTo>
                  <a:cubicBezTo>
                    <a:pt x="365" y="3496"/>
                    <a:pt x="243" y="3891"/>
                    <a:pt x="122" y="4287"/>
                  </a:cubicBezTo>
                  <a:cubicBezTo>
                    <a:pt x="31" y="4469"/>
                    <a:pt x="0" y="4682"/>
                    <a:pt x="61" y="4895"/>
                  </a:cubicBezTo>
                  <a:cubicBezTo>
                    <a:pt x="91" y="4986"/>
                    <a:pt x="213" y="5077"/>
                    <a:pt x="335" y="5107"/>
                  </a:cubicBezTo>
                  <a:cubicBezTo>
                    <a:pt x="395" y="5138"/>
                    <a:pt x="486" y="5138"/>
                    <a:pt x="578" y="5138"/>
                  </a:cubicBezTo>
                  <a:cubicBezTo>
                    <a:pt x="667" y="5146"/>
                    <a:pt x="759" y="5150"/>
                    <a:pt x="851" y="5150"/>
                  </a:cubicBezTo>
                  <a:cubicBezTo>
                    <a:pt x="1103" y="5150"/>
                    <a:pt x="1358" y="5121"/>
                    <a:pt x="1581" y="5077"/>
                  </a:cubicBezTo>
                  <a:cubicBezTo>
                    <a:pt x="1277" y="4986"/>
                    <a:pt x="942" y="4955"/>
                    <a:pt x="608" y="4955"/>
                  </a:cubicBezTo>
                  <a:cubicBezTo>
                    <a:pt x="426" y="4955"/>
                    <a:pt x="274" y="4925"/>
                    <a:pt x="243" y="4803"/>
                  </a:cubicBezTo>
                  <a:cubicBezTo>
                    <a:pt x="243" y="4651"/>
                    <a:pt x="274" y="4499"/>
                    <a:pt x="335" y="4347"/>
                  </a:cubicBezTo>
                  <a:cubicBezTo>
                    <a:pt x="456" y="3983"/>
                    <a:pt x="608" y="3557"/>
                    <a:pt x="730" y="3132"/>
                  </a:cubicBezTo>
                  <a:cubicBezTo>
                    <a:pt x="1307" y="1429"/>
                    <a:pt x="1702" y="1"/>
                    <a:pt x="1642" y="1"/>
                  </a:cubicBezTo>
                  <a:cubicBezTo>
                    <a:pt x="1641" y="0"/>
                    <a:pt x="1639" y="0"/>
                    <a:pt x="1638"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2" name="Google Shape;3615;p70">
              <a:extLst>
                <a:ext uri="{FF2B5EF4-FFF2-40B4-BE49-F238E27FC236}">
                  <a16:creationId xmlns="" xmlns:a16="http://schemas.microsoft.com/office/drawing/2014/main" id="{CB5DBC65-A97E-496E-899B-EE7A2E393609}"/>
                </a:ext>
              </a:extLst>
            </p:cNvPr>
            <p:cNvSpPr/>
            <p:nvPr/>
          </p:nvSpPr>
          <p:spPr>
            <a:xfrm>
              <a:off x="7229077" y="1689045"/>
              <a:ext cx="87570" cy="44392"/>
            </a:xfrm>
            <a:custGeom>
              <a:avLst/>
              <a:gdLst/>
              <a:ahLst/>
              <a:cxnLst/>
              <a:rect l="l" t="t" r="r" b="b"/>
              <a:pathLst>
                <a:path w="5837" h="2959" extrusionOk="0">
                  <a:moveTo>
                    <a:pt x="5837" y="0"/>
                  </a:moveTo>
                  <a:lnTo>
                    <a:pt x="5837" y="0"/>
                  </a:lnTo>
                  <a:cubicBezTo>
                    <a:pt x="4074" y="1125"/>
                    <a:pt x="2068" y="1763"/>
                    <a:pt x="1" y="1854"/>
                  </a:cubicBezTo>
                  <a:lnTo>
                    <a:pt x="62" y="2949"/>
                  </a:lnTo>
                  <a:cubicBezTo>
                    <a:pt x="206" y="2956"/>
                    <a:pt x="347" y="2959"/>
                    <a:pt x="485" y="2959"/>
                  </a:cubicBezTo>
                  <a:cubicBezTo>
                    <a:pt x="4585" y="2959"/>
                    <a:pt x="5837" y="0"/>
                    <a:pt x="5837" y="0"/>
                  </a:cubicBezTo>
                  <a:close/>
                </a:path>
              </a:pathLst>
            </a:custGeom>
            <a:solidFill>
              <a:srgbClr val="EB99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3" name="Google Shape;3616;p70">
              <a:extLst>
                <a:ext uri="{FF2B5EF4-FFF2-40B4-BE49-F238E27FC236}">
                  <a16:creationId xmlns="" xmlns:a16="http://schemas.microsoft.com/office/drawing/2014/main" id="{304BA780-F1ED-4108-BF6A-8C9454A74974}"/>
                </a:ext>
              </a:extLst>
            </p:cNvPr>
            <p:cNvSpPr/>
            <p:nvPr/>
          </p:nvSpPr>
          <p:spPr>
            <a:xfrm>
              <a:off x="7228627" y="1622914"/>
              <a:ext cx="28295" cy="24694"/>
            </a:xfrm>
            <a:custGeom>
              <a:avLst/>
              <a:gdLst/>
              <a:ahLst/>
              <a:cxnLst/>
              <a:rect l="l" t="t" r="r" b="b"/>
              <a:pathLst>
                <a:path w="1886" h="1646" extrusionOk="0">
                  <a:moveTo>
                    <a:pt x="1004" y="1"/>
                  </a:moveTo>
                  <a:cubicBezTo>
                    <a:pt x="639" y="1"/>
                    <a:pt x="274" y="183"/>
                    <a:pt x="61" y="518"/>
                  </a:cubicBezTo>
                  <a:cubicBezTo>
                    <a:pt x="1" y="670"/>
                    <a:pt x="1" y="852"/>
                    <a:pt x="61" y="1004"/>
                  </a:cubicBezTo>
                  <a:cubicBezTo>
                    <a:pt x="92" y="1095"/>
                    <a:pt x="61" y="1034"/>
                    <a:pt x="122" y="1095"/>
                  </a:cubicBezTo>
                  <a:cubicBezTo>
                    <a:pt x="365" y="1278"/>
                    <a:pt x="517" y="1582"/>
                    <a:pt x="821" y="1642"/>
                  </a:cubicBezTo>
                  <a:cubicBezTo>
                    <a:pt x="848" y="1645"/>
                    <a:pt x="874" y="1646"/>
                    <a:pt x="900" y="1646"/>
                  </a:cubicBezTo>
                  <a:cubicBezTo>
                    <a:pt x="1234" y="1646"/>
                    <a:pt x="1536" y="1468"/>
                    <a:pt x="1733" y="1186"/>
                  </a:cubicBezTo>
                  <a:cubicBezTo>
                    <a:pt x="1885" y="913"/>
                    <a:pt x="1855" y="609"/>
                    <a:pt x="1703" y="335"/>
                  </a:cubicBezTo>
                  <a:cubicBezTo>
                    <a:pt x="1551" y="123"/>
                    <a:pt x="1277" y="1"/>
                    <a:pt x="1004" y="1"/>
                  </a:cubicBezTo>
                  <a:close/>
                </a:path>
              </a:pathLst>
            </a:custGeom>
            <a:solidFill>
              <a:srgbClr val="EB99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4" name="Google Shape;3617;p70">
              <a:extLst>
                <a:ext uri="{FF2B5EF4-FFF2-40B4-BE49-F238E27FC236}">
                  <a16:creationId xmlns="" xmlns:a16="http://schemas.microsoft.com/office/drawing/2014/main" id="{031C9170-10F9-4022-94AC-8F6B2FC91078}"/>
                </a:ext>
              </a:extLst>
            </p:cNvPr>
            <p:cNvSpPr/>
            <p:nvPr/>
          </p:nvSpPr>
          <p:spPr>
            <a:xfrm>
              <a:off x="7253711" y="1506014"/>
              <a:ext cx="42877" cy="12392"/>
            </a:xfrm>
            <a:custGeom>
              <a:avLst/>
              <a:gdLst/>
              <a:ahLst/>
              <a:cxnLst/>
              <a:rect l="l" t="t" r="r" b="b"/>
              <a:pathLst>
                <a:path w="2858" h="826" extrusionOk="0">
                  <a:moveTo>
                    <a:pt x="1231" y="1"/>
                  </a:moveTo>
                  <a:cubicBezTo>
                    <a:pt x="953" y="1"/>
                    <a:pt x="674" y="40"/>
                    <a:pt x="395" y="133"/>
                  </a:cubicBezTo>
                  <a:cubicBezTo>
                    <a:pt x="152" y="255"/>
                    <a:pt x="0" y="376"/>
                    <a:pt x="31" y="437"/>
                  </a:cubicBezTo>
                  <a:cubicBezTo>
                    <a:pt x="91" y="620"/>
                    <a:pt x="699" y="559"/>
                    <a:pt x="1429" y="650"/>
                  </a:cubicBezTo>
                  <a:cubicBezTo>
                    <a:pt x="1950" y="695"/>
                    <a:pt x="2404" y="825"/>
                    <a:pt x="2639" y="825"/>
                  </a:cubicBezTo>
                  <a:cubicBezTo>
                    <a:pt x="2719" y="825"/>
                    <a:pt x="2774" y="810"/>
                    <a:pt x="2797" y="772"/>
                  </a:cubicBezTo>
                  <a:cubicBezTo>
                    <a:pt x="2857" y="711"/>
                    <a:pt x="2766" y="559"/>
                    <a:pt x="2523" y="407"/>
                  </a:cubicBezTo>
                  <a:cubicBezTo>
                    <a:pt x="2219" y="194"/>
                    <a:pt x="1854" y="72"/>
                    <a:pt x="1490" y="12"/>
                  </a:cubicBezTo>
                  <a:cubicBezTo>
                    <a:pt x="1404" y="4"/>
                    <a:pt x="1317" y="1"/>
                    <a:pt x="1231"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5" name="Google Shape;3618;p70">
              <a:extLst>
                <a:ext uri="{FF2B5EF4-FFF2-40B4-BE49-F238E27FC236}">
                  <a16:creationId xmlns="" xmlns:a16="http://schemas.microsoft.com/office/drawing/2014/main" id="{40744198-9A8A-4850-A656-CC2606B46C13}"/>
                </a:ext>
              </a:extLst>
            </p:cNvPr>
            <p:cNvSpPr/>
            <p:nvPr/>
          </p:nvSpPr>
          <p:spPr>
            <a:xfrm>
              <a:off x="7168437" y="1513816"/>
              <a:ext cx="35121" cy="14567"/>
            </a:xfrm>
            <a:custGeom>
              <a:avLst/>
              <a:gdLst/>
              <a:ahLst/>
              <a:cxnLst/>
              <a:rect l="l" t="t" r="r" b="b"/>
              <a:pathLst>
                <a:path w="2341" h="971" extrusionOk="0">
                  <a:moveTo>
                    <a:pt x="1531" y="1"/>
                  </a:moveTo>
                  <a:cubicBezTo>
                    <a:pt x="1368" y="1"/>
                    <a:pt x="1201" y="24"/>
                    <a:pt x="1034" y="69"/>
                  </a:cubicBezTo>
                  <a:cubicBezTo>
                    <a:pt x="730" y="160"/>
                    <a:pt x="426" y="312"/>
                    <a:pt x="213" y="556"/>
                  </a:cubicBezTo>
                  <a:cubicBezTo>
                    <a:pt x="31" y="738"/>
                    <a:pt x="0" y="890"/>
                    <a:pt x="61" y="951"/>
                  </a:cubicBezTo>
                  <a:cubicBezTo>
                    <a:pt x="84" y="965"/>
                    <a:pt x="114" y="971"/>
                    <a:pt x="149" y="971"/>
                  </a:cubicBezTo>
                  <a:cubicBezTo>
                    <a:pt x="346" y="971"/>
                    <a:pt x="726" y="780"/>
                    <a:pt x="1216" y="677"/>
                  </a:cubicBezTo>
                  <a:cubicBezTo>
                    <a:pt x="1763" y="525"/>
                    <a:pt x="2250" y="525"/>
                    <a:pt x="2310" y="343"/>
                  </a:cubicBezTo>
                  <a:cubicBezTo>
                    <a:pt x="2341" y="282"/>
                    <a:pt x="2250" y="160"/>
                    <a:pt x="2006" y="69"/>
                  </a:cubicBezTo>
                  <a:cubicBezTo>
                    <a:pt x="1854" y="24"/>
                    <a:pt x="1695" y="1"/>
                    <a:pt x="1531"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6" name="Google Shape;3619;p70">
              <a:extLst>
                <a:ext uri="{FF2B5EF4-FFF2-40B4-BE49-F238E27FC236}">
                  <a16:creationId xmlns="" xmlns:a16="http://schemas.microsoft.com/office/drawing/2014/main" id="{639AED3D-8EAB-4B3E-BD0C-3759B2437D9E}"/>
                </a:ext>
              </a:extLst>
            </p:cNvPr>
            <p:cNvSpPr/>
            <p:nvPr/>
          </p:nvSpPr>
          <p:spPr>
            <a:xfrm>
              <a:off x="7218590" y="1407148"/>
              <a:ext cx="171944" cy="147865"/>
            </a:xfrm>
            <a:custGeom>
              <a:avLst/>
              <a:gdLst/>
              <a:ahLst/>
              <a:cxnLst/>
              <a:rect l="l" t="t" r="r" b="b"/>
              <a:pathLst>
                <a:path w="11461" h="9856" extrusionOk="0">
                  <a:moveTo>
                    <a:pt x="3839" y="0"/>
                  </a:moveTo>
                  <a:cubicBezTo>
                    <a:pt x="2581" y="0"/>
                    <a:pt x="1327" y="186"/>
                    <a:pt x="122" y="553"/>
                  </a:cubicBezTo>
                  <a:lnTo>
                    <a:pt x="92" y="735"/>
                  </a:lnTo>
                  <a:cubicBezTo>
                    <a:pt x="1" y="2559"/>
                    <a:pt x="366" y="4352"/>
                    <a:pt x="1247" y="5933"/>
                  </a:cubicBezTo>
                  <a:cubicBezTo>
                    <a:pt x="1460" y="6389"/>
                    <a:pt x="1764" y="6784"/>
                    <a:pt x="2159" y="7118"/>
                  </a:cubicBezTo>
                  <a:cubicBezTo>
                    <a:pt x="2431" y="7368"/>
                    <a:pt x="2805" y="7499"/>
                    <a:pt x="3179" y="7499"/>
                  </a:cubicBezTo>
                  <a:cubicBezTo>
                    <a:pt x="3306" y="7499"/>
                    <a:pt x="3434" y="7484"/>
                    <a:pt x="3557" y="7453"/>
                  </a:cubicBezTo>
                  <a:cubicBezTo>
                    <a:pt x="2736" y="6541"/>
                    <a:pt x="2189" y="5355"/>
                    <a:pt x="2068" y="4140"/>
                  </a:cubicBezTo>
                  <a:lnTo>
                    <a:pt x="2068" y="4140"/>
                  </a:lnTo>
                  <a:cubicBezTo>
                    <a:pt x="2706" y="5355"/>
                    <a:pt x="3344" y="6571"/>
                    <a:pt x="4317" y="7514"/>
                  </a:cubicBezTo>
                  <a:cubicBezTo>
                    <a:pt x="5149" y="8346"/>
                    <a:pt x="6271" y="8933"/>
                    <a:pt x="7415" y="8933"/>
                  </a:cubicBezTo>
                  <a:cubicBezTo>
                    <a:pt x="7608" y="8933"/>
                    <a:pt x="7802" y="8916"/>
                    <a:pt x="7995" y="8881"/>
                  </a:cubicBezTo>
                  <a:lnTo>
                    <a:pt x="7813" y="8000"/>
                  </a:lnTo>
                  <a:lnTo>
                    <a:pt x="7813" y="8000"/>
                  </a:lnTo>
                  <a:cubicBezTo>
                    <a:pt x="8056" y="8638"/>
                    <a:pt x="8481" y="9216"/>
                    <a:pt x="9028" y="9580"/>
                  </a:cubicBezTo>
                  <a:cubicBezTo>
                    <a:pt x="9311" y="9764"/>
                    <a:pt x="9626" y="9856"/>
                    <a:pt x="9937" y="9856"/>
                  </a:cubicBezTo>
                  <a:cubicBezTo>
                    <a:pt x="10296" y="9856"/>
                    <a:pt x="10650" y="9734"/>
                    <a:pt x="10943" y="9489"/>
                  </a:cubicBezTo>
                  <a:cubicBezTo>
                    <a:pt x="10305" y="7301"/>
                    <a:pt x="11460" y="4808"/>
                    <a:pt x="10427" y="2772"/>
                  </a:cubicBezTo>
                  <a:cubicBezTo>
                    <a:pt x="9727" y="1374"/>
                    <a:pt x="8147" y="644"/>
                    <a:pt x="6627" y="310"/>
                  </a:cubicBezTo>
                  <a:cubicBezTo>
                    <a:pt x="5708" y="103"/>
                    <a:pt x="4773" y="0"/>
                    <a:pt x="3839"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7" name="Google Shape;3620;p70">
              <a:extLst>
                <a:ext uri="{FF2B5EF4-FFF2-40B4-BE49-F238E27FC236}">
                  <a16:creationId xmlns="" xmlns:a16="http://schemas.microsoft.com/office/drawing/2014/main" id="{0746FB86-CC0D-4DE7-A966-0A8FEEDB65D1}"/>
                </a:ext>
              </a:extLst>
            </p:cNvPr>
            <p:cNvSpPr/>
            <p:nvPr/>
          </p:nvSpPr>
          <p:spPr>
            <a:xfrm>
              <a:off x="7222701" y="1418625"/>
              <a:ext cx="15" cy="1380"/>
            </a:xfrm>
            <a:custGeom>
              <a:avLst/>
              <a:gdLst/>
              <a:ahLst/>
              <a:cxnLst/>
              <a:rect l="l" t="t" r="r" b="b"/>
              <a:pathLst>
                <a:path w="1" h="92" extrusionOk="0">
                  <a:moveTo>
                    <a:pt x="0" y="1"/>
                  </a:moveTo>
                  <a:lnTo>
                    <a:pt x="0" y="92"/>
                  </a:lnTo>
                  <a:lnTo>
                    <a:pt x="0" y="92"/>
                  </a:lnTo>
                  <a:cubicBezTo>
                    <a:pt x="0" y="62"/>
                    <a:pt x="0" y="31"/>
                    <a:pt x="0"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8" name="Google Shape;3621;p70">
              <a:extLst>
                <a:ext uri="{FF2B5EF4-FFF2-40B4-BE49-F238E27FC236}">
                  <a16:creationId xmlns="" xmlns:a16="http://schemas.microsoft.com/office/drawing/2014/main" id="{770AC148-7B67-4553-B07F-38141BAA16C5}"/>
                </a:ext>
              </a:extLst>
            </p:cNvPr>
            <p:cNvSpPr/>
            <p:nvPr/>
          </p:nvSpPr>
          <p:spPr>
            <a:xfrm>
              <a:off x="7141988" y="1413044"/>
              <a:ext cx="93946" cy="144684"/>
            </a:xfrm>
            <a:custGeom>
              <a:avLst/>
              <a:gdLst/>
              <a:ahLst/>
              <a:cxnLst/>
              <a:rect l="l" t="t" r="r" b="b"/>
              <a:pathLst>
                <a:path w="6262" h="9644" extrusionOk="0">
                  <a:moveTo>
                    <a:pt x="3895" y="0"/>
                  </a:moveTo>
                  <a:cubicBezTo>
                    <a:pt x="3488" y="0"/>
                    <a:pt x="3040" y="206"/>
                    <a:pt x="2432" y="829"/>
                  </a:cubicBezTo>
                  <a:cubicBezTo>
                    <a:pt x="1733" y="1619"/>
                    <a:pt x="1216" y="2531"/>
                    <a:pt x="882" y="3503"/>
                  </a:cubicBezTo>
                  <a:cubicBezTo>
                    <a:pt x="487" y="4385"/>
                    <a:pt x="244" y="5297"/>
                    <a:pt x="122" y="6269"/>
                  </a:cubicBezTo>
                  <a:cubicBezTo>
                    <a:pt x="0" y="7394"/>
                    <a:pt x="61" y="8549"/>
                    <a:pt x="304" y="9643"/>
                  </a:cubicBezTo>
                  <a:cubicBezTo>
                    <a:pt x="1003" y="9096"/>
                    <a:pt x="1307" y="8184"/>
                    <a:pt x="1490" y="7303"/>
                  </a:cubicBezTo>
                  <a:cubicBezTo>
                    <a:pt x="1642" y="6421"/>
                    <a:pt x="1703" y="5479"/>
                    <a:pt x="2098" y="4689"/>
                  </a:cubicBezTo>
                  <a:lnTo>
                    <a:pt x="2098" y="4689"/>
                  </a:lnTo>
                  <a:cubicBezTo>
                    <a:pt x="1976" y="5418"/>
                    <a:pt x="2006" y="6178"/>
                    <a:pt x="2128" y="6908"/>
                  </a:cubicBezTo>
                  <a:cubicBezTo>
                    <a:pt x="2158" y="7121"/>
                    <a:pt x="2280" y="7303"/>
                    <a:pt x="2432" y="7455"/>
                  </a:cubicBezTo>
                  <a:cubicBezTo>
                    <a:pt x="2504" y="7512"/>
                    <a:pt x="2596" y="7543"/>
                    <a:pt x="2686" y="7543"/>
                  </a:cubicBezTo>
                  <a:cubicBezTo>
                    <a:pt x="2787" y="7543"/>
                    <a:pt x="2885" y="7505"/>
                    <a:pt x="2949" y="7424"/>
                  </a:cubicBezTo>
                  <a:cubicBezTo>
                    <a:pt x="2645" y="6573"/>
                    <a:pt x="2554" y="5662"/>
                    <a:pt x="2736" y="4750"/>
                  </a:cubicBezTo>
                  <a:cubicBezTo>
                    <a:pt x="2918" y="3868"/>
                    <a:pt x="3192" y="3017"/>
                    <a:pt x="3557" y="2196"/>
                  </a:cubicBezTo>
                  <a:lnTo>
                    <a:pt x="3557" y="2196"/>
                  </a:lnTo>
                  <a:cubicBezTo>
                    <a:pt x="3465" y="3716"/>
                    <a:pt x="3648" y="5206"/>
                    <a:pt x="4073" y="6665"/>
                  </a:cubicBezTo>
                  <a:cubicBezTo>
                    <a:pt x="4134" y="6877"/>
                    <a:pt x="4225" y="7060"/>
                    <a:pt x="4377" y="7242"/>
                  </a:cubicBezTo>
                  <a:cubicBezTo>
                    <a:pt x="4550" y="7338"/>
                    <a:pt x="4748" y="7398"/>
                    <a:pt x="4954" y="7398"/>
                  </a:cubicBezTo>
                  <a:cubicBezTo>
                    <a:pt x="5074" y="7398"/>
                    <a:pt x="5197" y="7378"/>
                    <a:pt x="5320" y="7333"/>
                  </a:cubicBezTo>
                  <a:cubicBezTo>
                    <a:pt x="5570" y="7258"/>
                    <a:pt x="5820" y="7204"/>
                    <a:pt x="6087" y="7204"/>
                  </a:cubicBezTo>
                  <a:cubicBezTo>
                    <a:pt x="6144" y="7204"/>
                    <a:pt x="6203" y="7206"/>
                    <a:pt x="6262" y="7212"/>
                  </a:cubicBezTo>
                  <a:cubicBezTo>
                    <a:pt x="5350" y="5084"/>
                    <a:pt x="5046" y="2774"/>
                    <a:pt x="5380" y="494"/>
                  </a:cubicBezTo>
                  <a:lnTo>
                    <a:pt x="5107" y="403"/>
                  </a:lnTo>
                  <a:cubicBezTo>
                    <a:pt x="4666" y="206"/>
                    <a:pt x="4301" y="0"/>
                    <a:pt x="3895"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9" name="Google Shape;3622;p70">
              <a:extLst>
                <a:ext uri="{FF2B5EF4-FFF2-40B4-BE49-F238E27FC236}">
                  <a16:creationId xmlns="" xmlns:a16="http://schemas.microsoft.com/office/drawing/2014/main" id="{ABBF946D-93EA-4E23-A5BE-D5B9C1296665}"/>
                </a:ext>
              </a:extLst>
            </p:cNvPr>
            <p:cNvSpPr/>
            <p:nvPr/>
          </p:nvSpPr>
          <p:spPr>
            <a:xfrm>
              <a:off x="7277415" y="1506179"/>
              <a:ext cx="137273" cy="379878"/>
            </a:xfrm>
            <a:custGeom>
              <a:avLst/>
              <a:gdLst/>
              <a:ahLst/>
              <a:cxnLst/>
              <a:rect l="l" t="t" r="r" b="b"/>
              <a:pathLst>
                <a:path w="9150" h="25321" extrusionOk="0">
                  <a:moveTo>
                    <a:pt x="2281" y="1"/>
                  </a:moveTo>
                  <a:lnTo>
                    <a:pt x="2281" y="1"/>
                  </a:lnTo>
                  <a:cubicBezTo>
                    <a:pt x="1521" y="2919"/>
                    <a:pt x="3861" y="5897"/>
                    <a:pt x="3314" y="8846"/>
                  </a:cubicBezTo>
                  <a:cubicBezTo>
                    <a:pt x="3101" y="10062"/>
                    <a:pt x="2402" y="11156"/>
                    <a:pt x="2341" y="12402"/>
                  </a:cubicBezTo>
                  <a:cubicBezTo>
                    <a:pt x="2311" y="13587"/>
                    <a:pt x="2888" y="14682"/>
                    <a:pt x="2858" y="15867"/>
                  </a:cubicBezTo>
                  <a:cubicBezTo>
                    <a:pt x="2828" y="17235"/>
                    <a:pt x="2007" y="18451"/>
                    <a:pt x="1308" y="19636"/>
                  </a:cubicBezTo>
                  <a:cubicBezTo>
                    <a:pt x="609" y="20822"/>
                    <a:pt x="1" y="22250"/>
                    <a:pt x="457" y="23557"/>
                  </a:cubicBezTo>
                  <a:cubicBezTo>
                    <a:pt x="1764" y="24408"/>
                    <a:pt x="3101" y="24834"/>
                    <a:pt x="4378" y="25320"/>
                  </a:cubicBezTo>
                  <a:cubicBezTo>
                    <a:pt x="5563" y="24500"/>
                    <a:pt x="6536" y="23405"/>
                    <a:pt x="7235" y="22159"/>
                  </a:cubicBezTo>
                  <a:lnTo>
                    <a:pt x="7235" y="22159"/>
                  </a:lnTo>
                  <a:cubicBezTo>
                    <a:pt x="7083" y="22858"/>
                    <a:pt x="6870" y="23588"/>
                    <a:pt x="6658" y="24287"/>
                  </a:cubicBezTo>
                  <a:lnTo>
                    <a:pt x="7022" y="24621"/>
                  </a:lnTo>
                  <a:cubicBezTo>
                    <a:pt x="8481" y="21703"/>
                    <a:pt x="9150" y="18451"/>
                    <a:pt x="8968" y="15198"/>
                  </a:cubicBezTo>
                  <a:lnTo>
                    <a:pt x="6141" y="213"/>
                  </a:lnTo>
                  <a:lnTo>
                    <a:pt x="2281" y="1"/>
                  </a:ln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0" name="Google Shape;3623;p70">
              <a:extLst>
                <a:ext uri="{FF2B5EF4-FFF2-40B4-BE49-F238E27FC236}">
                  <a16:creationId xmlns="" xmlns:a16="http://schemas.microsoft.com/office/drawing/2014/main" id="{4CD59730-1565-4541-B062-03A0B13F729F}"/>
                </a:ext>
              </a:extLst>
            </p:cNvPr>
            <p:cNvSpPr/>
            <p:nvPr/>
          </p:nvSpPr>
          <p:spPr>
            <a:xfrm>
              <a:off x="7224516" y="1621084"/>
              <a:ext cx="39232" cy="22399"/>
            </a:xfrm>
            <a:custGeom>
              <a:avLst/>
              <a:gdLst/>
              <a:ahLst/>
              <a:cxnLst/>
              <a:rect l="l" t="t" r="r" b="b"/>
              <a:pathLst>
                <a:path w="2615" h="1493" extrusionOk="0">
                  <a:moveTo>
                    <a:pt x="2483" y="0"/>
                  </a:moveTo>
                  <a:cubicBezTo>
                    <a:pt x="2354" y="0"/>
                    <a:pt x="2019" y="528"/>
                    <a:pt x="1338" y="883"/>
                  </a:cubicBezTo>
                  <a:cubicBezTo>
                    <a:pt x="670" y="1278"/>
                    <a:pt x="1" y="1248"/>
                    <a:pt x="1" y="1369"/>
                  </a:cubicBezTo>
                  <a:cubicBezTo>
                    <a:pt x="1" y="1400"/>
                    <a:pt x="153" y="1491"/>
                    <a:pt x="457" y="1491"/>
                  </a:cubicBezTo>
                  <a:cubicBezTo>
                    <a:pt x="485" y="1492"/>
                    <a:pt x="514" y="1492"/>
                    <a:pt x="542" y="1492"/>
                  </a:cubicBezTo>
                  <a:cubicBezTo>
                    <a:pt x="1299" y="1492"/>
                    <a:pt x="1991" y="1102"/>
                    <a:pt x="2372" y="457"/>
                  </a:cubicBezTo>
                  <a:cubicBezTo>
                    <a:pt x="2524" y="214"/>
                    <a:pt x="2615" y="62"/>
                    <a:pt x="2493" y="1"/>
                  </a:cubicBezTo>
                  <a:cubicBezTo>
                    <a:pt x="2490" y="1"/>
                    <a:pt x="2487" y="0"/>
                    <a:pt x="2483"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1" name="Google Shape;3624;p70">
              <a:extLst>
                <a:ext uri="{FF2B5EF4-FFF2-40B4-BE49-F238E27FC236}">
                  <a16:creationId xmlns="" xmlns:a16="http://schemas.microsoft.com/office/drawing/2014/main" id="{D889CBC6-7E90-476E-95EC-A67E2797A71D}"/>
                </a:ext>
              </a:extLst>
            </p:cNvPr>
            <p:cNvSpPr/>
            <p:nvPr/>
          </p:nvSpPr>
          <p:spPr>
            <a:xfrm>
              <a:off x="7228069" y="3345160"/>
              <a:ext cx="199743" cy="72072"/>
            </a:xfrm>
            <a:custGeom>
              <a:avLst/>
              <a:gdLst/>
              <a:ahLst/>
              <a:cxnLst/>
              <a:rect l="l" t="t" r="r" b="b"/>
              <a:pathLst>
                <a:path w="13314" h="4804" extrusionOk="0">
                  <a:moveTo>
                    <a:pt x="12979" y="1"/>
                  </a:moveTo>
                  <a:cubicBezTo>
                    <a:pt x="11893" y="553"/>
                    <a:pt x="10705" y="828"/>
                    <a:pt x="9517" y="828"/>
                  </a:cubicBezTo>
                  <a:cubicBezTo>
                    <a:pt x="8545" y="828"/>
                    <a:pt x="7573" y="644"/>
                    <a:pt x="6657" y="274"/>
                  </a:cubicBezTo>
                  <a:lnTo>
                    <a:pt x="6657" y="639"/>
                  </a:lnTo>
                  <a:cubicBezTo>
                    <a:pt x="6657" y="639"/>
                    <a:pt x="31" y="3527"/>
                    <a:pt x="0" y="4803"/>
                  </a:cubicBezTo>
                  <a:lnTo>
                    <a:pt x="13314" y="4408"/>
                  </a:lnTo>
                  <a:lnTo>
                    <a:pt x="12979" y="1"/>
                  </a:lnTo>
                  <a:close/>
                </a:path>
              </a:pathLst>
            </a:custGeom>
            <a:solidFill>
              <a:srgbClr val="B7D5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2" name="Google Shape;3625;p70">
              <a:extLst>
                <a:ext uri="{FF2B5EF4-FFF2-40B4-BE49-F238E27FC236}">
                  <a16:creationId xmlns="" xmlns:a16="http://schemas.microsoft.com/office/drawing/2014/main" id="{642075F6-314E-4E2C-8F53-A3A0CEDA50C7}"/>
                </a:ext>
              </a:extLst>
            </p:cNvPr>
            <p:cNvSpPr/>
            <p:nvPr/>
          </p:nvSpPr>
          <p:spPr>
            <a:xfrm>
              <a:off x="7226704" y="3395329"/>
              <a:ext cx="201109" cy="21439"/>
            </a:xfrm>
            <a:custGeom>
              <a:avLst/>
              <a:gdLst/>
              <a:ahLst/>
              <a:cxnLst/>
              <a:rect l="l" t="t" r="r" b="b"/>
              <a:pathLst>
                <a:path w="13405" h="1429" extrusionOk="0">
                  <a:moveTo>
                    <a:pt x="13313" y="0"/>
                  </a:moveTo>
                  <a:lnTo>
                    <a:pt x="608" y="760"/>
                  </a:lnTo>
                  <a:cubicBezTo>
                    <a:pt x="608" y="760"/>
                    <a:pt x="0" y="1034"/>
                    <a:pt x="91" y="1429"/>
                  </a:cubicBezTo>
                  <a:lnTo>
                    <a:pt x="13405" y="1064"/>
                  </a:lnTo>
                  <a:lnTo>
                    <a:pt x="1331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3" name="Google Shape;3626;p70">
              <a:extLst>
                <a:ext uri="{FF2B5EF4-FFF2-40B4-BE49-F238E27FC236}">
                  <a16:creationId xmlns="" xmlns:a16="http://schemas.microsoft.com/office/drawing/2014/main" id="{E5F24D91-E1B0-4BBC-8809-EB0B2188E81C}"/>
                </a:ext>
              </a:extLst>
            </p:cNvPr>
            <p:cNvSpPr/>
            <p:nvPr/>
          </p:nvSpPr>
          <p:spPr>
            <a:xfrm>
              <a:off x="7327251" y="3354627"/>
              <a:ext cx="19398" cy="12017"/>
            </a:xfrm>
            <a:custGeom>
              <a:avLst/>
              <a:gdLst/>
              <a:ahLst/>
              <a:cxnLst/>
              <a:rect l="l" t="t" r="r" b="b"/>
              <a:pathLst>
                <a:path w="1293" h="801" extrusionOk="0">
                  <a:moveTo>
                    <a:pt x="236" y="1"/>
                  </a:moveTo>
                  <a:cubicBezTo>
                    <a:pt x="92" y="1"/>
                    <a:pt x="0" y="39"/>
                    <a:pt x="16" y="69"/>
                  </a:cubicBezTo>
                  <a:cubicBezTo>
                    <a:pt x="16" y="130"/>
                    <a:pt x="350" y="160"/>
                    <a:pt x="654" y="342"/>
                  </a:cubicBezTo>
                  <a:cubicBezTo>
                    <a:pt x="971" y="544"/>
                    <a:pt x="1151" y="801"/>
                    <a:pt x="1221" y="801"/>
                  </a:cubicBezTo>
                  <a:cubicBezTo>
                    <a:pt x="1225" y="801"/>
                    <a:pt x="1228" y="800"/>
                    <a:pt x="1231" y="798"/>
                  </a:cubicBezTo>
                  <a:cubicBezTo>
                    <a:pt x="1292" y="768"/>
                    <a:pt x="1171" y="403"/>
                    <a:pt x="775" y="160"/>
                  </a:cubicBezTo>
                  <a:cubicBezTo>
                    <a:pt x="578" y="39"/>
                    <a:pt x="380" y="1"/>
                    <a:pt x="236"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4" name="Google Shape;3627;p70">
              <a:extLst>
                <a:ext uri="{FF2B5EF4-FFF2-40B4-BE49-F238E27FC236}">
                  <a16:creationId xmlns="" xmlns:a16="http://schemas.microsoft.com/office/drawing/2014/main" id="{3985BAA9-12FA-4CF3-A715-C534892F357B}"/>
                </a:ext>
              </a:extLst>
            </p:cNvPr>
            <p:cNvSpPr/>
            <p:nvPr/>
          </p:nvSpPr>
          <p:spPr>
            <a:xfrm>
              <a:off x="7306502" y="3364559"/>
              <a:ext cx="15063" cy="15273"/>
            </a:xfrm>
            <a:custGeom>
              <a:avLst/>
              <a:gdLst/>
              <a:ahLst/>
              <a:cxnLst/>
              <a:rect l="l" t="t" r="r" b="b"/>
              <a:pathLst>
                <a:path w="1004" h="1018" extrusionOk="0">
                  <a:moveTo>
                    <a:pt x="97" y="1"/>
                  </a:moveTo>
                  <a:cubicBezTo>
                    <a:pt x="37" y="1"/>
                    <a:pt x="0" y="17"/>
                    <a:pt x="0" y="45"/>
                  </a:cubicBezTo>
                  <a:cubicBezTo>
                    <a:pt x="0" y="106"/>
                    <a:pt x="274" y="197"/>
                    <a:pt x="517" y="471"/>
                  </a:cubicBezTo>
                  <a:cubicBezTo>
                    <a:pt x="730" y="744"/>
                    <a:pt x="821" y="1018"/>
                    <a:pt x="882" y="1018"/>
                  </a:cubicBezTo>
                  <a:cubicBezTo>
                    <a:pt x="973" y="1018"/>
                    <a:pt x="1003" y="623"/>
                    <a:pt x="699" y="319"/>
                  </a:cubicBezTo>
                  <a:cubicBezTo>
                    <a:pt x="488" y="86"/>
                    <a:pt x="233" y="1"/>
                    <a:pt x="97"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5" name="Google Shape;3628;p70">
              <a:extLst>
                <a:ext uri="{FF2B5EF4-FFF2-40B4-BE49-F238E27FC236}">
                  <a16:creationId xmlns="" xmlns:a16="http://schemas.microsoft.com/office/drawing/2014/main" id="{C580973A-911D-4AAC-B299-A126763641F2}"/>
                </a:ext>
              </a:extLst>
            </p:cNvPr>
            <p:cNvSpPr/>
            <p:nvPr/>
          </p:nvSpPr>
          <p:spPr>
            <a:xfrm>
              <a:off x="7286894" y="3373695"/>
              <a:ext cx="10952" cy="16623"/>
            </a:xfrm>
            <a:custGeom>
              <a:avLst/>
              <a:gdLst/>
              <a:ahLst/>
              <a:cxnLst/>
              <a:rect l="l" t="t" r="r" b="b"/>
              <a:pathLst>
                <a:path w="730" h="1108" extrusionOk="0">
                  <a:moveTo>
                    <a:pt x="60" y="1"/>
                  </a:moveTo>
                  <a:cubicBezTo>
                    <a:pt x="45" y="1"/>
                    <a:pt x="35" y="5"/>
                    <a:pt x="31" y="14"/>
                  </a:cubicBezTo>
                  <a:cubicBezTo>
                    <a:pt x="0" y="75"/>
                    <a:pt x="183" y="257"/>
                    <a:pt x="335" y="561"/>
                  </a:cubicBezTo>
                  <a:cubicBezTo>
                    <a:pt x="487" y="834"/>
                    <a:pt x="517" y="1108"/>
                    <a:pt x="578" y="1108"/>
                  </a:cubicBezTo>
                  <a:cubicBezTo>
                    <a:pt x="639" y="1108"/>
                    <a:pt x="730" y="804"/>
                    <a:pt x="547" y="439"/>
                  </a:cubicBezTo>
                  <a:cubicBezTo>
                    <a:pt x="391" y="153"/>
                    <a:pt x="146" y="1"/>
                    <a:pt x="60"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6" name="Google Shape;3629;p70">
              <a:extLst>
                <a:ext uri="{FF2B5EF4-FFF2-40B4-BE49-F238E27FC236}">
                  <a16:creationId xmlns="" xmlns:a16="http://schemas.microsoft.com/office/drawing/2014/main" id="{BBAEB0EA-0F10-42C2-BA92-4B026CCE0162}"/>
                </a:ext>
              </a:extLst>
            </p:cNvPr>
            <p:cNvSpPr/>
            <p:nvPr/>
          </p:nvSpPr>
          <p:spPr>
            <a:xfrm rot="899833">
              <a:off x="7322822" y="3332388"/>
              <a:ext cx="43330" cy="26121"/>
            </a:xfrm>
            <a:custGeom>
              <a:avLst/>
              <a:gdLst/>
              <a:ahLst/>
              <a:cxnLst/>
              <a:rect l="l" t="t" r="r" b="b"/>
              <a:pathLst>
                <a:path w="2888" h="1741" extrusionOk="0">
                  <a:moveTo>
                    <a:pt x="2439" y="179"/>
                  </a:moveTo>
                  <a:cubicBezTo>
                    <a:pt x="2506" y="179"/>
                    <a:pt x="2569" y="213"/>
                    <a:pt x="2614" y="282"/>
                  </a:cubicBezTo>
                  <a:cubicBezTo>
                    <a:pt x="2675" y="373"/>
                    <a:pt x="2675" y="464"/>
                    <a:pt x="2645" y="585"/>
                  </a:cubicBezTo>
                  <a:cubicBezTo>
                    <a:pt x="2540" y="1056"/>
                    <a:pt x="2167" y="1391"/>
                    <a:pt x="1717" y="1476"/>
                  </a:cubicBezTo>
                  <a:lnTo>
                    <a:pt x="1717" y="1476"/>
                  </a:lnTo>
                  <a:cubicBezTo>
                    <a:pt x="1702" y="1415"/>
                    <a:pt x="1677" y="1355"/>
                    <a:pt x="1642" y="1285"/>
                  </a:cubicBezTo>
                  <a:cubicBezTo>
                    <a:pt x="1621" y="1244"/>
                    <a:pt x="1600" y="1203"/>
                    <a:pt x="1579" y="1163"/>
                  </a:cubicBezTo>
                  <a:lnTo>
                    <a:pt x="1579" y="1163"/>
                  </a:lnTo>
                  <a:cubicBezTo>
                    <a:pt x="1674" y="952"/>
                    <a:pt x="1786" y="749"/>
                    <a:pt x="1915" y="555"/>
                  </a:cubicBezTo>
                  <a:cubicBezTo>
                    <a:pt x="2037" y="403"/>
                    <a:pt x="2189" y="251"/>
                    <a:pt x="2371" y="190"/>
                  </a:cubicBezTo>
                  <a:cubicBezTo>
                    <a:pt x="2394" y="183"/>
                    <a:pt x="2417" y="179"/>
                    <a:pt x="2439" y="179"/>
                  </a:cubicBezTo>
                  <a:close/>
                  <a:moveTo>
                    <a:pt x="384" y="239"/>
                  </a:moveTo>
                  <a:cubicBezTo>
                    <a:pt x="407" y="239"/>
                    <a:pt x="432" y="243"/>
                    <a:pt x="456" y="251"/>
                  </a:cubicBezTo>
                  <a:cubicBezTo>
                    <a:pt x="669" y="312"/>
                    <a:pt x="821" y="433"/>
                    <a:pt x="973" y="585"/>
                  </a:cubicBezTo>
                  <a:cubicBezTo>
                    <a:pt x="1147" y="759"/>
                    <a:pt x="1310" y="953"/>
                    <a:pt x="1453" y="1155"/>
                  </a:cubicBezTo>
                  <a:lnTo>
                    <a:pt x="1453" y="1155"/>
                  </a:lnTo>
                  <a:cubicBezTo>
                    <a:pt x="1431" y="1227"/>
                    <a:pt x="1412" y="1300"/>
                    <a:pt x="1399" y="1376"/>
                  </a:cubicBezTo>
                  <a:cubicBezTo>
                    <a:pt x="1389" y="1413"/>
                    <a:pt x="1380" y="1449"/>
                    <a:pt x="1373" y="1486"/>
                  </a:cubicBezTo>
                  <a:lnTo>
                    <a:pt x="1373" y="1486"/>
                  </a:lnTo>
                  <a:cubicBezTo>
                    <a:pt x="874" y="1418"/>
                    <a:pt x="441" y="1095"/>
                    <a:pt x="244" y="616"/>
                  </a:cubicBezTo>
                  <a:cubicBezTo>
                    <a:pt x="183" y="525"/>
                    <a:pt x="183" y="403"/>
                    <a:pt x="244" y="312"/>
                  </a:cubicBezTo>
                  <a:cubicBezTo>
                    <a:pt x="266" y="267"/>
                    <a:pt x="321" y="239"/>
                    <a:pt x="384" y="239"/>
                  </a:cubicBezTo>
                  <a:close/>
                  <a:moveTo>
                    <a:pt x="1532" y="1271"/>
                  </a:moveTo>
                  <a:cubicBezTo>
                    <a:pt x="1578" y="1342"/>
                    <a:pt x="1622" y="1413"/>
                    <a:pt x="1662" y="1485"/>
                  </a:cubicBezTo>
                  <a:lnTo>
                    <a:pt x="1662" y="1485"/>
                  </a:lnTo>
                  <a:cubicBezTo>
                    <a:pt x="1606" y="1493"/>
                    <a:pt x="1548" y="1497"/>
                    <a:pt x="1490" y="1497"/>
                  </a:cubicBezTo>
                  <a:cubicBezTo>
                    <a:pt x="1475" y="1497"/>
                    <a:pt x="1461" y="1496"/>
                    <a:pt x="1447" y="1494"/>
                  </a:cubicBezTo>
                  <a:lnTo>
                    <a:pt x="1447" y="1494"/>
                  </a:lnTo>
                  <a:cubicBezTo>
                    <a:pt x="1473" y="1419"/>
                    <a:pt x="1502" y="1344"/>
                    <a:pt x="1532" y="1271"/>
                  </a:cubicBezTo>
                  <a:close/>
                  <a:moveTo>
                    <a:pt x="2421" y="0"/>
                  </a:moveTo>
                  <a:cubicBezTo>
                    <a:pt x="2394" y="0"/>
                    <a:pt x="2367" y="3"/>
                    <a:pt x="2341" y="8"/>
                  </a:cubicBezTo>
                  <a:cubicBezTo>
                    <a:pt x="2128" y="99"/>
                    <a:pt x="1915" y="282"/>
                    <a:pt x="1794" y="464"/>
                  </a:cubicBezTo>
                  <a:cubicBezTo>
                    <a:pt x="1678" y="638"/>
                    <a:pt x="1574" y="824"/>
                    <a:pt x="1499" y="1022"/>
                  </a:cubicBezTo>
                  <a:lnTo>
                    <a:pt x="1499" y="1022"/>
                  </a:lnTo>
                  <a:cubicBezTo>
                    <a:pt x="1379" y="821"/>
                    <a:pt x="1244" y="635"/>
                    <a:pt x="1095" y="464"/>
                  </a:cubicBezTo>
                  <a:cubicBezTo>
                    <a:pt x="943" y="282"/>
                    <a:pt x="730" y="160"/>
                    <a:pt x="517" y="69"/>
                  </a:cubicBezTo>
                  <a:cubicBezTo>
                    <a:pt x="478" y="53"/>
                    <a:pt x="437" y="45"/>
                    <a:pt x="395" y="45"/>
                  </a:cubicBezTo>
                  <a:cubicBezTo>
                    <a:pt x="277" y="45"/>
                    <a:pt x="159" y="108"/>
                    <a:pt x="92" y="221"/>
                  </a:cubicBezTo>
                  <a:cubicBezTo>
                    <a:pt x="0" y="342"/>
                    <a:pt x="0" y="525"/>
                    <a:pt x="61" y="677"/>
                  </a:cubicBezTo>
                  <a:cubicBezTo>
                    <a:pt x="259" y="1243"/>
                    <a:pt x="774" y="1625"/>
                    <a:pt x="1360" y="1699"/>
                  </a:cubicBezTo>
                  <a:lnTo>
                    <a:pt x="1360" y="1699"/>
                  </a:lnTo>
                  <a:cubicBezTo>
                    <a:pt x="1362" y="1713"/>
                    <a:pt x="1365" y="1727"/>
                    <a:pt x="1368" y="1741"/>
                  </a:cubicBezTo>
                  <a:cubicBezTo>
                    <a:pt x="1372" y="1727"/>
                    <a:pt x="1376" y="1714"/>
                    <a:pt x="1380" y="1701"/>
                  </a:cubicBezTo>
                  <a:lnTo>
                    <a:pt x="1380" y="1701"/>
                  </a:lnTo>
                  <a:cubicBezTo>
                    <a:pt x="1416" y="1705"/>
                    <a:pt x="1453" y="1708"/>
                    <a:pt x="1490" y="1710"/>
                  </a:cubicBezTo>
                  <a:cubicBezTo>
                    <a:pt x="2159" y="1710"/>
                    <a:pt x="2736" y="1254"/>
                    <a:pt x="2858" y="616"/>
                  </a:cubicBezTo>
                  <a:cubicBezTo>
                    <a:pt x="2888" y="464"/>
                    <a:pt x="2858" y="282"/>
                    <a:pt x="2766" y="160"/>
                  </a:cubicBezTo>
                  <a:cubicBezTo>
                    <a:pt x="2691" y="59"/>
                    <a:pt x="2553" y="0"/>
                    <a:pt x="2421"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67" name="Rectangle: Rounded Corners 66">
            <a:extLst>
              <a:ext uri="{FF2B5EF4-FFF2-40B4-BE49-F238E27FC236}">
                <a16:creationId xmlns="" xmlns:a16="http://schemas.microsoft.com/office/drawing/2014/main" id="{0B2625A9-7F96-4EA0-9D0B-70C4A3478DA4}"/>
              </a:ext>
            </a:extLst>
          </p:cNvPr>
          <p:cNvSpPr/>
          <p:nvPr/>
        </p:nvSpPr>
        <p:spPr>
          <a:xfrm>
            <a:off x="1385690" y="1603026"/>
            <a:ext cx="4134164" cy="4401534"/>
          </a:xfrm>
          <a:prstGeom prst="roundRect">
            <a:avLst/>
          </a:prstGeom>
          <a:solidFill>
            <a:srgbClr val="8BD2D0">
              <a:alpha val="6000"/>
            </a:srgbClr>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DF2E9"/>
              </a:solidFill>
              <a:latin typeface="Times New Roman" panose="02020603050405020304" pitchFamily="18" charset="0"/>
              <a:cs typeface="Times New Roman" panose="02020603050405020304" pitchFamily="18" charset="0"/>
              <a:sym typeface="Arial"/>
            </a:endParaRPr>
          </a:p>
        </p:txBody>
      </p:sp>
      <p:sp>
        <p:nvSpPr>
          <p:cNvPr id="68" name="Google Shape;4602;p73">
            <a:extLst>
              <a:ext uri="{FF2B5EF4-FFF2-40B4-BE49-F238E27FC236}">
                <a16:creationId xmlns="" xmlns:a16="http://schemas.microsoft.com/office/drawing/2014/main" id="{0E175F99-F87B-46F2-95F6-36070FB9D309}"/>
              </a:ext>
            </a:extLst>
          </p:cNvPr>
          <p:cNvSpPr/>
          <p:nvPr/>
        </p:nvSpPr>
        <p:spPr>
          <a:xfrm rot="15954295">
            <a:off x="1653859" y="583907"/>
            <a:ext cx="1016194" cy="2197475"/>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9" name="TextBox 68">
            <a:extLst>
              <a:ext uri="{FF2B5EF4-FFF2-40B4-BE49-F238E27FC236}">
                <a16:creationId xmlns="" xmlns:a16="http://schemas.microsoft.com/office/drawing/2014/main" id="{BCAFD906-078D-40A5-AB32-FF45700A8274}"/>
              </a:ext>
            </a:extLst>
          </p:cNvPr>
          <p:cNvSpPr txBox="1"/>
          <p:nvPr/>
        </p:nvSpPr>
        <p:spPr>
          <a:xfrm>
            <a:off x="1160874" y="1405536"/>
            <a:ext cx="1755822" cy="461665"/>
          </a:xfrm>
          <a:prstGeom prst="rect">
            <a:avLst/>
          </a:prstGeom>
          <a:noFill/>
        </p:spPr>
        <p:txBody>
          <a:bodyPr wrap="square" rtlCol="0">
            <a:spAutoFit/>
          </a:bodyPr>
          <a:lstStyle/>
          <a:p>
            <a:pPr defTabSz="1219170">
              <a:buClr>
                <a:srgbClr val="000000"/>
              </a:buClr>
            </a:pPr>
            <a:r>
              <a:rPr lang="en-US" sz="2400" b="1" kern="0" dirty="0">
                <a:solidFill>
                  <a:srgbClr val="FFF8E5"/>
                </a:solidFill>
                <a:latin typeface="Times New Roman" panose="02020603050405020304" pitchFamily="18" charset="0"/>
                <a:cs typeface="Times New Roman" panose="02020603050405020304" pitchFamily="18" charset="0"/>
                <a:sym typeface="Arial"/>
              </a:rPr>
              <a:t>HỆ THỨC</a:t>
            </a:r>
          </a:p>
        </p:txBody>
      </p:sp>
      <mc:AlternateContent xmlns:mc="http://schemas.openxmlformats.org/markup-compatibility/2006" xmlns:a14="http://schemas.microsoft.com/office/drawing/2010/main">
        <mc:Choice Requires="a14">
          <p:sp>
            <p:nvSpPr>
              <p:cNvPr id="70" name="TextBox 69">
                <a:extLst>
                  <a:ext uri="{FF2B5EF4-FFF2-40B4-BE49-F238E27FC236}">
                    <a16:creationId xmlns="" xmlns:a16="http://schemas.microsoft.com/office/drawing/2014/main" id="{4E6B2F02-0407-4432-B0A7-25C6DC0B9053}"/>
                  </a:ext>
                </a:extLst>
              </p:cNvPr>
              <p:cNvSpPr txBox="1"/>
              <p:nvPr/>
            </p:nvSpPr>
            <p:spPr>
              <a:xfrm>
                <a:off x="2660499" y="1911087"/>
                <a:ext cx="1267348" cy="1163139"/>
              </a:xfrm>
              <a:prstGeom prst="rect">
                <a:avLst/>
              </a:prstGeom>
              <a:noFill/>
            </p:spPr>
            <p:txBody>
              <a:bodyPr wrap="square" rtlCol="0">
                <a:spAutoFit/>
              </a:bodyPr>
              <a:lstStyle/>
              <a:p>
                <a:pPr algn="ctr" defTabSz="1219170">
                  <a:lnSpc>
                    <a:spcPct val="150000"/>
                  </a:lnSpc>
                  <a:buClr>
                    <a:srgbClr val="000000"/>
                  </a:buClr>
                </a:pPr>
                <a:r>
                  <a:rPr lang="en-US" altLang="vi-VN" sz="3200" kern="0" dirty="0">
                    <a:solidFill>
                      <a:schemeClr val="tx1">
                        <a:lumMod val="85000"/>
                        <a:lumOff val="15000"/>
                      </a:schemeClr>
                    </a:solidFill>
                    <a:latin typeface="Times New Roman" panose="02020603050405020304" pitchFamily="18" charset="0"/>
                    <a:cs typeface="Times New Roman" panose="02020603050405020304" pitchFamily="18" charset="0"/>
                  </a:rPr>
                  <a:t>I = </a:t>
                </a:r>
                <a14:m>
                  <m:oMath xmlns:m="http://schemas.openxmlformats.org/officeDocument/2006/math">
                    <m:f>
                      <m:fPr>
                        <m:ctrlPr>
                          <a:rPr lang="vi-VN" altLang="vi-VN" sz="3200" i="1" smtClean="0">
                            <a:solidFill>
                              <a:schemeClr val="tx1">
                                <a:lumMod val="85000"/>
                                <a:lumOff val="15000"/>
                              </a:schemeClr>
                            </a:solidFill>
                            <a:latin typeface="Cambria Math" panose="02040503050406030204" pitchFamily="18" charset="0"/>
                            <a:cs typeface="#9Slide03 Arima Madurai Black" panose="00000A00000000000000" pitchFamily="2" charset="-93"/>
                          </a:rPr>
                        </m:ctrlPr>
                      </m:fPr>
                      <m:num>
                        <m:r>
                          <m:rPr>
                            <m:nor/>
                          </m:rPr>
                          <a:rPr lang="en-US" altLang="vi-VN" sz="3200" dirty="0">
                            <a:solidFill>
                              <a:schemeClr val="tx1">
                                <a:lumMod val="85000"/>
                                <a:lumOff val="15000"/>
                              </a:schemeClr>
                            </a:solidFill>
                            <a:latin typeface="Times New Roman" panose="02020603050405020304" pitchFamily="18" charset="0"/>
                            <a:cs typeface="Times New Roman" panose="02020603050405020304" pitchFamily="18" charset="0"/>
                          </a:rPr>
                          <m:t>U</m:t>
                        </m:r>
                      </m:num>
                      <m:den>
                        <m:r>
                          <m:rPr>
                            <m:nor/>
                          </m:rPr>
                          <a:rPr lang="en-US" altLang="vi-VN" sz="3200" b="0" i="0" dirty="0" smtClean="0">
                            <a:solidFill>
                              <a:schemeClr val="tx1">
                                <a:lumMod val="85000"/>
                                <a:lumOff val="15000"/>
                              </a:schemeClr>
                            </a:solidFill>
                            <a:latin typeface="Times New Roman" panose="02020603050405020304" pitchFamily="18" charset="0"/>
                            <a:cs typeface="Times New Roman" panose="02020603050405020304" pitchFamily="18" charset="0"/>
                          </a:rPr>
                          <m:t>R</m:t>
                        </m:r>
                      </m:den>
                    </m:f>
                  </m:oMath>
                </a14:m>
                <a:endParaRPr lang="en-US" sz="3200" kern="0" dirty="0">
                  <a:solidFill>
                    <a:schemeClr val="tx1">
                      <a:lumMod val="85000"/>
                      <a:lumOff val="15000"/>
                    </a:schemeClr>
                  </a:solidFill>
                  <a:latin typeface="Times New Roman" panose="02020603050405020304" pitchFamily="18" charset="0"/>
                  <a:cs typeface="Times New Roman" panose="02020603050405020304" pitchFamily="18" charset="0"/>
                  <a:sym typeface="Arial"/>
                </a:endParaRPr>
              </a:p>
            </p:txBody>
          </p:sp>
        </mc:Choice>
        <mc:Fallback xmlns="">
          <p:sp>
            <p:nvSpPr>
              <p:cNvPr id="70" name="TextBox 69">
                <a:extLst>
                  <a:ext uri="{FF2B5EF4-FFF2-40B4-BE49-F238E27FC236}">
                    <a16:creationId xmlns:a16="http://schemas.microsoft.com/office/drawing/2014/main" id="{4E6B2F02-0407-4432-B0A7-25C6DC0B9053}"/>
                  </a:ext>
                </a:extLst>
              </p:cNvPr>
              <p:cNvSpPr txBox="1">
                <a:spLocks noRot="1" noChangeAspect="1" noMove="1" noResize="1" noEditPoints="1" noAdjustHandles="1" noChangeArrowheads="1" noChangeShapeType="1" noTextEdit="1"/>
              </p:cNvSpPr>
              <p:nvPr/>
            </p:nvSpPr>
            <p:spPr>
              <a:xfrm>
                <a:off x="2660499" y="1911087"/>
                <a:ext cx="1267348" cy="1163139"/>
              </a:xfrm>
              <a:prstGeom prst="rect">
                <a:avLst/>
              </a:prstGeom>
              <a:blipFill>
                <a:blip r:embed="rId2"/>
                <a:stretch>
                  <a:fillRect l="-2970" b="-6522"/>
                </a:stretch>
              </a:blipFill>
            </p:spPr>
            <p:txBody>
              <a:bodyPr/>
              <a:lstStyle/>
              <a:p>
                <a:r>
                  <a:rPr lang="en-VN">
                    <a:noFill/>
                  </a:rPr>
                  <a:t> </a:t>
                </a:r>
              </a:p>
            </p:txBody>
          </p:sp>
        </mc:Fallback>
      </mc:AlternateContent>
      <p:sp>
        <p:nvSpPr>
          <p:cNvPr id="77" name="TextBox 76">
            <a:extLst>
              <a:ext uri="{FF2B5EF4-FFF2-40B4-BE49-F238E27FC236}">
                <a16:creationId xmlns="" xmlns:a16="http://schemas.microsoft.com/office/drawing/2014/main" id="{83C0D34F-9913-460F-A608-7C542D301205}"/>
              </a:ext>
            </a:extLst>
          </p:cNvPr>
          <p:cNvSpPr txBox="1"/>
          <p:nvPr/>
        </p:nvSpPr>
        <p:spPr>
          <a:xfrm>
            <a:off x="1503591" y="3437314"/>
            <a:ext cx="3447607" cy="684803"/>
          </a:xfrm>
          <a:prstGeom prst="rect">
            <a:avLst/>
          </a:prstGeom>
          <a:noFill/>
        </p:spPr>
        <p:txBody>
          <a:bodyPr wrap="square" rtlCol="0">
            <a:spAutoFit/>
          </a:bodyPr>
          <a:lstStyle/>
          <a:p>
            <a:pPr algn="ctr" defTabSz="1219170">
              <a:lnSpc>
                <a:spcPct val="150000"/>
              </a:lnSpc>
              <a:buClr>
                <a:srgbClr val="000000"/>
              </a:buClr>
            </a:pPr>
            <a:r>
              <a:rPr lang="en-US" altLang="vi-VN" sz="2800" kern="0" dirty="0">
                <a:solidFill>
                  <a:schemeClr val="tx1">
                    <a:lumMod val="85000"/>
                    <a:lumOff val="15000"/>
                  </a:schemeClr>
                </a:solidFill>
                <a:latin typeface="Times New Roman" panose="02020603050405020304" pitchFamily="18" charset="0"/>
                <a:cs typeface="Times New Roman" panose="02020603050405020304" pitchFamily="18" charset="0"/>
              </a:rPr>
              <a:t>U </a:t>
            </a:r>
            <a:r>
              <a:rPr lang="en-US" altLang="vi-VN" sz="2800" kern="0" dirty="0" err="1">
                <a:solidFill>
                  <a:schemeClr val="tx1">
                    <a:lumMod val="85000"/>
                    <a:lumOff val="15000"/>
                  </a:schemeClr>
                </a:solidFill>
                <a:latin typeface="Times New Roman" panose="02020603050405020304" pitchFamily="18" charset="0"/>
                <a:cs typeface="Times New Roman" panose="02020603050405020304" pitchFamily="18" charset="0"/>
              </a:rPr>
              <a:t>Hiệu</a:t>
            </a:r>
            <a:r>
              <a:rPr lang="en-US" altLang="vi-VN"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vi-VN" sz="2800" kern="0" dirty="0" err="1">
                <a:solidFill>
                  <a:schemeClr val="tx1">
                    <a:lumMod val="85000"/>
                    <a:lumOff val="15000"/>
                  </a:schemeClr>
                </a:solidFill>
                <a:latin typeface="Times New Roman" panose="02020603050405020304" pitchFamily="18" charset="0"/>
                <a:cs typeface="Times New Roman" panose="02020603050405020304" pitchFamily="18" charset="0"/>
              </a:rPr>
              <a:t>điện</a:t>
            </a:r>
            <a:r>
              <a:rPr lang="en-US" altLang="vi-VN"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vi-VN" sz="2800" kern="0" dirty="0" err="1">
                <a:solidFill>
                  <a:schemeClr val="tx1">
                    <a:lumMod val="85000"/>
                    <a:lumOff val="15000"/>
                  </a:schemeClr>
                </a:solidFill>
                <a:latin typeface="Times New Roman" panose="02020603050405020304" pitchFamily="18" charset="0"/>
                <a:cs typeface="Times New Roman" panose="02020603050405020304" pitchFamily="18" charset="0"/>
              </a:rPr>
              <a:t>thế</a:t>
            </a:r>
            <a:r>
              <a:rPr lang="en-US" altLang="vi-VN" sz="2800" kern="0" dirty="0">
                <a:solidFill>
                  <a:schemeClr val="tx1">
                    <a:lumMod val="85000"/>
                    <a:lumOff val="15000"/>
                  </a:schemeClr>
                </a:solidFill>
                <a:latin typeface="Times New Roman" panose="02020603050405020304" pitchFamily="18" charset="0"/>
                <a:cs typeface="Times New Roman" panose="02020603050405020304" pitchFamily="18" charset="0"/>
              </a:rPr>
              <a:t>(V)</a:t>
            </a:r>
            <a:endParaRPr lang="en-US" sz="2800" kern="0" dirty="0">
              <a:solidFill>
                <a:schemeClr val="tx1">
                  <a:lumMod val="85000"/>
                  <a:lumOff val="15000"/>
                </a:schemeClr>
              </a:solidFill>
              <a:latin typeface="Times New Roman" panose="02020603050405020304" pitchFamily="18" charset="0"/>
              <a:cs typeface="Times New Roman" panose="02020603050405020304" pitchFamily="18" charset="0"/>
              <a:sym typeface="Arial"/>
            </a:endParaRPr>
          </a:p>
        </p:txBody>
      </p:sp>
      <p:sp>
        <p:nvSpPr>
          <p:cNvPr id="78" name="TextBox 77">
            <a:extLst>
              <a:ext uri="{FF2B5EF4-FFF2-40B4-BE49-F238E27FC236}">
                <a16:creationId xmlns="" xmlns:a16="http://schemas.microsoft.com/office/drawing/2014/main" id="{0CAD47C5-AE27-4F0E-943F-863DC1A55E2B}"/>
              </a:ext>
            </a:extLst>
          </p:cNvPr>
          <p:cNvSpPr txBox="1"/>
          <p:nvPr/>
        </p:nvSpPr>
        <p:spPr>
          <a:xfrm>
            <a:off x="1675744" y="4190674"/>
            <a:ext cx="4030344" cy="661207"/>
          </a:xfrm>
          <a:prstGeom prst="rect">
            <a:avLst/>
          </a:prstGeom>
          <a:noFill/>
        </p:spPr>
        <p:txBody>
          <a:bodyPr wrap="square" rtlCol="0">
            <a:spAutoFit/>
          </a:bodyPr>
          <a:lstStyle/>
          <a:p>
            <a:pPr algn="ctr" defTabSz="1219170">
              <a:lnSpc>
                <a:spcPct val="150000"/>
              </a:lnSpc>
              <a:buClr>
                <a:srgbClr val="000000"/>
              </a:buClr>
            </a:pPr>
            <a:r>
              <a:rPr lang="en-US" altLang="vi-VN" sz="2800" kern="0" dirty="0">
                <a:solidFill>
                  <a:schemeClr val="tx1">
                    <a:lumMod val="85000"/>
                    <a:lumOff val="15000"/>
                  </a:schemeClr>
                </a:solidFill>
                <a:latin typeface="Times New Roman" panose="02020603050405020304" pitchFamily="18" charset="0"/>
                <a:cs typeface="Times New Roman" panose="02020603050405020304" pitchFamily="18" charset="0"/>
              </a:rPr>
              <a:t>I </a:t>
            </a:r>
            <a:r>
              <a:rPr lang="en-US" altLang="vi-VN" sz="2800" kern="0" dirty="0" err="1">
                <a:solidFill>
                  <a:schemeClr val="tx1">
                    <a:lumMod val="85000"/>
                    <a:lumOff val="15000"/>
                  </a:schemeClr>
                </a:solidFill>
                <a:latin typeface="Times New Roman" panose="02020603050405020304" pitchFamily="18" charset="0"/>
                <a:cs typeface="Times New Roman" panose="02020603050405020304" pitchFamily="18" charset="0"/>
              </a:rPr>
              <a:t>Cường</a:t>
            </a:r>
            <a:r>
              <a:rPr lang="en-US" altLang="vi-VN"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vi-VN" sz="2800" kern="0" dirty="0" err="1">
                <a:solidFill>
                  <a:schemeClr val="tx1">
                    <a:lumMod val="85000"/>
                    <a:lumOff val="15000"/>
                  </a:schemeClr>
                </a:solidFill>
                <a:latin typeface="Times New Roman" panose="02020603050405020304" pitchFamily="18" charset="0"/>
                <a:cs typeface="Times New Roman" panose="02020603050405020304" pitchFamily="18" charset="0"/>
              </a:rPr>
              <a:t>độ</a:t>
            </a:r>
            <a:r>
              <a:rPr lang="en-US" altLang="vi-VN"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vi-VN" sz="2800" kern="0" dirty="0" err="1">
                <a:solidFill>
                  <a:schemeClr val="tx1">
                    <a:lumMod val="85000"/>
                    <a:lumOff val="15000"/>
                  </a:schemeClr>
                </a:solidFill>
                <a:latin typeface="Times New Roman" panose="02020603050405020304" pitchFamily="18" charset="0"/>
                <a:cs typeface="Times New Roman" panose="02020603050405020304" pitchFamily="18" charset="0"/>
              </a:rPr>
              <a:t>dòng</a:t>
            </a:r>
            <a:r>
              <a:rPr lang="en-US" altLang="vi-VN"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vi-VN" sz="2800" kern="0" dirty="0" err="1">
                <a:solidFill>
                  <a:schemeClr val="tx1">
                    <a:lumMod val="85000"/>
                    <a:lumOff val="15000"/>
                  </a:schemeClr>
                </a:solidFill>
                <a:latin typeface="Times New Roman" panose="02020603050405020304" pitchFamily="18" charset="0"/>
                <a:cs typeface="Times New Roman" panose="02020603050405020304" pitchFamily="18" charset="0"/>
              </a:rPr>
              <a:t>điện</a:t>
            </a:r>
            <a:r>
              <a:rPr lang="en-US" altLang="vi-VN" sz="2800" kern="0" dirty="0">
                <a:solidFill>
                  <a:schemeClr val="tx1">
                    <a:lumMod val="85000"/>
                    <a:lumOff val="15000"/>
                  </a:schemeClr>
                </a:solidFill>
                <a:latin typeface="Times New Roman" panose="02020603050405020304" pitchFamily="18" charset="0"/>
                <a:cs typeface="Times New Roman" panose="02020603050405020304" pitchFamily="18" charset="0"/>
              </a:rPr>
              <a:t>(A)</a:t>
            </a:r>
            <a:endParaRPr lang="en-US" sz="2800" kern="0" dirty="0">
              <a:solidFill>
                <a:schemeClr val="tx1">
                  <a:lumMod val="85000"/>
                  <a:lumOff val="15000"/>
                </a:schemeClr>
              </a:solidFill>
              <a:latin typeface="Times New Roman" panose="02020603050405020304" pitchFamily="18" charset="0"/>
              <a:cs typeface="Times New Roman" panose="02020603050405020304" pitchFamily="18" charset="0"/>
              <a:sym typeface="Arial"/>
            </a:endParaRPr>
          </a:p>
        </p:txBody>
      </p:sp>
      <p:sp>
        <p:nvSpPr>
          <p:cNvPr id="81" name="TextBox 80">
            <a:extLst>
              <a:ext uri="{FF2B5EF4-FFF2-40B4-BE49-F238E27FC236}">
                <a16:creationId xmlns="" xmlns:a16="http://schemas.microsoft.com/office/drawing/2014/main" id="{16F8F38F-BBF8-440A-AE52-9B0CC1F0A675}"/>
              </a:ext>
            </a:extLst>
          </p:cNvPr>
          <p:cNvSpPr txBox="1"/>
          <p:nvPr/>
        </p:nvSpPr>
        <p:spPr>
          <a:xfrm>
            <a:off x="1354122" y="4873003"/>
            <a:ext cx="3191984" cy="684803"/>
          </a:xfrm>
          <a:prstGeom prst="rect">
            <a:avLst/>
          </a:prstGeom>
          <a:noFill/>
        </p:spPr>
        <p:txBody>
          <a:bodyPr wrap="square" rtlCol="0">
            <a:spAutoFit/>
          </a:bodyPr>
          <a:lstStyle/>
          <a:p>
            <a:pPr algn="ctr" defTabSz="1219170">
              <a:lnSpc>
                <a:spcPct val="150000"/>
              </a:lnSpc>
              <a:buClr>
                <a:srgbClr val="000000"/>
              </a:buClr>
            </a:pPr>
            <a:r>
              <a:rPr lang="en-US" altLang="vi-VN" sz="2800" kern="0" dirty="0">
                <a:solidFill>
                  <a:schemeClr val="tx1">
                    <a:lumMod val="85000"/>
                    <a:lumOff val="15000"/>
                  </a:schemeClr>
                </a:solidFill>
                <a:latin typeface="Times New Roman" panose="02020603050405020304" pitchFamily="18" charset="0"/>
                <a:cs typeface="Times New Roman" panose="02020603050405020304" pitchFamily="18" charset="0"/>
              </a:rPr>
              <a:t>R </a:t>
            </a:r>
            <a:r>
              <a:rPr lang="en-US" altLang="vi-VN" sz="2800" kern="0" dirty="0" err="1">
                <a:solidFill>
                  <a:schemeClr val="tx1">
                    <a:lumMod val="85000"/>
                    <a:lumOff val="15000"/>
                  </a:schemeClr>
                </a:solidFill>
                <a:latin typeface="Times New Roman" panose="02020603050405020304" pitchFamily="18" charset="0"/>
                <a:cs typeface="Times New Roman" panose="02020603050405020304" pitchFamily="18" charset="0"/>
              </a:rPr>
              <a:t>Điện</a:t>
            </a:r>
            <a:r>
              <a:rPr lang="en-US" altLang="vi-VN"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vi-VN" sz="2800" kern="0" dirty="0" err="1">
                <a:solidFill>
                  <a:schemeClr val="tx1">
                    <a:lumMod val="85000"/>
                    <a:lumOff val="15000"/>
                  </a:schemeClr>
                </a:solidFill>
                <a:latin typeface="Times New Roman" panose="02020603050405020304" pitchFamily="18" charset="0"/>
                <a:cs typeface="Times New Roman" panose="02020603050405020304" pitchFamily="18" charset="0"/>
              </a:rPr>
              <a:t>trở</a:t>
            </a:r>
            <a:r>
              <a:rPr lang="en-US" altLang="vi-VN"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l-GR" altLang="vi-VN" sz="2800" kern="0" dirty="0">
                <a:solidFill>
                  <a:schemeClr val="tx1">
                    <a:lumMod val="85000"/>
                    <a:lumOff val="15000"/>
                  </a:schemeClr>
                </a:solidFill>
                <a:latin typeface="Times New Roman" panose="02020603050405020304" pitchFamily="18" charset="0"/>
                <a:cs typeface="Times New Roman" panose="02020603050405020304" pitchFamily="18" charset="0"/>
              </a:rPr>
              <a:t>Ω</a:t>
            </a:r>
            <a:r>
              <a:rPr lang="en-US" altLang="vi-VN"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en-US" sz="2800" kern="0" dirty="0">
              <a:solidFill>
                <a:schemeClr val="tx1">
                  <a:lumMod val="85000"/>
                  <a:lumOff val="15000"/>
                </a:schemeClr>
              </a:solidFill>
              <a:latin typeface="Times New Roman" panose="02020603050405020304" pitchFamily="18" charset="0"/>
              <a:cs typeface="Times New Roman" panose="02020603050405020304" pitchFamily="18" charset="0"/>
              <a:sym typeface="Arial"/>
            </a:endParaRPr>
          </a:p>
        </p:txBody>
      </p:sp>
      <p:sp>
        <p:nvSpPr>
          <p:cNvPr id="82" name="Rectangle: Rounded Corners 81">
            <a:extLst>
              <a:ext uri="{FF2B5EF4-FFF2-40B4-BE49-F238E27FC236}">
                <a16:creationId xmlns="" xmlns:a16="http://schemas.microsoft.com/office/drawing/2014/main" id="{ABD268BF-1DD9-4563-A96D-00ED2129DF1F}"/>
              </a:ext>
            </a:extLst>
          </p:cNvPr>
          <p:cNvSpPr/>
          <p:nvPr/>
        </p:nvSpPr>
        <p:spPr>
          <a:xfrm>
            <a:off x="6354718" y="1641792"/>
            <a:ext cx="4030344" cy="4362768"/>
          </a:xfrm>
          <a:prstGeom prst="roundRect">
            <a:avLst/>
          </a:prstGeom>
          <a:solidFill>
            <a:srgbClr val="8BD2D0">
              <a:alpha val="6000"/>
            </a:srgbClr>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DF2E9"/>
              </a:solidFill>
              <a:latin typeface="Times New Roman" panose="02020603050405020304" pitchFamily="18" charset="0"/>
              <a:cs typeface="Times New Roman" panose="02020603050405020304" pitchFamily="18" charset="0"/>
              <a:sym typeface="Arial"/>
            </a:endParaRPr>
          </a:p>
        </p:txBody>
      </p:sp>
      <p:sp>
        <p:nvSpPr>
          <p:cNvPr id="83" name="Google Shape;4602;p73">
            <a:extLst>
              <a:ext uri="{FF2B5EF4-FFF2-40B4-BE49-F238E27FC236}">
                <a16:creationId xmlns="" xmlns:a16="http://schemas.microsoft.com/office/drawing/2014/main" id="{CBCFCBF3-A099-4EE8-95D0-255C0D6CDF95}"/>
              </a:ext>
            </a:extLst>
          </p:cNvPr>
          <p:cNvSpPr/>
          <p:nvPr/>
        </p:nvSpPr>
        <p:spPr>
          <a:xfrm rot="5645705" flipH="1">
            <a:off x="8838836" y="476114"/>
            <a:ext cx="1016194" cy="2398695"/>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84" name="TextBox 83">
            <a:extLst>
              <a:ext uri="{FF2B5EF4-FFF2-40B4-BE49-F238E27FC236}">
                <a16:creationId xmlns="" xmlns:a16="http://schemas.microsoft.com/office/drawing/2014/main" id="{EECAE713-FC51-4825-BEDF-D2C05177BE20}"/>
              </a:ext>
            </a:extLst>
          </p:cNvPr>
          <p:cNvSpPr txBox="1"/>
          <p:nvPr/>
        </p:nvSpPr>
        <p:spPr>
          <a:xfrm>
            <a:off x="8627074" y="1398434"/>
            <a:ext cx="1952429" cy="461665"/>
          </a:xfrm>
          <a:prstGeom prst="rect">
            <a:avLst/>
          </a:prstGeom>
          <a:noFill/>
        </p:spPr>
        <p:txBody>
          <a:bodyPr wrap="square" rtlCol="0">
            <a:spAutoFit/>
          </a:bodyPr>
          <a:lstStyle/>
          <a:p>
            <a:pPr defTabSz="1219170">
              <a:buClr>
                <a:srgbClr val="000000"/>
              </a:buClr>
            </a:pPr>
            <a:r>
              <a:rPr lang="en-US" sz="2400" b="1" kern="0" dirty="0">
                <a:solidFill>
                  <a:srgbClr val="FFF8E5"/>
                </a:solidFill>
                <a:latin typeface="Times New Roman" panose="02020603050405020304" pitchFamily="18" charset="0"/>
                <a:cs typeface="Times New Roman" panose="02020603050405020304" pitchFamily="18" charset="0"/>
                <a:sym typeface="Arial"/>
              </a:rPr>
              <a:t>PHÁT BIỂU</a:t>
            </a:r>
          </a:p>
        </p:txBody>
      </p:sp>
      <p:sp>
        <p:nvSpPr>
          <p:cNvPr id="85" name="TextBox 84">
            <a:extLst>
              <a:ext uri="{FF2B5EF4-FFF2-40B4-BE49-F238E27FC236}">
                <a16:creationId xmlns="" xmlns:a16="http://schemas.microsoft.com/office/drawing/2014/main" id="{9CBF20A9-937A-4FDF-AF50-0D98FC17907F}"/>
              </a:ext>
            </a:extLst>
          </p:cNvPr>
          <p:cNvSpPr txBox="1"/>
          <p:nvPr/>
        </p:nvSpPr>
        <p:spPr>
          <a:xfrm>
            <a:off x="6527919" y="2071792"/>
            <a:ext cx="3702543" cy="3916457"/>
          </a:xfrm>
          <a:prstGeom prst="rect">
            <a:avLst/>
          </a:prstGeom>
          <a:noFill/>
        </p:spPr>
        <p:txBody>
          <a:bodyPr wrap="square" rtlCol="0">
            <a:spAutoFit/>
          </a:bodyPr>
          <a:lstStyle/>
          <a:p>
            <a:pPr algn="ctr" defTabSz="1219170">
              <a:lnSpc>
                <a:spcPct val="150000"/>
              </a:lnSpc>
              <a:buClr>
                <a:srgbClr val="000000"/>
              </a:buClr>
            </a:pPr>
            <a:r>
              <a:rPr lang="en-US" altLang="en-US" sz="2800" kern="0" dirty="0" err="1">
                <a:solidFill>
                  <a:schemeClr val="tx1">
                    <a:lumMod val="85000"/>
                    <a:lumOff val="15000"/>
                  </a:schemeClr>
                </a:solidFill>
                <a:latin typeface="Times New Roman" panose="02020603050405020304" pitchFamily="18" charset="0"/>
                <a:cs typeface="Times New Roman" panose="02020603050405020304" pitchFamily="18" charset="0"/>
              </a:rPr>
              <a:t>Cường</a:t>
            </a:r>
            <a:r>
              <a:rPr lang="en-US" altLang="en-US"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2800" kern="0" dirty="0" err="1">
                <a:solidFill>
                  <a:schemeClr val="tx1">
                    <a:lumMod val="85000"/>
                    <a:lumOff val="15000"/>
                  </a:schemeClr>
                </a:solidFill>
                <a:latin typeface="Times New Roman" panose="02020603050405020304" pitchFamily="18" charset="0"/>
                <a:cs typeface="Times New Roman" panose="02020603050405020304" pitchFamily="18" charset="0"/>
              </a:rPr>
              <a:t>độ</a:t>
            </a:r>
            <a:r>
              <a:rPr lang="en-US" altLang="en-US"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2800" kern="0" dirty="0" err="1">
                <a:solidFill>
                  <a:schemeClr val="tx1">
                    <a:lumMod val="85000"/>
                    <a:lumOff val="15000"/>
                  </a:schemeClr>
                </a:solidFill>
                <a:latin typeface="Times New Roman" panose="02020603050405020304" pitchFamily="18" charset="0"/>
                <a:cs typeface="Times New Roman" panose="02020603050405020304" pitchFamily="18" charset="0"/>
              </a:rPr>
              <a:t>dòng</a:t>
            </a:r>
            <a:r>
              <a:rPr lang="en-US" altLang="en-US"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2800" kern="0" dirty="0" err="1">
                <a:solidFill>
                  <a:schemeClr val="tx1">
                    <a:lumMod val="85000"/>
                    <a:lumOff val="15000"/>
                  </a:schemeClr>
                </a:solidFill>
                <a:latin typeface="Times New Roman" panose="02020603050405020304" pitchFamily="18" charset="0"/>
                <a:cs typeface="Times New Roman" panose="02020603050405020304" pitchFamily="18" charset="0"/>
              </a:rPr>
              <a:t>điện</a:t>
            </a:r>
            <a:r>
              <a:rPr lang="en-US" altLang="en-US"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2800" kern="0" dirty="0" err="1">
                <a:solidFill>
                  <a:schemeClr val="tx1">
                    <a:lumMod val="85000"/>
                    <a:lumOff val="15000"/>
                  </a:schemeClr>
                </a:solidFill>
                <a:latin typeface="Times New Roman" panose="02020603050405020304" pitchFamily="18" charset="0"/>
                <a:cs typeface="Times New Roman" panose="02020603050405020304" pitchFamily="18" charset="0"/>
              </a:rPr>
              <a:t>chạy</a:t>
            </a:r>
            <a:r>
              <a:rPr lang="en-US" altLang="en-US" sz="2800" kern="0" dirty="0">
                <a:solidFill>
                  <a:schemeClr val="tx1">
                    <a:lumMod val="85000"/>
                    <a:lumOff val="15000"/>
                  </a:schemeClr>
                </a:solidFill>
                <a:latin typeface="Times New Roman" panose="02020603050405020304" pitchFamily="18" charset="0"/>
                <a:cs typeface="Times New Roman" panose="02020603050405020304" pitchFamily="18" charset="0"/>
              </a:rPr>
              <a:t> qua </a:t>
            </a:r>
            <a:r>
              <a:rPr lang="en-US" altLang="en-US" sz="2800" kern="0" dirty="0" err="1">
                <a:solidFill>
                  <a:schemeClr val="tx1">
                    <a:lumMod val="85000"/>
                    <a:lumOff val="15000"/>
                  </a:schemeClr>
                </a:solidFill>
                <a:latin typeface="Times New Roman" panose="02020603050405020304" pitchFamily="18" charset="0"/>
                <a:cs typeface="Times New Roman" panose="02020603050405020304" pitchFamily="18" charset="0"/>
              </a:rPr>
              <a:t>dây</a:t>
            </a:r>
            <a:r>
              <a:rPr lang="en-US" altLang="en-US"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2800" kern="0" dirty="0" err="1">
                <a:solidFill>
                  <a:schemeClr val="tx1">
                    <a:lumMod val="85000"/>
                    <a:lumOff val="15000"/>
                  </a:schemeClr>
                </a:solidFill>
                <a:latin typeface="Times New Roman" panose="02020603050405020304" pitchFamily="18" charset="0"/>
                <a:cs typeface="Times New Roman" panose="02020603050405020304" pitchFamily="18" charset="0"/>
              </a:rPr>
              <a:t>dẫn</a:t>
            </a:r>
            <a:r>
              <a:rPr lang="en-US" altLang="en-US"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2800" kern="0" dirty="0" err="1">
                <a:solidFill>
                  <a:schemeClr val="tx1">
                    <a:lumMod val="85000"/>
                    <a:lumOff val="15000"/>
                  </a:schemeClr>
                </a:solidFill>
                <a:latin typeface="Times New Roman" panose="02020603050405020304" pitchFamily="18" charset="0"/>
                <a:cs typeface="Times New Roman" panose="02020603050405020304" pitchFamily="18" charset="0"/>
              </a:rPr>
              <a:t>tỷ</a:t>
            </a:r>
            <a:r>
              <a:rPr lang="en-US" altLang="en-US"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2800" kern="0" dirty="0" err="1">
                <a:solidFill>
                  <a:schemeClr val="tx1">
                    <a:lumMod val="85000"/>
                    <a:lumOff val="15000"/>
                  </a:schemeClr>
                </a:solidFill>
                <a:latin typeface="Times New Roman" panose="02020603050405020304" pitchFamily="18" charset="0"/>
                <a:cs typeface="Times New Roman" panose="02020603050405020304" pitchFamily="18" charset="0"/>
              </a:rPr>
              <a:t>lệ</a:t>
            </a:r>
            <a:r>
              <a:rPr lang="en-US" altLang="en-US"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2800" kern="0" dirty="0" err="1">
                <a:solidFill>
                  <a:schemeClr val="tx1">
                    <a:lumMod val="85000"/>
                    <a:lumOff val="15000"/>
                  </a:schemeClr>
                </a:solidFill>
                <a:latin typeface="Times New Roman" panose="02020603050405020304" pitchFamily="18" charset="0"/>
                <a:cs typeface="Times New Roman" panose="02020603050405020304" pitchFamily="18" charset="0"/>
              </a:rPr>
              <a:t>thuận</a:t>
            </a:r>
            <a:r>
              <a:rPr lang="en-US" altLang="en-US"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2800" kern="0" dirty="0" err="1">
                <a:solidFill>
                  <a:schemeClr val="tx1">
                    <a:lumMod val="85000"/>
                    <a:lumOff val="15000"/>
                  </a:schemeClr>
                </a:solidFill>
                <a:latin typeface="Times New Roman" panose="02020603050405020304" pitchFamily="18" charset="0"/>
                <a:cs typeface="Times New Roman" panose="02020603050405020304" pitchFamily="18" charset="0"/>
              </a:rPr>
              <a:t>với</a:t>
            </a:r>
            <a:r>
              <a:rPr lang="en-US" altLang="en-US"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2800" kern="0" dirty="0" err="1">
                <a:solidFill>
                  <a:schemeClr val="tx1">
                    <a:lumMod val="85000"/>
                    <a:lumOff val="15000"/>
                  </a:schemeClr>
                </a:solidFill>
                <a:latin typeface="Times New Roman" panose="02020603050405020304" pitchFamily="18" charset="0"/>
                <a:cs typeface="Times New Roman" panose="02020603050405020304" pitchFamily="18" charset="0"/>
              </a:rPr>
              <a:t>hiệu</a:t>
            </a:r>
            <a:r>
              <a:rPr lang="en-US" altLang="en-US"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2800" kern="0" dirty="0" err="1">
                <a:solidFill>
                  <a:schemeClr val="tx1">
                    <a:lumMod val="85000"/>
                    <a:lumOff val="15000"/>
                  </a:schemeClr>
                </a:solidFill>
                <a:latin typeface="Times New Roman" panose="02020603050405020304" pitchFamily="18" charset="0"/>
                <a:cs typeface="Times New Roman" panose="02020603050405020304" pitchFamily="18" charset="0"/>
              </a:rPr>
              <a:t>điện</a:t>
            </a:r>
            <a:r>
              <a:rPr lang="en-US" altLang="en-US"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2800" kern="0" dirty="0" err="1">
                <a:solidFill>
                  <a:schemeClr val="tx1">
                    <a:lumMod val="85000"/>
                    <a:lumOff val="15000"/>
                  </a:schemeClr>
                </a:solidFill>
                <a:latin typeface="Times New Roman" panose="02020603050405020304" pitchFamily="18" charset="0"/>
                <a:cs typeface="Times New Roman" panose="02020603050405020304" pitchFamily="18" charset="0"/>
              </a:rPr>
              <a:t>thế</a:t>
            </a:r>
            <a:r>
              <a:rPr lang="en-US" altLang="en-US"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2800" kern="0" dirty="0" err="1">
                <a:solidFill>
                  <a:schemeClr val="tx1">
                    <a:lumMod val="85000"/>
                    <a:lumOff val="15000"/>
                  </a:schemeClr>
                </a:solidFill>
                <a:latin typeface="Times New Roman" panose="02020603050405020304" pitchFamily="18" charset="0"/>
                <a:cs typeface="Times New Roman" panose="02020603050405020304" pitchFamily="18" charset="0"/>
              </a:rPr>
              <a:t>đặt</a:t>
            </a:r>
            <a:r>
              <a:rPr lang="en-US" altLang="en-US"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2800" kern="0" dirty="0" err="1">
                <a:solidFill>
                  <a:schemeClr val="tx1">
                    <a:lumMod val="85000"/>
                    <a:lumOff val="15000"/>
                  </a:schemeClr>
                </a:solidFill>
                <a:latin typeface="Times New Roman" panose="02020603050405020304" pitchFamily="18" charset="0"/>
                <a:cs typeface="Times New Roman" panose="02020603050405020304" pitchFamily="18" charset="0"/>
              </a:rPr>
              <a:t>vào</a:t>
            </a:r>
            <a:r>
              <a:rPr lang="en-US" altLang="en-US"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2800" kern="0" dirty="0" err="1">
                <a:solidFill>
                  <a:schemeClr val="tx1">
                    <a:lumMod val="85000"/>
                    <a:lumOff val="15000"/>
                  </a:schemeClr>
                </a:solidFill>
                <a:latin typeface="Times New Roman" panose="02020603050405020304" pitchFamily="18" charset="0"/>
                <a:cs typeface="Times New Roman" panose="02020603050405020304" pitchFamily="18" charset="0"/>
              </a:rPr>
              <a:t>hai</a:t>
            </a:r>
            <a:r>
              <a:rPr lang="en-US" altLang="en-US"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2800" kern="0" dirty="0" err="1">
                <a:solidFill>
                  <a:schemeClr val="tx1">
                    <a:lumMod val="85000"/>
                    <a:lumOff val="15000"/>
                  </a:schemeClr>
                </a:solidFill>
                <a:latin typeface="Times New Roman" panose="02020603050405020304" pitchFamily="18" charset="0"/>
                <a:cs typeface="Times New Roman" panose="02020603050405020304" pitchFamily="18" charset="0"/>
              </a:rPr>
              <a:t>đầu</a:t>
            </a:r>
            <a:r>
              <a:rPr lang="en-US" altLang="en-US"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2800" kern="0" dirty="0" err="1">
                <a:solidFill>
                  <a:schemeClr val="tx1">
                    <a:lumMod val="85000"/>
                    <a:lumOff val="15000"/>
                  </a:schemeClr>
                </a:solidFill>
                <a:latin typeface="Times New Roman" panose="02020603050405020304" pitchFamily="18" charset="0"/>
                <a:cs typeface="Times New Roman" panose="02020603050405020304" pitchFamily="18" charset="0"/>
              </a:rPr>
              <a:t>dây</a:t>
            </a:r>
            <a:r>
              <a:rPr lang="en-US" altLang="en-US"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2800" kern="0" dirty="0" err="1">
                <a:solidFill>
                  <a:schemeClr val="tx1">
                    <a:lumMod val="85000"/>
                    <a:lumOff val="15000"/>
                  </a:schemeClr>
                </a:solidFill>
                <a:latin typeface="Times New Roman" panose="02020603050405020304" pitchFamily="18" charset="0"/>
                <a:cs typeface="Times New Roman" panose="02020603050405020304" pitchFamily="18" charset="0"/>
              </a:rPr>
              <a:t>và</a:t>
            </a:r>
            <a:r>
              <a:rPr lang="en-US" altLang="en-US"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2800" kern="0" dirty="0" err="1">
                <a:solidFill>
                  <a:schemeClr val="tx1">
                    <a:lumMod val="85000"/>
                    <a:lumOff val="15000"/>
                  </a:schemeClr>
                </a:solidFill>
                <a:latin typeface="Times New Roman" panose="02020603050405020304" pitchFamily="18" charset="0"/>
                <a:cs typeface="Times New Roman" panose="02020603050405020304" pitchFamily="18" charset="0"/>
              </a:rPr>
              <a:t>tỷ</a:t>
            </a:r>
            <a:r>
              <a:rPr lang="en-US" altLang="en-US"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2800" kern="0" dirty="0" err="1">
                <a:solidFill>
                  <a:schemeClr val="tx1">
                    <a:lumMod val="85000"/>
                    <a:lumOff val="15000"/>
                  </a:schemeClr>
                </a:solidFill>
                <a:latin typeface="Times New Roman" panose="02020603050405020304" pitchFamily="18" charset="0"/>
                <a:cs typeface="Times New Roman" panose="02020603050405020304" pitchFamily="18" charset="0"/>
              </a:rPr>
              <a:t>lệ</a:t>
            </a:r>
            <a:r>
              <a:rPr lang="en-US" altLang="en-US"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2800" kern="0" dirty="0" err="1">
                <a:solidFill>
                  <a:schemeClr val="tx1">
                    <a:lumMod val="85000"/>
                    <a:lumOff val="15000"/>
                  </a:schemeClr>
                </a:solidFill>
                <a:latin typeface="Times New Roman" panose="02020603050405020304" pitchFamily="18" charset="0"/>
                <a:cs typeface="Times New Roman" panose="02020603050405020304" pitchFamily="18" charset="0"/>
              </a:rPr>
              <a:t>nghịch</a:t>
            </a:r>
            <a:r>
              <a:rPr lang="en-US" altLang="en-US"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2800" kern="0" dirty="0" err="1">
                <a:solidFill>
                  <a:schemeClr val="tx1">
                    <a:lumMod val="85000"/>
                    <a:lumOff val="15000"/>
                  </a:schemeClr>
                </a:solidFill>
                <a:latin typeface="Times New Roman" panose="02020603050405020304" pitchFamily="18" charset="0"/>
                <a:cs typeface="Times New Roman" panose="02020603050405020304" pitchFamily="18" charset="0"/>
              </a:rPr>
              <a:t>với</a:t>
            </a:r>
            <a:r>
              <a:rPr lang="en-US" altLang="en-US"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2800" kern="0" dirty="0" err="1">
                <a:solidFill>
                  <a:schemeClr val="tx1">
                    <a:lumMod val="85000"/>
                    <a:lumOff val="15000"/>
                  </a:schemeClr>
                </a:solidFill>
                <a:latin typeface="Times New Roman" panose="02020603050405020304" pitchFamily="18" charset="0"/>
                <a:cs typeface="Times New Roman" panose="02020603050405020304" pitchFamily="18" charset="0"/>
              </a:rPr>
              <a:t>điện</a:t>
            </a:r>
            <a:r>
              <a:rPr lang="en-US" altLang="en-US"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2800" kern="0" dirty="0" err="1">
                <a:solidFill>
                  <a:schemeClr val="tx1">
                    <a:lumMod val="85000"/>
                    <a:lumOff val="15000"/>
                  </a:schemeClr>
                </a:solidFill>
                <a:latin typeface="Times New Roman" panose="02020603050405020304" pitchFamily="18" charset="0"/>
                <a:cs typeface="Times New Roman" panose="02020603050405020304" pitchFamily="18" charset="0"/>
              </a:rPr>
              <a:t>trở</a:t>
            </a:r>
            <a:r>
              <a:rPr lang="en-US" altLang="en-US"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2800" kern="0" dirty="0" err="1">
                <a:solidFill>
                  <a:schemeClr val="tx1">
                    <a:lumMod val="85000"/>
                    <a:lumOff val="15000"/>
                  </a:schemeClr>
                </a:solidFill>
                <a:latin typeface="Times New Roman" panose="02020603050405020304" pitchFamily="18" charset="0"/>
                <a:cs typeface="Times New Roman" panose="02020603050405020304" pitchFamily="18" charset="0"/>
              </a:rPr>
              <a:t>của</a:t>
            </a:r>
            <a:r>
              <a:rPr lang="en-US" altLang="en-US" sz="2800" kern="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2800" kern="0" dirty="0" err="1">
                <a:solidFill>
                  <a:schemeClr val="tx1">
                    <a:lumMod val="85000"/>
                    <a:lumOff val="15000"/>
                  </a:schemeClr>
                </a:solidFill>
                <a:latin typeface="Times New Roman" panose="02020603050405020304" pitchFamily="18" charset="0"/>
                <a:cs typeface="Times New Roman" panose="02020603050405020304" pitchFamily="18" charset="0"/>
              </a:rPr>
              <a:t>dây</a:t>
            </a:r>
            <a:r>
              <a:rPr lang="en-US" altLang="en-US" sz="2800" kern="0" dirty="0">
                <a:solidFill>
                  <a:schemeClr val="tx1">
                    <a:lumMod val="85000"/>
                    <a:lumOff val="15000"/>
                  </a:schemeClr>
                </a:solidFill>
                <a:latin typeface="Times New Roman" panose="02020603050405020304" pitchFamily="18" charset="0"/>
                <a:cs typeface="Times New Roman" panose="02020603050405020304" pitchFamily="18" charset="0"/>
              </a:rPr>
              <a:t>.</a:t>
            </a:r>
          </a:p>
        </p:txBody>
      </p:sp>
      <p:sp>
        <p:nvSpPr>
          <p:cNvPr id="2" name="Rectangle: Rounded Corners 1">
            <a:extLst>
              <a:ext uri="{FF2B5EF4-FFF2-40B4-BE49-F238E27FC236}">
                <a16:creationId xmlns="" xmlns:a16="http://schemas.microsoft.com/office/drawing/2014/main" id="{7C14652A-6381-8D8F-9671-D7106625A688}"/>
              </a:ext>
            </a:extLst>
          </p:cNvPr>
          <p:cNvSpPr/>
          <p:nvPr/>
        </p:nvSpPr>
        <p:spPr>
          <a:xfrm>
            <a:off x="3951954" y="502014"/>
            <a:ext cx="3460504" cy="69511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A040C789-DF81-239F-44FD-2A1904048D28}"/>
              </a:ext>
            </a:extLst>
          </p:cNvPr>
          <p:cNvSpPr txBox="1"/>
          <p:nvPr/>
        </p:nvSpPr>
        <p:spPr>
          <a:xfrm>
            <a:off x="3895004" y="526403"/>
            <a:ext cx="35424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3.Định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luật</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Ohm</a:t>
            </a:r>
          </a:p>
        </p:txBody>
      </p:sp>
      <p:sp>
        <p:nvSpPr>
          <p:cNvPr id="79" name="Rectangle: Rounded Corners 78">
            <a:extLst>
              <a:ext uri="{FF2B5EF4-FFF2-40B4-BE49-F238E27FC236}">
                <a16:creationId xmlns="" xmlns:a16="http://schemas.microsoft.com/office/drawing/2014/main" id="{4EF0EC28-9742-41AB-BEB4-93D1B516E40F}"/>
              </a:ext>
            </a:extLst>
          </p:cNvPr>
          <p:cNvSpPr/>
          <p:nvPr/>
        </p:nvSpPr>
        <p:spPr>
          <a:xfrm>
            <a:off x="655984" y="120757"/>
            <a:ext cx="2793272" cy="46166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0" name="TextBox 79">
            <a:extLst>
              <a:ext uri="{FF2B5EF4-FFF2-40B4-BE49-F238E27FC236}">
                <a16:creationId xmlns="" xmlns:a16="http://schemas.microsoft.com/office/drawing/2014/main" id="{1CD8A5B7-F8FC-4F05-984B-8155E624CA0A}"/>
              </a:ext>
            </a:extLst>
          </p:cNvPr>
          <p:cNvSpPr txBox="1"/>
          <p:nvPr/>
        </p:nvSpPr>
        <p:spPr>
          <a:xfrm>
            <a:off x="879509" y="120756"/>
            <a:ext cx="27811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III.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Định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luật</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Ohm</a:t>
            </a:r>
          </a:p>
        </p:txBody>
      </p:sp>
      <p:grpSp>
        <p:nvGrpSpPr>
          <p:cNvPr id="86" name="Group 85">
            <a:extLst>
              <a:ext uri="{FF2B5EF4-FFF2-40B4-BE49-F238E27FC236}">
                <a16:creationId xmlns="" xmlns:a16="http://schemas.microsoft.com/office/drawing/2014/main" id="{78D8B574-1E44-4D57-A514-F34559EC2A97}"/>
              </a:ext>
            </a:extLst>
          </p:cNvPr>
          <p:cNvGrpSpPr/>
          <p:nvPr/>
        </p:nvGrpSpPr>
        <p:grpSpPr>
          <a:xfrm>
            <a:off x="308213" y="143814"/>
            <a:ext cx="571295" cy="492443"/>
            <a:chOff x="5033118" y="2269604"/>
            <a:chExt cx="1127406" cy="971798"/>
          </a:xfrm>
        </p:grpSpPr>
        <p:sp>
          <p:nvSpPr>
            <p:cNvPr id="87" name="Google Shape;2992;p59">
              <a:extLst>
                <a:ext uri="{FF2B5EF4-FFF2-40B4-BE49-F238E27FC236}">
                  <a16:creationId xmlns="" xmlns:a16="http://schemas.microsoft.com/office/drawing/2014/main" id="{7D97F5B6-150B-4759-86D7-03E20E247004}"/>
                </a:ext>
              </a:extLst>
            </p:cNvPr>
            <p:cNvSpPr/>
            <p:nvPr/>
          </p:nvSpPr>
          <p:spPr>
            <a:xfrm rot="15472792">
              <a:off x="5110922" y="2191800"/>
              <a:ext cx="971798" cy="1127406"/>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FFB3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8" name="Picture 6" descr="Biểu tượng miễn phí plugin">
              <a:extLst>
                <a:ext uri="{FF2B5EF4-FFF2-40B4-BE49-F238E27FC236}">
                  <a16:creationId xmlns="" xmlns:a16="http://schemas.microsoft.com/office/drawing/2014/main" id="{F5E5C2C4-7619-4007-BB5B-FBEBEB0681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2200" y="2456578"/>
              <a:ext cx="621080" cy="6210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438922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5000"/>
                                  </p:iterate>
                                  <p:childTnLst>
                                    <p:set>
                                      <p:cBhvr>
                                        <p:cTn id="25" dur="1" fill="hold">
                                          <p:stCondLst>
                                            <p:cond delay="0"/>
                                          </p:stCondLst>
                                        </p:cTn>
                                        <p:tgtEl>
                                          <p:spTgt spid="77"/>
                                        </p:tgtEl>
                                        <p:attrNameLst>
                                          <p:attrName>style.visibility</p:attrName>
                                        </p:attrNameLst>
                                      </p:cBhvr>
                                      <p:to>
                                        <p:strVal val="visible"/>
                                      </p:to>
                                    </p:set>
                                    <p:animEffect transition="in" filter="wipe(left)">
                                      <p:cBhvr>
                                        <p:cTn id="26" dur="500"/>
                                        <p:tgtEl>
                                          <p:spTgt spid="7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lt">
                                    <p:tmPct val="5000"/>
                                  </p:iterate>
                                  <p:childTnLst>
                                    <p:set>
                                      <p:cBhvr>
                                        <p:cTn id="30" dur="1" fill="hold">
                                          <p:stCondLst>
                                            <p:cond delay="0"/>
                                          </p:stCondLst>
                                        </p:cTn>
                                        <p:tgtEl>
                                          <p:spTgt spid="78"/>
                                        </p:tgtEl>
                                        <p:attrNameLst>
                                          <p:attrName>style.visibility</p:attrName>
                                        </p:attrNameLst>
                                      </p:cBhvr>
                                      <p:to>
                                        <p:strVal val="visible"/>
                                      </p:to>
                                    </p:set>
                                    <p:animEffect transition="in" filter="wipe(left)">
                                      <p:cBhvr>
                                        <p:cTn id="31" dur="500"/>
                                        <p:tgtEl>
                                          <p:spTgt spid="7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iterate type="lt">
                                    <p:tmPct val="5000"/>
                                  </p:iterate>
                                  <p:childTnLst>
                                    <p:set>
                                      <p:cBhvr>
                                        <p:cTn id="35" dur="1" fill="hold">
                                          <p:stCondLst>
                                            <p:cond delay="0"/>
                                          </p:stCondLst>
                                        </p:cTn>
                                        <p:tgtEl>
                                          <p:spTgt spid="81"/>
                                        </p:tgtEl>
                                        <p:attrNameLst>
                                          <p:attrName>style.visibility</p:attrName>
                                        </p:attrNameLst>
                                      </p:cBhvr>
                                      <p:to>
                                        <p:strVal val="visible"/>
                                      </p:to>
                                    </p:set>
                                    <p:animEffect transition="in" filter="wipe(left)">
                                      <p:cBhvr>
                                        <p:cTn id="36" dur="500"/>
                                        <p:tgtEl>
                                          <p:spTgt spid="81"/>
                                        </p:tgtEl>
                                      </p:cBhvr>
                                    </p:animEffect>
                                  </p:childTnLst>
                                </p:cTn>
                              </p:par>
                              <p:par>
                                <p:cTn id="37" presetID="22" presetClass="entr" presetSubtype="8" fill="hold" grpId="0" nodeType="withEffect">
                                  <p:stCondLst>
                                    <p:cond delay="250"/>
                                  </p:stCondLst>
                                  <p:childTnLst>
                                    <p:set>
                                      <p:cBhvr>
                                        <p:cTn id="38" dur="1" fill="hold">
                                          <p:stCondLst>
                                            <p:cond delay="0"/>
                                          </p:stCondLst>
                                        </p:cTn>
                                        <p:tgtEl>
                                          <p:spTgt spid="83"/>
                                        </p:tgtEl>
                                        <p:attrNameLst>
                                          <p:attrName>style.visibility</p:attrName>
                                        </p:attrNameLst>
                                      </p:cBhvr>
                                      <p:to>
                                        <p:strVal val="visible"/>
                                      </p:to>
                                    </p:set>
                                    <p:animEffect transition="in" filter="wipe(left)">
                                      <p:cBhvr>
                                        <p:cTn id="39" dur="500"/>
                                        <p:tgtEl>
                                          <p:spTgt spid="83"/>
                                        </p:tgtEl>
                                      </p:cBhvr>
                                    </p:animEffect>
                                  </p:childTnLst>
                                </p:cTn>
                              </p:par>
                              <p:par>
                                <p:cTn id="40" presetID="22" presetClass="entr" presetSubtype="8" fill="hold" grpId="0" nodeType="withEffect">
                                  <p:stCondLst>
                                    <p:cond delay="250"/>
                                  </p:stCondLst>
                                  <p:childTnLst>
                                    <p:set>
                                      <p:cBhvr>
                                        <p:cTn id="41" dur="1" fill="hold">
                                          <p:stCondLst>
                                            <p:cond delay="0"/>
                                          </p:stCondLst>
                                        </p:cTn>
                                        <p:tgtEl>
                                          <p:spTgt spid="84"/>
                                        </p:tgtEl>
                                        <p:attrNameLst>
                                          <p:attrName>style.visibility</p:attrName>
                                        </p:attrNameLst>
                                      </p:cBhvr>
                                      <p:to>
                                        <p:strVal val="visible"/>
                                      </p:to>
                                    </p:set>
                                    <p:animEffect transition="in" filter="wipe(left)">
                                      <p:cBhvr>
                                        <p:cTn id="42" dur="500"/>
                                        <p:tgtEl>
                                          <p:spTgt spid="84"/>
                                        </p:tgtEl>
                                      </p:cBhvr>
                                    </p:animEffect>
                                  </p:childTnLst>
                                </p:cTn>
                              </p:par>
                              <p:par>
                                <p:cTn id="43" presetID="22" presetClass="entr" presetSubtype="8" fill="hold" grpId="0" nodeType="withEffect">
                                  <p:stCondLst>
                                    <p:cond delay="250"/>
                                  </p:stCondLst>
                                  <p:childTnLst>
                                    <p:set>
                                      <p:cBhvr>
                                        <p:cTn id="44" dur="1" fill="hold">
                                          <p:stCondLst>
                                            <p:cond delay="0"/>
                                          </p:stCondLst>
                                        </p:cTn>
                                        <p:tgtEl>
                                          <p:spTgt spid="82"/>
                                        </p:tgtEl>
                                        <p:attrNameLst>
                                          <p:attrName>style.visibility</p:attrName>
                                        </p:attrNameLst>
                                      </p:cBhvr>
                                      <p:to>
                                        <p:strVal val="visible"/>
                                      </p:to>
                                    </p:set>
                                    <p:animEffect transition="in" filter="wipe(left)">
                                      <p:cBhvr>
                                        <p:cTn id="45" dur="500"/>
                                        <p:tgtEl>
                                          <p:spTgt spid="8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iterate type="lt">
                                    <p:tmPct val="5000"/>
                                  </p:iterate>
                                  <p:childTnLst>
                                    <p:set>
                                      <p:cBhvr>
                                        <p:cTn id="49" dur="1" fill="hold">
                                          <p:stCondLst>
                                            <p:cond delay="0"/>
                                          </p:stCondLst>
                                        </p:cTn>
                                        <p:tgtEl>
                                          <p:spTgt spid="85"/>
                                        </p:tgtEl>
                                        <p:attrNameLst>
                                          <p:attrName>style.visibility</p:attrName>
                                        </p:attrNameLst>
                                      </p:cBhvr>
                                      <p:to>
                                        <p:strVal val="visible"/>
                                      </p:to>
                                    </p:set>
                                    <p:animEffect transition="in" filter="wipe(left)">
                                      <p:cBhvr>
                                        <p:cTn id="50"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P spid="77" grpId="0"/>
      <p:bldP spid="78" grpId="0"/>
      <p:bldP spid="81" grpId="0"/>
      <p:bldP spid="82" grpId="0" animBg="1"/>
      <p:bldP spid="83" grpId="0" animBg="1"/>
      <p:bldP spid="84" grpId="0"/>
      <p:bldP spid="8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7EDA6879-B930-D5D4-4FB7-186A007D4195}"/>
              </a:ext>
            </a:extLst>
          </p:cNvPr>
          <p:cNvSpPr/>
          <p:nvPr/>
        </p:nvSpPr>
        <p:spPr>
          <a:xfrm>
            <a:off x="1574443" y="1459708"/>
            <a:ext cx="9518904" cy="2700076"/>
          </a:xfrm>
          <a:prstGeom prst="roundRect">
            <a:avLst/>
          </a:prstGeom>
          <a:noFill/>
          <a:ln w="38100">
            <a:solidFill>
              <a:srgbClr val="00A1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2D398D9E-DDA8-CC2C-7FC8-E3542E92B150}"/>
              </a:ext>
            </a:extLst>
          </p:cNvPr>
          <p:cNvPicPr>
            <a:picLocks noChangeAspect="1"/>
          </p:cNvPicPr>
          <p:nvPr/>
        </p:nvPicPr>
        <p:blipFill>
          <a:blip r:embed="rId2"/>
          <a:stretch>
            <a:fillRect/>
          </a:stretch>
        </p:blipFill>
        <p:spPr>
          <a:xfrm>
            <a:off x="276055" y="2978252"/>
            <a:ext cx="3499136" cy="3692662"/>
          </a:xfrm>
          <a:prstGeom prst="rect">
            <a:avLst/>
          </a:prstGeom>
        </p:spPr>
      </p:pic>
      <p:sp>
        <p:nvSpPr>
          <p:cNvPr id="6" name="Google Shape;1924;p44">
            <a:extLst>
              <a:ext uri="{FF2B5EF4-FFF2-40B4-BE49-F238E27FC236}">
                <a16:creationId xmlns="" xmlns:a16="http://schemas.microsoft.com/office/drawing/2014/main" id="{3EBB6406-803C-B869-EEC8-90D3ED5B8BB2}"/>
              </a:ext>
            </a:extLst>
          </p:cNvPr>
          <p:cNvSpPr txBox="1">
            <a:spLocks/>
          </p:cNvSpPr>
          <p:nvPr/>
        </p:nvSpPr>
        <p:spPr>
          <a:xfrm>
            <a:off x="2650530" y="1733875"/>
            <a:ext cx="8663713" cy="1823721"/>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62" marR="0" lvl="0" indent="0" algn="ctr" defTabSz="1219170" rtl="0" eaLnBrk="1" fontAlgn="auto" latinLnBrk="0" hangingPunct="1">
              <a:lnSpc>
                <a:spcPct val="150000"/>
              </a:lnSpc>
              <a:spcBef>
                <a:spcPts val="0"/>
              </a:spcBef>
              <a:spcAft>
                <a:spcPts val="0"/>
              </a:spcAft>
              <a:buClr>
                <a:srgbClr val="212121"/>
              </a:buClr>
              <a:buSzPts val="1400"/>
              <a:buFont typeface="Montserrat"/>
              <a:buNone/>
              <a:tabLst/>
              <a:defRPr/>
            </a:pP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Từ</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hệ</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thức</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định</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luật</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Ôm</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hãy</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viết</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công</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thức</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tính</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U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theo</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I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R</a:t>
            </a:r>
            <a:endParaRPr kumimoji="0" lang="vi-VN" sz="4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7532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3567;p70">
            <a:extLst>
              <a:ext uri="{FF2B5EF4-FFF2-40B4-BE49-F238E27FC236}">
                <a16:creationId xmlns="" xmlns:a16="http://schemas.microsoft.com/office/drawing/2014/main" id="{4DB97752-101A-4D86-B27B-B43CB9142FCB}"/>
              </a:ext>
            </a:extLst>
          </p:cNvPr>
          <p:cNvGrpSpPr/>
          <p:nvPr/>
        </p:nvGrpSpPr>
        <p:grpSpPr>
          <a:xfrm>
            <a:off x="8494849" y="1294434"/>
            <a:ext cx="3466345" cy="7841133"/>
            <a:chOff x="6706495" y="1391275"/>
            <a:chExt cx="895619" cy="2025957"/>
          </a:xfrm>
        </p:grpSpPr>
        <p:sp>
          <p:nvSpPr>
            <p:cNvPr id="4" name="Google Shape;3568;p70">
              <a:extLst>
                <a:ext uri="{FF2B5EF4-FFF2-40B4-BE49-F238E27FC236}">
                  <a16:creationId xmlns="" xmlns:a16="http://schemas.microsoft.com/office/drawing/2014/main" id="{A91650BA-BB11-4E62-B3A7-E13F9FE37E25}"/>
                </a:ext>
              </a:extLst>
            </p:cNvPr>
            <p:cNvSpPr/>
            <p:nvPr/>
          </p:nvSpPr>
          <p:spPr>
            <a:xfrm>
              <a:off x="7178924" y="2842287"/>
              <a:ext cx="162357" cy="486261"/>
            </a:xfrm>
            <a:custGeom>
              <a:avLst/>
              <a:gdLst/>
              <a:ahLst/>
              <a:cxnLst/>
              <a:rect l="l" t="t" r="r" b="b"/>
              <a:pathLst>
                <a:path w="10822" h="32412" extrusionOk="0">
                  <a:moveTo>
                    <a:pt x="0" y="1"/>
                  </a:moveTo>
                  <a:lnTo>
                    <a:pt x="5806" y="31095"/>
                  </a:lnTo>
                  <a:cubicBezTo>
                    <a:pt x="5806" y="31095"/>
                    <a:pt x="8083" y="32411"/>
                    <a:pt x="9831" y="32411"/>
                  </a:cubicBezTo>
                  <a:cubicBezTo>
                    <a:pt x="10192" y="32411"/>
                    <a:pt x="10530" y="32355"/>
                    <a:pt x="10821" y="32220"/>
                  </a:cubicBezTo>
                  <a:lnTo>
                    <a:pt x="9636" y="609"/>
                  </a:lnTo>
                  <a:lnTo>
                    <a:pt x="0" y="1"/>
                  </a:lnTo>
                  <a:close/>
                </a:path>
              </a:pathLst>
            </a:custGeom>
            <a:solidFill>
              <a:srgbClr val="FBCE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 name="Google Shape;3569;p70">
              <a:extLst>
                <a:ext uri="{FF2B5EF4-FFF2-40B4-BE49-F238E27FC236}">
                  <a16:creationId xmlns="" xmlns:a16="http://schemas.microsoft.com/office/drawing/2014/main" id="{A7900EC1-8507-4735-905A-79C0B0DD4602}"/>
                </a:ext>
              </a:extLst>
            </p:cNvPr>
            <p:cNvSpPr/>
            <p:nvPr/>
          </p:nvSpPr>
          <p:spPr>
            <a:xfrm>
              <a:off x="7166157" y="3304679"/>
              <a:ext cx="199743" cy="72072"/>
            </a:xfrm>
            <a:custGeom>
              <a:avLst/>
              <a:gdLst/>
              <a:ahLst/>
              <a:cxnLst/>
              <a:rect l="l" t="t" r="r" b="b"/>
              <a:pathLst>
                <a:path w="13314" h="4804" extrusionOk="0">
                  <a:moveTo>
                    <a:pt x="12979" y="1"/>
                  </a:moveTo>
                  <a:cubicBezTo>
                    <a:pt x="11893" y="553"/>
                    <a:pt x="10705" y="828"/>
                    <a:pt x="9517" y="828"/>
                  </a:cubicBezTo>
                  <a:cubicBezTo>
                    <a:pt x="8545" y="828"/>
                    <a:pt x="7573" y="644"/>
                    <a:pt x="6657" y="274"/>
                  </a:cubicBezTo>
                  <a:lnTo>
                    <a:pt x="6657" y="639"/>
                  </a:lnTo>
                  <a:cubicBezTo>
                    <a:pt x="6657" y="639"/>
                    <a:pt x="31" y="3527"/>
                    <a:pt x="0" y="4803"/>
                  </a:cubicBezTo>
                  <a:lnTo>
                    <a:pt x="13314" y="4408"/>
                  </a:lnTo>
                  <a:lnTo>
                    <a:pt x="12979" y="1"/>
                  </a:lnTo>
                  <a:close/>
                </a:path>
              </a:pathLst>
            </a:custGeom>
            <a:solidFill>
              <a:srgbClr val="B7D5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 name="Google Shape;3570;p70">
              <a:extLst>
                <a:ext uri="{FF2B5EF4-FFF2-40B4-BE49-F238E27FC236}">
                  <a16:creationId xmlns="" xmlns:a16="http://schemas.microsoft.com/office/drawing/2014/main" id="{B5AA7963-AB03-49D9-86C8-71AEA0E580A5}"/>
                </a:ext>
              </a:extLst>
            </p:cNvPr>
            <p:cNvSpPr/>
            <p:nvPr/>
          </p:nvSpPr>
          <p:spPr>
            <a:xfrm>
              <a:off x="7331229" y="3326178"/>
              <a:ext cx="16428" cy="15513"/>
            </a:xfrm>
            <a:custGeom>
              <a:avLst/>
              <a:gdLst/>
              <a:ahLst/>
              <a:cxnLst/>
              <a:rect l="l" t="t" r="r" b="b"/>
              <a:pathLst>
                <a:path w="1095" h="1034" extrusionOk="0">
                  <a:moveTo>
                    <a:pt x="536" y="0"/>
                  </a:moveTo>
                  <a:cubicBezTo>
                    <a:pt x="314" y="0"/>
                    <a:pt x="104" y="142"/>
                    <a:pt x="31" y="361"/>
                  </a:cubicBezTo>
                  <a:cubicBezTo>
                    <a:pt x="1" y="665"/>
                    <a:pt x="153" y="939"/>
                    <a:pt x="457" y="1030"/>
                  </a:cubicBezTo>
                  <a:cubicBezTo>
                    <a:pt x="477" y="1032"/>
                    <a:pt x="496" y="1033"/>
                    <a:pt x="516" y="1033"/>
                  </a:cubicBezTo>
                  <a:cubicBezTo>
                    <a:pt x="765" y="1033"/>
                    <a:pt x="980" y="860"/>
                    <a:pt x="1064" y="635"/>
                  </a:cubicBezTo>
                  <a:cubicBezTo>
                    <a:pt x="1095" y="361"/>
                    <a:pt x="912" y="88"/>
                    <a:pt x="669" y="27"/>
                  </a:cubicBezTo>
                  <a:lnTo>
                    <a:pt x="700" y="27"/>
                  </a:lnTo>
                  <a:cubicBezTo>
                    <a:pt x="646" y="9"/>
                    <a:pt x="591" y="0"/>
                    <a:pt x="5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 name="Google Shape;3571;p70">
              <a:extLst>
                <a:ext uri="{FF2B5EF4-FFF2-40B4-BE49-F238E27FC236}">
                  <a16:creationId xmlns="" xmlns:a16="http://schemas.microsoft.com/office/drawing/2014/main" id="{89C8AAD3-807D-447C-BEF4-8CB5EA0E4A6F}"/>
                </a:ext>
              </a:extLst>
            </p:cNvPr>
            <p:cNvSpPr/>
            <p:nvPr/>
          </p:nvSpPr>
          <p:spPr>
            <a:xfrm>
              <a:off x="7164791" y="3354847"/>
              <a:ext cx="201109" cy="21439"/>
            </a:xfrm>
            <a:custGeom>
              <a:avLst/>
              <a:gdLst/>
              <a:ahLst/>
              <a:cxnLst/>
              <a:rect l="l" t="t" r="r" b="b"/>
              <a:pathLst>
                <a:path w="13405" h="1429" extrusionOk="0">
                  <a:moveTo>
                    <a:pt x="13313" y="0"/>
                  </a:moveTo>
                  <a:lnTo>
                    <a:pt x="608" y="760"/>
                  </a:lnTo>
                  <a:cubicBezTo>
                    <a:pt x="608" y="760"/>
                    <a:pt x="0" y="1034"/>
                    <a:pt x="91" y="1429"/>
                  </a:cubicBezTo>
                  <a:lnTo>
                    <a:pt x="13405" y="1064"/>
                  </a:lnTo>
                  <a:lnTo>
                    <a:pt x="1331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 name="Google Shape;3572;p70">
              <a:extLst>
                <a:ext uri="{FF2B5EF4-FFF2-40B4-BE49-F238E27FC236}">
                  <a16:creationId xmlns="" xmlns:a16="http://schemas.microsoft.com/office/drawing/2014/main" id="{AF1DA365-CC1B-4467-BFF3-35552FA6DA74}"/>
                </a:ext>
              </a:extLst>
            </p:cNvPr>
            <p:cNvSpPr/>
            <p:nvPr/>
          </p:nvSpPr>
          <p:spPr>
            <a:xfrm>
              <a:off x="7265338" y="3314146"/>
              <a:ext cx="19398" cy="12017"/>
            </a:xfrm>
            <a:custGeom>
              <a:avLst/>
              <a:gdLst/>
              <a:ahLst/>
              <a:cxnLst/>
              <a:rect l="l" t="t" r="r" b="b"/>
              <a:pathLst>
                <a:path w="1293" h="801" extrusionOk="0">
                  <a:moveTo>
                    <a:pt x="236" y="1"/>
                  </a:moveTo>
                  <a:cubicBezTo>
                    <a:pt x="92" y="1"/>
                    <a:pt x="0" y="39"/>
                    <a:pt x="16" y="69"/>
                  </a:cubicBezTo>
                  <a:cubicBezTo>
                    <a:pt x="16" y="130"/>
                    <a:pt x="350" y="160"/>
                    <a:pt x="654" y="342"/>
                  </a:cubicBezTo>
                  <a:cubicBezTo>
                    <a:pt x="971" y="544"/>
                    <a:pt x="1151" y="801"/>
                    <a:pt x="1221" y="801"/>
                  </a:cubicBezTo>
                  <a:cubicBezTo>
                    <a:pt x="1225" y="801"/>
                    <a:pt x="1228" y="800"/>
                    <a:pt x="1231" y="798"/>
                  </a:cubicBezTo>
                  <a:cubicBezTo>
                    <a:pt x="1292" y="768"/>
                    <a:pt x="1171" y="403"/>
                    <a:pt x="775" y="160"/>
                  </a:cubicBezTo>
                  <a:cubicBezTo>
                    <a:pt x="578" y="39"/>
                    <a:pt x="380" y="1"/>
                    <a:pt x="23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 name="Google Shape;3573;p70">
              <a:extLst>
                <a:ext uri="{FF2B5EF4-FFF2-40B4-BE49-F238E27FC236}">
                  <a16:creationId xmlns="" xmlns:a16="http://schemas.microsoft.com/office/drawing/2014/main" id="{047A923A-A2EF-4BFA-A7F1-E54FBB164DA6}"/>
                </a:ext>
              </a:extLst>
            </p:cNvPr>
            <p:cNvSpPr/>
            <p:nvPr/>
          </p:nvSpPr>
          <p:spPr>
            <a:xfrm>
              <a:off x="7244590" y="3324077"/>
              <a:ext cx="15063" cy="15273"/>
            </a:xfrm>
            <a:custGeom>
              <a:avLst/>
              <a:gdLst/>
              <a:ahLst/>
              <a:cxnLst/>
              <a:rect l="l" t="t" r="r" b="b"/>
              <a:pathLst>
                <a:path w="1004" h="1018" extrusionOk="0">
                  <a:moveTo>
                    <a:pt x="97" y="1"/>
                  </a:moveTo>
                  <a:cubicBezTo>
                    <a:pt x="37" y="1"/>
                    <a:pt x="0" y="17"/>
                    <a:pt x="0" y="45"/>
                  </a:cubicBezTo>
                  <a:cubicBezTo>
                    <a:pt x="0" y="106"/>
                    <a:pt x="274" y="197"/>
                    <a:pt x="517" y="471"/>
                  </a:cubicBezTo>
                  <a:cubicBezTo>
                    <a:pt x="730" y="744"/>
                    <a:pt x="821" y="1018"/>
                    <a:pt x="882" y="1018"/>
                  </a:cubicBezTo>
                  <a:cubicBezTo>
                    <a:pt x="973" y="1018"/>
                    <a:pt x="1003" y="623"/>
                    <a:pt x="699" y="319"/>
                  </a:cubicBezTo>
                  <a:cubicBezTo>
                    <a:pt x="488" y="86"/>
                    <a:pt x="233" y="1"/>
                    <a:pt x="97"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 name="Google Shape;3574;p70">
              <a:extLst>
                <a:ext uri="{FF2B5EF4-FFF2-40B4-BE49-F238E27FC236}">
                  <a16:creationId xmlns="" xmlns:a16="http://schemas.microsoft.com/office/drawing/2014/main" id="{B13DAB65-7A6B-47D3-89B3-C5BDA12A5335}"/>
                </a:ext>
              </a:extLst>
            </p:cNvPr>
            <p:cNvSpPr/>
            <p:nvPr/>
          </p:nvSpPr>
          <p:spPr>
            <a:xfrm>
              <a:off x="7224981" y="3333214"/>
              <a:ext cx="10952" cy="16623"/>
            </a:xfrm>
            <a:custGeom>
              <a:avLst/>
              <a:gdLst/>
              <a:ahLst/>
              <a:cxnLst/>
              <a:rect l="l" t="t" r="r" b="b"/>
              <a:pathLst>
                <a:path w="730" h="1108" extrusionOk="0">
                  <a:moveTo>
                    <a:pt x="60" y="1"/>
                  </a:moveTo>
                  <a:cubicBezTo>
                    <a:pt x="45" y="1"/>
                    <a:pt x="35" y="5"/>
                    <a:pt x="31" y="14"/>
                  </a:cubicBezTo>
                  <a:cubicBezTo>
                    <a:pt x="0" y="75"/>
                    <a:pt x="183" y="257"/>
                    <a:pt x="335" y="561"/>
                  </a:cubicBezTo>
                  <a:cubicBezTo>
                    <a:pt x="487" y="834"/>
                    <a:pt x="517" y="1108"/>
                    <a:pt x="578" y="1108"/>
                  </a:cubicBezTo>
                  <a:cubicBezTo>
                    <a:pt x="639" y="1108"/>
                    <a:pt x="730" y="804"/>
                    <a:pt x="547" y="439"/>
                  </a:cubicBezTo>
                  <a:cubicBezTo>
                    <a:pt x="391" y="153"/>
                    <a:pt x="146" y="1"/>
                    <a:pt x="6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1" name="Google Shape;3575;p70">
              <a:extLst>
                <a:ext uri="{FF2B5EF4-FFF2-40B4-BE49-F238E27FC236}">
                  <a16:creationId xmlns="" xmlns:a16="http://schemas.microsoft.com/office/drawing/2014/main" id="{356066B0-476D-487B-BE91-9E4A89353702}"/>
                </a:ext>
              </a:extLst>
            </p:cNvPr>
            <p:cNvSpPr/>
            <p:nvPr/>
          </p:nvSpPr>
          <p:spPr>
            <a:xfrm>
              <a:off x="7294743" y="2833166"/>
              <a:ext cx="176504" cy="528538"/>
            </a:xfrm>
            <a:custGeom>
              <a:avLst/>
              <a:gdLst/>
              <a:ahLst/>
              <a:cxnLst/>
              <a:rect l="l" t="t" r="r" b="b"/>
              <a:pathLst>
                <a:path w="11765" h="35230" extrusionOk="0">
                  <a:moveTo>
                    <a:pt x="10883" y="1"/>
                  </a:moveTo>
                  <a:lnTo>
                    <a:pt x="1" y="578"/>
                  </a:lnTo>
                  <a:lnTo>
                    <a:pt x="2980" y="35229"/>
                  </a:lnTo>
                  <a:lnTo>
                    <a:pt x="8117" y="35108"/>
                  </a:lnTo>
                  <a:cubicBezTo>
                    <a:pt x="8117" y="35108"/>
                    <a:pt x="11460" y="9363"/>
                    <a:pt x="11612" y="7448"/>
                  </a:cubicBezTo>
                  <a:cubicBezTo>
                    <a:pt x="11764" y="5533"/>
                    <a:pt x="11004" y="335"/>
                    <a:pt x="10883" y="1"/>
                  </a:cubicBezTo>
                  <a:close/>
                </a:path>
              </a:pathLst>
            </a:custGeom>
            <a:solidFill>
              <a:srgbClr val="FBCE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2" name="Google Shape;3576;p70">
              <a:extLst>
                <a:ext uri="{FF2B5EF4-FFF2-40B4-BE49-F238E27FC236}">
                  <a16:creationId xmlns="" xmlns:a16="http://schemas.microsoft.com/office/drawing/2014/main" id="{F7806613-C18E-4A65-9919-B58700720BAB}"/>
                </a:ext>
              </a:extLst>
            </p:cNvPr>
            <p:cNvSpPr/>
            <p:nvPr/>
          </p:nvSpPr>
          <p:spPr>
            <a:xfrm>
              <a:off x="7297488" y="2873297"/>
              <a:ext cx="39232" cy="448275"/>
            </a:xfrm>
            <a:custGeom>
              <a:avLst/>
              <a:gdLst/>
              <a:ahLst/>
              <a:cxnLst/>
              <a:rect l="l" t="t" r="r" b="b"/>
              <a:pathLst>
                <a:path w="2615" h="29880" extrusionOk="0">
                  <a:moveTo>
                    <a:pt x="31" y="1"/>
                  </a:moveTo>
                  <a:cubicBezTo>
                    <a:pt x="0" y="92"/>
                    <a:pt x="31" y="213"/>
                    <a:pt x="31" y="305"/>
                  </a:cubicBezTo>
                  <a:cubicBezTo>
                    <a:pt x="61" y="517"/>
                    <a:pt x="91" y="791"/>
                    <a:pt x="122" y="1186"/>
                  </a:cubicBezTo>
                  <a:cubicBezTo>
                    <a:pt x="183" y="1946"/>
                    <a:pt x="304" y="3040"/>
                    <a:pt x="426" y="4378"/>
                  </a:cubicBezTo>
                  <a:cubicBezTo>
                    <a:pt x="669" y="7083"/>
                    <a:pt x="1034" y="10821"/>
                    <a:pt x="1398" y="14925"/>
                  </a:cubicBezTo>
                  <a:cubicBezTo>
                    <a:pt x="1763" y="19028"/>
                    <a:pt x="2037" y="22797"/>
                    <a:pt x="2250" y="25502"/>
                  </a:cubicBezTo>
                  <a:cubicBezTo>
                    <a:pt x="2371" y="26840"/>
                    <a:pt x="2432" y="27934"/>
                    <a:pt x="2493" y="28694"/>
                  </a:cubicBezTo>
                  <a:cubicBezTo>
                    <a:pt x="2523" y="29059"/>
                    <a:pt x="2584" y="29363"/>
                    <a:pt x="2584" y="29576"/>
                  </a:cubicBezTo>
                  <a:cubicBezTo>
                    <a:pt x="2584" y="29667"/>
                    <a:pt x="2584" y="29788"/>
                    <a:pt x="2614" y="29879"/>
                  </a:cubicBezTo>
                  <a:cubicBezTo>
                    <a:pt x="2614" y="29788"/>
                    <a:pt x="2614" y="29667"/>
                    <a:pt x="2614" y="29576"/>
                  </a:cubicBezTo>
                  <a:cubicBezTo>
                    <a:pt x="2614" y="29363"/>
                    <a:pt x="2614" y="29089"/>
                    <a:pt x="2584" y="28694"/>
                  </a:cubicBezTo>
                  <a:cubicBezTo>
                    <a:pt x="2554" y="27934"/>
                    <a:pt x="2462" y="26840"/>
                    <a:pt x="2402" y="25502"/>
                  </a:cubicBezTo>
                  <a:cubicBezTo>
                    <a:pt x="2219" y="22797"/>
                    <a:pt x="1946" y="19028"/>
                    <a:pt x="1581" y="14925"/>
                  </a:cubicBezTo>
                  <a:cubicBezTo>
                    <a:pt x="1216" y="10791"/>
                    <a:pt x="851" y="7052"/>
                    <a:pt x="547" y="4347"/>
                  </a:cubicBezTo>
                  <a:cubicBezTo>
                    <a:pt x="395" y="3010"/>
                    <a:pt x="274" y="1916"/>
                    <a:pt x="183" y="1156"/>
                  </a:cubicBezTo>
                  <a:cubicBezTo>
                    <a:pt x="122" y="791"/>
                    <a:pt x="91" y="517"/>
                    <a:pt x="61" y="305"/>
                  </a:cubicBezTo>
                  <a:cubicBezTo>
                    <a:pt x="61" y="183"/>
                    <a:pt x="31" y="92"/>
                    <a:pt x="31" y="1"/>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Google Shape;3577;p70">
              <a:extLst>
                <a:ext uri="{FF2B5EF4-FFF2-40B4-BE49-F238E27FC236}">
                  <a16:creationId xmlns="" xmlns:a16="http://schemas.microsoft.com/office/drawing/2014/main" id="{4145321A-F075-4999-AA99-0B904E9CCEF1}"/>
                </a:ext>
              </a:extLst>
            </p:cNvPr>
            <p:cNvSpPr/>
            <p:nvPr/>
          </p:nvSpPr>
          <p:spPr>
            <a:xfrm>
              <a:off x="7410127" y="3337625"/>
              <a:ext cx="18243" cy="16653"/>
            </a:xfrm>
            <a:custGeom>
              <a:avLst/>
              <a:gdLst/>
              <a:ahLst/>
              <a:cxnLst/>
              <a:rect l="l" t="t" r="r" b="b"/>
              <a:pathLst>
                <a:path w="1216" h="1110" extrusionOk="0">
                  <a:moveTo>
                    <a:pt x="603" y="0"/>
                  </a:moveTo>
                  <a:cubicBezTo>
                    <a:pt x="465" y="0"/>
                    <a:pt x="326" y="46"/>
                    <a:pt x="213" y="145"/>
                  </a:cubicBezTo>
                  <a:lnTo>
                    <a:pt x="274" y="115"/>
                  </a:lnTo>
                  <a:lnTo>
                    <a:pt x="274" y="115"/>
                  </a:lnTo>
                  <a:cubicBezTo>
                    <a:pt x="61" y="328"/>
                    <a:pt x="0" y="632"/>
                    <a:pt x="152" y="875"/>
                  </a:cubicBezTo>
                  <a:cubicBezTo>
                    <a:pt x="267" y="1029"/>
                    <a:pt x="444" y="1110"/>
                    <a:pt x="620" y="1110"/>
                  </a:cubicBezTo>
                  <a:cubicBezTo>
                    <a:pt x="721" y="1110"/>
                    <a:pt x="823" y="1082"/>
                    <a:pt x="912" y="1027"/>
                  </a:cubicBezTo>
                  <a:cubicBezTo>
                    <a:pt x="1155" y="814"/>
                    <a:pt x="1216" y="449"/>
                    <a:pt x="1033" y="176"/>
                  </a:cubicBezTo>
                  <a:cubicBezTo>
                    <a:pt x="920" y="62"/>
                    <a:pt x="762" y="0"/>
                    <a:pt x="60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5" name="Google Shape;3578;p70">
              <a:extLst>
                <a:ext uri="{FF2B5EF4-FFF2-40B4-BE49-F238E27FC236}">
                  <a16:creationId xmlns="" xmlns:a16="http://schemas.microsoft.com/office/drawing/2014/main" id="{89623282-9587-4E0F-A922-1D6419A872A7}"/>
                </a:ext>
              </a:extLst>
            </p:cNvPr>
            <p:cNvSpPr/>
            <p:nvPr/>
          </p:nvSpPr>
          <p:spPr>
            <a:xfrm>
              <a:off x="7102771" y="1561809"/>
              <a:ext cx="338831" cy="339747"/>
            </a:xfrm>
            <a:custGeom>
              <a:avLst/>
              <a:gdLst/>
              <a:ahLst/>
              <a:cxnLst/>
              <a:rect l="l" t="t" r="r" b="b"/>
              <a:pathLst>
                <a:path w="22585" h="22646" extrusionOk="0">
                  <a:moveTo>
                    <a:pt x="20882" y="1"/>
                  </a:moveTo>
                  <a:lnTo>
                    <a:pt x="2949" y="214"/>
                  </a:lnTo>
                  <a:cubicBezTo>
                    <a:pt x="3161" y="5776"/>
                    <a:pt x="3678" y="10518"/>
                    <a:pt x="1824" y="15260"/>
                  </a:cubicBezTo>
                  <a:cubicBezTo>
                    <a:pt x="1338" y="16475"/>
                    <a:pt x="730" y="17630"/>
                    <a:pt x="365" y="18877"/>
                  </a:cubicBezTo>
                  <a:cubicBezTo>
                    <a:pt x="31" y="20123"/>
                    <a:pt x="0" y="21521"/>
                    <a:pt x="669" y="22646"/>
                  </a:cubicBezTo>
                  <a:lnTo>
                    <a:pt x="4286" y="21612"/>
                  </a:lnTo>
                  <a:cubicBezTo>
                    <a:pt x="4286" y="21217"/>
                    <a:pt x="4286" y="20852"/>
                    <a:pt x="4256" y="20457"/>
                  </a:cubicBezTo>
                  <a:lnTo>
                    <a:pt x="4256" y="20457"/>
                  </a:lnTo>
                  <a:cubicBezTo>
                    <a:pt x="4408" y="20974"/>
                    <a:pt x="4772" y="21369"/>
                    <a:pt x="5259" y="21582"/>
                  </a:cubicBezTo>
                  <a:cubicBezTo>
                    <a:pt x="5678" y="21708"/>
                    <a:pt x="6127" y="21776"/>
                    <a:pt x="6585" y="21776"/>
                  </a:cubicBezTo>
                  <a:cubicBezTo>
                    <a:pt x="6790" y="21776"/>
                    <a:pt x="6997" y="21762"/>
                    <a:pt x="7204" y="21734"/>
                  </a:cubicBezTo>
                  <a:cubicBezTo>
                    <a:pt x="11034" y="21399"/>
                    <a:pt x="14803" y="20700"/>
                    <a:pt x="18451" y="19606"/>
                  </a:cubicBezTo>
                  <a:cubicBezTo>
                    <a:pt x="18594" y="19561"/>
                    <a:pt x="18897" y="19546"/>
                    <a:pt x="19254" y="19546"/>
                  </a:cubicBezTo>
                  <a:cubicBezTo>
                    <a:pt x="20111" y="19546"/>
                    <a:pt x="21277" y="19636"/>
                    <a:pt x="21277" y="19636"/>
                  </a:cubicBezTo>
                  <a:cubicBezTo>
                    <a:pt x="22584" y="13922"/>
                    <a:pt x="22128" y="5776"/>
                    <a:pt x="20882"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6" name="Google Shape;3579;p70">
              <a:extLst>
                <a:ext uri="{FF2B5EF4-FFF2-40B4-BE49-F238E27FC236}">
                  <a16:creationId xmlns="" xmlns:a16="http://schemas.microsoft.com/office/drawing/2014/main" id="{4C64D95B-D4E2-4BC9-8D35-908696337AF9}"/>
                </a:ext>
              </a:extLst>
            </p:cNvPr>
            <p:cNvSpPr/>
            <p:nvPr/>
          </p:nvSpPr>
          <p:spPr>
            <a:xfrm>
              <a:off x="6706495" y="1984894"/>
              <a:ext cx="227558" cy="78088"/>
            </a:xfrm>
            <a:custGeom>
              <a:avLst/>
              <a:gdLst/>
              <a:ahLst/>
              <a:cxnLst/>
              <a:rect l="l" t="t" r="r" b="b"/>
              <a:pathLst>
                <a:path w="15168" h="5205" extrusionOk="0">
                  <a:moveTo>
                    <a:pt x="6530" y="0"/>
                  </a:moveTo>
                  <a:cubicBezTo>
                    <a:pt x="6111" y="0"/>
                    <a:pt x="5713" y="73"/>
                    <a:pt x="5441" y="311"/>
                  </a:cubicBezTo>
                  <a:cubicBezTo>
                    <a:pt x="5380" y="585"/>
                    <a:pt x="5532" y="858"/>
                    <a:pt x="5776" y="919"/>
                  </a:cubicBezTo>
                  <a:lnTo>
                    <a:pt x="5867" y="919"/>
                  </a:lnTo>
                  <a:cubicBezTo>
                    <a:pt x="6748" y="1040"/>
                    <a:pt x="8390" y="1314"/>
                    <a:pt x="8329" y="1436"/>
                  </a:cubicBezTo>
                  <a:cubicBezTo>
                    <a:pt x="8268" y="1557"/>
                    <a:pt x="5441" y="1405"/>
                    <a:pt x="4894" y="1618"/>
                  </a:cubicBezTo>
                  <a:lnTo>
                    <a:pt x="700" y="1740"/>
                  </a:lnTo>
                  <a:cubicBezTo>
                    <a:pt x="700" y="1740"/>
                    <a:pt x="0" y="2469"/>
                    <a:pt x="700" y="2682"/>
                  </a:cubicBezTo>
                  <a:lnTo>
                    <a:pt x="730" y="3229"/>
                  </a:lnTo>
                  <a:cubicBezTo>
                    <a:pt x="943" y="3381"/>
                    <a:pt x="1216" y="3472"/>
                    <a:pt x="1459" y="3533"/>
                  </a:cubicBezTo>
                  <a:cubicBezTo>
                    <a:pt x="2037" y="3654"/>
                    <a:pt x="1459" y="4019"/>
                    <a:pt x="2189" y="4141"/>
                  </a:cubicBezTo>
                  <a:cubicBezTo>
                    <a:pt x="2545" y="4185"/>
                    <a:pt x="2901" y="4214"/>
                    <a:pt x="3257" y="4214"/>
                  </a:cubicBezTo>
                  <a:cubicBezTo>
                    <a:pt x="3387" y="4214"/>
                    <a:pt x="3518" y="4210"/>
                    <a:pt x="3648" y="4202"/>
                  </a:cubicBezTo>
                  <a:lnTo>
                    <a:pt x="3739" y="4506"/>
                  </a:lnTo>
                  <a:cubicBezTo>
                    <a:pt x="3982" y="4627"/>
                    <a:pt x="4225" y="4688"/>
                    <a:pt x="4469" y="4688"/>
                  </a:cubicBezTo>
                  <a:cubicBezTo>
                    <a:pt x="4533" y="4701"/>
                    <a:pt x="4670" y="4707"/>
                    <a:pt x="4863" y="4707"/>
                  </a:cubicBezTo>
                  <a:cubicBezTo>
                    <a:pt x="6405" y="4707"/>
                    <a:pt x="11520" y="4323"/>
                    <a:pt x="11520" y="4323"/>
                  </a:cubicBezTo>
                  <a:lnTo>
                    <a:pt x="14864" y="5205"/>
                  </a:lnTo>
                  <a:lnTo>
                    <a:pt x="15168" y="1922"/>
                  </a:lnTo>
                  <a:lnTo>
                    <a:pt x="12675" y="1284"/>
                  </a:lnTo>
                  <a:cubicBezTo>
                    <a:pt x="12493" y="828"/>
                    <a:pt x="12220" y="433"/>
                    <a:pt x="11824" y="189"/>
                  </a:cubicBezTo>
                  <a:cubicBezTo>
                    <a:pt x="11609" y="88"/>
                    <a:pt x="11142" y="53"/>
                    <a:pt x="10613" y="53"/>
                  </a:cubicBezTo>
                  <a:cubicBezTo>
                    <a:pt x="9721" y="53"/>
                    <a:pt x="8653" y="151"/>
                    <a:pt x="8329" y="189"/>
                  </a:cubicBezTo>
                  <a:cubicBezTo>
                    <a:pt x="8315" y="190"/>
                    <a:pt x="8300" y="191"/>
                    <a:pt x="8284" y="191"/>
                  </a:cubicBezTo>
                  <a:cubicBezTo>
                    <a:pt x="7937" y="191"/>
                    <a:pt x="7206" y="0"/>
                    <a:pt x="6530" y="0"/>
                  </a:cubicBezTo>
                  <a:close/>
                </a:path>
              </a:pathLst>
            </a:custGeom>
            <a:solidFill>
              <a:srgbClr val="FBCE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7" name="Google Shape;3580;p70">
              <a:extLst>
                <a:ext uri="{FF2B5EF4-FFF2-40B4-BE49-F238E27FC236}">
                  <a16:creationId xmlns="" xmlns:a16="http://schemas.microsoft.com/office/drawing/2014/main" id="{DC91A7DD-3022-4A0D-BFFF-274915D26D6E}"/>
                </a:ext>
              </a:extLst>
            </p:cNvPr>
            <p:cNvSpPr/>
            <p:nvPr/>
          </p:nvSpPr>
          <p:spPr>
            <a:xfrm>
              <a:off x="6835997" y="2002327"/>
              <a:ext cx="40147" cy="29645"/>
            </a:xfrm>
            <a:custGeom>
              <a:avLst/>
              <a:gdLst/>
              <a:ahLst/>
              <a:cxnLst/>
              <a:rect l="l" t="t" r="r" b="b"/>
              <a:pathLst>
                <a:path w="2676" h="1976" extrusionOk="0">
                  <a:moveTo>
                    <a:pt x="2676" y="0"/>
                  </a:moveTo>
                  <a:cubicBezTo>
                    <a:pt x="2524" y="0"/>
                    <a:pt x="2341" y="0"/>
                    <a:pt x="2159" y="61"/>
                  </a:cubicBezTo>
                  <a:cubicBezTo>
                    <a:pt x="1764" y="152"/>
                    <a:pt x="1369" y="334"/>
                    <a:pt x="1034" y="547"/>
                  </a:cubicBezTo>
                  <a:cubicBezTo>
                    <a:pt x="670" y="790"/>
                    <a:pt x="366" y="1094"/>
                    <a:pt x="153" y="1459"/>
                  </a:cubicBezTo>
                  <a:cubicBezTo>
                    <a:pt x="62" y="1611"/>
                    <a:pt x="1" y="1793"/>
                    <a:pt x="1" y="1976"/>
                  </a:cubicBezTo>
                  <a:cubicBezTo>
                    <a:pt x="1" y="1976"/>
                    <a:pt x="92" y="1793"/>
                    <a:pt x="244" y="1520"/>
                  </a:cubicBezTo>
                  <a:cubicBezTo>
                    <a:pt x="487" y="1185"/>
                    <a:pt x="761" y="912"/>
                    <a:pt x="1125" y="699"/>
                  </a:cubicBezTo>
                  <a:cubicBezTo>
                    <a:pt x="1612" y="426"/>
                    <a:pt x="2129" y="182"/>
                    <a:pt x="2676" y="0"/>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8" name="Google Shape;3581;p70">
              <a:extLst>
                <a:ext uri="{FF2B5EF4-FFF2-40B4-BE49-F238E27FC236}">
                  <a16:creationId xmlns="" xmlns:a16="http://schemas.microsoft.com/office/drawing/2014/main" id="{2332BF79-CF25-47AB-86E8-8A922BE55EB6}"/>
                </a:ext>
              </a:extLst>
            </p:cNvPr>
            <p:cNvSpPr/>
            <p:nvPr/>
          </p:nvSpPr>
          <p:spPr>
            <a:xfrm>
              <a:off x="6762124" y="2039863"/>
              <a:ext cx="41512" cy="8986"/>
            </a:xfrm>
            <a:custGeom>
              <a:avLst/>
              <a:gdLst/>
              <a:ahLst/>
              <a:cxnLst/>
              <a:rect l="l" t="t" r="r" b="b"/>
              <a:pathLst>
                <a:path w="2767" h="599" extrusionOk="0">
                  <a:moveTo>
                    <a:pt x="1912" y="1"/>
                  </a:moveTo>
                  <a:cubicBezTo>
                    <a:pt x="1711" y="1"/>
                    <a:pt x="1509" y="8"/>
                    <a:pt x="1308" y="21"/>
                  </a:cubicBezTo>
                  <a:cubicBezTo>
                    <a:pt x="973" y="21"/>
                    <a:pt x="609" y="82"/>
                    <a:pt x="274" y="203"/>
                  </a:cubicBezTo>
                  <a:cubicBezTo>
                    <a:pt x="31" y="386"/>
                    <a:pt x="1" y="598"/>
                    <a:pt x="31" y="598"/>
                  </a:cubicBezTo>
                  <a:cubicBezTo>
                    <a:pt x="122" y="477"/>
                    <a:pt x="214" y="386"/>
                    <a:pt x="335" y="325"/>
                  </a:cubicBezTo>
                  <a:cubicBezTo>
                    <a:pt x="669" y="234"/>
                    <a:pt x="1004" y="203"/>
                    <a:pt x="1338" y="203"/>
                  </a:cubicBezTo>
                  <a:cubicBezTo>
                    <a:pt x="1824" y="203"/>
                    <a:pt x="2311" y="142"/>
                    <a:pt x="2767" y="51"/>
                  </a:cubicBezTo>
                  <a:cubicBezTo>
                    <a:pt x="2482" y="16"/>
                    <a:pt x="2197" y="1"/>
                    <a:pt x="1912" y="1"/>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9" name="Google Shape;3582;p70">
              <a:extLst>
                <a:ext uri="{FF2B5EF4-FFF2-40B4-BE49-F238E27FC236}">
                  <a16:creationId xmlns="" xmlns:a16="http://schemas.microsoft.com/office/drawing/2014/main" id="{30A3C5D5-B64D-4BC0-ADA7-871F7055CD98}"/>
                </a:ext>
              </a:extLst>
            </p:cNvPr>
            <p:cNvSpPr/>
            <p:nvPr/>
          </p:nvSpPr>
          <p:spPr>
            <a:xfrm>
              <a:off x="6732944" y="2026751"/>
              <a:ext cx="67046" cy="13427"/>
            </a:xfrm>
            <a:custGeom>
              <a:avLst/>
              <a:gdLst/>
              <a:ahLst/>
              <a:cxnLst/>
              <a:rect l="l" t="t" r="r" b="b"/>
              <a:pathLst>
                <a:path w="4469" h="895" extrusionOk="0">
                  <a:moveTo>
                    <a:pt x="4261" y="1"/>
                  </a:moveTo>
                  <a:cubicBezTo>
                    <a:pt x="4098" y="1"/>
                    <a:pt x="3941" y="22"/>
                    <a:pt x="3769" y="44"/>
                  </a:cubicBezTo>
                  <a:cubicBezTo>
                    <a:pt x="3222" y="135"/>
                    <a:pt x="2706" y="165"/>
                    <a:pt x="2159" y="165"/>
                  </a:cubicBezTo>
                  <a:cubicBezTo>
                    <a:pt x="1855" y="165"/>
                    <a:pt x="1551" y="165"/>
                    <a:pt x="1247" y="196"/>
                  </a:cubicBezTo>
                  <a:cubicBezTo>
                    <a:pt x="973" y="226"/>
                    <a:pt x="730" y="287"/>
                    <a:pt x="487" y="378"/>
                  </a:cubicBezTo>
                  <a:cubicBezTo>
                    <a:pt x="335" y="439"/>
                    <a:pt x="183" y="561"/>
                    <a:pt x="92" y="682"/>
                  </a:cubicBezTo>
                  <a:cubicBezTo>
                    <a:pt x="0" y="804"/>
                    <a:pt x="31" y="895"/>
                    <a:pt x="61" y="895"/>
                  </a:cubicBezTo>
                  <a:cubicBezTo>
                    <a:pt x="61" y="895"/>
                    <a:pt x="61" y="804"/>
                    <a:pt x="122" y="743"/>
                  </a:cubicBezTo>
                  <a:cubicBezTo>
                    <a:pt x="244" y="621"/>
                    <a:pt x="396" y="530"/>
                    <a:pt x="548" y="500"/>
                  </a:cubicBezTo>
                  <a:cubicBezTo>
                    <a:pt x="931" y="387"/>
                    <a:pt x="1331" y="324"/>
                    <a:pt x="1735" y="324"/>
                  </a:cubicBezTo>
                  <a:cubicBezTo>
                    <a:pt x="1876" y="324"/>
                    <a:pt x="2017" y="332"/>
                    <a:pt x="2159" y="348"/>
                  </a:cubicBezTo>
                  <a:cubicBezTo>
                    <a:pt x="2706" y="348"/>
                    <a:pt x="3253" y="287"/>
                    <a:pt x="3800" y="165"/>
                  </a:cubicBezTo>
                  <a:cubicBezTo>
                    <a:pt x="4013" y="135"/>
                    <a:pt x="4256" y="74"/>
                    <a:pt x="4469" y="13"/>
                  </a:cubicBezTo>
                  <a:cubicBezTo>
                    <a:pt x="4397" y="5"/>
                    <a:pt x="4329" y="1"/>
                    <a:pt x="4261" y="1"/>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0" name="Google Shape;3583;p70">
              <a:extLst>
                <a:ext uri="{FF2B5EF4-FFF2-40B4-BE49-F238E27FC236}">
                  <a16:creationId xmlns="" xmlns:a16="http://schemas.microsoft.com/office/drawing/2014/main" id="{BF81A8D2-ADBB-44F6-BCAD-A83315CF8F7C}"/>
                </a:ext>
              </a:extLst>
            </p:cNvPr>
            <p:cNvSpPr/>
            <p:nvPr/>
          </p:nvSpPr>
          <p:spPr>
            <a:xfrm>
              <a:off x="6718347" y="2016114"/>
              <a:ext cx="72072" cy="9932"/>
            </a:xfrm>
            <a:custGeom>
              <a:avLst/>
              <a:gdLst/>
              <a:ahLst/>
              <a:cxnLst/>
              <a:rect l="l" t="t" r="r" b="b"/>
              <a:pathLst>
                <a:path w="4804" h="662" extrusionOk="0">
                  <a:moveTo>
                    <a:pt x="4465" y="1"/>
                  </a:moveTo>
                  <a:cubicBezTo>
                    <a:pt x="4347" y="1"/>
                    <a:pt x="4226" y="8"/>
                    <a:pt x="4104" y="23"/>
                  </a:cubicBezTo>
                  <a:cubicBezTo>
                    <a:pt x="3648" y="23"/>
                    <a:pt x="3040" y="54"/>
                    <a:pt x="2341" y="84"/>
                  </a:cubicBezTo>
                  <a:cubicBezTo>
                    <a:pt x="2174" y="99"/>
                    <a:pt x="2014" y="99"/>
                    <a:pt x="1859" y="99"/>
                  </a:cubicBezTo>
                  <a:cubicBezTo>
                    <a:pt x="1703" y="99"/>
                    <a:pt x="1551" y="99"/>
                    <a:pt x="1399" y="115"/>
                  </a:cubicBezTo>
                  <a:cubicBezTo>
                    <a:pt x="1125" y="145"/>
                    <a:pt x="852" y="175"/>
                    <a:pt x="609" y="236"/>
                  </a:cubicBezTo>
                  <a:cubicBezTo>
                    <a:pt x="426" y="297"/>
                    <a:pt x="244" y="358"/>
                    <a:pt x="122" y="479"/>
                  </a:cubicBezTo>
                  <a:cubicBezTo>
                    <a:pt x="31" y="570"/>
                    <a:pt x="1" y="662"/>
                    <a:pt x="31" y="662"/>
                  </a:cubicBezTo>
                  <a:cubicBezTo>
                    <a:pt x="31" y="662"/>
                    <a:pt x="62" y="601"/>
                    <a:pt x="153" y="540"/>
                  </a:cubicBezTo>
                  <a:cubicBezTo>
                    <a:pt x="305" y="449"/>
                    <a:pt x="457" y="388"/>
                    <a:pt x="639" y="358"/>
                  </a:cubicBezTo>
                  <a:cubicBezTo>
                    <a:pt x="882" y="297"/>
                    <a:pt x="1125" y="266"/>
                    <a:pt x="1399" y="266"/>
                  </a:cubicBezTo>
                  <a:cubicBezTo>
                    <a:pt x="1536" y="251"/>
                    <a:pt x="1688" y="251"/>
                    <a:pt x="1847" y="251"/>
                  </a:cubicBezTo>
                  <a:cubicBezTo>
                    <a:pt x="2007" y="251"/>
                    <a:pt x="2174" y="251"/>
                    <a:pt x="2341" y="236"/>
                  </a:cubicBezTo>
                  <a:cubicBezTo>
                    <a:pt x="3040" y="206"/>
                    <a:pt x="3648" y="175"/>
                    <a:pt x="4104" y="115"/>
                  </a:cubicBezTo>
                  <a:cubicBezTo>
                    <a:pt x="4347" y="115"/>
                    <a:pt x="4590" y="84"/>
                    <a:pt x="4803" y="23"/>
                  </a:cubicBezTo>
                  <a:cubicBezTo>
                    <a:pt x="4697" y="8"/>
                    <a:pt x="4583" y="1"/>
                    <a:pt x="4465" y="1"/>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1" name="Google Shape;3584;p70">
              <a:extLst>
                <a:ext uri="{FF2B5EF4-FFF2-40B4-BE49-F238E27FC236}">
                  <a16:creationId xmlns="" xmlns:a16="http://schemas.microsoft.com/office/drawing/2014/main" id="{532AA337-652B-4AF8-B738-8DE4ECA28649}"/>
                </a:ext>
              </a:extLst>
            </p:cNvPr>
            <p:cNvSpPr/>
            <p:nvPr/>
          </p:nvSpPr>
          <p:spPr>
            <a:xfrm>
              <a:off x="7192606" y="1746955"/>
              <a:ext cx="174659" cy="120860"/>
            </a:xfrm>
            <a:custGeom>
              <a:avLst/>
              <a:gdLst/>
              <a:ahLst/>
              <a:cxnLst/>
              <a:rect l="l" t="t" r="r" b="b"/>
              <a:pathLst>
                <a:path w="11642" h="8056" extrusionOk="0">
                  <a:moveTo>
                    <a:pt x="11064" y="1"/>
                  </a:moveTo>
                  <a:lnTo>
                    <a:pt x="9575" y="153"/>
                  </a:lnTo>
                  <a:lnTo>
                    <a:pt x="2979" y="2371"/>
                  </a:lnTo>
                  <a:lnTo>
                    <a:pt x="0" y="6414"/>
                  </a:lnTo>
                  <a:lnTo>
                    <a:pt x="821" y="7964"/>
                  </a:lnTo>
                  <a:lnTo>
                    <a:pt x="4560" y="8055"/>
                  </a:lnTo>
                  <a:lnTo>
                    <a:pt x="8359" y="7204"/>
                  </a:lnTo>
                  <a:lnTo>
                    <a:pt x="10456" y="6353"/>
                  </a:lnTo>
                  <a:lnTo>
                    <a:pt x="11642" y="2736"/>
                  </a:lnTo>
                  <a:lnTo>
                    <a:pt x="11064" y="1"/>
                  </a:lnTo>
                  <a:close/>
                </a:path>
              </a:pathLst>
            </a:custGeom>
            <a:solidFill>
              <a:srgbClr val="FBCE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2" name="Google Shape;3585;p70">
              <a:extLst>
                <a:ext uri="{FF2B5EF4-FFF2-40B4-BE49-F238E27FC236}">
                  <a16:creationId xmlns="" xmlns:a16="http://schemas.microsoft.com/office/drawing/2014/main" id="{15D83BBA-0B7E-436B-B469-4075B6ED26AE}"/>
                </a:ext>
              </a:extLst>
            </p:cNvPr>
            <p:cNvSpPr/>
            <p:nvPr/>
          </p:nvSpPr>
          <p:spPr>
            <a:xfrm>
              <a:off x="7082698" y="1830863"/>
              <a:ext cx="336551" cy="516221"/>
            </a:xfrm>
            <a:custGeom>
              <a:avLst/>
              <a:gdLst/>
              <a:ahLst/>
              <a:cxnLst/>
              <a:rect l="l" t="t" r="r" b="b"/>
              <a:pathLst>
                <a:path w="22433" h="34409" extrusionOk="0">
                  <a:moveTo>
                    <a:pt x="17174" y="0"/>
                  </a:moveTo>
                  <a:cubicBezTo>
                    <a:pt x="17174" y="0"/>
                    <a:pt x="11369" y="1702"/>
                    <a:pt x="9089" y="1733"/>
                  </a:cubicBezTo>
                  <a:cubicBezTo>
                    <a:pt x="9036" y="1734"/>
                    <a:pt x="8983" y="1735"/>
                    <a:pt x="8932" y="1735"/>
                  </a:cubicBezTo>
                  <a:cubicBezTo>
                    <a:pt x="6789" y="1735"/>
                    <a:pt x="6992" y="517"/>
                    <a:pt x="6992" y="517"/>
                  </a:cubicBezTo>
                  <a:lnTo>
                    <a:pt x="6992" y="517"/>
                  </a:lnTo>
                  <a:lnTo>
                    <a:pt x="639" y="8420"/>
                  </a:lnTo>
                  <a:cubicBezTo>
                    <a:pt x="153" y="10031"/>
                    <a:pt x="1" y="11703"/>
                    <a:pt x="183" y="13405"/>
                  </a:cubicBezTo>
                  <a:cubicBezTo>
                    <a:pt x="487" y="16292"/>
                    <a:pt x="1916" y="17174"/>
                    <a:pt x="1916" y="17174"/>
                  </a:cubicBezTo>
                  <a:lnTo>
                    <a:pt x="1186" y="34408"/>
                  </a:lnTo>
                  <a:lnTo>
                    <a:pt x="1186" y="34408"/>
                  </a:lnTo>
                  <a:lnTo>
                    <a:pt x="20123" y="31247"/>
                  </a:lnTo>
                  <a:lnTo>
                    <a:pt x="22433" y="8177"/>
                  </a:lnTo>
                  <a:lnTo>
                    <a:pt x="1717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3" name="Google Shape;3586;p70">
              <a:extLst>
                <a:ext uri="{FF2B5EF4-FFF2-40B4-BE49-F238E27FC236}">
                  <a16:creationId xmlns="" xmlns:a16="http://schemas.microsoft.com/office/drawing/2014/main" id="{9D2A7674-C7CD-4004-B396-4A468A25F347}"/>
                </a:ext>
              </a:extLst>
            </p:cNvPr>
            <p:cNvSpPr/>
            <p:nvPr/>
          </p:nvSpPr>
          <p:spPr>
            <a:xfrm>
              <a:off x="7092734" y="2228040"/>
              <a:ext cx="437788" cy="643907"/>
            </a:xfrm>
            <a:custGeom>
              <a:avLst/>
              <a:gdLst/>
              <a:ahLst/>
              <a:cxnLst/>
              <a:rect l="l" t="t" r="r" b="b"/>
              <a:pathLst>
                <a:path w="29181" h="42920" extrusionOk="0">
                  <a:moveTo>
                    <a:pt x="25168" y="1"/>
                  </a:moveTo>
                  <a:lnTo>
                    <a:pt x="1" y="4469"/>
                  </a:lnTo>
                  <a:cubicBezTo>
                    <a:pt x="1" y="4469"/>
                    <a:pt x="517" y="7934"/>
                    <a:pt x="700" y="12706"/>
                  </a:cubicBezTo>
                  <a:cubicBezTo>
                    <a:pt x="882" y="17478"/>
                    <a:pt x="6141" y="42919"/>
                    <a:pt x="6141" y="42919"/>
                  </a:cubicBezTo>
                  <a:lnTo>
                    <a:pt x="24712" y="41916"/>
                  </a:lnTo>
                  <a:cubicBezTo>
                    <a:pt x="24712" y="41916"/>
                    <a:pt x="27205" y="21703"/>
                    <a:pt x="28177" y="15259"/>
                  </a:cubicBezTo>
                  <a:cubicBezTo>
                    <a:pt x="29180" y="8816"/>
                    <a:pt x="25168" y="1"/>
                    <a:pt x="25168" y="1"/>
                  </a:cubicBezTo>
                  <a:close/>
                </a:path>
              </a:pathLst>
            </a:custGeom>
            <a:solidFill>
              <a:srgbClr val="F5AA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4" name="Google Shape;3587;p70">
              <a:extLst>
                <a:ext uri="{FF2B5EF4-FFF2-40B4-BE49-F238E27FC236}">
                  <a16:creationId xmlns="" xmlns:a16="http://schemas.microsoft.com/office/drawing/2014/main" id="{DF3EEB27-19CE-4DCF-90BE-144DA5CE721A}"/>
                </a:ext>
              </a:extLst>
            </p:cNvPr>
            <p:cNvSpPr/>
            <p:nvPr/>
          </p:nvSpPr>
          <p:spPr>
            <a:xfrm>
              <a:off x="7272404" y="2461524"/>
              <a:ext cx="34671" cy="304176"/>
            </a:xfrm>
            <a:custGeom>
              <a:avLst/>
              <a:gdLst/>
              <a:ahLst/>
              <a:cxnLst/>
              <a:rect l="l" t="t" r="r" b="b"/>
              <a:pathLst>
                <a:path w="2311" h="20275" extrusionOk="0">
                  <a:moveTo>
                    <a:pt x="2249" y="0"/>
                  </a:moveTo>
                  <a:cubicBezTo>
                    <a:pt x="2186" y="0"/>
                    <a:pt x="1670" y="4548"/>
                    <a:pt x="1064" y="10122"/>
                  </a:cubicBezTo>
                  <a:cubicBezTo>
                    <a:pt x="456" y="15715"/>
                    <a:pt x="1" y="20274"/>
                    <a:pt x="61" y="20274"/>
                  </a:cubicBezTo>
                  <a:cubicBezTo>
                    <a:pt x="153" y="20274"/>
                    <a:pt x="639" y="15745"/>
                    <a:pt x="1247" y="10153"/>
                  </a:cubicBezTo>
                  <a:cubicBezTo>
                    <a:pt x="1855" y="4560"/>
                    <a:pt x="2311" y="0"/>
                    <a:pt x="2250" y="0"/>
                  </a:cubicBezTo>
                  <a:cubicBezTo>
                    <a:pt x="2250" y="0"/>
                    <a:pt x="2249" y="0"/>
                    <a:pt x="2249"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5" name="Google Shape;3588;p70">
              <a:extLst>
                <a:ext uri="{FF2B5EF4-FFF2-40B4-BE49-F238E27FC236}">
                  <a16:creationId xmlns="" xmlns:a16="http://schemas.microsoft.com/office/drawing/2014/main" id="{50286064-22BD-4841-B365-93BD25AD90DE}"/>
                </a:ext>
              </a:extLst>
            </p:cNvPr>
            <p:cNvSpPr/>
            <p:nvPr/>
          </p:nvSpPr>
          <p:spPr>
            <a:xfrm>
              <a:off x="7259712" y="2158278"/>
              <a:ext cx="28205" cy="28820"/>
            </a:xfrm>
            <a:custGeom>
              <a:avLst/>
              <a:gdLst/>
              <a:ahLst/>
              <a:cxnLst/>
              <a:rect l="l" t="t" r="r" b="b"/>
              <a:pathLst>
                <a:path w="1880" h="1921" extrusionOk="0">
                  <a:moveTo>
                    <a:pt x="1114" y="0"/>
                  </a:moveTo>
                  <a:cubicBezTo>
                    <a:pt x="982" y="0"/>
                    <a:pt x="855" y="45"/>
                    <a:pt x="739" y="120"/>
                  </a:cubicBezTo>
                  <a:lnTo>
                    <a:pt x="739" y="120"/>
                  </a:lnTo>
                  <a:cubicBezTo>
                    <a:pt x="810" y="102"/>
                    <a:pt x="884" y="92"/>
                    <a:pt x="959" y="92"/>
                  </a:cubicBezTo>
                  <a:cubicBezTo>
                    <a:pt x="1118" y="92"/>
                    <a:pt x="1282" y="137"/>
                    <a:pt x="1424" y="244"/>
                  </a:cubicBezTo>
                  <a:cubicBezTo>
                    <a:pt x="1606" y="335"/>
                    <a:pt x="1728" y="487"/>
                    <a:pt x="1819" y="669"/>
                  </a:cubicBezTo>
                  <a:cubicBezTo>
                    <a:pt x="1789" y="456"/>
                    <a:pt x="1667" y="244"/>
                    <a:pt x="1485" y="122"/>
                  </a:cubicBezTo>
                  <a:cubicBezTo>
                    <a:pt x="1360" y="37"/>
                    <a:pt x="1235" y="0"/>
                    <a:pt x="1114" y="0"/>
                  </a:cubicBezTo>
                  <a:close/>
                  <a:moveTo>
                    <a:pt x="1819" y="669"/>
                  </a:moveTo>
                  <a:lnTo>
                    <a:pt x="1819" y="669"/>
                  </a:lnTo>
                  <a:cubicBezTo>
                    <a:pt x="1850" y="791"/>
                    <a:pt x="1880" y="882"/>
                    <a:pt x="1880" y="882"/>
                  </a:cubicBezTo>
                  <a:cubicBezTo>
                    <a:pt x="1880" y="791"/>
                    <a:pt x="1880" y="730"/>
                    <a:pt x="1819" y="669"/>
                  </a:cubicBezTo>
                  <a:close/>
                  <a:moveTo>
                    <a:pt x="739" y="120"/>
                  </a:moveTo>
                  <a:cubicBezTo>
                    <a:pt x="703" y="129"/>
                    <a:pt x="668" y="140"/>
                    <a:pt x="634" y="152"/>
                  </a:cubicBezTo>
                  <a:cubicBezTo>
                    <a:pt x="213" y="333"/>
                    <a:pt x="1" y="839"/>
                    <a:pt x="171" y="1262"/>
                  </a:cubicBezTo>
                  <a:lnTo>
                    <a:pt x="171" y="1262"/>
                  </a:lnTo>
                  <a:cubicBezTo>
                    <a:pt x="149" y="844"/>
                    <a:pt x="393" y="344"/>
                    <a:pt x="739" y="120"/>
                  </a:cubicBezTo>
                  <a:close/>
                  <a:moveTo>
                    <a:pt x="1850" y="882"/>
                  </a:moveTo>
                  <a:cubicBezTo>
                    <a:pt x="1850" y="882"/>
                    <a:pt x="1850" y="973"/>
                    <a:pt x="1819" y="1095"/>
                  </a:cubicBezTo>
                  <a:cubicBezTo>
                    <a:pt x="1758" y="1307"/>
                    <a:pt x="1637" y="1459"/>
                    <a:pt x="1485" y="1581"/>
                  </a:cubicBezTo>
                  <a:cubicBezTo>
                    <a:pt x="1338" y="1707"/>
                    <a:pt x="1148" y="1775"/>
                    <a:pt x="954" y="1775"/>
                  </a:cubicBezTo>
                  <a:cubicBezTo>
                    <a:pt x="867" y="1775"/>
                    <a:pt x="779" y="1761"/>
                    <a:pt x="695" y="1733"/>
                  </a:cubicBezTo>
                  <a:cubicBezTo>
                    <a:pt x="482" y="1672"/>
                    <a:pt x="269" y="1490"/>
                    <a:pt x="178" y="1277"/>
                  </a:cubicBezTo>
                  <a:cubicBezTo>
                    <a:pt x="176" y="1272"/>
                    <a:pt x="173" y="1267"/>
                    <a:pt x="171" y="1262"/>
                  </a:cubicBezTo>
                  <a:lnTo>
                    <a:pt x="171" y="1262"/>
                  </a:lnTo>
                  <a:cubicBezTo>
                    <a:pt x="187" y="1543"/>
                    <a:pt x="324" y="1788"/>
                    <a:pt x="634" y="1885"/>
                  </a:cubicBezTo>
                  <a:cubicBezTo>
                    <a:pt x="721" y="1909"/>
                    <a:pt x="809" y="1920"/>
                    <a:pt x="894" y="1920"/>
                  </a:cubicBezTo>
                  <a:cubicBezTo>
                    <a:pt x="1137" y="1920"/>
                    <a:pt x="1366" y="1829"/>
                    <a:pt x="1546" y="1672"/>
                  </a:cubicBezTo>
                  <a:cubicBezTo>
                    <a:pt x="1728" y="1520"/>
                    <a:pt x="1819" y="1338"/>
                    <a:pt x="1850" y="1125"/>
                  </a:cubicBezTo>
                  <a:cubicBezTo>
                    <a:pt x="1880" y="1034"/>
                    <a:pt x="1880" y="943"/>
                    <a:pt x="1850" y="882"/>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6" name="Google Shape;3589;p70">
              <a:extLst>
                <a:ext uri="{FF2B5EF4-FFF2-40B4-BE49-F238E27FC236}">
                  <a16:creationId xmlns="" xmlns:a16="http://schemas.microsoft.com/office/drawing/2014/main" id="{D181C2EE-D36F-4B68-96A8-4CDA2222EA63}"/>
                </a:ext>
              </a:extLst>
            </p:cNvPr>
            <p:cNvSpPr/>
            <p:nvPr/>
          </p:nvSpPr>
          <p:spPr>
            <a:xfrm>
              <a:off x="6884335" y="1755161"/>
              <a:ext cx="348868" cy="689050"/>
            </a:xfrm>
            <a:custGeom>
              <a:avLst/>
              <a:gdLst/>
              <a:ahLst/>
              <a:cxnLst/>
              <a:rect l="l" t="t" r="r" b="b"/>
              <a:pathLst>
                <a:path w="23254" h="45929" extrusionOk="0">
                  <a:moveTo>
                    <a:pt x="23162" y="1"/>
                  </a:moveTo>
                  <a:lnTo>
                    <a:pt x="22342" y="1065"/>
                  </a:lnTo>
                  <a:cubicBezTo>
                    <a:pt x="22342" y="1065"/>
                    <a:pt x="17995" y="2037"/>
                    <a:pt x="17478" y="2341"/>
                  </a:cubicBezTo>
                  <a:cubicBezTo>
                    <a:pt x="16931" y="2645"/>
                    <a:pt x="14895" y="5229"/>
                    <a:pt x="14287" y="6961"/>
                  </a:cubicBezTo>
                  <a:cubicBezTo>
                    <a:pt x="13709" y="8724"/>
                    <a:pt x="13314" y="12919"/>
                    <a:pt x="13314" y="12919"/>
                  </a:cubicBezTo>
                  <a:cubicBezTo>
                    <a:pt x="13314" y="12919"/>
                    <a:pt x="11734" y="15472"/>
                    <a:pt x="11764" y="15867"/>
                  </a:cubicBezTo>
                  <a:lnTo>
                    <a:pt x="11825" y="16961"/>
                  </a:lnTo>
                  <a:cubicBezTo>
                    <a:pt x="11825" y="16961"/>
                    <a:pt x="10609" y="19028"/>
                    <a:pt x="10639" y="19211"/>
                  </a:cubicBezTo>
                  <a:lnTo>
                    <a:pt x="10639" y="19423"/>
                  </a:lnTo>
                  <a:lnTo>
                    <a:pt x="2280" y="15715"/>
                  </a:lnTo>
                  <a:lnTo>
                    <a:pt x="1" y="20031"/>
                  </a:lnTo>
                  <a:cubicBezTo>
                    <a:pt x="1" y="20031"/>
                    <a:pt x="6749" y="25898"/>
                    <a:pt x="10396" y="27873"/>
                  </a:cubicBezTo>
                  <a:cubicBezTo>
                    <a:pt x="10706" y="28043"/>
                    <a:pt x="11039" y="28124"/>
                    <a:pt x="11368" y="28124"/>
                  </a:cubicBezTo>
                  <a:cubicBezTo>
                    <a:pt x="12039" y="28124"/>
                    <a:pt x="12693" y="27786"/>
                    <a:pt x="13101" y="27174"/>
                  </a:cubicBezTo>
                  <a:lnTo>
                    <a:pt x="13101" y="27174"/>
                  </a:lnTo>
                  <a:lnTo>
                    <a:pt x="12189" y="44773"/>
                  </a:lnTo>
                  <a:lnTo>
                    <a:pt x="16475" y="45928"/>
                  </a:lnTo>
                  <a:lnTo>
                    <a:pt x="15837" y="24925"/>
                  </a:lnTo>
                  <a:lnTo>
                    <a:pt x="15685" y="22159"/>
                  </a:lnTo>
                  <a:cubicBezTo>
                    <a:pt x="15685" y="22159"/>
                    <a:pt x="12706" y="19393"/>
                    <a:pt x="14864" y="15350"/>
                  </a:cubicBezTo>
                  <a:cubicBezTo>
                    <a:pt x="15624" y="13952"/>
                    <a:pt x="17813" y="10122"/>
                    <a:pt x="18998" y="8207"/>
                  </a:cubicBezTo>
                  <a:cubicBezTo>
                    <a:pt x="20214" y="6293"/>
                    <a:pt x="23253" y="2128"/>
                    <a:pt x="23253" y="2128"/>
                  </a:cubicBezTo>
                  <a:lnTo>
                    <a:pt x="23162" y="1"/>
                  </a:lnTo>
                  <a:close/>
                </a:path>
              </a:pathLst>
            </a:custGeom>
            <a:solidFill>
              <a:srgbClr val="B7D5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7" name="Google Shape;3590;p70">
              <a:extLst>
                <a:ext uri="{FF2B5EF4-FFF2-40B4-BE49-F238E27FC236}">
                  <a16:creationId xmlns="" xmlns:a16="http://schemas.microsoft.com/office/drawing/2014/main" id="{129CD04F-833A-427B-9B22-B29024345BC7}"/>
                </a:ext>
              </a:extLst>
            </p:cNvPr>
            <p:cNvSpPr/>
            <p:nvPr/>
          </p:nvSpPr>
          <p:spPr>
            <a:xfrm>
              <a:off x="7042581" y="2047470"/>
              <a:ext cx="28280" cy="86654"/>
            </a:xfrm>
            <a:custGeom>
              <a:avLst/>
              <a:gdLst/>
              <a:ahLst/>
              <a:cxnLst/>
              <a:rect l="l" t="t" r="r" b="b"/>
              <a:pathLst>
                <a:path w="1885" h="5776" extrusionOk="0">
                  <a:moveTo>
                    <a:pt x="0" y="0"/>
                  </a:moveTo>
                  <a:cubicBezTo>
                    <a:pt x="243" y="152"/>
                    <a:pt x="486" y="365"/>
                    <a:pt x="669" y="608"/>
                  </a:cubicBezTo>
                  <a:cubicBezTo>
                    <a:pt x="1064" y="1216"/>
                    <a:pt x="1338" y="1915"/>
                    <a:pt x="1489" y="2645"/>
                  </a:cubicBezTo>
                  <a:cubicBezTo>
                    <a:pt x="1641" y="3374"/>
                    <a:pt x="1733" y="4104"/>
                    <a:pt x="1733" y="4864"/>
                  </a:cubicBezTo>
                  <a:cubicBezTo>
                    <a:pt x="1733" y="5167"/>
                    <a:pt x="1733" y="5471"/>
                    <a:pt x="1733" y="5775"/>
                  </a:cubicBezTo>
                  <a:cubicBezTo>
                    <a:pt x="1824" y="5471"/>
                    <a:pt x="1854" y="5167"/>
                    <a:pt x="1854" y="4864"/>
                  </a:cubicBezTo>
                  <a:cubicBezTo>
                    <a:pt x="1885" y="4104"/>
                    <a:pt x="1824" y="3344"/>
                    <a:pt x="1641" y="2614"/>
                  </a:cubicBezTo>
                  <a:cubicBezTo>
                    <a:pt x="1520" y="1854"/>
                    <a:pt x="1216" y="1155"/>
                    <a:pt x="760" y="547"/>
                  </a:cubicBezTo>
                  <a:cubicBezTo>
                    <a:pt x="608" y="365"/>
                    <a:pt x="456" y="213"/>
                    <a:pt x="243" y="91"/>
                  </a:cubicBezTo>
                  <a:cubicBezTo>
                    <a:pt x="182" y="31"/>
                    <a:pt x="91" y="0"/>
                    <a:pt x="0"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8" name="Google Shape;3591;p70">
              <a:extLst>
                <a:ext uri="{FF2B5EF4-FFF2-40B4-BE49-F238E27FC236}">
                  <a16:creationId xmlns="" xmlns:a16="http://schemas.microsoft.com/office/drawing/2014/main" id="{73A2B4D4-A85A-42EB-AC34-EE2B4DD71872}"/>
                </a:ext>
              </a:extLst>
            </p:cNvPr>
            <p:cNvSpPr/>
            <p:nvPr/>
          </p:nvSpPr>
          <p:spPr>
            <a:xfrm>
              <a:off x="7085443" y="1770673"/>
              <a:ext cx="134542" cy="290943"/>
            </a:xfrm>
            <a:custGeom>
              <a:avLst/>
              <a:gdLst/>
              <a:ahLst/>
              <a:cxnLst/>
              <a:rect l="l" t="t" r="r" b="b"/>
              <a:pathLst>
                <a:path w="8968" h="19393" extrusionOk="0">
                  <a:moveTo>
                    <a:pt x="8967" y="0"/>
                  </a:moveTo>
                  <a:lnTo>
                    <a:pt x="8967" y="0"/>
                  </a:lnTo>
                  <a:cubicBezTo>
                    <a:pt x="8906" y="61"/>
                    <a:pt x="8845" y="122"/>
                    <a:pt x="8815" y="182"/>
                  </a:cubicBezTo>
                  <a:cubicBezTo>
                    <a:pt x="8724" y="274"/>
                    <a:pt x="8602" y="456"/>
                    <a:pt x="8420" y="669"/>
                  </a:cubicBezTo>
                  <a:cubicBezTo>
                    <a:pt x="8086" y="1125"/>
                    <a:pt x="7630" y="1763"/>
                    <a:pt x="7082" y="2614"/>
                  </a:cubicBezTo>
                  <a:cubicBezTo>
                    <a:pt x="6535" y="3617"/>
                    <a:pt x="5867" y="4590"/>
                    <a:pt x="5137" y="5471"/>
                  </a:cubicBezTo>
                  <a:cubicBezTo>
                    <a:pt x="4651" y="5988"/>
                    <a:pt x="4225" y="6505"/>
                    <a:pt x="3800" y="7052"/>
                  </a:cubicBezTo>
                  <a:cubicBezTo>
                    <a:pt x="3374" y="7660"/>
                    <a:pt x="3009" y="8328"/>
                    <a:pt x="2706" y="8997"/>
                  </a:cubicBezTo>
                  <a:cubicBezTo>
                    <a:pt x="2067" y="10365"/>
                    <a:pt x="1581" y="11733"/>
                    <a:pt x="1095" y="12949"/>
                  </a:cubicBezTo>
                  <a:cubicBezTo>
                    <a:pt x="608" y="14012"/>
                    <a:pt x="274" y="15137"/>
                    <a:pt x="91" y="16292"/>
                  </a:cubicBezTo>
                  <a:cubicBezTo>
                    <a:pt x="0" y="17082"/>
                    <a:pt x="91" y="17903"/>
                    <a:pt x="395" y="18633"/>
                  </a:cubicBezTo>
                  <a:cubicBezTo>
                    <a:pt x="456" y="18845"/>
                    <a:pt x="578" y="19028"/>
                    <a:pt x="699" y="19210"/>
                  </a:cubicBezTo>
                  <a:cubicBezTo>
                    <a:pt x="730" y="19271"/>
                    <a:pt x="760" y="19332"/>
                    <a:pt x="821" y="19392"/>
                  </a:cubicBezTo>
                  <a:cubicBezTo>
                    <a:pt x="669" y="19119"/>
                    <a:pt x="547" y="18876"/>
                    <a:pt x="426" y="18572"/>
                  </a:cubicBezTo>
                  <a:cubicBezTo>
                    <a:pt x="152" y="17842"/>
                    <a:pt x="91" y="17082"/>
                    <a:pt x="183" y="16292"/>
                  </a:cubicBezTo>
                  <a:cubicBezTo>
                    <a:pt x="395" y="15167"/>
                    <a:pt x="730" y="14043"/>
                    <a:pt x="1186" y="13009"/>
                  </a:cubicBezTo>
                  <a:cubicBezTo>
                    <a:pt x="1702" y="11794"/>
                    <a:pt x="2189" y="10426"/>
                    <a:pt x="2827" y="9058"/>
                  </a:cubicBezTo>
                  <a:cubicBezTo>
                    <a:pt x="3131" y="8389"/>
                    <a:pt x="3496" y="7751"/>
                    <a:pt x="3921" y="7143"/>
                  </a:cubicBezTo>
                  <a:cubicBezTo>
                    <a:pt x="4316" y="6566"/>
                    <a:pt x="4803" y="6079"/>
                    <a:pt x="5228" y="5562"/>
                  </a:cubicBezTo>
                  <a:cubicBezTo>
                    <a:pt x="5958" y="4681"/>
                    <a:pt x="6627" y="3708"/>
                    <a:pt x="7174" y="2675"/>
                  </a:cubicBezTo>
                  <a:cubicBezTo>
                    <a:pt x="7690" y="1824"/>
                    <a:pt x="8146" y="1155"/>
                    <a:pt x="8450" y="699"/>
                  </a:cubicBezTo>
                  <a:lnTo>
                    <a:pt x="8845" y="182"/>
                  </a:lnTo>
                  <a:cubicBezTo>
                    <a:pt x="8876" y="122"/>
                    <a:pt x="8937" y="61"/>
                    <a:pt x="896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9" name="Google Shape;3592;p70">
              <a:extLst>
                <a:ext uri="{FF2B5EF4-FFF2-40B4-BE49-F238E27FC236}">
                  <a16:creationId xmlns="" xmlns:a16="http://schemas.microsoft.com/office/drawing/2014/main" id="{32B284AD-7CC9-445B-8042-DAD08D938683}"/>
                </a:ext>
              </a:extLst>
            </p:cNvPr>
            <p:cNvSpPr/>
            <p:nvPr/>
          </p:nvSpPr>
          <p:spPr>
            <a:xfrm>
              <a:off x="7076772" y="2062052"/>
              <a:ext cx="15528" cy="138188"/>
            </a:xfrm>
            <a:custGeom>
              <a:avLst/>
              <a:gdLst/>
              <a:ahLst/>
              <a:cxnLst/>
              <a:rect l="l" t="t" r="r" b="b"/>
              <a:pathLst>
                <a:path w="1035" h="9211" extrusionOk="0">
                  <a:moveTo>
                    <a:pt x="852" y="1"/>
                  </a:moveTo>
                  <a:lnTo>
                    <a:pt x="852" y="1"/>
                  </a:lnTo>
                  <a:cubicBezTo>
                    <a:pt x="821" y="1"/>
                    <a:pt x="882" y="518"/>
                    <a:pt x="882" y="1338"/>
                  </a:cubicBezTo>
                  <a:cubicBezTo>
                    <a:pt x="882" y="2433"/>
                    <a:pt x="791" y="3527"/>
                    <a:pt x="639" y="4591"/>
                  </a:cubicBezTo>
                  <a:cubicBezTo>
                    <a:pt x="457" y="5837"/>
                    <a:pt x="274" y="6961"/>
                    <a:pt x="122" y="7843"/>
                  </a:cubicBezTo>
                  <a:cubicBezTo>
                    <a:pt x="92" y="8268"/>
                    <a:pt x="31" y="8603"/>
                    <a:pt x="1" y="8816"/>
                  </a:cubicBezTo>
                  <a:cubicBezTo>
                    <a:pt x="1" y="8968"/>
                    <a:pt x="1" y="9089"/>
                    <a:pt x="1" y="9211"/>
                  </a:cubicBezTo>
                  <a:cubicBezTo>
                    <a:pt x="31" y="9089"/>
                    <a:pt x="62" y="8968"/>
                    <a:pt x="62" y="8846"/>
                  </a:cubicBezTo>
                  <a:cubicBezTo>
                    <a:pt x="122" y="8603"/>
                    <a:pt x="183" y="8268"/>
                    <a:pt x="244" y="7873"/>
                  </a:cubicBezTo>
                  <a:cubicBezTo>
                    <a:pt x="426" y="7053"/>
                    <a:pt x="609" y="5928"/>
                    <a:pt x="791" y="4651"/>
                  </a:cubicBezTo>
                  <a:cubicBezTo>
                    <a:pt x="973" y="3557"/>
                    <a:pt x="1034" y="2463"/>
                    <a:pt x="1004" y="1369"/>
                  </a:cubicBezTo>
                  <a:cubicBezTo>
                    <a:pt x="1004" y="1156"/>
                    <a:pt x="973" y="974"/>
                    <a:pt x="973" y="791"/>
                  </a:cubicBezTo>
                  <a:cubicBezTo>
                    <a:pt x="943" y="639"/>
                    <a:pt x="913" y="487"/>
                    <a:pt x="913" y="366"/>
                  </a:cubicBezTo>
                  <a:cubicBezTo>
                    <a:pt x="913" y="244"/>
                    <a:pt x="882" y="122"/>
                    <a:pt x="852"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0" name="Google Shape;3593;p70">
              <a:extLst>
                <a:ext uri="{FF2B5EF4-FFF2-40B4-BE49-F238E27FC236}">
                  <a16:creationId xmlns="" xmlns:a16="http://schemas.microsoft.com/office/drawing/2014/main" id="{0B33BB50-C4D5-45FC-A1D9-DD6D09589A4A}"/>
                </a:ext>
              </a:extLst>
            </p:cNvPr>
            <p:cNvSpPr/>
            <p:nvPr/>
          </p:nvSpPr>
          <p:spPr>
            <a:xfrm>
              <a:off x="7043481" y="2046554"/>
              <a:ext cx="38781" cy="76183"/>
            </a:xfrm>
            <a:custGeom>
              <a:avLst/>
              <a:gdLst/>
              <a:ahLst/>
              <a:cxnLst/>
              <a:rect l="l" t="t" r="r" b="b"/>
              <a:pathLst>
                <a:path w="2585" h="5078" extrusionOk="0">
                  <a:moveTo>
                    <a:pt x="1" y="0"/>
                  </a:moveTo>
                  <a:cubicBezTo>
                    <a:pt x="730" y="578"/>
                    <a:pt x="974" y="1277"/>
                    <a:pt x="1217" y="2159"/>
                  </a:cubicBezTo>
                  <a:cubicBezTo>
                    <a:pt x="1460" y="3040"/>
                    <a:pt x="1551" y="3952"/>
                    <a:pt x="1764" y="4833"/>
                  </a:cubicBezTo>
                  <a:cubicBezTo>
                    <a:pt x="1764" y="4894"/>
                    <a:pt x="1794" y="4955"/>
                    <a:pt x="1825" y="5016"/>
                  </a:cubicBezTo>
                  <a:cubicBezTo>
                    <a:pt x="1868" y="5059"/>
                    <a:pt x="1922" y="5078"/>
                    <a:pt x="1979" y="5078"/>
                  </a:cubicBezTo>
                  <a:cubicBezTo>
                    <a:pt x="2121" y="5078"/>
                    <a:pt x="2285" y="4963"/>
                    <a:pt x="2372" y="4833"/>
                  </a:cubicBezTo>
                  <a:cubicBezTo>
                    <a:pt x="2554" y="4408"/>
                    <a:pt x="2585" y="3921"/>
                    <a:pt x="2433" y="3496"/>
                  </a:cubicBezTo>
                  <a:cubicBezTo>
                    <a:pt x="2341" y="2736"/>
                    <a:pt x="2098" y="2007"/>
                    <a:pt x="1733" y="1307"/>
                  </a:cubicBezTo>
                  <a:cubicBezTo>
                    <a:pt x="1369" y="669"/>
                    <a:pt x="761" y="183"/>
                    <a:pt x="3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1" name="Google Shape;3594;p70">
              <a:extLst>
                <a:ext uri="{FF2B5EF4-FFF2-40B4-BE49-F238E27FC236}">
                  <a16:creationId xmlns="" xmlns:a16="http://schemas.microsoft.com/office/drawing/2014/main" id="{396C917C-8373-49F3-931F-75E88B85128E}"/>
                </a:ext>
              </a:extLst>
            </p:cNvPr>
            <p:cNvSpPr/>
            <p:nvPr/>
          </p:nvSpPr>
          <p:spPr>
            <a:xfrm>
              <a:off x="7240479" y="1737383"/>
              <a:ext cx="276826" cy="694511"/>
            </a:xfrm>
            <a:custGeom>
              <a:avLst/>
              <a:gdLst/>
              <a:ahLst/>
              <a:cxnLst/>
              <a:rect l="l" t="t" r="r" b="b"/>
              <a:pathLst>
                <a:path w="18452" h="46293" extrusionOk="0">
                  <a:moveTo>
                    <a:pt x="7509" y="0"/>
                  </a:moveTo>
                  <a:cubicBezTo>
                    <a:pt x="7509" y="0"/>
                    <a:pt x="7782" y="2341"/>
                    <a:pt x="7782" y="2584"/>
                  </a:cubicBezTo>
                  <a:cubicBezTo>
                    <a:pt x="7813" y="2797"/>
                    <a:pt x="4712" y="9818"/>
                    <a:pt x="3527" y="13040"/>
                  </a:cubicBezTo>
                  <a:cubicBezTo>
                    <a:pt x="2311" y="16292"/>
                    <a:pt x="730" y="23952"/>
                    <a:pt x="366" y="26931"/>
                  </a:cubicBezTo>
                  <a:cubicBezTo>
                    <a:pt x="1" y="29940"/>
                    <a:pt x="1399" y="46293"/>
                    <a:pt x="1399" y="46293"/>
                  </a:cubicBezTo>
                  <a:lnTo>
                    <a:pt x="17873" y="40639"/>
                  </a:lnTo>
                  <a:cubicBezTo>
                    <a:pt x="17357" y="35897"/>
                    <a:pt x="12889" y="26414"/>
                    <a:pt x="12889" y="26414"/>
                  </a:cubicBezTo>
                  <a:lnTo>
                    <a:pt x="14652" y="16596"/>
                  </a:lnTo>
                  <a:cubicBezTo>
                    <a:pt x="14652" y="16596"/>
                    <a:pt x="18451" y="4408"/>
                    <a:pt x="17691" y="3526"/>
                  </a:cubicBezTo>
                  <a:cubicBezTo>
                    <a:pt x="16931" y="2614"/>
                    <a:pt x="10761" y="1398"/>
                    <a:pt x="10761" y="1398"/>
                  </a:cubicBezTo>
                  <a:lnTo>
                    <a:pt x="9667" y="243"/>
                  </a:lnTo>
                  <a:lnTo>
                    <a:pt x="7509" y="0"/>
                  </a:lnTo>
                  <a:close/>
                </a:path>
              </a:pathLst>
            </a:custGeom>
            <a:solidFill>
              <a:srgbClr val="B7D5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2" name="Google Shape;3595;p70">
              <a:extLst>
                <a:ext uri="{FF2B5EF4-FFF2-40B4-BE49-F238E27FC236}">
                  <a16:creationId xmlns="" xmlns:a16="http://schemas.microsoft.com/office/drawing/2014/main" id="{B5DC8820-CD18-4926-885E-8AF117C000BA}"/>
                </a:ext>
              </a:extLst>
            </p:cNvPr>
            <p:cNvSpPr/>
            <p:nvPr/>
          </p:nvSpPr>
          <p:spPr>
            <a:xfrm>
              <a:off x="7249150" y="2104209"/>
              <a:ext cx="190622" cy="65786"/>
            </a:xfrm>
            <a:custGeom>
              <a:avLst/>
              <a:gdLst/>
              <a:ahLst/>
              <a:cxnLst/>
              <a:rect l="l" t="t" r="r" b="b"/>
              <a:pathLst>
                <a:path w="12706" h="4385" extrusionOk="0">
                  <a:moveTo>
                    <a:pt x="2486" y="0"/>
                  </a:moveTo>
                  <a:cubicBezTo>
                    <a:pt x="2236" y="0"/>
                    <a:pt x="1985" y="24"/>
                    <a:pt x="1733" y="78"/>
                  </a:cubicBezTo>
                  <a:cubicBezTo>
                    <a:pt x="1064" y="230"/>
                    <a:pt x="760" y="230"/>
                    <a:pt x="92" y="413"/>
                  </a:cubicBezTo>
                  <a:lnTo>
                    <a:pt x="0" y="960"/>
                  </a:lnTo>
                  <a:cubicBezTo>
                    <a:pt x="372" y="1130"/>
                    <a:pt x="825" y="1166"/>
                    <a:pt x="1302" y="1166"/>
                  </a:cubicBezTo>
                  <a:cubicBezTo>
                    <a:pt x="1658" y="1166"/>
                    <a:pt x="2028" y="1146"/>
                    <a:pt x="2386" y="1146"/>
                  </a:cubicBezTo>
                  <a:cubicBezTo>
                    <a:pt x="2919" y="1146"/>
                    <a:pt x="3428" y="1191"/>
                    <a:pt x="3830" y="1416"/>
                  </a:cubicBezTo>
                  <a:cubicBezTo>
                    <a:pt x="4165" y="1659"/>
                    <a:pt x="4469" y="1902"/>
                    <a:pt x="4772" y="2176"/>
                  </a:cubicBezTo>
                  <a:cubicBezTo>
                    <a:pt x="5168" y="2480"/>
                    <a:pt x="5624" y="2692"/>
                    <a:pt x="6079" y="2875"/>
                  </a:cubicBezTo>
                  <a:cubicBezTo>
                    <a:pt x="7022" y="3240"/>
                    <a:pt x="7994" y="3604"/>
                    <a:pt x="8937" y="3939"/>
                  </a:cubicBezTo>
                  <a:cubicBezTo>
                    <a:pt x="9609" y="4177"/>
                    <a:pt x="10281" y="4385"/>
                    <a:pt x="10943" y="4385"/>
                  </a:cubicBezTo>
                  <a:cubicBezTo>
                    <a:pt x="11208" y="4385"/>
                    <a:pt x="11472" y="4351"/>
                    <a:pt x="11733" y="4273"/>
                  </a:cubicBezTo>
                  <a:cubicBezTo>
                    <a:pt x="12037" y="4212"/>
                    <a:pt x="12311" y="4030"/>
                    <a:pt x="12493" y="3787"/>
                  </a:cubicBezTo>
                  <a:cubicBezTo>
                    <a:pt x="12675" y="3544"/>
                    <a:pt x="12706" y="3209"/>
                    <a:pt x="12584" y="2936"/>
                  </a:cubicBezTo>
                  <a:cubicBezTo>
                    <a:pt x="12463" y="2753"/>
                    <a:pt x="12250" y="2601"/>
                    <a:pt x="12037" y="2510"/>
                  </a:cubicBezTo>
                  <a:cubicBezTo>
                    <a:pt x="10365" y="1750"/>
                    <a:pt x="8481" y="1750"/>
                    <a:pt x="6718" y="1233"/>
                  </a:cubicBezTo>
                  <a:cubicBezTo>
                    <a:pt x="5320" y="793"/>
                    <a:pt x="3922" y="0"/>
                    <a:pt x="248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3" name="Google Shape;3596;p70">
              <a:extLst>
                <a:ext uri="{FF2B5EF4-FFF2-40B4-BE49-F238E27FC236}">
                  <a16:creationId xmlns="" xmlns:a16="http://schemas.microsoft.com/office/drawing/2014/main" id="{1683BFCB-3CBF-4B7E-AC03-971BD510DAB4}"/>
                </a:ext>
              </a:extLst>
            </p:cNvPr>
            <p:cNvSpPr/>
            <p:nvPr/>
          </p:nvSpPr>
          <p:spPr>
            <a:xfrm>
              <a:off x="7320292" y="1775789"/>
              <a:ext cx="281822" cy="393216"/>
            </a:xfrm>
            <a:custGeom>
              <a:avLst/>
              <a:gdLst/>
              <a:ahLst/>
              <a:cxnLst/>
              <a:rect l="l" t="t" r="r" b="b"/>
              <a:pathLst>
                <a:path w="18785" h="26210" extrusionOk="0">
                  <a:moveTo>
                    <a:pt x="10397" y="0"/>
                  </a:moveTo>
                  <a:cubicBezTo>
                    <a:pt x="10293" y="0"/>
                    <a:pt x="10200" y="18"/>
                    <a:pt x="10122" y="54"/>
                  </a:cubicBezTo>
                  <a:cubicBezTo>
                    <a:pt x="9879" y="145"/>
                    <a:pt x="7447" y="5373"/>
                    <a:pt x="6961" y="7957"/>
                  </a:cubicBezTo>
                  <a:cubicBezTo>
                    <a:pt x="6474" y="10571"/>
                    <a:pt x="9879" y="18140"/>
                    <a:pt x="9879" y="18140"/>
                  </a:cubicBezTo>
                  <a:lnTo>
                    <a:pt x="638" y="18018"/>
                  </a:lnTo>
                  <a:lnTo>
                    <a:pt x="0" y="22608"/>
                  </a:lnTo>
                  <a:cubicBezTo>
                    <a:pt x="0" y="22608"/>
                    <a:pt x="8632" y="25191"/>
                    <a:pt x="11490" y="25739"/>
                  </a:cubicBezTo>
                  <a:cubicBezTo>
                    <a:pt x="12878" y="26007"/>
                    <a:pt x="14266" y="26210"/>
                    <a:pt x="15409" y="26210"/>
                  </a:cubicBezTo>
                  <a:cubicBezTo>
                    <a:pt x="16594" y="26210"/>
                    <a:pt x="17516" y="25992"/>
                    <a:pt x="17903" y="25404"/>
                  </a:cubicBezTo>
                  <a:cubicBezTo>
                    <a:pt x="18359" y="24675"/>
                    <a:pt x="18663" y="23884"/>
                    <a:pt x="18785" y="23033"/>
                  </a:cubicBezTo>
                  <a:lnTo>
                    <a:pt x="17022" y="13519"/>
                  </a:lnTo>
                  <a:lnTo>
                    <a:pt x="15502" y="7562"/>
                  </a:lnTo>
                  <a:cubicBezTo>
                    <a:pt x="15502" y="7562"/>
                    <a:pt x="15228" y="4887"/>
                    <a:pt x="14529" y="3337"/>
                  </a:cubicBezTo>
                  <a:cubicBezTo>
                    <a:pt x="13890" y="1948"/>
                    <a:pt x="11499" y="0"/>
                    <a:pt x="10397" y="0"/>
                  </a:cubicBezTo>
                  <a:close/>
                </a:path>
              </a:pathLst>
            </a:custGeom>
            <a:solidFill>
              <a:srgbClr val="B7D5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4" name="Google Shape;3597;p70">
              <a:extLst>
                <a:ext uri="{FF2B5EF4-FFF2-40B4-BE49-F238E27FC236}">
                  <a16:creationId xmlns="" xmlns:a16="http://schemas.microsoft.com/office/drawing/2014/main" id="{3BB08D1E-71D1-4C99-9068-79825BD938EB}"/>
                </a:ext>
              </a:extLst>
            </p:cNvPr>
            <p:cNvSpPr/>
            <p:nvPr/>
          </p:nvSpPr>
          <p:spPr>
            <a:xfrm>
              <a:off x="7273319" y="1764282"/>
              <a:ext cx="125421" cy="286383"/>
            </a:xfrm>
            <a:custGeom>
              <a:avLst/>
              <a:gdLst/>
              <a:ahLst/>
              <a:cxnLst/>
              <a:rect l="l" t="t" r="r" b="b"/>
              <a:pathLst>
                <a:path w="8360" h="19089" extrusionOk="0">
                  <a:moveTo>
                    <a:pt x="8359" y="1"/>
                  </a:moveTo>
                  <a:lnTo>
                    <a:pt x="8359" y="1"/>
                  </a:lnTo>
                  <a:cubicBezTo>
                    <a:pt x="8359" y="183"/>
                    <a:pt x="8329" y="396"/>
                    <a:pt x="8298" y="700"/>
                  </a:cubicBezTo>
                  <a:cubicBezTo>
                    <a:pt x="8268" y="1277"/>
                    <a:pt x="8177" y="2128"/>
                    <a:pt x="7964" y="3162"/>
                  </a:cubicBezTo>
                  <a:cubicBezTo>
                    <a:pt x="7751" y="4408"/>
                    <a:pt x="7447" y="5593"/>
                    <a:pt x="7022" y="6779"/>
                  </a:cubicBezTo>
                  <a:cubicBezTo>
                    <a:pt x="6809" y="7447"/>
                    <a:pt x="6535" y="8116"/>
                    <a:pt x="6231" y="8815"/>
                  </a:cubicBezTo>
                  <a:cubicBezTo>
                    <a:pt x="6171" y="8998"/>
                    <a:pt x="6079" y="9180"/>
                    <a:pt x="5988" y="9332"/>
                  </a:cubicBezTo>
                  <a:cubicBezTo>
                    <a:pt x="5867" y="9484"/>
                    <a:pt x="5715" y="9575"/>
                    <a:pt x="5532" y="9606"/>
                  </a:cubicBezTo>
                  <a:lnTo>
                    <a:pt x="4408" y="9970"/>
                  </a:lnTo>
                  <a:lnTo>
                    <a:pt x="4013" y="10062"/>
                  </a:lnTo>
                  <a:lnTo>
                    <a:pt x="3861" y="10122"/>
                  </a:lnTo>
                  <a:lnTo>
                    <a:pt x="4013" y="10213"/>
                  </a:lnTo>
                  <a:lnTo>
                    <a:pt x="4043" y="10234"/>
                  </a:lnTo>
                  <a:lnTo>
                    <a:pt x="4043" y="10234"/>
                  </a:lnTo>
                  <a:lnTo>
                    <a:pt x="4043" y="10244"/>
                  </a:lnTo>
                  <a:lnTo>
                    <a:pt x="4053" y="10241"/>
                  </a:lnTo>
                  <a:lnTo>
                    <a:pt x="4053" y="10241"/>
                  </a:lnTo>
                  <a:lnTo>
                    <a:pt x="5354" y="11118"/>
                  </a:lnTo>
                  <a:lnTo>
                    <a:pt x="5354" y="11118"/>
                  </a:lnTo>
                  <a:lnTo>
                    <a:pt x="1520" y="16779"/>
                  </a:lnTo>
                  <a:lnTo>
                    <a:pt x="395" y="18451"/>
                  </a:lnTo>
                  <a:lnTo>
                    <a:pt x="92" y="18937"/>
                  </a:lnTo>
                  <a:cubicBezTo>
                    <a:pt x="61" y="18967"/>
                    <a:pt x="31" y="19028"/>
                    <a:pt x="0" y="19089"/>
                  </a:cubicBezTo>
                  <a:cubicBezTo>
                    <a:pt x="31" y="19059"/>
                    <a:pt x="92" y="18998"/>
                    <a:pt x="122" y="18937"/>
                  </a:cubicBezTo>
                  <a:lnTo>
                    <a:pt x="426" y="18511"/>
                  </a:lnTo>
                  <a:lnTo>
                    <a:pt x="1611" y="16840"/>
                  </a:lnTo>
                  <a:lnTo>
                    <a:pt x="5502" y="11125"/>
                  </a:lnTo>
                  <a:lnTo>
                    <a:pt x="5532" y="11065"/>
                  </a:lnTo>
                  <a:lnTo>
                    <a:pt x="5472" y="11004"/>
                  </a:lnTo>
                  <a:lnTo>
                    <a:pt x="4199" y="10192"/>
                  </a:lnTo>
                  <a:lnTo>
                    <a:pt x="4199" y="10192"/>
                  </a:lnTo>
                  <a:lnTo>
                    <a:pt x="4408" y="10122"/>
                  </a:lnTo>
                  <a:lnTo>
                    <a:pt x="5563" y="9758"/>
                  </a:lnTo>
                  <a:cubicBezTo>
                    <a:pt x="5745" y="9727"/>
                    <a:pt x="5958" y="9606"/>
                    <a:pt x="6079" y="9423"/>
                  </a:cubicBezTo>
                  <a:cubicBezTo>
                    <a:pt x="6171" y="9241"/>
                    <a:pt x="6262" y="9058"/>
                    <a:pt x="6353" y="8876"/>
                  </a:cubicBezTo>
                  <a:cubicBezTo>
                    <a:pt x="6657" y="8177"/>
                    <a:pt x="6900" y="7478"/>
                    <a:pt x="7143" y="6840"/>
                  </a:cubicBezTo>
                  <a:cubicBezTo>
                    <a:pt x="7538" y="5654"/>
                    <a:pt x="7842" y="4438"/>
                    <a:pt x="8055" y="3192"/>
                  </a:cubicBezTo>
                  <a:cubicBezTo>
                    <a:pt x="8177" y="2371"/>
                    <a:pt x="8298" y="1520"/>
                    <a:pt x="8329" y="700"/>
                  </a:cubicBezTo>
                  <a:cubicBezTo>
                    <a:pt x="8359" y="365"/>
                    <a:pt x="8359" y="153"/>
                    <a:pt x="8359"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5" name="Google Shape;3598;p70">
              <a:extLst>
                <a:ext uri="{FF2B5EF4-FFF2-40B4-BE49-F238E27FC236}">
                  <a16:creationId xmlns="" xmlns:a16="http://schemas.microsoft.com/office/drawing/2014/main" id="{0B194DDB-69D4-4B04-8120-46A9343AE0D0}"/>
                </a:ext>
              </a:extLst>
            </p:cNvPr>
            <p:cNvSpPr/>
            <p:nvPr/>
          </p:nvSpPr>
          <p:spPr>
            <a:xfrm>
              <a:off x="7419699" y="1777965"/>
              <a:ext cx="58840" cy="247166"/>
            </a:xfrm>
            <a:custGeom>
              <a:avLst/>
              <a:gdLst/>
              <a:ahLst/>
              <a:cxnLst/>
              <a:rect l="l" t="t" r="r" b="b"/>
              <a:pathLst>
                <a:path w="3922" h="16475" extrusionOk="0">
                  <a:moveTo>
                    <a:pt x="3709" y="0"/>
                  </a:moveTo>
                  <a:cubicBezTo>
                    <a:pt x="3526" y="0"/>
                    <a:pt x="3344" y="31"/>
                    <a:pt x="3192" y="92"/>
                  </a:cubicBezTo>
                  <a:cubicBezTo>
                    <a:pt x="2554" y="335"/>
                    <a:pt x="2037" y="791"/>
                    <a:pt x="1672" y="1338"/>
                  </a:cubicBezTo>
                  <a:cubicBezTo>
                    <a:pt x="1399" y="1733"/>
                    <a:pt x="1186" y="2128"/>
                    <a:pt x="1003" y="2554"/>
                  </a:cubicBezTo>
                  <a:cubicBezTo>
                    <a:pt x="791" y="3040"/>
                    <a:pt x="608" y="3526"/>
                    <a:pt x="456" y="4043"/>
                  </a:cubicBezTo>
                  <a:cubicBezTo>
                    <a:pt x="122" y="5198"/>
                    <a:pt x="0" y="6414"/>
                    <a:pt x="31" y="7599"/>
                  </a:cubicBezTo>
                  <a:cubicBezTo>
                    <a:pt x="61" y="8238"/>
                    <a:pt x="152" y="8846"/>
                    <a:pt x="335" y="9453"/>
                  </a:cubicBezTo>
                  <a:cubicBezTo>
                    <a:pt x="487" y="10031"/>
                    <a:pt x="639" y="10608"/>
                    <a:pt x="791" y="11125"/>
                  </a:cubicBezTo>
                  <a:cubicBezTo>
                    <a:pt x="1095" y="12189"/>
                    <a:pt x="1368" y="13162"/>
                    <a:pt x="1611" y="13952"/>
                  </a:cubicBezTo>
                  <a:cubicBezTo>
                    <a:pt x="1885" y="14742"/>
                    <a:pt x="2098" y="15381"/>
                    <a:pt x="2280" y="15806"/>
                  </a:cubicBezTo>
                  <a:cubicBezTo>
                    <a:pt x="2402" y="16019"/>
                    <a:pt x="2462" y="16201"/>
                    <a:pt x="2523" y="16292"/>
                  </a:cubicBezTo>
                  <a:cubicBezTo>
                    <a:pt x="2554" y="16353"/>
                    <a:pt x="2584" y="16414"/>
                    <a:pt x="2614" y="16475"/>
                  </a:cubicBezTo>
                  <a:cubicBezTo>
                    <a:pt x="2584" y="16414"/>
                    <a:pt x="2584" y="16353"/>
                    <a:pt x="2554" y="16292"/>
                  </a:cubicBezTo>
                  <a:cubicBezTo>
                    <a:pt x="2493" y="16171"/>
                    <a:pt x="2432" y="16019"/>
                    <a:pt x="2341" y="15806"/>
                  </a:cubicBezTo>
                  <a:cubicBezTo>
                    <a:pt x="2189" y="15350"/>
                    <a:pt x="1976" y="14712"/>
                    <a:pt x="1733" y="13922"/>
                  </a:cubicBezTo>
                  <a:cubicBezTo>
                    <a:pt x="1490" y="13101"/>
                    <a:pt x="1186" y="12159"/>
                    <a:pt x="943" y="11095"/>
                  </a:cubicBezTo>
                  <a:cubicBezTo>
                    <a:pt x="669" y="10031"/>
                    <a:pt x="244" y="8876"/>
                    <a:pt x="213" y="7599"/>
                  </a:cubicBezTo>
                  <a:cubicBezTo>
                    <a:pt x="152" y="6414"/>
                    <a:pt x="304" y="5228"/>
                    <a:pt x="608" y="4073"/>
                  </a:cubicBezTo>
                  <a:cubicBezTo>
                    <a:pt x="760" y="3587"/>
                    <a:pt x="912" y="3070"/>
                    <a:pt x="1125" y="2614"/>
                  </a:cubicBezTo>
                  <a:cubicBezTo>
                    <a:pt x="1307" y="2189"/>
                    <a:pt x="1520" y="1794"/>
                    <a:pt x="1763" y="1399"/>
                  </a:cubicBezTo>
                  <a:cubicBezTo>
                    <a:pt x="2098" y="852"/>
                    <a:pt x="2614" y="426"/>
                    <a:pt x="3222" y="152"/>
                  </a:cubicBezTo>
                  <a:cubicBezTo>
                    <a:pt x="3435" y="61"/>
                    <a:pt x="3678" y="31"/>
                    <a:pt x="392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6" name="Google Shape;3599;p70">
              <a:extLst>
                <a:ext uri="{FF2B5EF4-FFF2-40B4-BE49-F238E27FC236}">
                  <a16:creationId xmlns="" xmlns:a16="http://schemas.microsoft.com/office/drawing/2014/main" id="{71FEC953-1ECC-423A-ABE2-C160C0E45405}"/>
                </a:ext>
              </a:extLst>
            </p:cNvPr>
            <p:cNvSpPr/>
            <p:nvPr/>
          </p:nvSpPr>
          <p:spPr>
            <a:xfrm>
              <a:off x="7318912" y="2043764"/>
              <a:ext cx="205684" cy="105858"/>
            </a:xfrm>
            <a:custGeom>
              <a:avLst/>
              <a:gdLst/>
              <a:ahLst/>
              <a:cxnLst/>
              <a:rect l="l" t="t" r="r" b="b"/>
              <a:pathLst>
                <a:path w="13710" h="7056" extrusionOk="0">
                  <a:moveTo>
                    <a:pt x="4546" y="0"/>
                  </a:moveTo>
                  <a:cubicBezTo>
                    <a:pt x="3348" y="0"/>
                    <a:pt x="2077" y="20"/>
                    <a:pt x="761" y="65"/>
                  </a:cubicBezTo>
                  <a:lnTo>
                    <a:pt x="700" y="65"/>
                  </a:lnTo>
                  <a:lnTo>
                    <a:pt x="700" y="186"/>
                  </a:lnTo>
                  <a:lnTo>
                    <a:pt x="1" y="4746"/>
                  </a:lnTo>
                  <a:lnTo>
                    <a:pt x="1" y="4807"/>
                  </a:lnTo>
                  <a:lnTo>
                    <a:pt x="92" y="4807"/>
                  </a:lnTo>
                  <a:lnTo>
                    <a:pt x="5898" y="6478"/>
                  </a:lnTo>
                  <a:lnTo>
                    <a:pt x="7569" y="6904"/>
                  </a:lnTo>
                  <a:lnTo>
                    <a:pt x="8025" y="7025"/>
                  </a:lnTo>
                  <a:lnTo>
                    <a:pt x="8025" y="7025"/>
                  </a:lnTo>
                  <a:lnTo>
                    <a:pt x="7600" y="6904"/>
                  </a:lnTo>
                  <a:lnTo>
                    <a:pt x="5928" y="6387"/>
                  </a:lnTo>
                  <a:lnTo>
                    <a:pt x="163" y="4706"/>
                  </a:lnTo>
                  <a:lnTo>
                    <a:pt x="163" y="4706"/>
                  </a:lnTo>
                  <a:cubicBezTo>
                    <a:pt x="374" y="3298"/>
                    <a:pt x="613" y="1801"/>
                    <a:pt x="852" y="217"/>
                  </a:cubicBezTo>
                  <a:lnTo>
                    <a:pt x="852" y="214"/>
                  </a:lnTo>
                  <a:lnTo>
                    <a:pt x="852" y="214"/>
                  </a:lnTo>
                  <a:cubicBezTo>
                    <a:pt x="2058" y="174"/>
                    <a:pt x="3226" y="158"/>
                    <a:pt x="4333" y="158"/>
                  </a:cubicBezTo>
                  <a:cubicBezTo>
                    <a:pt x="6485" y="158"/>
                    <a:pt x="8408" y="218"/>
                    <a:pt x="9940" y="278"/>
                  </a:cubicBezTo>
                  <a:cubicBezTo>
                    <a:pt x="11095" y="338"/>
                    <a:pt x="12038" y="399"/>
                    <a:pt x="12706" y="430"/>
                  </a:cubicBezTo>
                  <a:lnTo>
                    <a:pt x="13466" y="490"/>
                  </a:lnTo>
                  <a:lnTo>
                    <a:pt x="13709" y="490"/>
                  </a:lnTo>
                  <a:cubicBezTo>
                    <a:pt x="13649" y="460"/>
                    <a:pt x="13557" y="460"/>
                    <a:pt x="13466" y="460"/>
                  </a:cubicBezTo>
                  <a:lnTo>
                    <a:pt x="12706" y="369"/>
                  </a:lnTo>
                  <a:cubicBezTo>
                    <a:pt x="12038" y="308"/>
                    <a:pt x="11095" y="247"/>
                    <a:pt x="9940" y="156"/>
                  </a:cubicBezTo>
                  <a:cubicBezTo>
                    <a:pt x="8459" y="60"/>
                    <a:pt x="6612" y="0"/>
                    <a:pt x="4546" y="0"/>
                  </a:cubicBezTo>
                  <a:close/>
                  <a:moveTo>
                    <a:pt x="8025" y="7025"/>
                  </a:moveTo>
                  <a:cubicBezTo>
                    <a:pt x="8086" y="7056"/>
                    <a:pt x="8117" y="7056"/>
                    <a:pt x="8177" y="7056"/>
                  </a:cubicBezTo>
                  <a:cubicBezTo>
                    <a:pt x="8147" y="7025"/>
                    <a:pt x="8086" y="7025"/>
                    <a:pt x="8025" y="7025"/>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7" name="Google Shape;3600;p70">
              <a:extLst>
                <a:ext uri="{FF2B5EF4-FFF2-40B4-BE49-F238E27FC236}">
                  <a16:creationId xmlns="" xmlns:a16="http://schemas.microsoft.com/office/drawing/2014/main" id="{0268B618-C560-4ADA-893C-DDCE407F1807}"/>
                </a:ext>
              </a:extLst>
            </p:cNvPr>
            <p:cNvSpPr/>
            <p:nvPr/>
          </p:nvSpPr>
          <p:spPr>
            <a:xfrm>
              <a:off x="7466207" y="2037313"/>
              <a:ext cx="54744" cy="11117"/>
            </a:xfrm>
            <a:custGeom>
              <a:avLst/>
              <a:gdLst/>
              <a:ahLst/>
              <a:cxnLst/>
              <a:rect l="l" t="t" r="r" b="b"/>
              <a:pathLst>
                <a:path w="3649" h="741" extrusionOk="0">
                  <a:moveTo>
                    <a:pt x="3329" y="1"/>
                  </a:moveTo>
                  <a:cubicBezTo>
                    <a:pt x="2798" y="1"/>
                    <a:pt x="2270" y="64"/>
                    <a:pt x="1764" y="191"/>
                  </a:cubicBezTo>
                  <a:cubicBezTo>
                    <a:pt x="1156" y="312"/>
                    <a:pt x="548" y="495"/>
                    <a:pt x="1" y="738"/>
                  </a:cubicBezTo>
                  <a:cubicBezTo>
                    <a:pt x="1" y="740"/>
                    <a:pt x="4" y="741"/>
                    <a:pt x="11" y="741"/>
                  </a:cubicBezTo>
                  <a:cubicBezTo>
                    <a:pt x="108" y="741"/>
                    <a:pt x="884" y="544"/>
                    <a:pt x="1794" y="373"/>
                  </a:cubicBezTo>
                  <a:cubicBezTo>
                    <a:pt x="2797" y="160"/>
                    <a:pt x="3648" y="69"/>
                    <a:pt x="3648" y="9"/>
                  </a:cubicBezTo>
                  <a:cubicBezTo>
                    <a:pt x="3542" y="3"/>
                    <a:pt x="3435" y="1"/>
                    <a:pt x="3329"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8" name="Google Shape;3601;p70">
              <a:extLst>
                <a:ext uri="{FF2B5EF4-FFF2-40B4-BE49-F238E27FC236}">
                  <a16:creationId xmlns="" xmlns:a16="http://schemas.microsoft.com/office/drawing/2014/main" id="{974D6350-7C66-4900-9C81-F09D700D1DFB}"/>
                </a:ext>
              </a:extLst>
            </p:cNvPr>
            <p:cNvSpPr/>
            <p:nvPr/>
          </p:nvSpPr>
          <p:spPr>
            <a:xfrm>
              <a:off x="7266928" y="2283069"/>
              <a:ext cx="30575" cy="29495"/>
            </a:xfrm>
            <a:custGeom>
              <a:avLst/>
              <a:gdLst/>
              <a:ahLst/>
              <a:cxnLst/>
              <a:rect l="l" t="t" r="r" b="b"/>
              <a:pathLst>
                <a:path w="2038" h="1966" extrusionOk="0">
                  <a:moveTo>
                    <a:pt x="1083" y="0"/>
                  </a:moveTo>
                  <a:cubicBezTo>
                    <a:pt x="957" y="0"/>
                    <a:pt x="829" y="25"/>
                    <a:pt x="700" y="72"/>
                  </a:cubicBezTo>
                  <a:cubicBezTo>
                    <a:pt x="426" y="193"/>
                    <a:pt x="244" y="406"/>
                    <a:pt x="153" y="710"/>
                  </a:cubicBezTo>
                  <a:cubicBezTo>
                    <a:pt x="1" y="1227"/>
                    <a:pt x="274" y="1774"/>
                    <a:pt x="821" y="1926"/>
                  </a:cubicBezTo>
                  <a:cubicBezTo>
                    <a:pt x="910" y="1952"/>
                    <a:pt x="1004" y="1966"/>
                    <a:pt x="1098" y="1966"/>
                  </a:cubicBezTo>
                  <a:cubicBezTo>
                    <a:pt x="1328" y="1966"/>
                    <a:pt x="1561" y="1885"/>
                    <a:pt x="1733" y="1713"/>
                  </a:cubicBezTo>
                  <a:cubicBezTo>
                    <a:pt x="1885" y="1591"/>
                    <a:pt x="2007" y="1379"/>
                    <a:pt x="2037" y="1166"/>
                  </a:cubicBezTo>
                  <a:cubicBezTo>
                    <a:pt x="2037" y="1105"/>
                    <a:pt x="2037" y="1014"/>
                    <a:pt x="2037" y="923"/>
                  </a:cubicBezTo>
                  <a:cubicBezTo>
                    <a:pt x="2007" y="923"/>
                    <a:pt x="2007" y="1014"/>
                    <a:pt x="1976" y="1166"/>
                  </a:cubicBezTo>
                  <a:cubicBezTo>
                    <a:pt x="1916" y="1348"/>
                    <a:pt x="1825" y="1500"/>
                    <a:pt x="1673" y="1622"/>
                  </a:cubicBezTo>
                  <a:cubicBezTo>
                    <a:pt x="1505" y="1748"/>
                    <a:pt x="1322" y="1816"/>
                    <a:pt x="1135" y="1816"/>
                  </a:cubicBezTo>
                  <a:cubicBezTo>
                    <a:pt x="1052" y="1816"/>
                    <a:pt x="967" y="1802"/>
                    <a:pt x="882" y="1774"/>
                  </a:cubicBezTo>
                  <a:cubicBezTo>
                    <a:pt x="639" y="1713"/>
                    <a:pt x="457" y="1531"/>
                    <a:pt x="366" y="1318"/>
                  </a:cubicBezTo>
                  <a:cubicBezTo>
                    <a:pt x="183" y="892"/>
                    <a:pt x="366" y="406"/>
                    <a:pt x="791" y="224"/>
                  </a:cubicBezTo>
                  <a:cubicBezTo>
                    <a:pt x="905" y="173"/>
                    <a:pt x="1019" y="148"/>
                    <a:pt x="1131" y="148"/>
                  </a:cubicBezTo>
                  <a:cubicBezTo>
                    <a:pt x="1288" y="148"/>
                    <a:pt x="1440" y="196"/>
                    <a:pt x="1581" y="284"/>
                  </a:cubicBezTo>
                  <a:cubicBezTo>
                    <a:pt x="1764" y="375"/>
                    <a:pt x="1885" y="527"/>
                    <a:pt x="1946" y="710"/>
                  </a:cubicBezTo>
                  <a:cubicBezTo>
                    <a:pt x="2007" y="862"/>
                    <a:pt x="2037" y="923"/>
                    <a:pt x="2037" y="923"/>
                  </a:cubicBezTo>
                  <a:cubicBezTo>
                    <a:pt x="2037" y="862"/>
                    <a:pt x="2037" y="771"/>
                    <a:pt x="2007" y="710"/>
                  </a:cubicBezTo>
                  <a:cubicBezTo>
                    <a:pt x="1946" y="497"/>
                    <a:pt x="1825" y="315"/>
                    <a:pt x="1642" y="193"/>
                  </a:cubicBezTo>
                  <a:cubicBezTo>
                    <a:pt x="1474" y="62"/>
                    <a:pt x="1283" y="0"/>
                    <a:pt x="108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9" name="Google Shape;3602;p70">
              <a:extLst>
                <a:ext uri="{FF2B5EF4-FFF2-40B4-BE49-F238E27FC236}">
                  <a16:creationId xmlns="" xmlns:a16="http://schemas.microsoft.com/office/drawing/2014/main" id="{6B4D4D76-BFF9-46E9-A853-E31C75490653}"/>
                </a:ext>
              </a:extLst>
            </p:cNvPr>
            <p:cNvSpPr/>
            <p:nvPr/>
          </p:nvSpPr>
          <p:spPr>
            <a:xfrm>
              <a:off x="7274235" y="1847726"/>
              <a:ext cx="112189" cy="200673"/>
            </a:xfrm>
            <a:custGeom>
              <a:avLst/>
              <a:gdLst/>
              <a:ahLst/>
              <a:cxnLst/>
              <a:rect l="l" t="t" r="r" b="b"/>
              <a:pathLst>
                <a:path w="7478" h="13376" extrusionOk="0">
                  <a:moveTo>
                    <a:pt x="7477" y="1"/>
                  </a:moveTo>
                  <a:lnTo>
                    <a:pt x="7477" y="1"/>
                  </a:lnTo>
                  <a:cubicBezTo>
                    <a:pt x="7265" y="700"/>
                    <a:pt x="6748" y="1825"/>
                    <a:pt x="6535" y="2524"/>
                  </a:cubicBezTo>
                  <a:cubicBezTo>
                    <a:pt x="6414" y="3041"/>
                    <a:pt x="6201" y="3527"/>
                    <a:pt x="5866" y="3922"/>
                  </a:cubicBezTo>
                  <a:cubicBezTo>
                    <a:pt x="5289" y="4469"/>
                    <a:pt x="4651" y="4317"/>
                    <a:pt x="3982" y="4591"/>
                  </a:cubicBezTo>
                  <a:cubicBezTo>
                    <a:pt x="4438" y="4682"/>
                    <a:pt x="5015" y="5199"/>
                    <a:pt x="5380" y="5503"/>
                  </a:cubicBezTo>
                  <a:cubicBezTo>
                    <a:pt x="3801" y="8046"/>
                    <a:pt x="311" y="12980"/>
                    <a:pt x="46" y="13353"/>
                  </a:cubicBezTo>
                  <a:lnTo>
                    <a:pt x="46" y="13353"/>
                  </a:lnTo>
                  <a:cubicBezTo>
                    <a:pt x="2302" y="12250"/>
                    <a:pt x="3930" y="10016"/>
                    <a:pt x="5198" y="7813"/>
                  </a:cubicBezTo>
                  <a:cubicBezTo>
                    <a:pt x="5471" y="7326"/>
                    <a:pt x="5745" y="6840"/>
                    <a:pt x="5988" y="6354"/>
                  </a:cubicBezTo>
                  <a:cubicBezTo>
                    <a:pt x="6170" y="6110"/>
                    <a:pt x="6262" y="5807"/>
                    <a:pt x="6292" y="5503"/>
                  </a:cubicBezTo>
                  <a:cubicBezTo>
                    <a:pt x="6322" y="5205"/>
                    <a:pt x="6119" y="4908"/>
                    <a:pt x="5826" y="4838"/>
                  </a:cubicBezTo>
                  <a:lnTo>
                    <a:pt x="5826" y="4838"/>
                  </a:lnTo>
                  <a:cubicBezTo>
                    <a:pt x="5887" y="4851"/>
                    <a:pt x="5948" y="4857"/>
                    <a:pt x="6008" y="4857"/>
                  </a:cubicBezTo>
                  <a:cubicBezTo>
                    <a:pt x="6331" y="4857"/>
                    <a:pt x="6632" y="4680"/>
                    <a:pt x="6809" y="4378"/>
                  </a:cubicBezTo>
                  <a:cubicBezTo>
                    <a:pt x="6991" y="4044"/>
                    <a:pt x="7082" y="3648"/>
                    <a:pt x="7113" y="3284"/>
                  </a:cubicBezTo>
                  <a:cubicBezTo>
                    <a:pt x="7204" y="2341"/>
                    <a:pt x="7356" y="943"/>
                    <a:pt x="7477" y="1"/>
                  </a:cubicBezTo>
                  <a:close/>
                  <a:moveTo>
                    <a:pt x="46" y="13353"/>
                  </a:moveTo>
                  <a:cubicBezTo>
                    <a:pt x="31" y="13360"/>
                    <a:pt x="16" y="13368"/>
                    <a:pt x="0" y="13375"/>
                  </a:cubicBezTo>
                  <a:lnTo>
                    <a:pt x="31" y="13375"/>
                  </a:lnTo>
                  <a:cubicBezTo>
                    <a:pt x="31" y="13375"/>
                    <a:pt x="36" y="13367"/>
                    <a:pt x="46" y="13353"/>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0" name="Google Shape;3603;p70">
              <a:extLst>
                <a:ext uri="{FF2B5EF4-FFF2-40B4-BE49-F238E27FC236}">
                  <a16:creationId xmlns="" xmlns:a16="http://schemas.microsoft.com/office/drawing/2014/main" id="{7D62EAB0-0EAD-49A7-831E-36640CB9D14D}"/>
                </a:ext>
              </a:extLst>
            </p:cNvPr>
            <p:cNvSpPr/>
            <p:nvPr/>
          </p:nvSpPr>
          <p:spPr>
            <a:xfrm>
              <a:off x="6969609" y="1953989"/>
              <a:ext cx="356639" cy="370292"/>
            </a:xfrm>
            <a:custGeom>
              <a:avLst/>
              <a:gdLst/>
              <a:ahLst/>
              <a:cxnLst/>
              <a:rect l="l" t="t" r="r" b="b"/>
              <a:pathLst>
                <a:path w="23772" h="24682" extrusionOk="0">
                  <a:moveTo>
                    <a:pt x="9849" y="0"/>
                  </a:moveTo>
                  <a:lnTo>
                    <a:pt x="1" y="9332"/>
                  </a:lnTo>
                  <a:lnTo>
                    <a:pt x="13466" y="24681"/>
                  </a:lnTo>
                  <a:cubicBezTo>
                    <a:pt x="13466" y="24681"/>
                    <a:pt x="23772" y="14134"/>
                    <a:pt x="23349" y="14134"/>
                  </a:cubicBezTo>
                  <a:cubicBezTo>
                    <a:pt x="23347" y="14134"/>
                    <a:pt x="23346" y="14134"/>
                    <a:pt x="23345" y="14134"/>
                  </a:cubicBezTo>
                  <a:cubicBezTo>
                    <a:pt x="23344" y="14134"/>
                    <a:pt x="23344" y="14134"/>
                    <a:pt x="23344" y="14134"/>
                  </a:cubicBezTo>
                  <a:cubicBezTo>
                    <a:pt x="23103" y="14134"/>
                    <a:pt x="9849" y="0"/>
                    <a:pt x="9849"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1" name="Google Shape;3604;p70">
              <a:extLst>
                <a:ext uri="{FF2B5EF4-FFF2-40B4-BE49-F238E27FC236}">
                  <a16:creationId xmlns="" xmlns:a16="http://schemas.microsoft.com/office/drawing/2014/main" id="{A6C272B5-B2B0-49D1-8945-A8E3CD874CEE}"/>
                </a:ext>
              </a:extLst>
            </p:cNvPr>
            <p:cNvSpPr/>
            <p:nvPr/>
          </p:nvSpPr>
          <p:spPr>
            <a:xfrm>
              <a:off x="7121914" y="2023751"/>
              <a:ext cx="206134" cy="98056"/>
            </a:xfrm>
            <a:custGeom>
              <a:avLst/>
              <a:gdLst/>
              <a:ahLst/>
              <a:cxnLst/>
              <a:rect l="l" t="t" r="r" b="b"/>
              <a:pathLst>
                <a:path w="13740" h="6536" extrusionOk="0">
                  <a:moveTo>
                    <a:pt x="5199" y="1"/>
                  </a:moveTo>
                  <a:lnTo>
                    <a:pt x="1582" y="548"/>
                  </a:lnTo>
                  <a:lnTo>
                    <a:pt x="1" y="2675"/>
                  </a:lnTo>
                  <a:cubicBezTo>
                    <a:pt x="1" y="2675"/>
                    <a:pt x="27" y="3172"/>
                    <a:pt x="321" y="3172"/>
                  </a:cubicBezTo>
                  <a:cubicBezTo>
                    <a:pt x="344" y="3172"/>
                    <a:pt x="369" y="3168"/>
                    <a:pt x="396" y="3162"/>
                  </a:cubicBezTo>
                  <a:cubicBezTo>
                    <a:pt x="670" y="3040"/>
                    <a:pt x="913" y="2858"/>
                    <a:pt x="1156" y="2645"/>
                  </a:cubicBezTo>
                  <a:lnTo>
                    <a:pt x="1278" y="4165"/>
                  </a:lnTo>
                  <a:cubicBezTo>
                    <a:pt x="1278" y="4165"/>
                    <a:pt x="1526" y="4426"/>
                    <a:pt x="1791" y="4426"/>
                  </a:cubicBezTo>
                  <a:cubicBezTo>
                    <a:pt x="1930" y="4426"/>
                    <a:pt x="2074" y="4354"/>
                    <a:pt x="2189" y="4134"/>
                  </a:cubicBezTo>
                  <a:lnTo>
                    <a:pt x="2615" y="5259"/>
                  </a:lnTo>
                  <a:cubicBezTo>
                    <a:pt x="2615" y="5259"/>
                    <a:pt x="2809" y="5466"/>
                    <a:pt x="3021" y="5466"/>
                  </a:cubicBezTo>
                  <a:cubicBezTo>
                    <a:pt x="3133" y="5466"/>
                    <a:pt x="3250" y="5408"/>
                    <a:pt x="3344" y="5229"/>
                  </a:cubicBezTo>
                  <a:lnTo>
                    <a:pt x="3983" y="6536"/>
                  </a:lnTo>
                  <a:cubicBezTo>
                    <a:pt x="4226" y="6445"/>
                    <a:pt x="4469" y="6262"/>
                    <a:pt x="4591" y="6019"/>
                  </a:cubicBezTo>
                  <a:cubicBezTo>
                    <a:pt x="4682" y="5806"/>
                    <a:pt x="4712" y="5563"/>
                    <a:pt x="4651" y="5350"/>
                  </a:cubicBezTo>
                  <a:lnTo>
                    <a:pt x="4651" y="5350"/>
                  </a:lnTo>
                  <a:cubicBezTo>
                    <a:pt x="4652" y="5350"/>
                    <a:pt x="6445" y="5563"/>
                    <a:pt x="7205" y="5745"/>
                  </a:cubicBezTo>
                  <a:cubicBezTo>
                    <a:pt x="7395" y="5791"/>
                    <a:pt x="7763" y="5808"/>
                    <a:pt x="8209" y="5808"/>
                  </a:cubicBezTo>
                  <a:cubicBezTo>
                    <a:pt x="9547" y="5808"/>
                    <a:pt x="11582" y="5654"/>
                    <a:pt x="11582" y="5654"/>
                  </a:cubicBezTo>
                  <a:lnTo>
                    <a:pt x="13101" y="6019"/>
                  </a:lnTo>
                  <a:lnTo>
                    <a:pt x="13740" y="2037"/>
                  </a:lnTo>
                  <a:lnTo>
                    <a:pt x="10579" y="2098"/>
                  </a:lnTo>
                  <a:lnTo>
                    <a:pt x="5199" y="1"/>
                  </a:lnTo>
                  <a:close/>
                </a:path>
              </a:pathLst>
            </a:custGeom>
            <a:solidFill>
              <a:srgbClr val="FBCE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2" name="Google Shape;3605;p70">
              <a:extLst>
                <a:ext uri="{FF2B5EF4-FFF2-40B4-BE49-F238E27FC236}">
                  <a16:creationId xmlns="" xmlns:a16="http://schemas.microsoft.com/office/drawing/2014/main" id="{2A0A48E0-051B-4EE2-9C7E-C38EC3A73184}"/>
                </a:ext>
              </a:extLst>
            </p:cNvPr>
            <p:cNvSpPr/>
            <p:nvPr/>
          </p:nvSpPr>
          <p:spPr>
            <a:xfrm>
              <a:off x="7138792" y="2030712"/>
              <a:ext cx="50183" cy="35466"/>
            </a:xfrm>
            <a:custGeom>
              <a:avLst/>
              <a:gdLst/>
              <a:ahLst/>
              <a:cxnLst/>
              <a:rect l="l" t="t" r="r" b="b"/>
              <a:pathLst>
                <a:path w="3345" h="2364" extrusionOk="0">
                  <a:moveTo>
                    <a:pt x="2938" y="0"/>
                  </a:moveTo>
                  <a:cubicBezTo>
                    <a:pt x="2848" y="0"/>
                    <a:pt x="2759" y="17"/>
                    <a:pt x="2675" y="53"/>
                  </a:cubicBezTo>
                  <a:cubicBezTo>
                    <a:pt x="2432" y="84"/>
                    <a:pt x="2189" y="145"/>
                    <a:pt x="1976" y="236"/>
                  </a:cubicBezTo>
                  <a:cubicBezTo>
                    <a:pt x="1672" y="327"/>
                    <a:pt x="1399" y="449"/>
                    <a:pt x="1125" y="540"/>
                  </a:cubicBezTo>
                  <a:cubicBezTo>
                    <a:pt x="852" y="661"/>
                    <a:pt x="578" y="813"/>
                    <a:pt x="335" y="996"/>
                  </a:cubicBezTo>
                  <a:cubicBezTo>
                    <a:pt x="213" y="1087"/>
                    <a:pt x="122" y="1208"/>
                    <a:pt x="92" y="1360"/>
                  </a:cubicBezTo>
                  <a:cubicBezTo>
                    <a:pt x="61" y="1452"/>
                    <a:pt x="61" y="1573"/>
                    <a:pt x="61" y="1695"/>
                  </a:cubicBezTo>
                  <a:cubicBezTo>
                    <a:pt x="1" y="1908"/>
                    <a:pt x="31" y="2151"/>
                    <a:pt x="92" y="2363"/>
                  </a:cubicBezTo>
                  <a:cubicBezTo>
                    <a:pt x="92" y="2363"/>
                    <a:pt x="122" y="2120"/>
                    <a:pt x="183" y="1695"/>
                  </a:cubicBezTo>
                  <a:cubicBezTo>
                    <a:pt x="183" y="1604"/>
                    <a:pt x="213" y="1482"/>
                    <a:pt x="244" y="1391"/>
                  </a:cubicBezTo>
                  <a:cubicBezTo>
                    <a:pt x="274" y="1269"/>
                    <a:pt x="335" y="1178"/>
                    <a:pt x="426" y="1117"/>
                  </a:cubicBezTo>
                  <a:cubicBezTo>
                    <a:pt x="669" y="965"/>
                    <a:pt x="912" y="813"/>
                    <a:pt x="1186" y="692"/>
                  </a:cubicBezTo>
                  <a:cubicBezTo>
                    <a:pt x="1490" y="570"/>
                    <a:pt x="1764" y="479"/>
                    <a:pt x="2007" y="388"/>
                  </a:cubicBezTo>
                  <a:cubicBezTo>
                    <a:pt x="2280" y="297"/>
                    <a:pt x="2493" y="205"/>
                    <a:pt x="2706" y="145"/>
                  </a:cubicBezTo>
                  <a:cubicBezTo>
                    <a:pt x="2856" y="123"/>
                    <a:pt x="3007" y="102"/>
                    <a:pt x="3157" y="102"/>
                  </a:cubicBezTo>
                  <a:cubicBezTo>
                    <a:pt x="3219" y="102"/>
                    <a:pt x="3282" y="105"/>
                    <a:pt x="3344" y="114"/>
                  </a:cubicBezTo>
                  <a:cubicBezTo>
                    <a:pt x="3215" y="41"/>
                    <a:pt x="3075" y="0"/>
                    <a:pt x="2938" y="0"/>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3" name="Google Shape;3606;p70">
              <a:extLst>
                <a:ext uri="{FF2B5EF4-FFF2-40B4-BE49-F238E27FC236}">
                  <a16:creationId xmlns="" xmlns:a16="http://schemas.microsoft.com/office/drawing/2014/main" id="{8B78AA0E-CDF3-4294-9A70-B4E0B2B0B624}"/>
                </a:ext>
              </a:extLst>
            </p:cNvPr>
            <p:cNvSpPr/>
            <p:nvPr/>
          </p:nvSpPr>
          <p:spPr>
            <a:xfrm>
              <a:off x="7151559" y="2048385"/>
              <a:ext cx="42427" cy="37401"/>
            </a:xfrm>
            <a:custGeom>
              <a:avLst/>
              <a:gdLst/>
              <a:ahLst/>
              <a:cxnLst/>
              <a:rect l="l" t="t" r="r" b="b"/>
              <a:pathLst>
                <a:path w="2828" h="2493" extrusionOk="0">
                  <a:moveTo>
                    <a:pt x="2827" y="0"/>
                  </a:moveTo>
                  <a:lnTo>
                    <a:pt x="2827" y="0"/>
                  </a:lnTo>
                  <a:cubicBezTo>
                    <a:pt x="2645" y="30"/>
                    <a:pt x="2432" y="91"/>
                    <a:pt x="2220" y="182"/>
                  </a:cubicBezTo>
                  <a:cubicBezTo>
                    <a:pt x="1855" y="274"/>
                    <a:pt x="1308" y="365"/>
                    <a:pt x="730" y="578"/>
                  </a:cubicBezTo>
                  <a:cubicBezTo>
                    <a:pt x="578" y="608"/>
                    <a:pt x="457" y="699"/>
                    <a:pt x="335" y="790"/>
                  </a:cubicBezTo>
                  <a:cubicBezTo>
                    <a:pt x="244" y="912"/>
                    <a:pt x="183" y="1033"/>
                    <a:pt x="153" y="1185"/>
                  </a:cubicBezTo>
                  <a:cubicBezTo>
                    <a:pt x="31" y="1398"/>
                    <a:pt x="1" y="1641"/>
                    <a:pt x="31" y="1885"/>
                  </a:cubicBezTo>
                  <a:cubicBezTo>
                    <a:pt x="61" y="2037"/>
                    <a:pt x="122" y="2188"/>
                    <a:pt x="183" y="2340"/>
                  </a:cubicBezTo>
                  <a:cubicBezTo>
                    <a:pt x="183" y="2371"/>
                    <a:pt x="213" y="2432"/>
                    <a:pt x="244" y="2492"/>
                  </a:cubicBezTo>
                  <a:cubicBezTo>
                    <a:pt x="244" y="2432"/>
                    <a:pt x="244" y="2371"/>
                    <a:pt x="244" y="2310"/>
                  </a:cubicBezTo>
                  <a:cubicBezTo>
                    <a:pt x="183" y="2158"/>
                    <a:pt x="153" y="2006"/>
                    <a:pt x="153" y="1854"/>
                  </a:cubicBezTo>
                  <a:cubicBezTo>
                    <a:pt x="183" y="1520"/>
                    <a:pt x="274" y="1185"/>
                    <a:pt x="457" y="881"/>
                  </a:cubicBezTo>
                  <a:cubicBezTo>
                    <a:pt x="548" y="821"/>
                    <a:pt x="669" y="760"/>
                    <a:pt x="821" y="730"/>
                  </a:cubicBezTo>
                  <a:cubicBezTo>
                    <a:pt x="1368" y="517"/>
                    <a:pt x="1885" y="395"/>
                    <a:pt x="2280" y="274"/>
                  </a:cubicBezTo>
                  <a:cubicBezTo>
                    <a:pt x="2463" y="213"/>
                    <a:pt x="2675" y="122"/>
                    <a:pt x="2827" y="0"/>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4" name="Google Shape;3607;p70">
              <a:extLst>
                <a:ext uri="{FF2B5EF4-FFF2-40B4-BE49-F238E27FC236}">
                  <a16:creationId xmlns="" xmlns:a16="http://schemas.microsoft.com/office/drawing/2014/main" id="{FC4BACB4-E478-4003-833D-434EF6BA4D83}"/>
                </a:ext>
              </a:extLst>
            </p:cNvPr>
            <p:cNvSpPr/>
            <p:nvPr/>
          </p:nvSpPr>
          <p:spPr>
            <a:xfrm>
              <a:off x="7167072" y="2079950"/>
              <a:ext cx="31025" cy="23164"/>
            </a:xfrm>
            <a:custGeom>
              <a:avLst/>
              <a:gdLst/>
              <a:ahLst/>
              <a:cxnLst/>
              <a:rect l="l" t="t" r="r" b="b"/>
              <a:pathLst>
                <a:path w="2068" h="1544" extrusionOk="0">
                  <a:moveTo>
                    <a:pt x="1778" y="1"/>
                  </a:moveTo>
                  <a:cubicBezTo>
                    <a:pt x="1725" y="1"/>
                    <a:pt x="1672" y="9"/>
                    <a:pt x="1611" y="24"/>
                  </a:cubicBezTo>
                  <a:lnTo>
                    <a:pt x="1094" y="24"/>
                  </a:lnTo>
                  <a:cubicBezTo>
                    <a:pt x="882" y="24"/>
                    <a:pt x="669" y="54"/>
                    <a:pt x="456" y="115"/>
                  </a:cubicBezTo>
                  <a:cubicBezTo>
                    <a:pt x="243" y="206"/>
                    <a:pt x="61" y="388"/>
                    <a:pt x="31" y="632"/>
                  </a:cubicBezTo>
                  <a:cubicBezTo>
                    <a:pt x="0" y="814"/>
                    <a:pt x="31" y="996"/>
                    <a:pt x="122" y="1179"/>
                  </a:cubicBezTo>
                  <a:cubicBezTo>
                    <a:pt x="182" y="1300"/>
                    <a:pt x="274" y="1452"/>
                    <a:pt x="395" y="1543"/>
                  </a:cubicBezTo>
                  <a:cubicBezTo>
                    <a:pt x="365" y="1392"/>
                    <a:pt x="304" y="1270"/>
                    <a:pt x="213" y="1118"/>
                  </a:cubicBezTo>
                  <a:cubicBezTo>
                    <a:pt x="152" y="966"/>
                    <a:pt x="152" y="814"/>
                    <a:pt x="182" y="662"/>
                  </a:cubicBezTo>
                  <a:cubicBezTo>
                    <a:pt x="213" y="480"/>
                    <a:pt x="365" y="358"/>
                    <a:pt x="517" y="297"/>
                  </a:cubicBezTo>
                  <a:cubicBezTo>
                    <a:pt x="699" y="236"/>
                    <a:pt x="912" y="176"/>
                    <a:pt x="1094" y="176"/>
                  </a:cubicBezTo>
                  <a:lnTo>
                    <a:pt x="1611" y="145"/>
                  </a:lnTo>
                  <a:cubicBezTo>
                    <a:pt x="1763" y="115"/>
                    <a:pt x="1885" y="84"/>
                    <a:pt x="1945" y="84"/>
                  </a:cubicBezTo>
                  <a:lnTo>
                    <a:pt x="2067" y="84"/>
                  </a:lnTo>
                  <a:cubicBezTo>
                    <a:pt x="2067" y="84"/>
                    <a:pt x="2037" y="24"/>
                    <a:pt x="1945" y="24"/>
                  </a:cubicBezTo>
                  <a:cubicBezTo>
                    <a:pt x="1885" y="9"/>
                    <a:pt x="1831" y="1"/>
                    <a:pt x="1778" y="1"/>
                  </a:cubicBezTo>
                  <a:close/>
                </a:path>
              </a:pathLst>
            </a:custGeom>
            <a:solidFill>
              <a:srgbClr val="8751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5" name="Google Shape;3608;p70">
              <a:extLst>
                <a:ext uri="{FF2B5EF4-FFF2-40B4-BE49-F238E27FC236}">
                  <a16:creationId xmlns="" xmlns:a16="http://schemas.microsoft.com/office/drawing/2014/main" id="{6A337C84-47D2-4CC2-92E9-56277E979976}"/>
                </a:ext>
              </a:extLst>
            </p:cNvPr>
            <p:cNvSpPr/>
            <p:nvPr/>
          </p:nvSpPr>
          <p:spPr>
            <a:xfrm>
              <a:off x="7135146" y="1391275"/>
              <a:ext cx="291859" cy="302795"/>
            </a:xfrm>
            <a:custGeom>
              <a:avLst/>
              <a:gdLst/>
              <a:ahLst/>
              <a:cxnLst/>
              <a:rect l="l" t="t" r="r" b="b"/>
              <a:pathLst>
                <a:path w="19454" h="20183" extrusionOk="0">
                  <a:moveTo>
                    <a:pt x="9107" y="1"/>
                  </a:moveTo>
                  <a:cubicBezTo>
                    <a:pt x="8496" y="1"/>
                    <a:pt x="7872" y="45"/>
                    <a:pt x="7235" y="122"/>
                  </a:cubicBezTo>
                  <a:cubicBezTo>
                    <a:pt x="5928" y="365"/>
                    <a:pt x="4712" y="912"/>
                    <a:pt x="3648" y="1672"/>
                  </a:cubicBezTo>
                  <a:cubicBezTo>
                    <a:pt x="2219" y="2644"/>
                    <a:pt x="1733" y="4407"/>
                    <a:pt x="1155" y="6018"/>
                  </a:cubicBezTo>
                  <a:cubicBezTo>
                    <a:pt x="0" y="9240"/>
                    <a:pt x="548" y="13404"/>
                    <a:pt x="1611" y="14468"/>
                  </a:cubicBezTo>
                  <a:lnTo>
                    <a:pt x="15137" y="20183"/>
                  </a:lnTo>
                  <a:cubicBezTo>
                    <a:pt x="17326" y="18784"/>
                    <a:pt x="18785" y="18116"/>
                    <a:pt x="19180" y="15532"/>
                  </a:cubicBezTo>
                  <a:cubicBezTo>
                    <a:pt x="19454" y="13830"/>
                    <a:pt x="18663" y="10243"/>
                    <a:pt x="18177" y="8541"/>
                  </a:cubicBezTo>
                  <a:cubicBezTo>
                    <a:pt x="17356" y="5806"/>
                    <a:pt x="16536" y="2979"/>
                    <a:pt x="14165" y="1429"/>
                  </a:cubicBezTo>
                  <a:cubicBezTo>
                    <a:pt x="12598" y="384"/>
                    <a:pt x="10912" y="1"/>
                    <a:pt x="9107"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6" name="Google Shape;3609;p70">
              <a:extLst>
                <a:ext uri="{FF2B5EF4-FFF2-40B4-BE49-F238E27FC236}">
                  <a16:creationId xmlns="" xmlns:a16="http://schemas.microsoft.com/office/drawing/2014/main" id="{7BED3ED1-60F2-4972-9442-124177A2A4F2}"/>
                </a:ext>
              </a:extLst>
            </p:cNvPr>
            <p:cNvSpPr/>
            <p:nvPr/>
          </p:nvSpPr>
          <p:spPr>
            <a:xfrm>
              <a:off x="7156120" y="1425856"/>
              <a:ext cx="216171" cy="393336"/>
            </a:xfrm>
            <a:custGeom>
              <a:avLst/>
              <a:gdLst/>
              <a:ahLst/>
              <a:cxnLst/>
              <a:rect l="l" t="t" r="r" b="b"/>
              <a:pathLst>
                <a:path w="14409" h="26218" extrusionOk="0">
                  <a:moveTo>
                    <a:pt x="4174" y="0"/>
                  </a:moveTo>
                  <a:cubicBezTo>
                    <a:pt x="1633" y="0"/>
                    <a:pt x="91" y="3255"/>
                    <a:pt x="61" y="5841"/>
                  </a:cubicBezTo>
                  <a:cubicBezTo>
                    <a:pt x="1" y="8789"/>
                    <a:pt x="61" y="12406"/>
                    <a:pt x="517" y="14565"/>
                  </a:cubicBezTo>
                  <a:cubicBezTo>
                    <a:pt x="1429" y="18972"/>
                    <a:pt x="4864" y="19397"/>
                    <a:pt x="4864" y="19397"/>
                  </a:cubicBezTo>
                  <a:cubicBezTo>
                    <a:pt x="4864" y="19397"/>
                    <a:pt x="4864" y="19458"/>
                    <a:pt x="4955" y="20765"/>
                  </a:cubicBezTo>
                  <a:lnTo>
                    <a:pt x="5077" y="23714"/>
                  </a:lnTo>
                  <a:cubicBezTo>
                    <a:pt x="5724" y="25500"/>
                    <a:pt x="6972" y="26218"/>
                    <a:pt x="8623" y="26218"/>
                  </a:cubicBezTo>
                  <a:cubicBezTo>
                    <a:pt x="10230" y="26218"/>
                    <a:pt x="12219" y="25538"/>
                    <a:pt x="14408" y="24504"/>
                  </a:cubicBezTo>
                  <a:lnTo>
                    <a:pt x="14165" y="3227"/>
                  </a:lnTo>
                  <a:cubicBezTo>
                    <a:pt x="14165" y="2437"/>
                    <a:pt x="13527" y="1768"/>
                    <a:pt x="12706" y="1707"/>
                  </a:cubicBezTo>
                  <a:lnTo>
                    <a:pt x="4347" y="5"/>
                  </a:lnTo>
                  <a:cubicBezTo>
                    <a:pt x="4289" y="2"/>
                    <a:pt x="4231" y="0"/>
                    <a:pt x="4174" y="0"/>
                  </a:cubicBezTo>
                  <a:close/>
                </a:path>
              </a:pathLst>
            </a:custGeom>
            <a:solidFill>
              <a:srgbClr val="FBCE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7" name="Google Shape;3610;p70">
              <a:extLst>
                <a:ext uri="{FF2B5EF4-FFF2-40B4-BE49-F238E27FC236}">
                  <a16:creationId xmlns="" xmlns:a16="http://schemas.microsoft.com/office/drawing/2014/main" id="{70BAEA6B-EEA8-4A26-91F0-7A0CDDA8BC55}"/>
                </a:ext>
              </a:extLst>
            </p:cNvPr>
            <p:cNvSpPr/>
            <p:nvPr/>
          </p:nvSpPr>
          <p:spPr>
            <a:xfrm>
              <a:off x="7177558" y="1556348"/>
              <a:ext cx="17343" cy="16428"/>
            </a:xfrm>
            <a:custGeom>
              <a:avLst/>
              <a:gdLst/>
              <a:ahLst/>
              <a:cxnLst/>
              <a:rect l="l" t="t" r="r" b="b"/>
              <a:pathLst>
                <a:path w="1156" h="1095" extrusionOk="0">
                  <a:moveTo>
                    <a:pt x="578" y="0"/>
                  </a:moveTo>
                  <a:cubicBezTo>
                    <a:pt x="274" y="0"/>
                    <a:pt x="31" y="243"/>
                    <a:pt x="0" y="547"/>
                  </a:cubicBezTo>
                  <a:lnTo>
                    <a:pt x="31" y="547"/>
                  </a:lnTo>
                  <a:cubicBezTo>
                    <a:pt x="31" y="851"/>
                    <a:pt x="274" y="1094"/>
                    <a:pt x="578" y="1094"/>
                  </a:cubicBezTo>
                  <a:cubicBezTo>
                    <a:pt x="882" y="1094"/>
                    <a:pt x="1125" y="882"/>
                    <a:pt x="1155" y="578"/>
                  </a:cubicBezTo>
                  <a:lnTo>
                    <a:pt x="1155" y="547"/>
                  </a:lnTo>
                  <a:cubicBezTo>
                    <a:pt x="1125" y="243"/>
                    <a:pt x="882" y="0"/>
                    <a:pt x="57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8" name="Google Shape;3611;p70">
              <a:extLst>
                <a:ext uri="{FF2B5EF4-FFF2-40B4-BE49-F238E27FC236}">
                  <a16:creationId xmlns="" xmlns:a16="http://schemas.microsoft.com/office/drawing/2014/main" id="{41E2EAF0-FF9B-49D5-BFA8-9D2313A1BA82}"/>
                </a:ext>
              </a:extLst>
            </p:cNvPr>
            <p:cNvSpPr/>
            <p:nvPr/>
          </p:nvSpPr>
          <p:spPr>
            <a:xfrm>
              <a:off x="7169802" y="1538105"/>
              <a:ext cx="35586" cy="10157"/>
            </a:xfrm>
            <a:custGeom>
              <a:avLst/>
              <a:gdLst/>
              <a:ahLst/>
              <a:cxnLst/>
              <a:rect l="l" t="t" r="r" b="b"/>
              <a:pathLst>
                <a:path w="2372" h="677" extrusionOk="0">
                  <a:moveTo>
                    <a:pt x="1125" y="0"/>
                  </a:moveTo>
                  <a:cubicBezTo>
                    <a:pt x="821" y="31"/>
                    <a:pt x="517" y="152"/>
                    <a:pt x="274" y="335"/>
                  </a:cubicBezTo>
                  <a:cubicBezTo>
                    <a:pt x="61" y="517"/>
                    <a:pt x="0" y="608"/>
                    <a:pt x="61" y="669"/>
                  </a:cubicBezTo>
                  <a:cubicBezTo>
                    <a:pt x="66" y="674"/>
                    <a:pt x="74" y="676"/>
                    <a:pt x="84" y="676"/>
                  </a:cubicBezTo>
                  <a:cubicBezTo>
                    <a:pt x="194" y="676"/>
                    <a:pt x="598" y="393"/>
                    <a:pt x="1156" y="365"/>
                  </a:cubicBezTo>
                  <a:cubicBezTo>
                    <a:pt x="1188" y="364"/>
                    <a:pt x="1219" y="363"/>
                    <a:pt x="1251" y="363"/>
                  </a:cubicBezTo>
                  <a:cubicBezTo>
                    <a:pt x="1751" y="363"/>
                    <a:pt x="2133" y="556"/>
                    <a:pt x="2250" y="556"/>
                  </a:cubicBezTo>
                  <a:cubicBezTo>
                    <a:pt x="2264" y="556"/>
                    <a:pt x="2274" y="554"/>
                    <a:pt x="2280" y="547"/>
                  </a:cubicBezTo>
                  <a:cubicBezTo>
                    <a:pt x="2371" y="456"/>
                    <a:pt x="2250" y="365"/>
                    <a:pt x="2037" y="244"/>
                  </a:cubicBezTo>
                  <a:cubicBezTo>
                    <a:pt x="1763" y="61"/>
                    <a:pt x="1459" y="0"/>
                    <a:pt x="112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9" name="Google Shape;3612;p70">
              <a:extLst>
                <a:ext uri="{FF2B5EF4-FFF2-40B4-BE49-F238E27FC236}">
                  <a16:creationId xmlns="" xmlns:a16="http://schemas.microsoft.com/office/drawing/2014/main" id="{5EDB0E12-5E16-4BEE-986B-92871D02D470}"/>
                </a:ext>
              </a:extLst>
            </p:cNvPr>
            <p:cNvSpPr/>
            <p:nvPr/>
          </p:nvSpPr>
          <p:spPr>
            <a:xfrm>
              <a:off x="7260552" y="1552207"/>
              <a:ext cx="16878" cy="16053"/>
            </a:xfrm>
            <a:custGeom>
              <a:avLst/>
              <a:gdLst/>
              <a:ahLst/>
              <a:cxnLst/>
              <a:rect l="l" t="t" r="r" b="b"/>
              <a:pathLst>
                <a:path w="1125" h="1070" extrusionOk="0">
                  <a:moveTo>
                    <a:pt x="501" y="0"/>
                  </a:moveTo>
                  <a:cubicBezTo>
                    <a:pt x="244" y="0"/>
                    <a:pt x="0" y="233"/>
                    <a:pt x="0" y="519"/>
                  </a:cubicBezTo>
                  <a:cubicBezTo>
                    <a:pt x="0" y="823"/>
                    <a:pt x="274" y="1066"/>
                    <a:pt x="578" y="1066"/>
                  </a:cubicBezTo>
                  <a:cubicBezTo>
                    <a:pt x="595" y="1068"/>
                    <a:pt x="612" y="1069"/>
                    <a:pt x="629" y="1069"/>
                  </a:cubicBezTo>
                  <a:cubicBezTo>
                    <a:pt x="909" y="1069"/>
                    <a:pt x="1125" y="836"/>
                    <a:pt x="1125" y="550"/>
                  </a:cubicBezTo>
                  <a:cubicBezTo>
                    <a:pt x="1125" y="246"/>
                    <a:pt x="851" y="3"/>
                    <a:pt x="547" y="3"/>
                  </a:cubicBezTo>
                  <a:cubicBezTo>
                    <a:pt x="532" y="1"/>
                    <a:pt x="516" y="0"/>
                    <a:pt x="50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0" name="Google Shape;3613;p70">
              <a:extLst>
                <a:ext uri="{FF2B5EF4-FFF2-40B4-BE49-F238E27FC236}">
                  <a16:creationId xmlns="" xmlns:a16="http://schemas.microsoft.com/office/drawing/2014/main" id="{0A68A735-9AAF-49C6-86C4-323986A9E58F}"/>
                </a:ext>
              </a:extLst>
            </p:cNvPr>
            <p:cNvSpPr/>
            <p:nvPr/>
          </p:nvSpPr>
          <p:spPr>
            <a:xfrm>
              <a:off x="7259187" y="1531639"/>
              <a:ext cx="35121" cy="9782"/>
            </a:xfrm>
            <a:custGeom>
              <a:avLst/>
              <a:gdLst/>
              <a:ahLst/>
              <a:cxnLst/>
              <a:rect l="l" t="t" r="r" b="b"/>
              <a:pathLst>
                <a:path w="2341" h="652" extrusionOk="0">
                  <a:moveTo>
                    <a:pt x="1222" y="0"/>
                  </a:moveTo>
                  <a:cubicBezTo>
                    <a:pt x="1179" y="0"/>
                    <a:pt x="1137" y="2"/>
                    <a:pt x="1094" y="6"/>
                  </a:cubicBezTo>
                  <a:cubicBezTo>
                    <a:pt x="790" y="6"/>
                    <a:pt x="517" y="127"/>
                    <a:pt x="274" y="340"/>
                  </a:cubicBezTo>
                  <a:cubicBezTo>
                    <a:pt x="61" y="492"/>
                    <a:pt x="0" y="614"/>
                    <a:pt x="30" y="644"/>
                  </a:cubicBezTo>
                  <a:cubicBezTo>
                    <a:pt x="38" y="649"/>
                    <a:pt x="48" y="652"/>
                    <a:pt x="59" y="652"/>
                  </a:cubicBezTo>
                  <a:cubicBezTo>
                    <a:pt x="189" y="652"/>
                    <a:pt x="567" y="368"/>
                    <a:pt x="1125" y="340"/>
                  </a:cubicBezTo>
                  <a:cubicBezTo>
                    <a:pt x="1646" y="340"/>
                    <a:pt x="2078" y="541"/>
                    <a:pt x="2229" y="541"/>
                  </a:cubicBezTo>
                  <a:cubicBezTo>
                    <a:pt x="2254" y="541"/>
                    <a:pt x="2271" y="536"/>
                    <a:pt x="2280" y="523"/>
                  </a:cubicBezTo>
                  <a:cubicBezTo>
                    <a:pt x="2341" y="462"/>
                    <a:pt x="2219" y="371"/>
                    <a:pt x="2006" y="249"/>
                  </a:cubicBezTo>
                  <a:cubicBezTo>
                    <a:pt x="1794" y="90"/>
                    <a:pt x="1512" y="0"/>
                    <a:pt x="1222"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1" name="Google Shape;3614;p70">
              <a:extLst>
                <a:ext uri="{FF2B5EF4-FFF2-40B4-BE49-F238E27FC236}">
                  <a16:creationId xmlns="" xmlns:a16="http://schemas.microsoft.com/office/drawing/2014/main" id="{7ECA9A6D-9F83-45AE-BA93-81DF7D2261C3}"/>
                </a:ext>
              </a:extLst>
            </p:cNvPr>
            <p:cNvSpPr/>
            <p:nvPr/>
          </p:nvSpPr>
          <p:spPr>
            <a:xfrm>
              <a:off x="7206288" y="1531714"/>
              <a:ext cx="25549" cy="77263"/>
            </a:xfrm>
            <a:custGeom>
              <a:avLst/>
              <a:gdLst/>
              <a:ahLst/>
              <a:cxnLst/>
              <a:rect l="l" t="t" r="r" b="b"/>
              <a:pathLst>
                <a:path w="1703" h="5150" extrusionOk="0">
                  <a:moveTo>
                    <a:pt x="1638" y="0"/>
                  </a:moveTo>
                  <a:cubicBezTo>
                    <a:pt x="1540" y="0"/>
                    <a:pt x="1058" y="1357"/>
                    <a:pt x="486" y="3071"/>
                  </a:cubicBezTo>
                  <a:cubicBezTo>
                    <a:pt x="365" y="3496"/>
                    <a:pt x="243" y="3891"/>
                    <a:pt x="122" y="4287"/>
                  </a:cubicBezTo>
                  <a:cubicBezTo>
                    <a:pt x="31" y="4469"/>
                    <a:pt x="0" y="4682"/>
                    <a:pt x="61" y="4895"/>
                  </a:cubicBezTo>
                  <a:cubicBezTo>
                    <a:pt x="91" y="4986"/>
                    <a:pt x="213" y="5077"/>
                    <a:pt x="335" y="5107"/>
                  </a:cubicBezTo>
                  <a:cubicBezTo>
                    <a:pt x="395" y="5138"/>
                    <a:pt x="486" y="5138"/>
                    <a:pt x="578" y="5138"/>
                  </a:cubicBezTo>
                  <a:cubicBezTo>
                    <a:pt x="667" y="5146"/>
                    <a:pt x="759" y="5150"/>
                    <a:pt x="851" y="5150"/>
                  </a:cubicBezTo>
                  <a:cubicBezTo>
                    <a:pt x="1103" y="5150"/>
                    <a:pt x="1358" y="5121"/>
                    <a:pt x="1581" y="5077"/>
                  </a:cubicBezTo>
                  <a:cubicBezTo>
                    <a:pt x="1277" y="4986"/>
                    <a:pt x="942" y="4955"/>
                    <a:pt x="608" y="4955"/>
                  </a:cubicBezTo>
                  <a:cubicBezTo>
                    <a:pt x="426" y="4955"/>
                    <a:pt x="274" y="4925"/>
                    <a:pt x="243" y="4803"/>
                  </a:cubicBezTo>
                  <a:cubicBezTo>
                    <a:pt x="243" y="4651"/>
                    <a:pt x="274" y="4499"/>
                    <a:pt x="335" y="4347"/>
                  </a:cubicBezTo>
                  <a:cubicBezTo>
                    <a:pt x="456" y="3983"/>
                    <a:pt x="608" y="3557"/>
                    <a:pt x="730" y="3132"/>
                  </a:cubicBezTo>
                  <a:cubicBezTo>
                    <a:pt x="1307" y="1429"/>
                    <a:pt x="1702" y="1"/>
                    <a:pt x="1642" y="1"/>
                  </a:cubicBezTo>
                  <a:cubicBezTo>
                    <a:pt x="1641" y="0"/>
                    <a:pt x="1639" y="0"/>
                    <a:pt x="163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2" name="Google Shape;3615;p70">
              <a:extLst>
                <a:ext uri="{FF2B5EF4-FFF2-40B4-BE49-F238E27FC236}">
                  <a16:creationId xmlns="" xmlns:a16="http://schemas.microsoft.com/office/drawing/2014/main" id="{CB5DBC65-A97E-496E-899B-EE7A2E393609}"/>
                </a:ext>
              </a:extLst>
            </p:cNvPr>
            <p:cNvSpPr/>
            <p:nvPr/>
          </p:nvSpPr>
          <p:spPr>
            <a:xfrm>
              <a:off x="7229077" y="1689045"/>
              <a:ext cx="87570" cy="44392"/>
            </a:xfrm>
            <a:custGeom>
              <a:avLst/>
              <a:gdLst/>
              <a:ahLst/>
              <a:cxnLst/>
              <a:rect l="l" t="t" r="r" b="b"/>
              <a:pathLst>
                <a:path w="5837" h="2959" extrusionOk="0">
                  <a:moveTo>
                    <a:pt x="5837" y="0"/>
                  </a:moveTo>
                  <a:lnTo>
                    <a:pt x="5837" y="0"/>
                  </a:lnTo>
                  <a:cubicBezTo>
                    <a:pt x="4074" y="1125"/>
                    <a:pt x="2068" y="1763"/>
                    <a:pt x="1" y="1854"/>
                  </a:cubicBezTo>
                  <a:lnTo>
                    <a:pt x="62" y="2949"/>
                  </a:lnTo>
                  <a:cubicBezTo>
                    <a:pt x="206" y="2956"/>
                    <a:pt x="347" y="2959"/>
                    <a:pt x="485" y="2959"/>
                  </a:cubicBezTo>
                  <a:cubicBezTo>
                    <a:pt x="4585" y="2959"/>
                    <a:pt x="5837" y="0"/>
                    <a:pt x="5837"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 name="Google Shape;3616;p70">
              <a:extLst>
                <a:ext uri="{FF2B5EF4-FFF2-40B4-BE49-F238E27FC236}">
                  <a16:creationId xmlns="" xmlns:a16="http://schemas.microsoft.com/office/drawing/2014/main" id="{304BA780-F1ED-4108-BF6A-8C9454A74974}"/>
                </a:ext>
              </a:extLst>
            </p:cNvPr>
            <p:cNvSpPr/>
            <p:nvPr/>
          </p:nvSpPr>
          <p:spPr>
            <a:xfrm>
              <a:off x="7228627" y="1622914"/>
              <a:ext cx="28295" cy="24694"/>
            </a:xfrm>
            <a:custGeom>
              <a:avLst/>
              <a:gdLst/>
              <a:ahLst/>
              <a:cxnLst/>
              <a:rect l="l" t="t" r="r" b="b"/>
              <a:pathLst>
                <a:path w="1886" h="1646" extrusionOk="0">
                  <a:moveTo>
                    <a:pt x="1004" y="1"/>
                  </a:moveTo>
                  <a:cubicBezTo>
                    <a:pt x="639" y="1"/>
                    <a:pt x="274" y="183"/>
                    <a:pt x="61" y="518"/>
                  </a:cubicBezTo>
                  <a:cubicBezTo>
                    <a:pt x="1" y="670"/>
                    <a:pt x="1" y="852"/>
                    <a:pt x="61" y="1004"/>
                  </a:cubicBezTo>
                  <a:cubicBezTo>
                    <a:pt x="92" y="1095"/>
                    <a:pt x="61" y="1034"/>
                    <a:pt x="122" y="1095"/>
                  </a:cubicBezTo>
                  <a:cubicBezTo>
                    <a:pt x="365" y="1278"/>
                    <a:pt x="517" y="1582"/>
                    <a:pt x="821" y="1642"/>
                  </a:cubicBezTo>
                  <a:cubicBezTo>
                    <a:pt x="848" y="1645"/>
                    <a:pt x="874" y="1646"/>
                    <a:pt x="900" y="1646"/>
                  </a:cubicBezTo>
                  <a:cubicBezTo>
                    <a:pt x="1234" y="1646"/>
                    <a:pt x="1536" y="1468"/>
                    <a:pt x="1733" y="1186"/>
                  </a:cubicBezTo>
                  <a:cubicBezTo>
                    <a:pt x="1885" y="913"/>
                    <a:pt x="1855" y="609"/>
                    <a:pt x="1703" y="335"/>
                  </a:cubicBezTo>
                  <a:cubicBezTo>
                    <a:pt x="1551" y="123"/>
                    <a:pt x="1277" y="1"/>
                    <a:pt x="1004" y="1"/>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4" name="Google Shape;3617;p70">
              <a:extLst>
                <a:ext uri="{FF2B5EF4-FFF2-40B4-BE49-F238E27FC236}">
                  <a16:creationId xmlns="" xmlns:a16="http://schemas.microsoft.com/office/drawing/2014/main" id="{031C9170-10F9-4022-94AC-8F6B2FC91078}"/>
                </a:ext>
              </a:extLst>
            </p:cNvPr>
            <p:cNvSpPr/>
            <p:nvPr/>
          </p:nvSpPr>
          <p:spPr>
            <a:xfrm>
              <a:off x="7253711" y="1506014"/>
              <a:ext cx="42877" cy="12392"/>
            </a:xfrm>
            <a:custGeom>
              <a:avLst/>
              <a:gdLst/>
              <a:ahLst/>
              <a:cxnLst/>
              <a:rect l="l" t="t" r="r" b="b"/>
              <a:pathLst>
                <a:path w="2858" h="826" extrusionOk="0">
                  <a:moveTo>
                    <a:pt x="1231" y="1"/>
                  </a:moveTo>
                  <a:cubicBezTo>
                    <a:pt x="953" y="1"/>
                    <a:pt x="674" y="40"/>
                    <a:pt x="395" y="133"/>
                  </a:cubicBezTo>
                  <a:cubicBezTo>
                    <a:pt x="152" y="255"/>
                    <a:pt x="0" y="376"/>
                    <a:pt x="31" y="437"/>
                  </a:cubicBezTo>
                  <a:cubicBezTo>
                    <a:pt x="91" y="620"/>
                    <a:pt x="699" y="559"/>
                    <a:pt x="1429" y="650"/>
                  </a:cubicBezTo>
                  <a:cubicBezTo>
                    <a:pt x="1950" y="695"/>
                    <a:pt x="2404" y="825"/>
                    <a:pt x="2639" y="825"/>
                  </a:cubicBezTo>
                  <a:cubicBezTo>
                    <a:pt x="2719" y="825"/>
                    <a:pt x="2774" y="810"/>
                    <a:pt x="2797" y="772"/>
                  </a:cubicBezTo>
                  <a:cubicBezTo>
                    <a:pt x="2857" y="711"/>
                    <a:pt x="2766" y="559"/>
                    <a:pt x="2523" y="407"/>
                  </a:cubicBezTo>
                  <a:cubicBezTo>
                    <a:pt x="2219" y="194"/>
                    <a:pt x="1854" y="72"/>
                    <a:pt x="1490" y="12"/>
                  </a:cubicBezTo>
                  <a:cubicBezTo>
                    <a:pt x="1404" y="4"/>
                    <a:pt x="1317" y="1"/>
                    <a:pt x="123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5" name="Google Shape;3618;p70">
              <a:extLst>
                <a:ext uri="{FF2B5EF4-FFF2-40B4-BE49-F238E27FC236}">
                  <a16:creationId xmlns="" xmlns:a16="http://schemas.microsoft.com/office/drawing/2014/main" id="{40744198-9A8A-4850-A656-CC2606B46C13}"/>
                </a:ext>
              </a:extLst>
            </p:cNvPr>
            <p:cNvSpPr/>
            <p:nvPr/>
          </p:nvSpPr>
          <p:spPr>
            <a:xfrm>
              <a:off x="7168437" y="1513816"/>
              <a:ext cx="35121" cy="14567"/>
            </a:xfrm>
            <a:custGeom>
              <a:avLst/>
              <a:gdLst/>
              <a:ahLst/>
              <a:cxnLst/>
              <a:rect l="l" t="t" r="r" b="b"/>
              <a:pathLst>
                <a:path w="2341" h="971" extrusionOk="0">
                  <a:moveTo>
                    <a:pt x="1531" y="1"/>
                  </a:moveTo>
                  <a:cubicBezTo>
                    <a:pt x="1368" y="1"/>
                    <a:pt x="1201" y="24"/>
                    <a:pt x="1034" y="69"/>
                  </a:cubicBezTo>
                  <a:cubicBezTo>
                    <a:pt x="730" y="160"/>
                    <a:pt x="426" y="312"/>
                    <a:pt x="213" y="556"/>
                  </a:cubicBezTo>
                  <a:cubicBezTo>
                    <a:pt x="31" y="738"/>
                    <a:pt x="0" y="890"/>
                    <a:pt x="61" y="951"/>
                  </a:cubicBezTo>
                  <a:cubicBezTo>
                    <a:pt x="84" y="965"/>
                    <a:pt x="114" y="971"/>
                    <a:pt x="149" y="971"/>
                  </a:cubicBezTo>
                  <a:cubicBezTo>
                    <a:pt x="346" y="971"/>
                    <a:pt x="726" y="780"/>
                    <a:pt x="1216" y="677"/>
                  </a:cubicBezTo>
                  <a:cubicBezTo>
                    <a:pt x="1763" y="525"/>
                    <a:pt x="2250" y="525"/>
                    <a:pt x="2310" y="343"/>
                  </a:cubicBezTo>
                  <a:cubicBezTo>
                    <a:pt x="2341" y="282"/>
                    <a:pt x="2250" y="160"/>
                    <a:pt x="2006" y="69"/>
                  </a:cubicBezTo>
                  <a:cubicBezTo>
                    <a:pt x="1854" y="24"/>
                    <a:pt x="1695" y="1"/>
                    <a:pt x="153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6" name="Google Shape;3619;p70">
              <a:extLst>
                <a:ext uri="{FF2B5EF4-FFF2-40B4-BE49-F238E27FC236}">
                  <a16:creationId xmlns="" xmlns:a16="http://schemas.microsoft.com/office/drawing/2014/main" id="{639AED3D-8EAB-4B3E-BD0C-3759B2437D9E}"/>
                </a:ext>
              </a:extLst>
            </p:cNvPr>
            <p:cNvSpPr/>
            <p:nvPr/>
          </p:nvSpPr>
          <p:spPr>
            <a:xfrm>
              <a:off x="7218590" y="1407148"/>
              <a:ext cx="171944" cy="147865"/>
            </a:xfrm>
            <a:custGeom>
              <a:avLst/>
              <a:gdLst/>
              <a:ahLst/>
              <a:cxnLst/>
              <a:rect l="l" t="t" r="r" b="b"/>
              <a:pathLst>
                <a:path w="11461" h="9856" extrusionOk="0">
                  <a:moveTo>
                    <a:pt x="3839" y="0"/>
                  </a:moveTo>
                  <a:cubicBezTo>
                    <a:pt x="2581" y="0"/>
                    <a:pt x="1327" y="186"/>
                    <a:pt x="122" y="553"/>
                  </a:cubicBezTo>
                  <a:lnTo>
                    <a:pt x="92" y="735"/>
                  </a:lnTo>
                  <a:cubicBezTo>
                    <a:pt x="1" y="2559"/>
                    <a:pt x="366" y="4352"/>
                    <a:pt x="1247" y="5933"/>
                  </a:cubicBezTo>
                  <a:cubicBezTo>
                    <a:pt x="1460" y="6389"/>
                    <a:pt x="1764" y="6784"/>
                    <a:pt x="2159" y="7118"/>
                  </a:cubicBezTo>
                  <a:cubicBezTo>
                    <a:pt x="2431" y="7368"/>
                    <a:pt x="2805" y="7499"/>
                    <a:pt x="3179" y="7499"/>
                  </a:cubicBezTo>
                  <a:cubicBezTo>
                    <a:pt x="3306" y="7499"/>
                    <a:pt x="3434" y="7484"/>
                    <a:pt x="3557" y="7453"/>
                  </a:cubicBezTo>
                  <a:cubicBezTo>
                    <a:pt x="2736" y="6541"/>
                    <a:pt x="2189" y="5355"/>
                    <a:pt x="2068" y="4140"/>
                  </a:cubicBezTo>
                  <a:lnTo>
                    <a:pt x="2068" y="4140"/>
                  </a:lnTo>
                  <a:cubicBezTo>
                    <a:pt x="2706" y="5355"/>
                    <a:pt x="3344" y="6571"/>
                    <a:pt x="4317" y="7514"/>
                  </a:cubicBezTo>
                  <a:cubicBezTo>
                    <a:pt x="5149" y="8346"/>
                    <a:pt x="6271" y="8933"/>
                    <a:pt x="7415" y="8933"/>
                  </a:cubicBezTo>
                  <a:cubicBezTo>
                    <a:pt x="7608" y="8933"/>
                    <a:pt x="7802" y="8916"/>
                    <a:pt x="7995" y="8881"/>
                  </a:cubicBezTo>
                  <a:lnTo>
                    <a:pt x="7813" y="8000"/>
                  </a:lnTo>
                  <a:lnTo>
                    <a:pt x="7813" y="8000"/>
                  </a:lnTo>
                  <a:cubicBezTo>
                    <a:pt x="8056" y="8638"/>
                    <a:pt x="8481" y="9216"/>
                    <a:pt x="9028" y="9580"/>
                  </a:cubicBezTo>
                  <a:cubicBezTo>
                    <a:pt x="9311" y="9764"/>
                    <a:pt x="9626" y="9856"/>
                    <a:pt x="9937" y="9856"/>
                  </a:cubicBezTo>
                  <a:cubicBezTo>
                    <a:pt x="10296" y="9856"/>
                    <a:pt x="10650" y="9734"/>
                    <a:pt x="10943" y="9489"/>
                  </a:cubicBezTo>
                  <a:cubicBezTo>
                    <a:pt x="10305" y="7301"/>
                    <a:pt x="11460" y="4808"/>
                    <a:pt x="10427" y="2772"/>
                  </a:cubicBezTo>
                  <a:cubicBezTo>
                    <a:pt x="9727" y="1374"/>
                    <a:pt x="8147" y="644"/>
                    <a:pt x="6627" y="310"/>
                  </a:cubicBezTo>
                  <a:cubicBezTo>
                    <a:pt x="5708" y="103"/>
                    <a:pt x="4773" y="0"/>
                    <a:pt x="3839"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7" name="Google Shape;3620;p70">
              <a:extLst>
                <a:ext uri="{FF2B5EF4-FFF2-40B4-BE49-F238E27FC236}">
                  <a16:creationId xmlns="" xmlns:a16="http://schemas.microsoft.com/office/drawing/2014/main" id="{0746FB86-CC0D-4DE7-A966-0A8FEEDB65D1}"/>
                </a:ext>
              </a:extLst>
            </p:cNvPr>
            <p:cNvSpPr/>
            <p:nvPr/>
          </p:nvSpPr>
          <p:spPr>
            <a:xfrm>
              <a:off x="7222701" y="1418625"/>
              <a:ext cx="15" cy="1380"/>
            </a:xfrm>
            <a:custGeom>
              <a:avLst/>
              <a:gdLst/>
              <a:ahLst/>
              <a:cxnLst/>
              <a:rect l="l" t="t" r="r" b="b"/>
              <a:pathLst>
                <a:path w="1" h="92" extrusionOk="0">
                  <a:moveTo>
                    <a:pt x="0" y="1"/>
                  </a:moveTo>
                  <a:lnTo>
                    <a:pt x="0" y="92"/>
                  </a:lnTo>
                  <a:lnTo>
                    <a:pt x="0" y="92"/>
                  </a:lnTo>
                  <a:cubicBezTo>
                    <a:pt x="0" y="62"/>
                    <a:pt x="0" y="31"/>
                    <a:pt x="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8" name="Google Shape;3621;p70">
              <a:extLst>
                <a:ext uri="{FF2B5EF4-FFF2-40B4-BE49-F238E27FC236}">
                  <a16:creationId xmlns="" xmlns:a16="http://schemas.microsoft.com/office/drawing/2014/main" id="{770AC148-7B67-4553-B07F-38141BAA16C5}"/>
                </a:ext>
              </a:extLst>
            </p:cNvPr>
            <p:cNvSpPr/>
            <p:nvPr/>
          </p:nvSpPr>
          <p:spPr>
            <a:xfrm>
              <a:off x="7141988" y="1413044"/>
              <a:ext cx="93946" cy="144684"/>
            </a:xfrm>
            <a:custGeom>
              <a:avLst/>
              <a:gdLst/>
              <a:ahLst/>
              <a:cxnLst/>
              <a:rect l="l" t="t" r="r" b="b"/>
              <a:pathLst>
                <a:path w="6262" h="9644" extrusionOk="0">
                  <a:moveTo>
                    <a:pt x="3895" y="0"/>
                  </a:moveTo>
                  <a:cubicBezTo>
                    <a:pt x="3488" y="0"/>
                    <a:pt x="3040" y="206"/>
                    <a:pt x="2432" y="829"/>
                  </a:cubicBezTo>
                  <a:cubicBezTo>
                    <a:pt x="1733" y="1619"/>
                    <a:pt x="1216" y="2531"/>
                    <a:pt x="882" y="3503"/>
                  </a:cubicBezTo>
                  <a:cubicBezTo>
                    <a:pt x="487" y="4385"/>
                    <a:pt x="244" y="5297"/>
                    <a:pt x="122" y="6269"/>
                  </a:cubicBezTo>
                  <a:cubicBezTo>
                    <a:pt x="0" y="7394"/>
                    <a:pt x="61" y="8549"/>
                    <a:pt x="304" y="9643"/>
                  </a:cubicBezTo>
                  <a:cubicBezTo>
                    <a:pt x="1003" y="9096"/>
                    <a:pt x="1307" y="8184"/>
                    <a:pt x="1490" y="7303"/>
                  </a:cubicBezTo>
                  <a:cubicBezTo>
                    <a:pt x="1642" y="6421"/>
                    <a:pt x="1703" y="5479"/>
                    <a:pt x="2098" y="4689"/>
                  </a:cubicBezTo>
                  <a:lnTo>
                    <a:pt x="2098" y="4689"/>
                  </a:lnTo>
                  <a:cubicBezTo>
                    <a:pt x="1976" y="5418"/>
                    <a:pt x="2006" y="6178"/>
                    <a:pt x="2128" y="6908"/>
                  </a:cubicBezTo>
                  <a:cubicBezTo>
                    <a:pt x="2158" y="7121"/>
                    <a:pt x="2280" y="7303"/>
                    <a:pt x="2432" y="7455"/>
                  </a:cubicBezTo>
                  <a:cubicBezTo>
                    <a:pt x="2504" y="7512"/>
                    <a:pt x="2596" y="7543"/>
                    <a:pt x="2686" y="7543"/>
                  </a:cubicBezTo>
                  <a:cubicBezTo>
                    <a:pt x="2787" y="7543"/>
                    <a:pt x="2885" y="7505"/>
                    <a:pt x="2949" y="7424"/>
                  </a:cubicBezTo>
                  <a:cubicBezTo>
                    <a:pt x="2645" y="6573"/>
                    <a:pt x="2554" y="5662"/>
                    <a:pt x="2736" y="4750"/>
                  </a:cubicBezTo>
                  <a:cubicBezTo>
                    <a:pt x="2918" y="3868"/>
                    <a:pt x="3192" y="3017"/>
                    <a:pt x="3557" y="2196"/>
                  </a:cubicBezTo>
                  <a:lnTo>
                    <a:pt x="3557" y="2196"/>
                  </a:lnTo>
                  <a:cubicBezTo>
                    <a:pt x="3465" y="3716"/>
                    <a:pt x="3648" y="5206"/>
                    <a:pt x="4073" y="6665"/>
                  </a:cubicBezTo>
                  <a:cubicBezTo>
                    <a:pt x="4134" y="6877"/>
                    <a:pt x="4225" y="7060"/>
                    <a:pt x="4377" y="7242"/>
                  </a:cubicBezTo>
                  <a:cubicBezTo>
                    <a:pt x="4550" y="7338"/>
                    <a:pt x="4748" y="7398"/>
                    <a:pt x="4954" y="7398"/>
                  </a:cubicBezTo>
                  <a:cubicBezTo>
                    <a:pt x="5074" y="7398"/>
                    <a:pt x="5197" y="7378"/>
                    <a:pt x="5320" y="7333"/>
                  </a:cubicBezTo>
                  <a:cubicBezTo>
                    <a:pt x="5570" y="7258"/>
                    <a:pt x="5820" y="7204"/>
                    <a:pt x="6087" y="7204"/>
                  </a:cubicBezTo>
                  <a:cubicBezTo>
                    <a:pt x="6144" y="7204"/>
                    <a:pt x="6203" y="7206"/>
                    <a:pt x="6262" y="7212"/>
                  </a:cubicBezTo>
                  <a:cubicBezTo>
                    <a:pt x="5350" y="5084"/>
                    <a:pt x="5046" y="2774"/>
                    <a:pt x="5380" y="494"/>
                  </a:cubicBezTo>
                  <a:lnTo>
                    <a:pt x="5107" y="403"/>
                  </a:lnTo>
                  <a:cubicBezTo>
                    <a:pt x="4666" y="206"/>
                    <a:pt x="4301" y="0"/>
                    <a:pt x="389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9" name="Google Shape;3622;p70">
              <a:extLst>
                <a:ext uri="{FF2B5EF4-FFF2-40B4-BE49-F238E27FC236}">
                  <a16:creationId xmlns="" xmlns:a16="http://schemas.microsoft.com/office/drawing/2014/main" id="{ABBF946D-93EA-4E23-A5BE-D5B9C1296665}"/>
                </a:ext>
              </a:extLst>
            </p:cNvPr>
            <p:cNvSpPr/>
            <p:nvPr/>
          </p:nvSpPr>
          <p:spPr>
            <a:xfrm>
              <a:off x="7277415" y="1506179"/>
              <a:ext cx="137273" cy="379878"/>
            </a:xfrm>
            <a:custGeom>
              <a:avLst/>
              <a:gdLst/>
              <a:ahLst/>
              <a:cxnLst/>
              <a:rect l="l" t="t" r="r" b="b"/>
              <a:pathLst>
                <a:path w="9150" h="25321" extrusionOk="0">
                  <a:moveTo>
                    <a:pt x="2281" y="1"/>
                  </a:moveTo>
                  <a:lnTo>
                    <a:pt x="2281" y="1"/>
                  </a:lnTo>
                  <a:cubicBezTo>
                    <a:pt x="1521" y="2919"/>
                    <a:pt x="3861" y="5897"/>
                    <a:pt x="3314" y="8846"/>
                  </a:cubicBezTo>
                  <a:cubicBezTo>
                    <a:pt x="3101" y="10062"/>
                    <a:pt x="2402" y="11156"/>
                    <a:pt x="2341" y="12402"/>
                  </a:cubicBezTo>
                  <a:cubicBezTo>
                    <a:pt x="2311" y="13587"/>
                    <a:pt x="2888" y="14682"/>
                    <a:pt x="2858" y="15867"/>
                  </a:cubicBezTo>
                  <a:cubicBezTo>
                    <a:pt x="2828" y="17235"/>
                    <a:pt x="2007" y="18451"/>
                    <a:pt x="1308" y="19636"/>
                  </a:cubicBezTo>
                  <a:cubicBezTo>
                    <a:pt x="609" y="20822"/>
                    <a:pt x="1" y="22250"/>
                    <a:pt x="457" y="23557"/>
                  </a:cubicBezTo>
                  <a:cubicBezTo>
                    <a:pt x="1764" y="24408"/>
                    <a:pt x="3101" y="24834"/>
                    <a:pt x="4378" y="25320"/>
                  </a:cubicBezTo>
                  <a:cubicBezTo>
                    <a:pt x="5563" y="24500"/>
                    <a:pt x="6536" y="23405"/>
                    <a:pt x="7235" y="22159"/>
                  </a:cubicBezTo>
                  <a:lnTo>
                    <a:pt x="7235" y="22159"/>
                  </a:lnTo>
                  <a:cubicBezTo>
                    <a:pt x="7083" y="22858"/>
                    <a:pt x="6870" y="23588"/>
                    <a:pt x="6658" y="24287"/>
                  </a:cubicBezTo>
                  <a:lnTo>
                    <a:pt x="7022" y="24621"/>
                  </a:lnTo>
                  <a:cubicBezTo>
                    <a:pt x="8481" y="21703"/>
                    <a:pt x="9150" y="18451"/>
                    <a:pt x="8968" y="15198"/>
                  </a:cubicBezTo>
                  <a:lnTo>
                    <a:pt x="6141" y="213"/>
                  </a:lnTo>
                  <a:lnTo>
                    <a:pt x="2281" y="1"/>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0" name="Google Shape;3623;p70">
              <a:extLst>
                <a:ext uri="{FF2B5EF4-FFF2-40B4-BE49-F238E27FC236}">
                  <a16:creationId xmlns="" xmlns:a16="http://schemas.microsoft.com/office/drawing/2014/main" id="{4CD59730-1565-4541-B062-03A0B13F729F}"/>
                </a:ext>
              </a:extLst>
            </p:cNvPr>
            <p:cNvSpPr/>
            <p:nvPr/>
          </p:nvSpPr>
          <p:spPr>
            <a:xfrm>
              <a:off x="7224516" y="1621084"/>
              <a:ext cx="39232" cy="22399"/>
            </a:xfrm>
            <a:custGeom>
              <a:avLst/>
              <a:gdLst/>
              <a:ahLst/>
              <a:cxnLst/>
              <a:rect l="l" t="t" r="r" b="b"/>
              <a:pathLst>
                <a:path w="2615" h="1493" extrusionOk="0">
                  <a:moveTo>
                    <a:pt x="2483" y="0"/>
                  </a:moveTo>
                  <a:cubicBezTo>
                    <a:pt x="2354" y="0"/>
                    <a:pt x="2019" y="528"/>
                    <a:pt x="1338" y="883"/>
                  </a:cubicBezTo>
                  <a:cubicBezTo>
                    <a:pt x="670" y="1278"/>
                    <a:pt x="1" y="1248"/>
                    <a:pt x="1" y="1369"/>
                  </a:cubicBezTo>
                  <a:cubicBezTo>
                    <a:pt x="1" y="1400"/>
                    <a:pt x="153" y="1491"/>
                    <a:pt x="457" y="1491"/>
                  </a:cubicBezTo>
                  <a:cubicBezTo>
                    <a:pt x="485" y="1492"/>
                    <a:pt x="514" y="1492"/>
                    <a:pt x="542" y="1492"/>
                  </a:cubicBezTo>
                  <a:cubicBezTo>
                    <a:pt x="1299" y="1492"/>
                    <a:pt x="1991" y="1102"/>
                    <a:pt x="2372" y="457"/>
                  </a:cubicBezTo>
                  <a:cubicBezTo>
                    <a:pt x="2524" y="214"/>
                    <a:pt x="2615" y="62"/>
                    <a:pt x="2493" y="1"/>
                  </a:cubicBezTo>
                  <a:cubicBezTo>
                    <a:pt x="2490" y="1"/>
                    <a:pt x="2487" y="0"/>
                    <a:pt x="248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1" name="Google Shape;3624;p70">
              <a:extLst>
                <a:ext uri="{FF2B5EF4-FFF2-40B4-BE49-F238E27FC236}">
                  <a16:creationId xmlns="" xmlns:a16="http://schemas.microsoft.com/office/drawing/2014/main" id="{D889CBC6-7E90-476E-95EC-A67E2797A71D}"/>
                </a:ext>
              </a:extLst>
            </p:cNvPr>
            <p:cNvSpPr/>
            <p:nvPr/>
          </p:nvSpPr>
          <p:spPr>
            <a:xfrm>
              <a:off x="7228069" y="3345160"/>
              <a:ext cx="199743" cy="72072"/>
            </a:xfrm>
            <a:custGeom>
              <a:avLst/>
              <a:gdLst/>
              <a:ahLst/>
              <a:cxnLst/>
              <a:rect l="l" t="t" r="r" b="b"/>
              <a:pathLst>
                <a:path w="13314" h="4804" extrusionOk="0">
                  <a:moveTo>
                    <a:pt x="12979" y="1"/>
                  </a:moveTo>
                  <a:cubicBezTo>
                    <a:pt x="11893" y="553"/>
                    <a:pt x="10705" y="828"/>
                    <a:pt x="9517" y="828"/>
                  </a:cubicBezTo>
                  <a:cubicBezTo>
                    <a:pt x="8545" y="828"/>
                    <a:pt x="7573" y="644"/>
                    <a:pt x="6657" y="274"/>
                  </a:cubicBezTo>
                  <a:lnTo>
                    <a:pt x="6657" y="639"/>
                  </a:lnTo>
                  <a:cubicBezTo>
                    <a:pt x="6657" y="639"/>
                    <a:pt x="31" y="3527"/>
                    <a:pt x="0" y="4803"/>
                  </a:cubicBezTo>
                  <a:lnTo>
                    <a:pt x="13314" y="4408"/>
                  </a:lnTo>
                  <a:lnTo>
                    <a:pt x="12979" y="1"/>
                  </a:lnTo>
                  <a:close/>
                </a:path>
              </a:pathLst>
            </a:custGeom>
            <a:solidFill>
              <a:srgbClr val="B7D5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2" name="Google Shape;3625;p70">
              <a:extLst>
                <a:ext uri="{FF2B5EF4-FFF2-40B4-BE49-F238E27FC236}">
                  <a16:creationId xmlns="" xmlns:a16="http://schemas.microsoft.com/office/drawing/2014/main" id="{642075F6-314E-4E2C-8F53-A3A0CEDA50C7}"/>
                </a:ext>
              </a:extLst>
            </p:cNvPr>
            <p:cNvSpPr/>
            <p:nvPr/>
          </p:nvSpPr>
          <p:spPr>
            <a:xfrm>
              <a:off x="7226704" y="3395329"/>
              <a:ext cx="201109" cy="21439"/>
            </a:xfrm>
            <a:custGeom>
              <a:avLst/>
              <a:gdLst/>
              <a:ahLst/>
              <a:cxnLst/>
              <a:rect l="l" t="t" r="r" b="b"/>
              <a:pathLst>
                <a:path w="13405" h="1429" extrusionOk="0">
                  <a:moveTo>
                    <a:pt x="13313" y="0"/>
                  </a:moveTo>
                  <a:lnTo>
                    <a:pt x="608" y="760"/>
                  </a:lnTo>
                  <a:cubicBezTo>
                    <a:pt x="608" y="760"/>
                    <a:pt x="0" y="1034"/>
                    <a:pt x="91" y="1429"/>
                  </a:cubicBezTo>
                  <a:lnTo>
                    <a:pt x="13405" y="1064"/>
                  </a:lnTo>
                  <a:lnTo>
                    <a:pt x="1331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3" name="Google Shape;3626;p70">
              <a:extLst>
                <a:ext uri="{FF2B5EF4-FFF2-40B4-BE49-F238E27FC236}">
                  <a16:creationId xmlns="" xmlns:a16="http://schemas.microsoft.com/office/drawing/2014/main" id="{E5F24D91-E1B0-4BBC-8809-EB0B2188E81C}"/>
                </a:ext>
              </a:extLst>
            </p:cNvPr>
            <p:cNvSpPr/>
            <p:nvPr/>
          </p:nvSpPr>
          <p:spPr>
            <a:xfrm>
              <a:off x="7327251" y="3354627"/>
              <a:ext cx="19398" cy="12017"/>
            </a:xfrm>
            <a:custGeom>
              <a:avLst/>
              <a:gdLst/>
              <a:ahLst/>
              <a:cxnLst/>
              <a:rect l="l" t="t" r="r" b="b"/>
              <a:pathLst>
                <a:path w="1293" h="801" extrusionOk="0">
                  <a:moveTo>
                    <a:pt x="236" y="1"/>
                  </a:moveTo>
                  <a:cubicBezTo>
                    <a:pt x="92" y="1"/>
                    <a:pt x="0" y="39"/>
                    <a:pt x="16" y="69"/>
                  </a:cubicBezTo>
                  <a:cubicBezTo>
                    <a:pt x="16" y="130"/>
                    <a:pt x="350" y="160"/>
                    <a:pt x="654" y="342"/>
                  </a:cubicBezTo>
                  <a:cubicBezTo>
                    <a:pt x="971" y="544"/>
                    <a:pt x="1151" y="801"/>
                    <a:pt x="1221" y="801"/>
                  </a:cubicBezTo>
                  <a:cubicBezTo>
                    <a:pt x="1225" y="801"/>
                    <a:pt x="1228" y="800"/>
                    <a:pt x="1231" y="798"/>
                  </a:cubicBezTo>
                  <a:cubicBezTo>
                    <a:pt x="1292" y="768"/>
                    <a:pt x="1171" y="403"/>
                    <a:pt x="775" y="160"/>
                  </a:cubicBezTo>
                  <a:cubicBezTo>
                    <a:pt x="578" y="39"/>
                    <a:pt x="380" y="1"/>
                    <a:pt x="23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4" name="Google Shape;3627;p70">
              <a:extLst>
                <a:ext uri="{FF2B5EF4-FFF2-40B4-BE49-F238E27FC236}">
                  <a16:creationId xmlns="" xmlns:a16="http://schemas.microsoft.com/office/drawing/2014/main" id="{3985BAA9-12FA-4CF3-A715-C534892F357B}"/>
                </a:ext>
              </a:extLst>
            </p:cNvPr>
            <p:cNvSpPr/>
            <p:nvPr/>
          </p:nvSpPr>
          <p:spPr>
            <a:xfrm>
              <a:off x="7306502" y="3364559"/>
              <a:ext cx="15063" cy="15273"/>
            </a:xfrm>
            <a:custGeom>
              <a:avLst/>
              <a:gdLst/>
              <a:ahLst/>
              <a:cxnLst/>
              <a:rect l="l" t="t" r="r" b="b"/>
              <a:pathLst>
                <a:path w="1004" h="1018" extrusionOk="0">
                  <a:moveTo>
                    <a:pt x="97" y="1"/>
                  </a:moveTo>
                  <a:cubicBezTo>
                    <a:pt x="37" y="1"/>
                    <a:pt x="0" y="17"/>
                    <a:pt x="0" y="45"/>
                  </a:cubicBezTo>
                  <a:cubicBezTo>
                    <a:pt x="0" y="106"/>
                    <a:pt x="274" y="197"/>
                    <a:pt x="517" y="471"/>
                  </a:cubicBezTo>
                  <a:cubicBezTo>
                    <a:pt x="730" y="744"/>
                    <a:pt x="821" y="1018"/>
                    <a:pt x="882" y="1018"/>
                  </a:cubicBezTo>
                  <a:cubicBezTo>
                    <a:pt x="973" y="1018"/>
                    <a:pt x="1003" y="623"/>
                    <a:pt x="699" y="319"/>
                  </a:cubicBezTo>
                  <a:cubicBezTo>
                    <a:pt x="488" y="86"/>
                    <a:pt x="233" y="1"/>
                    <a:pt x="97"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5" name="Google Shape;3628;p70">
              <a:extLst>
                <a:ext uri="{FF2B5EF4-FFF2-40B4-BE49-F238E27FC236}">
                  <a16:creationId xmlns="" xmlns:a16="http://schemas.microsoft.com/office/drawing/2014/main" id="{C580973A-911D-4AAC-B299-A126763641F2}"/>
                </a:ext>
              </a:extLst>
            </p:cNvPr>
            <p:cNvSpPr/>
            <p:nvPr/>
          </p:nvSpPr>
          <p:spPr>
            <a:xfrm>
              <a:off x="7286894" y="3373695"/>
              <a:ext cx="10952" cy="16623"/>
            </a:xfrm>
            <a:custGeom>
              <a:avLst/>
              <a:gdLst/>
              <a:ahLst/>
              <a:cxnLst/>
              <a:rect l="l" t="t" r="r" b="b"/>
              <a:pathLst>
                <a:path w="730" h="1108" extrusionOk="0">
                  <a:moveTo>
                    <a:pt x="60" y="1"/>
                  </a:moveTo>
                  <a:cubicBezTo>
                    <a:pt x="45" y="1"/>
                    <a:pt x="35" y="5"/>
                    <a:pt x="31" y="14"/>
                  </a:cubicBezTo>
                  <a:cubicBezTo>
                    <a:pt x="0" y="75"/>
                    <a:pt x="183" y="257"/>
                    <a:pt x="335" y="561"/>
                  </a:cubicBezTo>
                  <a:cubicBezTo>
                    <a:pt x="487" y="834"/>
                    <a:pt x="517" y="1108"/>
                    <a:pt x="578" y="1108"/>
                  </a:cubicBezTo>
                  <a:cubicBezTo>
                    <a:pt x="639" y="1108"/>
                    <a:pt x="730" y="804"/>
                    <a:pt x="547" y="439"/>
                  </a:cubicBezTo>
                  <a:cubicBezTo>
                    <a:pt x="391" y="153"/>
                    <a:pt x="146" y="1"/>
                    <a:pt x="6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6" name="Google Shape;3629;p70">
              <a:extLst>
                <a:ext uri="{FF2B5EF4-FFF2-40B4-BE49-F238E27FC236}">
                  <a16:creationId xmlns="" xmlns:a16="http://schemas.microsoft.com/office/drawing/2014/main" id="{BBAEB0EA-0F10-42C2-BA92-4B026CCE0162}"/>
                </a:ext>
              </a:extLst>
            </p:cNvPr>
            <p:cNvSpPr/>
            <p:nvPr/>
          </p:nvSpPr>
          <p:spPr>
            <a:xfrm rot="899833">
              <a:off x="7322822" y="3332388"/>
              <a:ext cx="43330" cy="26121"/>
            </a:xfrm>
            <a:custGeom>
              <a:avLst/>
              <a:gdLst/>
              <a:ahLst/>
              <a:cxnLst/>
              <a:rect l="l" t="t" r="r" b="b"/>
              <a:pathLst>
                <a:path w="2888" h="1741" extrusionOk="0">
                  <a:moveTo>
                    <a:pt x="2439" y="179"/>
                  </a:moveTo>
                  <a:cubicBezTo>
                    <a:pt x="2506" y="179"/>
                    <a:pt x="2569" y="213"/>
                    <a:pt x="2614" y="282"/>
                  </a:cubicBezTo>
                  <a:cubicBezTo>
                    <a:pt x="2675" y="373"/>
                    <a:pt x="2675" y="464"/>
                    <a:pt x="2645" y="585"/>
                  </a:cubicBezTo>
                  <a:cubicBezTo>
                    <a:pt x="2540" y="1056"/>
                    <a:pt x="2167" y="1391"/>
                    <a:pt x="1717" y="1476"/>
                  </a:cubicBezTo>
                  <a:lnTo>
                    <a:pt x="1717" y="1476"/>
                  </a:lnTo>
                  <a:cubicBezTo>
                    <a:pt x="1702" y="1415"/>
                    <a:pt x="1677" y="1355"/>
                    <a:pt x="1642" y="1285"/>
                  </a:cubicBezTo>
                  <a:cubicBezTo>
                    <a:pt x="1621" y="1244"/>
                    <a:pt x="1600" y="1203"/>
                    <a:pt x="1579" y="1163"/>
                  </a:cubicBezTo>
                  <a:lnTo>
                    <a:pt x="1579" y="1163"/>
                  </a:lnTo>
                  <a:cubicBezTo>
                    <a:pt x="1674" y="952"/>
                    <a:pt x="1786" y="749"/>
                    <a:pt x="1915" y="555"/>
                  </a:cubicBezTo>
                  <a:cubicBezTo>
                    <a:pt x="2037" y="403"/>
                    <a:pt x="2189" y="251"/>
                    <a:pt x="2371" y="190"/>
                  </a:cubicBezTo>
                  <a:cubicBezTo>
                    <a:pt x="2394" y="183"/>
                    <a:pt x="2417" y="179"/>
                    <a:pt x="2439" y="179"/>
                  </a:cubicBezTo>
                  <a:close/>
                  <a:moveTo>
                    <a:pt x="384" y="239"/>
                  </a:moveTo>
                  <a:cubicBezTo>
                    <a:pt x="407" y="239"/>
                    <a:pt x="432" y="243"/>
                    <a:pt x="456" y="251"/>
                  </a:cubicBezTo>
                  <a:cubicBezTo>
                    <a:pt x="669" y="312"/>
                    <a:pt x="821" y="433"/>
                    <a:pt x="973" y="585"/>
                  </a:cubicBezTo>
                  <a:cubicBezTo>
                    <a:pt x="1147" y="759"/>
                    <a:pt x="1310" y="953"/>
                    <a:pt x="1453" y="1155"/>
                  </a:cubicBezTo>
                  <a:lnTo>
                    <a:pt x="1453" y="1155"/>
                  </a:lnTo>
                  <a:cubicBezTo>
                    <a:pt x="1431" y="1227"/>
                    <a:pt x="1412" y="1300"/>
                    <a:pt x="1399" y="1376"/>
                  </a:cubicBezTo>
                  <a:cubicBezTo>
                    <a:pt x="1389" y="1413"/>
                    <a:pt x="1380" y="1449"/>
                    <a:pt x="1373" y="1486"/>
                  </a:cubicBezTo>
                  <a:lnTo>
                    <a:pt x="1373" y="1486"/>
                  </a:lnTo>
                  <a:cubicBezTo>
                    <a:pt x="874" y="1418"/>
                    <a:pt x="441" y="1095"/>
                    <a:pt x="244" y="616"/>
                  </a:cubicBezTo>
                  <a:cubicBezTo>
                    <a:pt x="183" y="525"/>
                    <a:pt x="183" y="403"/>
                    <a:pt x="244" y="312"/>
                  </a:cubicBezTo>
                  <a:cubicBezTo>
                    <a:pt x="266" y="267"/>
                    <a:pt x="321" y="239"/>
                    <a:pt x="384" y="239"/>
                  </a:cubicBezTo>
                  <a:close/>
                  <a:moveTo>
                    <a:pt x="1532" y="1271"/>
                  </a:moveTo>
                  <a:cubicBezTo>
                    <a:pt x="1578" y="1342"/>
                    <a:pt x="1622" y="1413"/>
                    <a:pt x="1662" y="1485"/>
                  </a:cubicBezTo>
                  <a:lnTo>
                    <a:pt x="1662" y="1485"/>
                  </a:lnTo>
                  <a:cubicBezTo>
                    <a:pt x="1606" y="1493"/>
                    <a:pt x="1548" y="1497"/>
                    <a:pt x="1490" y="1497"/>
                  </a:cubicBezTo>
                  <a:cubicBezTo>
                    <a:pt x="1475" y="1497"/>
                    <a:pt x="1461" y="1496"/>
                    <a:pt x="1447" y="1494"/>
                  </a:cubicBezTo>
                  <a:lnTo>
                    <a:pt x="1447" y="1494"/>
                  </a:lnTo>
                  <a:cubicBezTo>
                    <a:pt x="1473" y="1419"/>
                    <a:pt x="1502" y="1344"/>
                    <a:pt x="1532" y="1271"/>
                  </a:cubicBezTo>
                  <a:close/>
                  <a:moveTo>
                    <a:pt x="2421" y="0"/>
                  </a:moveTo>
                  <a:cubicBezTo>
                    <a:pt x="2394" y="0"/>
                    <a:pt x="2367" y="3"/>
                    <a:pt x="2341" y="8"/>
                  </a:cubicBezTo>
                  <a:cubicBezTo>
                    <a:pt x="2128" y="99"/>
                    <a:pt x="1915" y="282"/>
                    <a:pt x="1794" y="464"/>
                  </a:cubicBezTo>
                  <a:cubicBezTo>
                    <a:pt x="1678" y="638"/>
                    <a:pt x="1574" y="824"/>
                    <a:pt x="1499" y="1022"/>
                  </a:cubicBezTo>
                  <a:lnTo>
                    <a:pt x="1499" y="1022"/>
                  </a:lnTo>
                  <a:cubicBezTo>
                    <a:pt x="1379" y="821"/>
                    <a:pt x="1244" y="635"/>
                    <a:pt x="1095" y="464"/>
                  </a:cubicBezTo>
                  <a:cubicBezTo>
                    <a:pt x="943" y="282"/>
                    <a:pt x="730" y="160"/>
                    <a:pt x="517" y="69"/>
                  </a:cubicBezTo>
                  <a:cubicBezTo>
                    <a:pt x="478" y="53"/>
                    <a:pt x="437" y="45"/>
                    <a:pt x="395" y="45"/>
                  </a:cubicBezTo>
                  <a:cubicBezTo>
                    <a:pt x="277" y="45"/>
                    <a:pt x="159" y="108"/>
                    <a:pt x="92" y="221"/>
                  </a:cubicBezTo>
                  <a:cubicBezTo>
                    <a:pt x="0" y="342"/>
                    <a:pt x="0" y="525"/>
                    <a:pt x="61" y="677"/>
                  </a:cubicBezTo>
                  <a:cubicBezTo>
                    <a:pt x="259" y="1243"/>
                    <a:pt x="774" y="1625"/>
                    <a:pt x="1360" y="1699"/>
                  </a:cubicBezTo>
                  <a:lnTo>
                    <a:pt x="1360" y="1699"/>
                  </a:lnTo>
                  <a:cubicBezTo>
                    <a:pt x="1362" y="1713"/>
                    <a:pt x="1365" y="1727"/>
                    <a:pt x="1368" y="1741"/>
                  </a:cubicBezTo>
                  <a:cubicBezTo>
                    <a:pt x="1372" y="1727"/>
                    <a:pt x="1376" y="1714"/>
                    <a:pt x="1380" y="1701"/>
                  </a:cubicBezTo>
                  <a:lnTo>
                    <a:pt x="1380" y="1701"/>
                  </a:lnTo>
                  <a:cubicBezTo>
                    <a:pt x="1416" y="1705"/>
                    <a:pt x="1453" y="1708"/>
                    <a:pt x="1490" y="1710"/>
                  </a:cubicBezTo>
                  <a:cubicBezTo>
                    <a:pt x="2159" y="1710"/>
                    <a:pt x="2736" y="1254"/>
                    <a:pt x="2858" y="616"/>
                  </a:cubicBezTo>
                  <a:cubicBezTo>
                    <a:pt x="2888" y="464"/>
                    <a:pt x="2858" y="282"/>
                    <a:pt x="2766" y="160"/>
                  </a:cubicBezTo>
                  <a:cubicBezTo>
                    <a:pt x="2691" y="59"/>
                    <a:pt x="2553" y="0"/>
                    <a:pt x="242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89" name="Title 1">
            <a:extLst>
              <a:ext uri="{FF2B5EF4-FFF2-40B4-BE49-F238E27FC236}">
                <a16:creationId xmlns="" xmlns:a16="http://schemas.microsoft.com/office/drawing/2014/main" id="{8BFA4553-344F-41CC-9A27-1A73B3243901}"/>
              </a:ext>
            </a:extLst>
          </p:cNvPr>
          <p:cNvSpPr txBox="1">
            <a:spLocks/>
          </p:cNvSpPr>
          <p:nvPr/>
        </p:nvSpPr>
        <p:spPr>
          <a:xfrm>
            <a:off x="6997596" y="2005419"/>
            <a:ext cx="2706220" cy="14235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x-none" sz="40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U = I. R</a:t>
            </a:r>
          </a:p>
        </p:txBody>
      </p:sp>
      <p:sp>
        <p:nvSpPr>
          <p:cNvPr id="92" name="Rectangle 7">
            <a:extLst>
              <a:ext uri="{FF2B5EF4-FFF2-40B4-BE49-F238E27FC236}">
                <a16:creationId xmlns="" xmlns:a16="http://schemas.microsoft.com/office/drawing/2014/main" id="{A3A45981-745F-4DA5-A8B0-D8AD2731BD68}"/>
              </a:ext>
            </a:extLst>
          </p:cNvPr>
          <p:cNvSpPr>
            <a:spLocks noChangeArrowheads="1"/>
          </p:cNvSpPr>
          <p:nvPr/>
        </p:nvSpPr>
        <p:spPr bwMode="auto">
          <a:xfrm>
            <a:off x="2511582" y="2685771"/>
            <a:ext cx="2441161" cy="1409700"/>
          </a:xfrm>
          <a:prstGeom prst="rect">
            <a:avLst/>
          </a:prstGeom>
          <a:noFill/>
          <a:ln w="57150" cmpd="thinThick">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20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endParaRPr>
          </a:p>
        </p:txBody>
      </p:sp>
      <p:sp>
        <p:nvSpPr>
          <p:cNvPr id="93" name="Right Arrow 13">
            <a:extLst>
              <a:ext uri="{FF2B5EF4-FFF2-40B4-BE49-F238E27FC236}">
                <a16:creationId xmlns="" xmlns:a16="http://schemas.microsoft.com/office/drawing/2014/main" id="{F7096153-CFF3-4461-B272-184ACDB6846E}"/>
              </a:ext>
            </a:extLst>
          </p:cNvPr>
          <p:cNvSpPr/>
          <p:nvPr/>
        </p:nvSpPr>
        <p:spPr>
          <a:xfrm rot="19888105">
            <a:off x="4958645" y="2702381"/>
            <a:ext cx="1870274" cy="13180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endParaRPr>
          </a:p>
        </p:txBody>
      </p:sp>
      <p:sp>
        <p:nvSpPr>
          <p:cNvPr id="94" name="Rectangle 7">
            <a:extLst>
              <a:ext uri="{FF2B5EF4-FFF2-40B4-BE49-F238E27FC236}">
                <a16:creationId xmlns="" xmlns:a16="http://schemas.microsoft.com/office/drawing/2014/main" id="{FD5B3AC6-99D1-4856-8652-3532B4652ECD}"/>
              </a:ext>
            </a:extLst>
          </p:cNvPr>
          <p:cNvSpPr>
            <a:spLocks noChangeArrowheads="1"/>
          </p:cNvSpPr>
          <p:nvPr/>
        </p:nvSpPr>
        <p:spPr bwMode="auto">
          <a:xfrm>
            <a:off x="6838297" y="1708156"/>
            <a:ext cx="2179636" cy="1192179"/>
          </a:xfrm>
          <a:prstGeom prst="rect">
            <a:avLst/>
          </a:prstGeom>
          <a:noFill/>
          <a:ln w="57150" cmpd="thinThick">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20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endParaRPr>
          </a:p>
        </p:txBody>
      </p:sp>
      <p:sp>
        <p:nvSpPr>
          <p:cNvPr id="95" name="Right Arrow 14">
            <a:extLst>
              <a:ext uri="{FF2B5EF4-FFF2-40B4-BE49-F238E27FC236}">
                <a16:creationId xmlns="" xmlns:a16="http://schemas.microsoft.com/office/drawing/2014/main" id="{1C1232F0-98A5-42D0-BF8A-89AF7E9B28CD}"/>
              </a:ext>
            </a:extLst>
          </p:cNvPr>
          <p:cNvSpPr/>
          <p:nvPr/>
        </p:nvSpPr>
        <p:spPr>
          <a:xfrm rot="1702630">
            <a:off x="4973133" y="4042435"/>
            <a:ext cx="1881799" cy="10607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6" name="Title 1">
                <a:extLst>
                  <a:ext uri="{FF2B5EF4-FFF2-40B4-BE49-F238E27FC236}">
                    <a16:creationId xmlns="" xmlns:a16="http://schemas.microsoft.com/office/drawing/2014/main" id="{1E6EAB93-CA58-4C1E-9ED6-2D21E23DED7E}"/>
                  </a:ext>
                </a:extLst>
              </p:cNvPr>
              <p:cNvSpPr txBox="1">
                <a:spLocks/>
              </p:cNvSpPr>
              <p:nvPr/>
            </p:nvSpPr>
            <p:spPr bwMode="auto">
              <a:xfrm>
                <a:off x="6613698" y="4026438"/>
                <a:ext cx="2706220" cy="127763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x-none" sz="40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R =</a:t>
                </a:r>
                <a:r>
                  <a:rPr kumimoji="0" lang="en-US" sz="40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f>
                      <m:fPr>
                        <m:ctrlPr>
                          <a:rPr kumimoji="0" lang="x-none" sz="4000" b="0" i="1" u="none" strike="noStrike" kern="1200" cap="none" spc="0" normalizeH="0" baseline="0" noProof="0">
                            <a:ln>
                              <a:noFill/>
                            </a:ln>
                            <a:solidFill>
                              <a:prstClr val="black">
                                <a:lumMod val="85000"/>
                                <a:lumOff val="15000"/>
                              </a:prstClr>
                            </a:solidFill>
                            <a:effectLst/>
                            <a:uLnTx/>
                            <a:uFillTx/>
                            <a:latin typeface="Cambria Math" panose="02040503050406030204" pitchFamily="18" charset="0"/>
                            <a:cs typeface="Times New Roman" panose="02020603050405020304" pitchFamily="18" charset="0"/>
                          </a:rPr>
                        </m:ctrlPr>
                      </m:fPr>
                      <m:num>
                        <m:r>
                          <m:rPr>
                            <m:nor/>
                          </m:rPr>
                          <a:rPr kumimoji="0" lang="en-US" sz="40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m:t>U</m:t>
                        </m:r>
                      </m:num>
                      <m:den>
                        <m:r>
                          <m:rPr>
                            <m:nor/>
                          </m:rPr>
                          <a:rPr kumimoji="0" lang="en-US" sz="40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m:t>I</m:t>
                        </m:r>
                      </m:den>
                    </m:f>
                  </m:oMath>
                </a14:m>
                <a:endParaRPr kumimoji="0" lang="x-none" sz="40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endParaRPr>
              </a:p>
            </p:txBody>
          </p:sp>
        </mc:Choice>
        <mc:Fallback xmlns="">
          <p:sp>
            <p:nvSpPr>
              <p:cNvPr id="96" name="Title 1">
                <a:extLst>
                  <a:ext uri="{FF2B5EF4-FFF2-40B4-BE49-F238E27FC236}">
                    <a16:creationId xmlns:a16="http://schemas.microsoft.com/office/drawing/2014/main" id="{1E6EAB93-CA58-4C1E-9ED6-2D21E23DED7E}"/>
                  </a:ext>
                </a:extLst>
              </p:cNvPr>
              <p:cNvSpPr txBox="1">
                <a:spLocks noRot="1" noChangeAspect="1" noMove="1" noResize="1" noEditPoints="1" noAdjustHandles="1" noChangeArrowheads="1" noChangeShapeType="1" noTextEdit="1"/>
              </p:cNvSpPr>
              <p:nvPr/>
            </p:nvSpPr>
            <p:spPr bwMode="auto">
              <a:xfrm>
                <a:off x="6613698" y="4026438"/>
                <a:ext cx="2706220" cy="1277631"/>
              </a:xfrm>
              <a:prstGeom prst="rect">
                <a:avLst/>
              </a:prstGeom>
              <a:blipFill>
                <a:blip r:embed="rId2"/>
                <a:stretch>
                  <a:fillRect b="-198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VN">
                    <a:noFill/>
                  </a:rPr>
                  <a:t> </a:t>
                </a:r>
              </a:p>
            </p:txBody>
          </p:sp>
        </mc:Fallback>
      </mc:AlternateContent>
      <p:sp>
        <p:nvSpPr>
          <p:cNvPr id="97" name="Rectangle 7">
            <a:extLst>
              <a:ext uri="{FF2B5EF4-FFF2-40B4-BE49-F238E27FC236}">
                <a16:creationId xmlns="" xmlns:a16="http://schemas.microsoft.com/office/drawing/2014/main" id="{056C7444-A74E-4908-BA86-E3E0B2FCF01F}"/>
              </a:ext>
            </a:extLst>
          </p:cNvPr>
          <p:cNvSpPr>
            <a:spLocks noChangeArrowheads="1"/>
          </p:cNvSpPr>
          <p:nvPr/>
        </p:nvSpPr>
        <p:spPr bwMode="auto">
          <a:xfrm>
            <a:off x="6895557" y="4016362"/>
            <a:ext cx="2159385" cy="1322541"/>
          </a:xfrm>
          <a:prstGeom prst="rect">
            <a:avLst/>
          </a:prstGeom>
          <a:noFill/>
          <a:ln w="57150" cmpd="thinThick">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20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8" name="TextBox 97">
                <a:extLst>
                  <a:ext uri="{FF2B5EF4-FFF2-40B4-BE49-F238E27FC236}">
                    <a16:creationId xmlns="" xmlns:a16="http://schemas.microsoft.com/office/drawing/2014/main" id="{EAB28BCE-B4A0-4F04-B9F2-9C2FCDEE5754}"/>
                  </a:ext>
                </a:extLst>
              </p:cNvPr>
              <p:cNvSpPr txBox="1"/>
              <p:nvPr/>
            </p:nvSpPr>
            <p:spPr>
              <a:xfrm>
                <a:off x="3016348" y="2426630"/>
                <a:ext cx="1267348" cy="1430713"/>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altLang="vi-VN" sz="40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I = </a:t>
                </a:r>
                <a14:m>
                  <m:oMath xmlns:m="http://schemas.openxmlformats.org/officeDocument/2006/math">
                    <m:f>
                      <m:fPr>
                        <m:ctrlPr>
                          <a:rPr kumimoji="0" lang="vi-VN" altLang="vi-VN" sz="4000" b="0" i="1" u="none" strike="noStrike" kern="1200" cap="none" spc="0" normalizeH="0" baseline="0" noProof="0" smtClean="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40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m:t>U</m:t>
                        </m:r>
                      </m:num>
                      <m:den>
                        <m:r>
                          <m:rPr>
                            <m:nor/>
                          </m:rPr>
                          <a:rPr kumimoji="0" lang="en-US" altLang="vi-VN" sz="4000" b="0" i="0" u="none" strike="noStrike" kern="1200" cap="none" spc="0" normalizeH="0" baseline="0" noProof="0" dirty="0" smtClean="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m:t>R</m:t>
                        </m:r>
                      </m:den>
                    </m:f>
                  </m:oMath>
                </a14:m>
                <a:endParaRPr kumimoji="0" lang="en-US" sz="40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Arial"/>
                </a:endParaRPr>
              </a:p>
            </p:txBody>
          </p:sp>
        </mc:Choice>
        <mc:Fallback xmlns="">
          <p:sp>
            <p:nvSpPr>
              <p:cNvPr id="98" name="TextBox 97">
                <a:extLst>
                  <a:ext uri="{FF2B5EF4-FFF2-40B4-BE49-F238E27FC236}">
                    <a16:creationId xmlns:a16="http://schemas.microsoft.com/office/drawing/2014/main" id="{EAB28BCE-B4A0-4F04-B9F2-9C2FCDEE5754}"/>
                  </a:ext>
                </a:extLst>
              </p:cNvPr>
              <p:cNvSpPr txBox="1">
                <a:spLocks noRot="1" noChangeAspect="1" noMove="1" noResize="1" noEditPoints="1" noAdjustHandles="1" noChangeArrowheads="1" noChangeShapeType="1" noTextEdit="1"/>
              </p:cNvSpPr>
              <p:nvPr/>
            </p:nvSpPr>
            <p:spPr>
              <a:xfrm>
                <a:off x="3016348" y="2426630"/>
                <a:ext cx="1267348" cy="1430713"/>
              </a:xfrm>
              <a:prstGeom prst="rect">
                <a:avLst/>
              </a:prstGeom>
              <a:blipFill>
                <a:blip r:embed="rId3"/>
                <a:stretch>
                  <a:fillRect l="-16832" r="-5941" b="-7965"/>
                </a:stretch>
              </a:blipFill>
            </p:spPr>
            <p:txBody>
              <a:bodyPr/>
              <a:lstStyle/>
              <a:p>
                <a:r>
                  <a:rPr lang="en-VN">
                    <a:noFill/>
                  </a:rPr>
                  <a:t> </a:t>
                </a:r>
              </a:p>
            </p:txBody>
          </p:sp>
        </mc:Fallback>
      </mc:AlternateContent>
      <p:sp>
        <p:nvSpPr>
          <p:cNvPr id="2" name="Rectangle: Rounded Corners 1">
            <a:extLst>
              <a:ext uri="{FF2B5EF4-FFF2-40B4-BE49-F238E27FC236}">
                <a16:creationId xmlns="" xmlns:a16="http://schemas.microsoft.com/office/drawing/2014/main" id="{B309F601-9CB5-1325-6233-00B9E188B11E}"/>
              </a:ext>
            </a:extLst>
          </p:cNvPr>
          <p:cNvSpPr/>
          <p:nvPr/>
        </p:nvSpPr>
        <p:spPr>
          <a:xfrm>
            <a:off x="739802" y="378699"/>
            <a:ext cx="4779255" cy="46166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64D18083-0491-B3CE-6689-764B20277960}"/>
              </a:ext>
            </a:extLst>
          </p:cNvPr>
          <p:cNvSpPr txBox="1"/>
          <p:nvPr/>
        </p:nvSpPr>
        <p:spPr>
          <a:xfrm>
            <a:off x="963326" y="378698"/>
            <a:ext cx="53884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III.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Điện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trở</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Định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luật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Ohm</a:t>
            </a:r>
          </a:p>
        </p:txBody>
      </p:sp>
      <p:grpSp>
        <p:nvGrpSpPr>
          <p:cNvPr id="67" name="Group 66">
            <a:extLst>
              <a:ext uri="{FF2B5EF4-FFF2-40B4-BE49-F238E27FC236}">
                <a16:creationId xmlns="" xmlns:a16="http://schemas.microsoft.com/office/drawing/2014/main" id="{05B7951F-FFA6-F5A5-9266-23C237DE4D10}"/>
              </a:ext>
            </a:extLst>
          </p:cNvPr>
          <p:cNvGrpSpPr/>
          <p:nvPr/>
        </p:nvGrpSpPr>
        <p:grpSpPr>
          <a:xfrm>
            <a:off x="392032" y="401756"/>
            <a:ext cx="571295" cy="492443"/>
            <a:chOff x="5033118" y="2269604"/>
            <a:chExt cx="1127406" cy="971798"/>
          </a:xfrm>
        </p:grpSpPr>
        <p:sp>
          <p:nvSpPr>
            <p:cNvPr id="68" name="Google Shape;2992;p59">
              <a:extLst>
                <a:ext uri="{FF2B5EF4-FFF2-40B4-BE49-F238E27FC236}">
                  <a16:creationId xmlns="" xmlns:a16="http://schemas.microsoft.com/office/drawing/2014/main" id="{33B28E03-C49C-B032-87A3-83376CD57D03}"/>
                </a:ext>
              </a:extLst>
            </p:cNvPr>
            <p:cNvSpPr/>
            <p:nvPr/>
          </p:nvSpPr>
          <p:spPr>
            <a:xfrm rot="15472792">
              <a:off x="5110922" y="2191800"/>
              <a:ext cx="971798" cy="1127406"/>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FFB3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9" name="Picture 6" descr="Biểu tượng miễn phí plugin">
              <a:extLst>
                <a:ext uri="{FF2B5EF4-FFF2-40B4-BE49-F238E27FC236}">
                  <a16:creationId xmlns="" xmlns:a16="http://schemas.microsoft.com/office/drawing/2014/main" id="{1E93690F-FC80-ECBE-949A-CF133D24AD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2200" y="2456578"/>
              <a:ext cx="621080" cy="6210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373676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checkerboard(across)">
                                      <p:cBhvr>
                                        <p:cTn id="12" dur="500"/>
                                        <p:tgtEl>
                                          <p:spTgt spid="92"/>
                                        </p:tgtEl>
                                      </p:cBhvr>
                                    </p:animEffect>
                                  </p:childTnLst>
                                </p:cTn>
                              </p:par>
                            </p:childTnLst>
                          </p:cTn>
                        </p:par>
                        <p:par>
                          <p:cTn id="13" fill="hold">
                            <p:stCondLst>
                              <p:cond delay="500"/>
                            </p:stCondLst>
                            <p:childTnLst>
                              <p:par>
                                <p:cTn id="14" presetID="22" presetClass="entr" presetSubtype="8" fill="hold" grpId="0" nodeType="afterEffect">
                                  <p:stCondLst>
                                    <p:cond delay="0"/>
                                  </p:stCondLst>
                                  <p:iterate type="lt">
                                    <p:tmPct val="5000"/>
                                  </p:iterate>
                                  <p:childTnLst>
                                    <p:set>
                                      <p:cBhvr>
                                        <p:cTn id="15" dur="1" fill="hold">
                                          <p:stCondLst>
                                            <p:cond delay="0"/>
                                          </p:stCondLst>
                                        </p:cTn>
                                        <p:tgtEl>
                                          <p:spTgt spid="98"/>
                                        </p:tgtEl>
                                        <p:attrNameLst>
                                          <p:attrName>style.visibility</p:attrName>
                                        </p:attrNameLst>
                                      </p:cBhvr>
                                      <p:to>
                                        <p:strVal val="visible"/>
                                      </p:to>
                                    </p:set>
                                    <p:animEffect transition="in" filter="wipe(left)">
                                      <p:cBhvr>
                                        <p:cTn id="16" dur="500"/>
                                        <p:tgtEl>
                                          <p:spTgt spid="9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93"/>
                                        </p:tgtEl>
                                        <p:attrNameLst>
                                          <p:attrName>style.visibility</p:attrName>
                                        </p:attrNameLst>
                                      </p:cBhvr>
                                      <p:to>
                                        <p:strVal val="visible"/>
                                      </p:to>
                                    </p:set>
                                    <p:animEffect transition="in" filter="dissolve">
                                      <p:cBhvr>
                                        <p:cTn id="21" dur="500"/>
                                        <p:tgtEl>
                                          <p:spTgt spid="93"/>
                                        </p:tgtEl>
                                      </p:cBhvr>
                                    </p:animEffect>
                                  </p:childTnLst>
                                </p:cTn>
                              </p:par>
                            </p:childTnLst>
                          </p:cTn>
                        </p:par>
                        <p:par>
                          <p:cTn id="22" fill="hold">
                            <p:stCondLst>
                              <p:cond delay="500"/>
                            </p:stCondLst>
                            <p:childTnLst>
                              <p:par>
                                <p:cTn id="23" presetID="5" presetClass="entr" presetSubtype="10" fill="hold" grpId="0" nodeType="after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checkerboard(across)">
                                      <p:cBhvr>
                                        <p:cTn id="25" dur="500"/>
                                        <p:tgtEl>
                                          <p:spTgt spid="9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wipe(left)">
                                      <p:cBhvr>
                                        <p:cTn id="30" dur="500"/>
                                        <p:tgtEl>
                                          <p:spTgt spid="89"/>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95"/>
                                        </p:tgtEl>
                                        <p:attrNameLst>
                                          <p:attrName>style.visibility</p:attrName>
                                        </p:attrNameLst>
                                      </p:cBhvr>
                                      <p:to>
                                        <p:strVal val="visible"/>
                                      </p:to>
                                    </p:set>
                                    <p:animEffect transition="in" filter="dissolve">
                                      <p:cBhvr>
                                        <p:cTn id="35" dur="500"/>
                                        <p:tgtEl>
                                          <p:spTgt spid="95"/>
                                        </p:tgtEl>
                                      </p:cBhvr>
                                    </p:animEffect>
                                  </p:childTnLst>
                                </p:cTn>
                              </p:par>
                            </p:childTnLst>
                          </p:cTn>
                        </p:par>
                        <p:par>
                          <p:cTn id="36" fill="hold">
                            <p:stCondLst>
                              <p:cond delay="500"/>
                            </p:stCondLst>
                            <p:childTnLst>
                              <p:par>
                                <p:cTn id="37" presetID="9" presetClass="entr" presetSubtype="0" fill="hold" grpId="0" nodeType="after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dissolve">
                                      <p:cBhvr>
                                        <p:cTn id="39" dur="500"/>
                                        <p:tgtEl>
                                          <p:spTgt spid="9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96"/>
                                        </p:tgtEl>
                                        <p:attrNameLst>
                                          <p:attrName>style.visibility</p:attrName>
                                        </p:attrNameLst>
                                      </p:cBhvr>
                                      <p:to>
                                        <p:strVal val="visible"/>
                                      </p:to>
                                    </p:set>
                                    <p:animEffect transition="in" filter="wipe(left)">
                                      <p:cBhvr>
                                        <p:cTn id="44"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2" grpId="0" animBg="1"/>
      <p:bldP spid="93" grpId="0" animBg="1"/>
      <p:bldP spid="94" grpId="0" animBg="1"/>
      <p:bldP spid="95" grpId="0" animBg="1"/>
      <p:bldP spid="96" grpId="0"/>
      <p:bldP spid="97" grpId="0" animBg="1"/>
      <p:bldP spid="9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1D2BDAAC-361A-53C1-B685-1EB1E9082E2E}"/>
              </a:ext>
            </a:extLst>
          </p:cNvPr>
          <p:cNvSpPr/>
          <p:nvPr/>
        </p:nvSpPr>
        <p:spPr>
          <a:xfrm>
            <a:off x="2721379" y="1252873"/>
            <a:ext cx="9084800" cy="3824929"/>
          </a:xfrm>
          <a:prstGeom prst="roundRect">
            <a:avLst/>
          </a:prstGeom>
          <a:noFill/>
          <a:ln w="38100">
            <a:solidFill>
              <a:srgbClr val="00A1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16D457CB-7F0D-9B2F-7B44-FEFF571C0E7F}"/>
              </a:ext>
            </a:extLst>
          </p:cNvPr>
          <p:cNvPicPr>
            <a:picLocks noChangeAspect="1"/>
          </p:cNvPicPr>
          <p:nvPr/>
        </p:nvPicPr>
        <p:blipFill>
          <a:blip r:embed="rId2"/>
          <a:stretch>
            <a:fillRect/>
          </a:stretch>
        </p:blipFill>
        <p:spPr>
          <a:xfrm>
            <a:off x="43412" y="3004168"/>
            <a:ext cx="3499136" cy="3692662"/>
          </a:xfrm>
          <a:prstGeom prst="rect">
            <a:avLst/>
          </a:prstGeom>
        </p:spPr>
      </p:pic>
      <p:sp>
        <p:nvSpPr>
          <p:cNvPr id="4" name="Google Shape;1924;p44">
            <a:extLst>
              <a:ext uri="{FF2B5EF4-FFF2-40B4-BE49-F238E27FC236}">
                <a16:creationId xmlns="" xmlns:a16="http://schemas.microsoft.com/office/drawing/2014/main" id="{99FF7E5E-8D30-7918-A75F-C72F7F585FDD}"/>
              </a:ext>
            </a:extLst>
          </p:cNvPr>
          <p:cNvSpPr txBox="1">
            <a:spLocks/>
          </p:cNvSpPr>
          <p:nvPr/>
        </p:nvSpPr>
        <p:spPr>
          <a:xfrm>
            <a:off x="3542548" y="1707482"/>
            <a:ext cx="8113158" cy="2915713"/>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defTabSz="1219170">
              <a:lnSpc>
                <a:spcPct val="150000"/>
              </a:lnSpc>
              <a:spcBef>
                <a:spcPts val="0"/>
              </a:spcBef>
              <a:spcAft>
                <a:spcPts val="0"/>
              </a:spcAft>
              <a:buClr>
                <a:srgbClr val="212121"/>
              </a:buClr>
              <a:buSzPts val="1400"/>
              <a:buFont typeface="Montserrat"/>
              <a:buNone/>
              <a:defRPr sz="3000" b="1"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latin typeface="Times New Roman" panose="02020603050405020304" pitchFamily="18" charset="0"/>
                <a:cs typeface="Times New Roman" panose="02020603050405020304" pitchFamily="18" charset="0"/>
              </a:rPr>
              <a:t>Một bóng đèn xe máy lúc thắp sáng có điện trở 12Ω và cường độ dòng điện đi qua dây tóc bóng đèn là 0,5A. Tính hiệu điện thế giữa hai đầu dây tóc bóng đèn khi đó.</a:t>
            </a:r>
            <a:endParaRPr lang="en-US"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 xmlns:a16="http://schemas.microsoft.com/office/drawing/2014/main" id="{84743FA7-6D7C-415F-95B9-418E0B11D120}"/>
              </a:ext>
            </a:extLst>
          </p:cNvPr>
          <p:cNvSpPr/>
          <p:nvPr/>
        </p:nvSpPr>
        <p:spPr>
          <a:xfrm>
            <a:off x="655984" y="120757"/>
            <a:ext cx="2886564" cy="46166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DEF1CF15-CA91-4310-AAC2-E5F378880716}"/>
              </a:ext>
            </a:extLst>
          </p:cNvPr>
          <p:cNvSpPr txBox="1"/>
          <p:nvPr/>
        </p:nvSpPr>
        <p:spPr>
          <a:xfrm>
            <a:off x="879509" y="120756"/>
            <a:ext cx="27811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III.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Định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luật</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Ohm</a:t>
            </a:r>
          </a:p>
        </p:txBody>
      </p:sp>
      <p:grpSp>
        <p:nvGrpSpPr>
          <p:cNvPr id="10" name="Group 9">
            <a:extLst>
              <a:ext uri="{FF2B5EF4-FFF2-40B4-BE49-F238E27FC236}">
                <a16:creationId xmlns="" xmlns:a16="http://schemas.microsoft.com/office/drawing/2014/main" id="{CAA7DA76-C369-483F-BBA6-B4AC6BE1513C}"/>
              </a:ext>
            </a:extLst>
          </p:cNvPr>
          <p:cNvGrpSpPr/>
          <p:nvPr/>
        </p:nvGrpSpPr>
        <p:grpSpPr>
          <a:xfrm>
            <a:off x="308213" y="143814"/>
            <a:ext cx="571295" cy="492443"/>
            <a:chOff x="5033118" y="2269604"/>
            <a:chExt cx="1127406" cy="971798"/>
          </a:xfrm>
        </p:grpSpPr>
        <p:sp>
          <p:nvSpPr>
            <p:cNvPr id="11" name="Google Shape;2992;p59">
              <a:extLst>
                <a:ext uri="{FF2B5EF4-FFF2-40B4-BE49-F238E27FC236}">
                  <a16:creationId xmlns="" xmlns:a16="http://schemas.microsoft.com/office/drawing/2014/main" id="{628A9032-85BD-4BDA-BD97-2E21E41EB4B4}"/>
                </a:ext>
              </a:extLst>
            </p:cNvPr>
            <p:cNvSpPr/>
            <p:nvPr/>
          </p:nvSpPr>
          <p:spPr>
            <a:xfrm rot="15472792">
              <a:off x="5110922" y="2191800"/>
              <a:ext cx="971798" cy="1127406"/>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FFB3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2" name="Picture 6" descr="Biểu tượng miễn phí plugin">
              <a:extLst>
                <a:ext uri="{FF2B5EF4-FFF2-40B4-BE49-F238E27FC236}">
                  <a16:creationId xmlns="" xmlns:a16="http://schemas.microsoft.com/office/drawing/2014/main" id="{A1F1A179-25C8-4C32-8887-F57EED3C48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2200" y="2456578"/>
              <a:ext cx="621080" cy="6210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358514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1D2BDAAC-361A-53C1-B685-1EB1E9082E2E}"/>
              </a:ext>
            </a:extLst>
          </p:cNvPr>
          <p:cNvSpPr/>
          <p:nvPr/>
        </p:nvSpPr>
        <p:spPr>
          <a:xfrm>
            <a:off x="879348" y="1014984"/>
            <a:ext cx="10433303" cy="3832714"/>
          </a:xfrm>
          <a:prstGeom prst="roundRect">
            <a:avLst/>
          </a:prstGeom>
          <a:solidFill>
            <a:srgbClr val="FFE393">
              <a:alpha val="3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Google Shape;1924;p44">
            <a:extLst>
              <a:ext uri="{FF2B5EF4-FFF2-40B4-BE49-F238E27FC236}">
                <a16:creationId xmlns="" xmlns:a16="http://schemas.microsoft.com/office/drawing/2014/main" id="{99FF7E5E-8D30-7918-A75F-C72F7F585FDD}"/>
              </a:ext>
            </a:extLst>
          </p:cNvPr>
          <p:cNvSpPr txBox="1">
            <a:spLocks/>
          </p:cNvSpPr>
          <p:nvPr/>
        </p:nvSpPr>
        <p:spPr>
          <a:xfrm>
            <a:off x="1724629" y="1889058"/>
            <a:ext cx="9406802" cy="1968715"/>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50000"/>
              </a:lnSpc>
            </a:pPr>
            <a:r>
              <a:rPr lang="en-US" sz="3600" dirty="0">
                <a:latin typeface="Times New Roman" panose="02020603050405020304" pitchFamily="18" charset="0"/>
                <a:cs typeface="Times New Roman" panose="02020603050405020304" pitchFamily="18" charset="0"/>
              </a:rPr>
              <a:t>H</a:t>
            </a:r>
            <a:r>
              <a:rPr lang="vi-VN" sz="3600" dirty="0">
                <a:latin typeface="Times New Roman" panose="02020603050405020304" pitchFamily="18" charset="0"/>
                <a:cs typeface="Times New Roman" panose="02020603050405020304" pitchFamily="18" charset="0"/>
              </a:rPr>
              <a:t>iệu điện thế giữa hai đầu dây tóc bóng đèn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p>
          <a:p>
            <a:pPr algn="ctr">
              <a:lnSpc>
                <a:spcPct val="150000"/>
              </a:lnSpc>
            </a:pPr>
            <a:r>
              <a:rPr lang="en-US" sz="3600" dirty="0">
                <a:solidFill>
                  <a:schemeClr val="tx1">
                    <a:lumMod val="85000"/>
                    <a:lumOff val="15000"/>
                  </a:schemeClr>
                </a:solidFill>
                <a:latin typeface="Times New Roman" panose="02020603050405020304" pitchFamily="18" charset="0"/>
                <a:cs typeface="Times New Roman" panose="02020603050405020304" pitchFamily="18" charset="0"/>
              </a:rPr>
              <a:t>U = I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x</a:t>
            </a:r>
            <a:r>
              <a:rPr lang="en-US" sz="3600" dirty="0">
                <a:solidFill>
                  <a:schemeClr val="tx1">
                    <a:lumMod val="85000"/>
                    <a:lumOff val="15000"/>
                  </a:schemeClr>
                </a:solidFill>
                <a:latin typeface="Times New Roman" panose="02020603050405020304" pitchFamily="18" charset="0"/>
                <a:cs typeface="Times New Roman" panose="02020603050405020304" pitchFamily="18" charset="0"/>
              </a:rPr>
              <a:t> R = 0,5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x</a:t>
            </a:r>
            <a:r>
              <a:rPr lang="en-US" sz="3600" dirty="0">
                <a:solidFill>
                  <a:schemeClr val="tx1">
                    <a:lumMod val="85000"/>
                    <a:lumOff val="15000"/>
                  </a:schemeClr>
                </a:solidFill>
                <a:latin typeface="Times New Roman" panose="02020603050405020304" pitchFamily="18" charset="0"/>
                <a:cs typeface="Times New Roman" panose="02020603050405020304" pitchFamily="18" charset="0"/>
              </a:rPr>
              <a:t> 12 = 6V</a:t>
            </a:r>
            <a:endParaRPr lang="x-none" sz="36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8516B3E7-F855-4A4F-3AFC-BD56C25FAD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594" y="2708429"/>
            <a:ext cx="3832714" cy="3832714"/>
          </a:xfrm>
          <a:prstGeom prst="rect">
            <a:avLst/>
          </a:prstGeom>
        </p:spPr>
      </p:pic>
      <p:sp>
        <p:nvSpPr>
          <p:cNvPr id="7" name="Rectangle: Rounded Corners 6">
            <a:extLst>
              <a:ext uri="{FF2B5EF4-FFF2-40B4-BE49-F238E27FC236}">
                <a16:creationId xmlns="" xmlns:a16="http://schemas.microsoft.com/office/drawing/2014/main" id="{B233DDDB-4B98-4451-8980-F0C15EC0C171}"/>
              </a:ext>
            </a:extLst>
          </p:cNvPr>
          <p:cNvSpPr/>
          <p:nvPr/>
        </p:nvSpPr>
        <p:spPr>
          <a:xfrm>
            <a:off x="655984" y="120757"/>
            <a:ext cx="2962848" cy="46166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E06B08C1-8846-4C71-8A25-83600CD03603}"/>
              </a:ext>
            </a:extLst>
          </p:cNvPr>
          <p:cNvSpPr txBox="1"/>
          <p:nvPr/>
        </p:nvSpPr>
        <p:spPr>
          <a:xfrm>
            <a:off x="879509" y="120756"/>
            <a:ext cx="29628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III.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Định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luật</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Ohm</a:t>
            </a:r>
          </a:p>
        </p:txBody>
      </p:sp>
      <p:grpSp>
        <p:nvGrpSpPr>
          <p:cNvPr id="9" name="Group 8">
            <a:extLst>
              <a:ext uri="{FF2B5EF4-FFF2-40B4-BE49-F238E27FC236}">
                <a16:creationId xmlns="" xmlns:a16="http://schemas.microsoft.com/office/drawing/2014/main" id="{00D57238-B5B1-47C5-A7ED-A0CD1E98B66E}"/>
              </a:ext>
            </a:extLst>
          </p:cNvPr>
          <p:cNvGrpSpPr/>
          <p:nvPr/>
        </p:nvGrpSpPr>
        <p:grpSpPr>
          <a:xfrm>
            <a:off x="308213" y="143814"/>
            <a:ext cx="571295" cy="492443"/>
            <a:chOff x="5033118" y="2269604"/>
            <a:chExt cx="1127406" cy="971798"/>
          </a:xfrm>
        </p:grpSpPr>
        <p:sp>
          <p:nvSpPr>
            <p:cNvPr id="10" name="Google Shape;2992;p59">
              <a:extLst>
                <a:ext uri="{FF2B5EF4-FFF2-40B4-BE49-F238E27FC236}">
                  <a16:creationId xmlns="" xmlns:a16="http://schemas.microsoft.com/office/drawing/2014/main" id="{A1CA4E89-613E-4777-8543-68AFFA62032C}"/>
                </a:ext>
              </a:extLst>
            </p:cNvPr>
            <p:cNvSpPr/>
            <p:nvPr/>
          </p:nvSpPr>
          <p:spPr>
            <a:xfrm rot="15472792">
              <a:off x="5110922" y="2191800"/>
              <a:ext cx="971798" cy="1127406"/>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FFB3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1" name="Picture 6" descr="Biểu tượng miễn phí plugin">
              <a:extLst>
                <a:ext uri="{FF2B5EF4-FFF2-40B4-BE49-F238E27FC236}">
                  <a16:creationId xmlns="" xmlns:a16="http://schemas.microsoft.com/office/drawing/2014/main" id="{5BFB0129-1798-4BFB-9148-6186F5B7B5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2200" y="2456578"/>
              <a:ext cx="621080" cy="6210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797065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iterate type="lt">
                                    <p:tmPct val="3000"/>
                                  </p:iterate>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1D2BDAAC-361A-53C1-B685-1EB1E9082E2E}"/>
              </a:ext>
            </a:extLst>
          </p:cNvPr>
          <p:cNvSpPr/>
          <p:nvPr/>
        </p:nvSpPr>
        <p:spPr>
          <a:xfrm>
            <a:off x="1969023" y="922481"/>
            <a:ext cx="9919565" cy="4727448"/>
          </a:xfrm>
          <a:prstGeom prst="roundRect">
            <a:avLst/>
          </a:prstGeom>
          <a:noFill/>
          <a:ln w="38100">
            <a:solidFill>
              <a:srgbClr val="00A1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16D457CB-7F0D-9B2F-7B44-FEFF571C0E7F}"/>
              </a:ext>
            </a:extLst>
          </p:cNvPr>
          <p:cNvPicPr>
            <a:picLocks noChangeAspect="1"/>
          </p:cNvPicPr>
          <p:nvPr/>
        </p:nvPicPr>
        <p:blipFill>
          <a:blip r:embed="rId2"/>
          <a:stretch>
            <a:fillRect/>
          </a:stretch>
        </p:blipFill>
        <p:spPr>
          <a:xfrm>
            <a:off x="-12706" y="3165338"/>
            <a:ext cx="3499136" cy="3692662"/>
          </a:xfrm>
          <a:prstGeom prst="rect">
            <a:avLst/>
          </a:prstGeom>
        </p:spPr>
      </p:pic>
      <p:sp>
        <p:nvSpPr>
          <p:cNvPr id="4" name="Google Shape;1924;p44">
            <a:extLst>
              <a:ext uri="{FF2B5EF4-FFF2-40B4-BE49-F238E27FC236}">
                <a16:creationId xmlns="" xmlns:a16="http://schemas.microsoft.com/office/drawing/2014/main" id="{99FF7E5E-8D30-7918-A75F-C72F7F585FDD}"/>
              </a:ext>
            </a:extLst>
          </p:cNvPr>
          <p:cNvSpPr txBox="1">
            <a:spLocks/>
          </p:cNvSpPr>
          <p:nvPr/>
        </p:nvSpPr>
        <p:spPr>
          <a:xfrm>
            <a:off x="3311053" y="1828349"/>
            <a:ext cx="8219307" cy="2915713"/>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50000"/>
              </a:lnSpc>
            </a:pPr>
            <a:r>
              <a:rPr lang="vi-VN" sz="3000" b="1" dirty="0">
                <a:latin typeface="Times New Roman" panose="02020603050405020304" pitchFamily="18" charset="0"/>
                <a:cs typeface="Times New Roman" panose="02020603050405020304" pitchFamily="18" charset="0"/>
              </a:rPr>
              <a:t>Khi hiệu điện thế giữa hai đầu một đoạn mạch là 2 V thì cường độ dòng điện đi qua là 0,4 A. Hỏi hiệu điện thế phải bằng bao nhiêu để cường độ dòng điện đi qua đoạn mạch là 0,8 A?</a:t>
            </a:r>
            <a:endParaRPr lang="en-US" sz="3000" b="1"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6F73255E-65ED-42DA-A7EF-1753A7305338}"/>
              </a:ext>
            </a:extLst>
          </p:cNvPr>
          <p:cNvSpPr/>
          <p:nvPr/>
        </p:nvSpPr>
        <p:spPr>
          <a:xfrm>
            <a:off x="655984" y="120757"/>
            <a:ext cx="2793272" cy="46166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 xmlns:a16="http://schemas.microsoft.com/office/drawing/2014/main" id="{EA2E0223-A5F0-415C-AD8D-FE3AF95490A9}"/>
              </a:ext>
            </a:extLst>
          </p:cNvPr>
          <p:cNvSpPr txBox="1"/>
          <p:nvPr/>
        </p:nvSpPr>
        <p:spPr>
          <a:xfrm>
            <a:off x="879509" y="120756"/>
            <a:ext cx="27811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III.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Định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luật</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Ohm</a:t>
            </a:r>
          </a:p>
        </p:txBody>
      </p:sp>
      <p:grpSp>
        <p:nvGrpSpPr>
          <p:cNvPr id="8" name="Group 7">
            <a:extLst>
              <a:ext uri="{FF2B5EF4-FFF2-40B4-BE49-F238E27FC236}">
                <a16:creationId xmlns="" xmlns:a16="http://schemas.microsoft.com/office/drawing/2014/main" id="{EEB876A3-0FF3-441E-9910-082FE16B1DAF}"/>
              </a:ext>
            </a:extLst>
          </p:cNvPr>
          <p:cNvGrpSpPr/>
          <p:nvPr/>
        </p:nvGrpSpPr>
        <p:grpSpPr>
          <a:xfrm>
            <a:off x="308213" y="143814"/>
            <a:ext cx="571295" cy="492443"/>
            <a:chOff x="5033118" y="2269604"/>
            <a:chExt cx="1127406" cy="971798"/>
          </a:xfrm>
        </p:grpSpPr>
        <p:sp>
          <p:nvSpPr>
            <p:cNvPr id="9" name="Google Shape;2992;p59">
              <a:extLst>
                <a:ext uri="{FF2B5EF4-FFF2-40B4-BE49-F238E27FC236}">
                  <a16:creationId xmlns="" xmlns:a16="http://schemas.microsoft.com/office/drawing/2014/main" id="{03A59F4E-03FE-4C2B-9AFD-77BE93E97C1D}"/>
                </a:ext>
              </a:extLst>
            </p:cNvPr>
            <p:cNvSpPr/>
            <p:nvPr/>
          </p:nvSpPr>
          <p:spPr>
            <a:xfrm rot="15472792">
              <a:off x="5110922" y="2191800"/>
              <a:ext cx="971798" cy="1127406"/>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FFB3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6" descr="Biểu tượng miễn phí plugin">
              <a:extLst>
                <a:ext uri="{FF2B5EF4-FFF2-40B4-BE49-F238E27FC236}">
                  <a16:creationId xmlns="" xmlns:a16="http://schemas.microsoft.com/office/drawing/2014/main" id="{FCBA6A92-CD28-4739-96F7-8E03395AF8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2200" y="2456578"/>
              <a:ext cx="621080" cy="6210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806213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1D2BDAAC-361A-53C1-B685-1EB1E9082E2E}"/>
              </a:ext>
            </a:extLst>
          </p:cNvPr>
          <p:cNvSpPr/>
          <p:nvPr/>
        </p:nvSpPr>
        <p:spPr>
          <a:xfrm>
            <a:off x="1550680" y="942190"/>
            <a:ext cx="10433303" cy="5129784"/>
          </a:xfrm>
          <a:prstGeom prst="roundRect">
            <a:avLst/>
          </a:prstGeom>
          <a:solidFill>
            <a:srgbClr val="FFE393">
              <a:alpha val="3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Google Shape;1924;p44">
                <a:extLst>
                  <a:ext uri="{FF2B5EF4-FFF2-40B4-BE49-F238E27FC236}">
                    <a16:creationId xmlns="" xmlns:a16="http://schemas.microsoft.com/office/drawing/2014/main" id="{99FF7E5E-8D30-7918-A75F-C72F7F585FDD}"/>
                  </a:ext>
                </a:extLst>
              </p:cNvPr>
              <p:cNvSpPr txBox="1">
                <a:spLocks/>
              </p:cNvSpPr>
              <p:nvPr/>
            </p:nvSpPr>
            <p:spPr>
              <a:xfrm>
                <a:off x="2977035" y="1252155"/>
                <a:ext cx="9214965" cy="4171284"/>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50000"/>
                  </a:lnSpc>
                </a:pPr>
                <a:r>
                  <a:rPr lang="vi-VN" sz="3600" dirty="0">
                    <a:latin typeface="Times New Roman" panose="02020603050405020304" pitchFamily="18" charset="0"/>
                    <a:cs typeface="Times New Roman" panose="02020603050405020304" pitchFamily="18" charset="0"/>
                  </a:rPr>
                  <a:t>Hiệu điện thế giữa hai đầu một đoạn mạc</a:t>
                </a:r>
                <a:r>
                  <a:rPr lang="en-US" sz="3600" dirty="0">
                    <a:latin typeface="Times New Roman" panose="02020603050405020304" pitchFamily="18" charset="0"/>
                    <a:cs typeface="Times New Roman" panose="02020603050405020304" pitchFamily="18" charset="0"/>
                  </a:rPr>
                  <a:t>h</a:t>
                </a:r>
                <a:r>
                  <a:rPr lang="vi-VN"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 </a:t>
                </a:r>
              </a:p>
              <a:p>
                <a:pPr algn="ctr">
                  <a:lnSpc>
                    <a:spcPct val="150000"/>
                  </a:lnSpc>
                </a:pPr>
                <a:r>
                  <a:rPr lang="x-none" sz="3600" dirty="0">
                    <a:solidFill>
                      <a:schemeClr val="tx1">
                        <a:lumMod val="85000"/>
                        <a:lumOff val="15000"/>
                      </a:schemeClr>
                    </a:solidFill>
                    <a:latin typeface="Times New Roman" panose="02020603050405020304" pitchFamily="18" charset="0"/>
                    <a:cs typeface="Times New Roman" panose="02020603050405020304" pitchFamily="18" charset="0"/>
                  </a:rPr>
                  <a:t>R</a:t>
                </a:r>
                <a:r>
                  <a:rPr lang="en-US" sz="3600" baseline="-25000" dirty="0">
                    <a:solidFill>
                      <a:schemeClr val="tx1">
                        <a:lumMod val="85000"/>
                        <a:lumOff val="15000"/>
                      </a:schemeClr>
                    </a:solidFill>
                    <a:latin typeface="Times New Roman" panose="02020603050405020304" pitchFamily="18" charset="0"/>
                    <a:cs typeface="Times New Roman" panose="02020603050405020304" pitchFamily="18" charset="0"/>
                  </a:rPr>
                  <a:t>1</a:t>
                </a:r>
                <a:r>
                  <a:rPr lang="x-none" sz="36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600" dirty="0">
                    <a:solidFill>
                      <a:schemeClr val="tx1">
                        <a:lumMod val="85000"/>
                        <a:lumOff val="15000"/>
                      </a:schemeClr>
                    </a:solidFill>
                    <a:latin typeface="Times New Roman" panose="02020603050405020304" pitchFamily="18" charset="0"/>
                    <a:cs typeface="Times New Roman" panose="02020603050405020304" pitchFamily="18" charset="0"/>
                  </a:rPr>
                  <a:t> </a:t>
                </a:r>
                <a14:m>
                  <m:oMath xmlns:m="http://schemas.openxmlformats.org/officeDocument/2006/math">
                    <m:f>
                      <m:fPr>
                        <m:ctrlPr>
                          <a:rPr lang="x-none" sz="3600" i="1">
                            <a:solidFill>
                              <a:schemeClr val="tx1">
                                <a:lumMod val="85000"/>
                                <a:lumOff val="15000"/>
                              </a:schemeClr>
                            </a:solidFill>
                            <a:latin typeface="Cambria Math" panose="02040503050406030204" pitchFamily="18" charset="0"/>
                            <a:cs typeface="Times New Roman" panose="02020603050405020304" pitchFamily="18" charset="0"/>
                          </a:rPr>
                        </m:ctrlPr>
                      </m:fPr>
                      <m:num>
                        <m:r>
                          <m:rPr>
                            <m:nor/>
                          </m:rPr>
                          <a:rPr lang="en-US" sz="3600" b="0" i="0" smtClean="0">
                            <a:solidFill>
                              <a:schemeClr val="tx1">
                                <a:lumMod val="85000"/>
                                <a:lumOff val="15000"/>
                              </a:schemeClr>
                            </a:solidFill>
                            <a:latin typeface="Times New Roman" panose="02020603050405020304" pitchFamily="18" charset="0"/>
                            <a:cs typeface="Times New Roman" panose="02020603050405020304" pitchFamily="18" charset="0"/>
                          </a:rPr>
                          <m:t>U</m:t>
                        </m:r>
                        <m:r>
                          <m:rPr>
                            <m:nor/>
                          </m:rPr>
                          <a:rPr lang="en-US" sz="3600" baseline="-25000" dirty="0" smtClean="0">
                            <a:latin typeface="Times New Roman" panose="02020603050405020304" pitchFamily="18" charset="0"/>
                            <a:cs typeface="Times New Roman" panose="02020603050405020304" pitchFamily="18" charset="0"/>
                          </a:rPr>
                          <m:t>1</m:t>
                        </m:r>
                      </m:num>
                      <m:den>
                        <m:r>
                          <m:rPr>
                            <m:nor/>
                          </m:rPr>
                          <a:rPr lang="en-US" sz="3600" dirty="0">
                            <a:latin typeface="Times New Roman" panose="02020603050405020304" pitchFamily="18" charset="0"/>
                            <a:cs typeface="Times New Roman" panose="02020603050405020304" pitchFamily="18" charset="0"/>
                          </a:rPr>
                          <m:t>I</m:t>
                        </m:r>
                        <m:r>
                          <m:rPr>
                            <m:nor/>
                          </m:rPr>
                          <a:rPr lang="en-US" sz="3600" baseline="-25000" dirty="0">
                            <a:latin typeface="Times New Roman" panose="02020603050405020304" pitchFamily="18" charset="0"/>
                            <a:cs typeface="Times New Roman" panose="02020603050405020304" pitchFamily="18" charset="0"/>
                          </a:rPr>
                          <m:t>1 </m:t>
                        </m:r>
                      </m:den>
                    </m:f>
                  </m:oMath>
                </a14:m>
                <a:r>
                  <a:rPr lang="en-US" sz="36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x-none" sz="3600" dirty="0">
                    <a:solidFill>
                      <a:schemeClr val="tx1">
                        <a:lumMod val="85000"/>
                        <a:lumOff val="15000"/>
                      </a:schemeClr>
                    </a:solidFill>
                    <a:latin typeface="Times New Roman" panose="02020603050405020304" pitchFamily="18" charset="0"/>
                    <a:cs typeface="Times New Roman" panose="02020603050405020304" pitchFamily="18" charset="0"/>
                  </a:rPr>
                  <a:t>R</a:t>
                </a:r>
                <a:r>
                  <a:rPr lang="en-US" sz="3600" baseline="-25000" dirty="0">
                    <a:solidFill>
                      <a:schemeClr val="tx1">
                        <a:lumMod val="85000"/>
                        <a:lumOff val="15000"/>
                      </a:schemeClr>
                    </a:solidFill>
                    <a:latin typeface="Times New Roman" panose="02020603050405020304" pitchFamily="18" charset="0"/>
                    <a:cs typeface="Times New Roman" panose="02020603050405020304" pitchFamily="18" charset="0"/>
                  </a:rPr>
                  <a:t>2</a:t>
                </a:r>
                <a:r>
                  <a:rPr lang="x-none" sz="36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600" dirty="0">
                    <a:solidFill>
                      <a:schemeClr val="tx1">
                        <a:lumMod val="85000"/>
                        <a:lumOff val="15000"/>
                      </a:schemeClr>
                    </a:solidFill>
                    <a:latin typeface="Times New Roman" panose="02020603050405020304" pitchFamily="18" charset="0"/>
                    <a:cs typeface="Times New Roman" panose="02020603050405020304" pitchFamily="18" charset="0"/>
                  </a:rPr>
                  <a:t> </a:t>
                </a:r>
                <a14:m>
                  <m:oMath xmlns:m="http://schemas.openxmlformats.org/officeDocument/2006/math">
                    <m:f>
                      <m:fPr>
                        <m:ctrlPr>
                          <a:rPr lang="x-none" sz="3600" i="1">
                            <a:solidFill>
                              <a:schemeClr val="tx1">
                                <a:lumMod val="85000"/>
                                <a:lumOff val="15000"/>
                              </a:schemeClr>
                            </a:solidFill>
                            <a:latin typeface="Cambria Math" panose="02040503050406030204" pitchFamily="18" charset="0"/>
                            <a:cs typeface="Times New Roman" panose="02020603050405020304" pitchFamily="18" charset="0"/>
                          </a:rPr>
                        </m:ctrlPr>
                      </m:fPr>
                      <m:num>
                        <m:r>
                          <m:rPr>
                            <m:nor/>
                          </m:rPr>
                          <a:rPr lang="en-US" sz="3600">
                            <a:solidFill>
                              <a:schemeClr val="tx1">
                                <a:lumMod val="85000"/>
                                <a:lumOff val="15000"/>
                              </a:schemeClr>
                            </a:solidFill>
                            <a:latin typeface="Times New Roman" panose="02020603050405020304" pitchFamily="18" charset="0"/>
                            <a:cs typeface="Times New Roman" panose="02020603050405020304" pitchFamily="18" charset="0"/>
                          </a:rPr>
                          <m:t>U</m:t>
                        </m:r>
                        <m:r>
                          <m:rPr>
                            <m:nor/>
                          </m:rPr>
                          <a:rPr lang="en-US" sz="3600" b="0" i="0" baseline="-25000" dirty="0" smtClean="0">
                            <a:latin typeface="Times New Roman" panose="02020603050405020304" pitchFamily="18" charset="0"/>
                            <a:cs typeface="Times New Roman" panose="02020603050405020304" pitchFamily="18" charset="0"/>
                          </a:rPr>
                          <m:t>2</m:t>
                        </m:r>
                      </m:num>
                      <m:den>
                        <m:r>
                          <m:rPr>
                            <m:nor/>
                          </m:rPr>
                          <a:rPr lang="en-US" sz="3600" dirty="0">
                            <a:latin typeface="Times New Roman" panose="02020603050405020304" pitchFamily="18" charset="0"/>
                            <a:cs typeface="Times New Roman" panose="02020603050405020304" pitchFamily="18" charset="0"/>
                          </a:rPr>
                          <m:t>I</m:t>
                        </m:r>
                        <m:r>
                          <m:rPr>
                            <m:nor/>
                          </m:rPr>
                          <a:rPr lang="en-US" sz="3600" b="0" i="0" baseline="-25000" dirty="0" smtClean="0">
                            <a:latin typeface="Times New Roman" panose="02020603050405020304" pitchFamily="18" charset="0"/>
                            <a:cs typeface="Times New Roman" panose="02020603050405020304" pitchFamily="18" charset="0"/>
                          </a:rPr>
                          <m:t>2</m:t>
                        </m:r>
                        <m:r>
                          <m:rPr>
                            <m:nor/>
                          </m:rPr>
                          <a:rPr lang="en-US" sz="3600" baseline="-25000" dirty="0">
                            <a:latin typeface="Times New Roman" panose="02020603050405020304" pitchFamily="18" charset="0"/>
                            <a:cs typeface="Times New Roman" panose="02020603050405020304" pitchFamily="18" charset="0"/>
                          </a:rPr>
                          <m:t> </m:t>
                        </m:r>
                      </m:den>
                    </m:f>
                  </m:oMath>
                </a14:m>
                <a:endParaRPr lang="en-US" sz="3600" dirty="0">
                  <a:solidFill>
                    <a:schemeClr val="tx1">
                      <a:lumMod val="85000"/>
                      <a:lumOff val="15000"/>
                    </a:schemeClr>
                  </a:solidFill>
                  <a:latin typeface="Times New Roman" panose="02020603050405020304" pitchFamily="18" charset="0"/>
                  <a:cs typeface="Times New Roman" panose="02020603050405020304" pitchFamily="18" charset="0"/>
                </a:endParaRPr>
              </a:p>
              <a:p>
                <a:pPr algn="ctr">
                  <a:lnSpc>
                    <a:spcPct val="150000"/>
                  </a:lnSpc>
                </a:pPr>
                <a:r>
                  <a:rPr lang="en-US" sz="3600" dirty="0">
                    <a:solidFill>
                      <a:schemeClr val="tx1">
                        <a:lumMod val="85000"/>
                        <a:lumOff val="15000"/>
                      </a:schemeClr>
                    </a:solidFill>
                    <a:latin typeface="Times New Roman" panose="02020603050405020304" pitchFamily="18" charset="0"/>
                    <a:cs typeface="Times New Roman" panose="02020603050405020304" pitchFamily="18" charset="0"/>
                  </a:rPr>
                  <a:t>=&gt; </a:t>
                </a:r>
                <a14:m>
                  <m:oMath xmlns:m="http://schemas.openxmlformats.org/officeDocument/2006/math">
                    <m:f>
                      <m:fPr>
                        <m:ctrlPr>
                          <a:rPr lang="x-none" sz="3600" i="1">
                            <a:solidFill>
                              <a:schemeClr val="tx1">
                                <a:lumMod val="85000"/>
                                <a:lumOff val="15000"/>
                              </a:schemeClr>
                            </a:solidFill>
                            <a:latin typeface="Cambria Math" panose="02040503050406030204" pitchFamily="18" charset="0"/>
                            <a:cs typeface="Times New Roman" panose="02020603050405020304" pitchFamily="18" charset="0"/>
                          </a:rPr>
                        </m:ctrlPr>
                      </m:fPr>
                      <m:num>
                        <m:r>
                          <m:rPr>
                            <m:nor/>
                          </m:rPr>
                          <a:rPr lang="en-US" sz="3600" b="0" i="0" smtClean="0">
                            <a:solidFill>
                              <a:schemeClr val="tx1">
                                <a:lumMod val="85000"/>
                                <a:lumOff val="15000"/>
                              </a:schemeClr>
                            </a:solidFill>
                            <a:latin typeface="Times New Roman" panose="02020603050405020304" pitchFamily="18" charset="0"/>
                            <a:cs typeface="Times New Roman" panose="02020603050405020304" pitchFamily="18" charset="0"/>
                          </a:rPr>
                          <m:t>I</m:t>
                        </m:r>
                        <m:r>
                          <m:rPr>
                            <m:nor/>
                          </m:rPr>
                          <a:rPr lang="en-US" sz="3600" baseline="-25000" dirty="0">
                            <a:latin typeface="Times New Roman" panose="02020603050405020304" pitchFamily="18" charset="0"/>
                            <a:cs typeface="Times New Roman" panose="02020603050405020304" pitchFamily="18" charset="0"/>
                          </a:rPr>
                          <m:t>1</m:t>
                        </m:r>
                      </m:num>
                      <m:den>
                        <m:r>
                          <m:rPr>
                            <m:nor/>
                          </m:rPr>
                          <a:rPr lang="en-US" sz="3600" dirty="0">
                            <a:latin typeface="Times New Roman" panose="02020603050405020304" pitchFamily="18" charset="0"/>
                            <a:cs typeface="Times New Roman" panose="02020603050405020304" pitchFamily="18" charset="0"/>
                          </a:rPr>
                          <m:t>I</m:t>
                        </m:r>
                        <m:r>
                          <m:rPr>
                            <m:nor/>
                          </m:rPr>
                          <a:rPr lang="en-US" sz="3600" baseline="-25000" dirty="0">
                            <a:latin typeface="Times New Roman" panose="02020603050405020304" pitchFamily="18" charset="0"/>
                            <a:cs typeface="Times New Roman" panose="02020603050405020304" pitchFamily="18" charset="0"/>
                          </a:rPr>
                          <m:t>2</m:t>
                        </m:r>
                      </m:den>
                    </m:f>
                  </m:oMath>
                </a14:m>
                <a:r>
                  <a:rPr lang="en-US" sz="3600" dirty="0">
                    <a:solidFill>
                      <a:schemeClr val="tx1">
                        <a:lumMod val="85000"/>
                        <a:lumOff val="15000"/>
                      </a:schemeClr>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x-none" sz="3600" i="1">
                            <a:solidFill>
                              <a:schemeClr val="tx1">
                                <a:lumMod val="85000"/>
                                <a:lumOff val="15000"/>
                              </a:schemeClr>
                            </a:solidFill>
                            <a:latin typeface="Cambria Math" panose="02040503050406030204" pitchFamily="18" charset="0"/>
                            <a:cs typeface="Times New Roman" panose="02020603050405020304" pitchFamily="18" charset="0"/>
                          </a:rPr>
                        </m:ctrlPr>
                      </m:fPr>
                      <m:num>
                        <m:r>
                          <m:rPr>
                            <m:nor/>
                          </m:rPr>
                          <a:rPr lang="en-US" sz="3600" smtClean="0">
                            <a:solidFill>
                              <a:schemeClr val="tx1">
                                <a:lumMod val="85000"/>
                                <a:lumOff val="15000"/>
                              </a:schemeClr>
                            </a:solidFill>
                            <a:latin typeface="Times New Roman" panose="02020603050405020304" pitchFamily="18" charset="0"/>
                            <a:cs typeface="Times New Roman" panose="02020603050405020304" pitchFamily="18" charset="0"/>
                          </a:rPr>
                          <m:t>U</m:t>
                        </m:r>
                        <m:r>
                          <m:rPr>
                            <m:nor/>
                          </m:rPr>
                          <a:rPr lang="en-US" sz="3600" b="0" i="0" baseline="-25000" dirty="0" smtClean="0">
                            <a:latin typeface="Times New Roman" panose="02020603050405020304" pitchFamily="18" charset="0"/>
                            <a:cs typeface="Times New Roman" panose="02020603050405020304" pitchFamily="18" charset="0"/>
                          </a:rPr>
                          <m:t>1</m:t>
                        </m:r>
                      </m:num>
                      <m:den>
                        <m:r>
                          <m:rPr>
                            <m:nor/>
                          </m:rPr>
                          <a:rPr lang="en-US" sz="3600" b="0" i="0" dirty="0" smtClean="0">
                            <a:latin typeface="Times New Roman" panose="02020603050405020304" pitchFamily="18" charset="0"/>
                            <a:cs typeface="Times New Roman" panose="02020603050405020304" pitchFamily="18" charset="0"/>
                          </a:rPr>
                          <m:t>U</m:t>
                        </m:r>
                        <m:r>
                          <m:rPr>
                            <m:nor/>
                          </m:rPr>
                          <a:rPr lang="en-US" sz="3600" baseline="-25000" dirty="0">
                            <a:latin typeface="Times New Roman" panose="02020603050405020304" pitchFamily="18" charset="0"/>
                            <a:cs typeface="Times New Roman" panose="02020603050405020304" pitchFamily="18" charset="0"/>
                          </a:rPr>
                          <m:t>2 </m:t>
                        </m:r>
                      </m:den>
                    </m:f>
                  </m:oMath>
                </a14:m>
                <a:r>
                  <a:rPr lang="en-US" sz="36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600" dirty="0">
                    <a:solidFill>
                      <a:schemeClr val="tx1">
                        <a:lumMod val="85000"/>
                        <a:lumOff val="15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x-none" sz="3600" dirty="0">
                    <a:solidFill>
                      <a:schemeClr val="tx1">
                        <a:lumMod val="85000"/>
                        <a:lumOff val="15000"/>
                      </a:schemeClr>
                    </a:solidFill>
                    <a:latin typeface="Times New Roman" panose="02020603050405020304" pitchFamily="18" charset="0"/>
                    <a:cs typeface="Times New Roman" panose="02020603050405020304" pitchFamily="18" charset="0"/>
                  </a:rPr>
                  <a:t> </a:t>
                </a:r>
                <a14:m>
                  <m:oMath xmlns:m="http://schemas.openxmlformats.org/officeDocument/2006/math">
                    <m:f>
                      <m:fPr>
                        <m:ctrlPr>
                          <a:rPr lang="x-none" sz="3600" i="1">
                            <a:solidFill>
                              <a:schemeClr val="tx1">
                                <a:lumMod val="85000"/>
                                <a:lumOff val="15000"/>
                              </a:schemeClr>
                            </a:solidFill>
                            <a:latin typeface="Cambria Math" panose="02040503050406030204" pitchFamily="18" charset="0"/>
                            <a:cs typeface="Times New Roman" panose="02020603050405020304" pitchFamily="18" charset="0"/>
                          </a:rPr>
                        </m:ctrlPr>
                      </m:fPr>
                      <m:num>
                        <m:r>
                          <m:rPr>
                            <m:nor/>
                          </m:rPr>
                          <a:rPr lang="en-US" sz="3600" b="0" i="0" smtClean="0">
                            <a:solidFill>
                              <a:schemeClr val="tx1">
                                <a:lumMod val="85000"/>
                                <a:lumOff val="15000"/>
                              </a:schemeClr>
                            </a:solidFill>
                            <a:latin typeface="Times New Roman" panose="02020603050405020304" pitchFamily="18" charset="0"/>
                            <a:cs typeface="Times New Roman" panose="02020603050405020304" pitchFamily="18" charset="0"/>
                          </a:rPr>
                          <m:t>0,4</m:t>
                        </m:r>
                      </m:num>
                      <m:den>
                        <m:r>
                          <m:rPr>
                            <m:nor/>
                          </m:rPr>
                          <a:rPr lang="en-US" sz="3600" b="0" i="0" dirty="0" smtClean="0">
                            <a:latin typeface="Times New Roman" panose="02020603050405020304" pitchFamily="18" charset="0"/>
                            <a:cs typeface="Times New Roman" panose="02020603050405020304" pitchFamily="18" charset="0"/>
                          </a:rPr>
                          <m:t>0,8</m:t>
                        </m:r>
                      </m:den>
                    </m:f>
                  </m:oMath>
                </a14:m>
                <a:r>
                  <a:rPr lang="en-US" sz="3600" dirty="0">
                    <a:solidFill>
                      <a:schemeClr val="tx1">
                        <a:lumMod val="85000"/>
                        <a:lumOff val="15000"/>
                      </a:schemeClr>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x-none" sz="3600" i="1">
                            <a:solidFill>
                              <a:schemeClr val="tx1">
                                <a:lumMod val="85000"/>
                                <a:lumOff val="15000"/>
                              </a:schemeClr>
                            </a:solidFill>
                            <a:latin typeface="Cambria Math" panose="02040503050406030204" pitchFamily="18" charset="0"/>
                            <a:cs typeface="Times New Roman" panose="02020603050405020304" pitchFamily="18" charset="0"/>
                          </a:rPr>
                        </m:ctrlPr>
                      </m:fPr>
                      <m:num>
                        <m:r>
                          <m:rPr>
                            <m:nor/>
                          </m:rPr>
                          <a:rPr lang="en-US" sz="3600" b="0" i="0" smtClean="0">
                            <a:solidFill>
                              <a:schemeClr val="tx1">
                                <a:lumMod val="85000"/>
                                <a:lumOff val="15000"/>
                              </a:schemeClr>
                            </a:solidFill>
                            <a:latin typeface="Times New Roman" panose="02020603050405020304" pitchFamily="18" charset="0"/>
                            <a:cs typeface="Times New Roman" panose="02020603050405020304" pitchFamily="18" charset="0"/>
                          </a:rPr>
                          <m:t>2</m:t>
                        </m:r>
                      </m:num>
                      <m:den>
                        <m:r>
                          <m:rPr>
                            <m:nor/>
                          </m:rPr>
                          <a:rPr lang="en-US" sz="3600" dirty="0" smtClean="0">
                            <a:latin typeface="Times New Roman" panose="02020603050405020304" pitchFamily="18" charset="0"/>
                            <a:cs typeface="Times New Roman" panose="02020603050405020304" pitchFamily="18" charset="0"/>
                          </a:rPr>
                          <m:t>U</m:t>
                        </m:r>
                        <m:r>
                          <m:rPr>
                            <m:nor/>
                          </m:rPr>
                          <a:rPr lang="en-US" sz="3600" baseline="-25000" dirty="0" smtClean="0">
                            <a:latin typeface="Times New Roman" panose="02020603050405020304" pitchFamily="18" charset="0"/>
                            <a:cs typeface="Times New Roman" panose="02020603050405020304" pitchFamily="18" charset="0"/>
                          </a:rPr>
                          <m:t>2</m:t>
                        </m:r>
                        <m:r>
                          <m:rPr>
                            <m:nor/>
                          </m:rPr>
                          <a:rPr lang="en-US" sz="3600" baseline="-25000" dirty="0">
                            <a:latin typeface="Times New Roman" panose="02020603050405020304" pitchFamily="18" charset="0"/>
                            <a:cs typeface="Times New Roman" panose="02020603050405020304" pitchFamily="18" charset="0"/>
                          </a:rPr>
                          <m:t> </m:t>
                        </m:r>
                      </m:den>
                    </m:f>
                  </m:oMath>
                </a14:m>
                <a:r>
                  <a:rPr lang="en-US" sz="36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600" dirty="0">
                    <a:solidFill>
                      <a:schemeClr val="tx1">
                        <a:lumMod val="85000"/>
                        <a:lumOff val="1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3600" dirty="0">
                        <a:latin typeface="Times New Roman" panose="02020603050405020304" pitchFamily="18" charset="0"/>
                        <a:cs typeface="Times New Roman" panose="02020603050405020304" pitchFamily="18" charset="0"/>
                      </a:rPr>
                      <m:t>U</m:t>
                    </m:r>
                    <m:r>
                      <m:rPr>
                        <m:nor/>
                      </m:rPr>
                      <a:rPr lang="en-US" sz="3600" baseline="-25000" dirty="0">
                        <a:latin typeface="Times New Roman" panose="02020603050405020304" pitchFamily="18" charset="0"/>
                        <a:cs typeface="Times New Roman" panose="02020603050405020304" pitchFamily="18" charset="0"/>
                      </a:rPr>
                      <m:t>2</m:t>
                    </m:r>
                  </m:oMath>
                </a14:m>
                <a:r>
                  <a:rPr lang="en-US" sz="3600" dirty="0">
                    <a:solidFill>
                      <a:schemeClr val="tx1">
                        <a:lumMod val="85000"/>
                        <a:lumOff val="15000"/>
                      </a:schemeClr>
                    </a:solidFill>
                    <a:latin typeface="Times New Roman" panose="02020603050405020304" pitchFamily="18" charset="0"/>
                    <a:cs typeface="Times New Roman" panose="02020603050405020304" pitchFamily="18" charset="0"/>
                  </a:rPr>
                  <a:t> = 4 V</a:t>
                </a:r>
                <a:endParaRPr lang="x-none" sz="3600" dirty="0">
                  <a:solidFill>
                    <a:schemeClr val="tx1">
                      <a:lumMod val="85000"/>
                      <a:lumOff val="15000"/>
                    </a:schemeClr>
                  </a:solidFill>
                  <a:latin typeface="Times New Roman" panose="02020603050405020304" pitchFamily="18" charset="0"/>
                  <a:cs typeface="Times New Roman" panose="02020603050405020304" pitchFamily="18" charset="0"/>
                </a:endParaRPr>
              </a:p>
              <a:p>
                <a:pPr algn="l">
                  <a:lnSpc>
                    <a:spcPct val="150000"/>
                  </a:lnSpc>
                </a:pPr>
                <a:endParaRPr lang="x-none" sz="36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mc:Choice>
        <mc:Fallback xmlns="">
          <p:sp>
            <p:nvSpPr>
              <p:cNvPr id="4" name="Google Shape;1924;p44">
                <a:extLst>
                  <a:ext uri="{FF2B5EF4-FFF2-40B4-BE49-F238E27FC236}">
                    <a16:creationId xmlns:a16="http://schemas.microsoft.com/office/drawing/2014/main" id="{99FF7E5E-8D30-7918-A75F-C72F7F585FDD}"/>
                  </a:ext>
                </a:extLst>
              </p:cNvPr>
              <p:cNvSpPr txBox="1">
                <a:spLocks noRot="1" noChangeAspect="1" noMove="1" noResize="1" noEditPoints="1" noAdjustHandles="1" noChangeArrowheads="1" noChangeShapeType="1" noTextEdit="1"/>
              </p:cNvSpPr>
              <p:nvPr/>
            </p:nvSpPr>
            <p:spPr>
              <a:xfrm>
                <a:off x="2977035" y="1252155"/>
                <a:ext cx="9214965" cy="4171284"/>
              </a:xfrm>
              <a:prstGeom prst="rect">
                <a:avLst/>
              </a:prstGeom>
              <a:blipFill>
                <a:blip r:embed="rId2"/>
                <a:stretch>
                  <a:fillRect t="-1515"/>
                </a:stretch>
              </a:blipFill>
              <a:ln>
                <a:noFill/>
              </a:ln>
            </p:spPr>
            <p:txBody>
              <a:bodyPr/>
              <a:lstStyle/>
              <a:p>
                <a:r>
                  <a:rPr lang="en-VN">
                    <a:noFill/>
                  </a:rPr>
                  <a:t> </a:t>
                </a:r>
              </a:p>
            </p:txBody>
          </p:sp>
        </mc:Fallback>
      </mc:AlternateContent>
      <p:pic>
        <p:nvPicPr>
          <p:cNvPr id="6" name="Picture 5">
            <a:extLst>
              <a:ext uri="{FF2B5EF4-FFF2-40B4-BE49-F238E27FC236}">
                <a16:creationId xmlns="" xmlns:a16="http://schemas.microsoft.com/office/drawing/2014/main" id="{8516B3E7-F855-4A4F-3AFC-BD56C25FAD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221" y="3240865"/>
            <a:ext cx="3832714" cy="3832714"/>
          </a:xfrm>
          <a:prstGeom prst="rect">
            <a:avLst/>
          </a:prstGeom>
        </p:spPr>
      </p:pic>
      <p:sp>
        <p:nvSpPr>
          <p:cNvPr id="8" name="Rectangle: Rounded Corners 7">
            <a:extLst>
              <a:ext uri="{FF2B5EF4-FFF2-40B4-BE49-F238E27FC236}">
                <a16:creationId xmlns="" xmlns:a16="http://schemas.microsoft.com/office/drawing/2014/main" id="{CC2B63F2-2CFF-4E0E-87C8-0D4BBC173A7D}"/>
              </a:ext>
            </a:extLst>
          </p:cNvPr>
          <p:cNvSpPr/>
          <p:nvPr/>
        </p:nvSpPr>
        <p:spPr>
          <a:xfrm>
            <a:off x="655984" y="120757"/>
            <a:ext cx="2793272" cy="46166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9FDD8E27-263C-45C9-8FE3-C2AA538A5B54}"/>
              </a:ext>
            </a:extLst>
          </p:cNvPr>
          <p:cNvSpPr txBox="1"/>
          <p:nvPr/>
        </p:nvSpPr>
        <p:spPr>
          <a:xfrm>
            <a:off x="879509" y="120756"/>
            <a:ext cx="27811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III.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Định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luật</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Ohm</a:t>
            </a:r>
          </a:p>
        </p:txBody>
      </p:sp>
      <p:grpSp>
        <p:nvGrpSpPr>
          <p:cNvPr id="10" name="Group 9">
            <a:extLst>
              <a:ext uri="{FF2B5EF4-FFF2-40B4-BE49-F238E27FC236}">
                <a16:creationId xmlns="" xmlns:a16="http://schemas.microsoft.com/office/drawing/2014/main" id="{B10B17C6-7953-4BEF-BA67-6AD6E70D7F2E}"/>
              </a:ext>
            </a:extLst>
          </p:cNvPr>
          <p:cNvGrpSpPr/>
          <p:nvPr/>
        </p:nvGrpSpPr>
        <p:grpSpPr>
          <a:xfrm>
            <a:off x="308213" y="143814"/>
            <a:ext cx="571295" cy="492443"/>
            <a:chOff x="5033118" y="2269604"/>
            <a:chExt cx="1127406" cy="971798"/>
          </a:xfrm>
        </p:grpSpPr>
        <p:sp>
          <p:nvSpPr>
            <p:cNvPr id="11" name="Google Shape;2992;p59">
              <a:extLst>
                <a:ext uri="{FF2B5EF4-FFF2-40B4-BE49-F238E27FC236}">
                  <a16:creationId xmlns="" xmlns:a16="http://schemas.microsoft.com/office/drawing/2014/main" id="{0DF17945-5227-4036-B44D-EA176A7F826A}"/>
                </a:ext>
              </a:extLst>
            </p:cNvPr>
            <p:cNvSpPr/>
            <p:nvPr/>
          </p:nvSpPr>
          <p:spPr>
            <a:xfrm rot="15472792">
              <a:off x="5110922" y="2191800"/>
              <a:ext cx="971798" cy="1127406"/>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FFB3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2" name="Picture 6" descr="Biểu tượng miễn phí plugin">
              <a:extLst>
                <a:ext uri="{FF2B5EF4-FFF2-40B4-BE49-F238E27FC236}">
                  <a16:creationId xmlns="" xmlns:a16="http://schemas.microsoft.com/office/drawing/2014/main" id="{4039A89B-20AA-4AC7-8A96-92F6512304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2200" y="2456578"/>
              <a:ext cx="621080" cy="6210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92870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iterate type="lt">
                                    <p:tmPct val="3000"/>
                                  </p:iterate>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Google Shape;2657;p49">
            <a:extLst>
              <a:ext uri="{FF2B5EF4-FFF2-40B4-BE49-F238E27FC236}">
                <a16:creationId xmlns="" xmlns:a16="http://schemas.microsoft.com/office/drawing/2014/main" id="{65B184AD-5D48-4555-B839-37A5FB6EB5D2}"/>
              </a:ext>
            </a:extLst>
          </p:cNvPr>
          <p:cNvSpPr txBox="1">
            <a:spLocks/>
          </p:cNvSpPr>
          <p:nvPr/>
        </p:nvSpPr>
        <p:spPr>
          <a:xfrm>
            <a:off x="322650" y="373355"/>
            <a:ext cx="7448536" cy="4918017"/>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IV.</a:t>
            </a:r>
            <a:r>
              <a:rPr kumimoji="0" lang="en-US" sz="6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Điện</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trở</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của</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dây</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dẫn</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phụ</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thuộc</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vào</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kích</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thước</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và</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bản</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chất</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của</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dây</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dẫn</a:t>
            </a:r>
            <a:endParaRPr kumimoji="0" lang="en-US" sz="6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0FA8E38A-656E-42DA-830F-DA36EF3BABCA}"/>
              </a:ext>
            </a:extLst>
          </p:cNvPr>
          <p:cNvPicPr>
            <a:picLocks noChangeAspect="1"/>
          </p:cNvPicPr>
          <p:nvPr/>
        </p:nvPicPr>
        <p:blipFill rotWithShape="1">
          <a:blip r:embed="rId2"/>
          <a:srcRect l="28892" t="18400" r="19038"/>
          <a:stretch/>
        </p:blipFill>
        <p:spPr>
          <a:xfrm>
            <a:off x="7253150" y="244670"/>
            <a:ext cx="5151121" cy="6368659"/>
          </a:xfrm>
          <a:prstGeom prst="rect">
            <a:avLst/>
          </a:prstGeom>
        </p:spPr>
      </p:pic>
    </p:spTree>
    <p:extLst>
      <p:ext uri="{BB962C8B-B14F-4D97-AF65-F5344CB8AC3E}">
        <p14:creationId xmlns:p14="http://schemas.microsoft.com/office/powerpoint/2010/main" val="37622413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27"/>
                                        </p:tgtEl>
                                        <p:attrNameLst>
                                          <p:attrName>style.visibility</p:attrName>
                                        </p:attrNameLst>
                                      </p:cBhvr>
                                      <p:to>
                                        <p:strVal val="visible"/>
                                      </p:to>
                                    </p:set>
                                    <p:animEffect transition="in" filter="wipe(up)">
                                      <p:cBhvr>
                                        <p:cTn id="7" dur="750"/>
                                        <p:tgtEl>
                                          <p:spTgt spid="427"/>
                                        </p:tgtEl>
                                      </p:cBhvr>
                                    </p:animEffect>
                                  </p:childTnLst>
                                </p:cTn>
                              </p:par>
                              <p:par>
                                <p:cTn id="8" presetID="26"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80">
                                          <p:stCondLst>
                                            <p:cond delay="0"/>
                                          </p:stCondLst>
                                        </p:cTn>
                                        <p:tgtEl>
                                          <p:spTgt spid="4"/>
                                        </p:tgtEl>
                                      </p:cBhvr>
                                    </p:animEffect>
                                    <p:anim calcmode="lin" valueType="num">
                                      <p:cBhvr>
                                        <p:cTn id="1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6" dur="26">
                                          <p:stCondLst>
                                            <p:cond delay="650"/>
                                          </p:stCondLst>
                                        </p:cTn>
                                        <p:tgtEl>
                                          <p:spTgt spid="4"/>
                                        </p:tgtEl>
                                      </p:cBhvr>
                                      <p:to x="100000" y="60000"/>
                                    </p:animScale>
                                    <p:animScale>
                                      <p:cBhvr>
                                        <p:cTn id="17" dur="166" decel="50000">
                                          <p:stCondLst>
                                            <p:cond delay="676"/>
                                          </p:stCondLst>
                                        </p:cTn>
                                        <p:tgtEl>
                                          <p:spTgt spid="4"/>
                                        </p:tgtEl>
                                      </p:cBhvr>
                                      <p:to x="100000" y="100000"/>
                                    </p:animScale>
                                    <p:animScale>
                                      <p:cBhvr>
                                        <p:cTn id="18" dur="26">
                                          <p:stCondLst>
                                            <p:cond delay="1312"/>
                                          </p:stCondLst>
                                        </p:cTn>
                                        <p:tgtEl>
                                          <p:spTgt spid="4"/>
                                        </p:tgtEl>
                                      </p:cBhvr>
                                      <p:to x="100000" y="80000"/>
                                    </p:animScale>
                                    <p:animScale>
                                      <p:cBhvr>
                                        <p:cTn id="19" dur="166" decel="50000">
                                          <p:stCondLst>
                                            <p:cond delay="1338"/>
                                          </p:stCondLst>
                                        </p:cTn>
                                        <p:tgtEl>
                                          <p:spTgt spid="4"/>
                                        </p:tgtEl>
                                      </p:cBhvr>
                                      <p:to x="100000" y="100000"/>
                                    </p:animScale>
                                    <p:animScale>
                                      <p:cBhvr>
                                        <p:cTn id="20" dur="26">
                                          <p:stCondLst>
                                            <p:cond delay="1642"/>
                                          </p:stCondLst>
                                        </p:cTn>
                                        <p:tgtEl>
                                          <p:spTgt spid="4"/>
                                        </p:tgtEl>
                                      </p:cBhvr>
                                      <p:to x="100000" y="90000"/>
                                    </p:animScale>
                                    <p:animScale>
                                      <p:cBhvr>
                                        <p:cTn id="21" dur="166" decel="50000">
                                          <p:stCondLst>
                                            <p:cond delay="1668"/>
                                          </p:stCondLst>
                                        </p:cTn>
                                        <p:tgtEl>
                                          <p:spTgt spid="4"/>
                                        </p:tgtEl>
                                      </p:cBhvr>
                                      <p:to x="100000" y="100000"/>
                                    </p:animScale>
                                    <p:animScale>
                                      <p:cBhvr>
                                        <p:cTn id="22" dur="26">
                                          <p:stCondLst>
                                            <p:cond delay="1808"/>
                                          </p:stCondLst>
                                        </p:cTn>
                                        <p:tgtEl>
                                          <p:spTgt spid="4"/>
                                        </p:tgtEl>
                                      </p:cBhvr>
                                      <p:to x="100000" y="95000"/>
                                    </p:animScale>
                                    <p:animScale>
                                      <p:cBhvr>
                                        <p:cTn id="23"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Google Shape;1771;p42">
            <a:extLst>
              <a:ext uri="{FF2B5EF4-FFF2-40B4-BE49-F238E27FC236}">
                <a16:creationId xmlns="" xmlns:a16="http://schemas.microsoft.com/office/drawing/2014/main" id="{76D2835D-054F-4801-9060-4B689C7DC3F8}"/>
              </a:ext>
            </a:extLst>
          </p:cNvPr>
          <p:cNvSpPr txBox="1">
            <a:spLocks/>
          </p:cNvSpPr>
          <p:nvPr/>
        </p:nvSpPr>
        <p:spPr>
          <a:xfrm>
            <a:off x="434949" y="2852812"/>
            <a:ext cx="5010050" cy="1951105"/>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buSzPts val="990"/>
            </a:pPr>
            <a:r>
              <a:rPr lang="en-US" sz="6000" b="1" dirty="0">
                <a:solidFill>
                  <a:srgbClr val="00A19D"/>
                </a:solidFill>
                <a:latin typeface="Times New Roman" panose="02020603050405020304" pitchFamily="18" charset="0"/>
                <a:cs typeface="Times New Roman" panose="02020603050405020304" pitchFamily="18" charset="0"/>
              </a:rPr>
              <a:t>I. </a:t>
            </a:r>
            <a:r>
              <a:rPr lang="en-US" sz="6000" b="1" dirty="0" err="1">
                <a:solidFill>
                  <a:srgbClr val="00A19D"/>
                </a:solidFill>
                <a:latin typeface="Times New Roman" panose="02020603050405020304" pitchFamily="18" charset="0"/>
                <a:cs typeface="Times New Roman" panose="02020603050405020304" pitchFamily="18" charset="0"/>
              </a:rPr>
              <a:t>Điện</a:t>
            </a:r>
            <a:r>
              <a:rPr lang="en-US" sz="6000" b="1" dirty="0">
                <a:solidFill>
                  <a:srgbClr val="00A19D"/>
                </a:solidFill>
                <a:latin typeface="Times New Roman" panose="02020603050405020304" pitchFamily="18" charset="0"/>
                <a:cs typeface="Times New Roman" panose="02020603050405020304" pitchFamily="18" charset="0"/>
              </a:rPr>
              <a:t> </a:t>
            </a:r>
            <a:r>
              <a:rPr lang="en-US" sz="6000" b="1" dirty="0" err="1">
                <a:solidFill>
                  <a:srgbClr val="00A19D"/>
                </a:solidFill>
                <a:latin typeface="Times New Roman" panose="02020603050405020304" pitchFamily="18" charset="0"/>
                <a:cs typeface="Times New Roman" panose="02020603050405020304" pitchFamily="18" charset="0"/>
              </a:rPr>
              <a:t>Trở</a:t>
            </a:r>
            <a:endParaRPr lang="en-US" sz="6000" b="1" dirty="0">
              <a:solidFill>
                <a:srgbClr val="00A19D"/>
              </a:solidFill>
              <a:latin typeface="Times New Roman" panose="02020603050405020304" pitchFamily="18" charset="0"/>
              <a:cs typeface="Times New Roman" panose="02020603050405020304" pitchFamily="18" charset="0"/>
            </a:endParaRPr>
          </a:p>
          <a:p>
            <a:pPr>
              <a:lnSpc>
                <a:spcPct val="120000"/>
              </a:lnSpc>
              <a:buSzPts val="990"/>
            </a:pPr>
            <a:endParaRPr lang="en-US" sz="6000" b="1" dirty="0">
              <a:solidFill>
                <a:srgbClr val="00A19D"/>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0CE89CE8-3567-4F15-99C7-BFD08BC46F92}"/>
              </a:ext>
            </a:extLst>
          </p:cNvPr>
          <p:cNvPicPr>
            <a:picLocks noChangeAspect="1"/>
          </p:cNvPicPr>
          <p:nvPr/>
        </p:nvPicPr>
        <p:blipFill rotWithShape="1">
          <a:blip r:embed="rId2"/>
          <a:srcRect r="14894"/>
          <a:stretch/>
        </p:blipFill>
        <p:spPr>
          <a:xfrm>
            <a:off x="4526944" y="1101727"/>
            <a:ext cx="7559532" cy="4918018"/>
          </a:xfrm>
          <a:prstGeom prst="rect">
            <a:avLst/>
          </a:prstGeom>
        </p:spPr>
      </p:pic>
    </p:spTree>
    <p:extLst>
      <p:ext uri="{BB962C8B-B14F-4D97-AF65-F5344CB8AC3E}">
        <p14:creationId xmlns:p14="http://schemas.microsoft.com/office/powerpoint/2010/main" val="2448750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250"/>
                                  </p:stCondLst>
                                  <p:childTnLst>
                                    <p:set>
                                      <p:cBhvr>
                                        <p:cTn id="6" dur="1" fill="hold">
                                          <p:stCondLst>
                                            <p:cond delay="0"/>
                                          </p:stCondLst>
                                        </p:cTn>
                                        <p:tgtEl>
                                          <p:spTgt spid="132"/>
                                        </p:tgtEl>
                                        <p:attrNameLst>
                                          <p:attrName>style.visibility</p:attrName>
                                        </p:attrNameLst>
                                      </p:cBhvr>
                                      <p:to>
                                        <p:strVal val="visible"/>
                                      </p:to>
                                    </p:set>
                                    <p:animEffect transition="in" filter="wipe(up)">
                                      <p:cBhvr>
                                        <p:cTn id="7" dur="75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Rectangle: Rounded Corners 610">
            <a:extLst>
              <a:ext uri="{FF2B5EF4-FFF2-40B4-BE49-F238E27FC236}">
                <a16:creationId xmlns="" xmlns:a16="http://schemas.microsoft.com/office/drawing/2014/main" id="{791B7AC8-7219-CC0A-D188-D7A2C5562608}"/>
              </a:ext>
            </a:extLst>
          </p:cNvPr>
          <p:cNvSpPr/>
          <p:nvPr/>
        </p:nvSpPr>
        <p:spPr>
          <a:xfrm>
            <a:off x="635653" y="66832"/>
            <a:ext cx="10246269" cy="46166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12" name="TextBox 611">
            <a:extLst>
              <a:ext uri="{FF2B5EF4-FFF2-40B4-BE49-F238E27FC236}">
                <a16:creationId xmlns="" xmlns:a16="http://schemas.microsoft.com/office/drawing/2014/main" id="{2F1800A7-2046-B691-AFF2-F0E651B8B7A0}"/>
              </a:ext>
            </a:extLst>
          </p:cNvPr>
          <p:cNvSpPr txBox="1"/>
          <p:nvPr/>
        </p:nvSpPr>
        <p:spPr>
          <a:xfrm>
            <a:off x="813932" y="65835"/>
            <a:ext cx="10024941"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IV. </a:t>
            </a:r>
            <a:r>
              <a:rPr lang="en-US" sz="2400" b="1" dirty="0" err="1">
                <a:solidFill>
                  <a:srgbClr val="002060"/>
                </a:solidFill>
                <a:latin typeface="Times New Roman" panose="02020603050405020304" pitchFamily="18" charset="0"/>
                <a:cs typeface="Times New Roman" panose="02020603050405020304" pitchFamily="18" charset="0"/>
              </a:rPr>
              <a:t>Điện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trở</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dẫn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thuộc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kích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thước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bản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chất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dẫn</a:t>
            </a:r>
            <a:endParaRPr lang="en-US" sz="2400" b="1" dirty="0">
              <a:solidFill>
                <a:srgbClr val="002060"/>
              </a:solidFill>
              <a:latin typeface="Times New Roman" panose="02020603050405020304" pitchFamily="18" charset="0"/>
              <a:cs typeface="Times New Roman" panose="02020603050405020304" pitchFamily="18" charset="0"/>
            </a:endParaRPr>
          </a:p>
        </p:txBody>
      </p:sp>
      <p:grpSp>
        <p:nvGrpSpPr>
          <p:cNvPr id="610" name="Group 609">
            <a:extLst>
              <a:ext uri="{FF2B5EF4-FFF2-40B4-BE49-F238E27FC236}">
                <a16:creationId xmlns="" xmlns:a16="http://schemas.microsoft.com/office/drawing/2014/main" id="{0F943C20-4909-9E88-3BCC-08D80CDD0455}"/>
              </a:ext>
            </a:extLst>
          </p:cNvPr>
          <p:cNvGrpSpPr/>
          <p:nvPr/>
        </p:nvGrpSpPr>
        <p:grpSpPr>
          <a:xfrm>
            <a:off x="295507" y="21597"/>
            <a:ext cx="575653" cy="603698"/>
            <a:chOff x="8599012" y="2086236"/>
            <a:chExt cx="1956594" cy="2051915"/>
          </a:xfrm>
        </p:grpSpPr>
        <p:sp>
          <p:nvSpPr>
            <p:cNvPr id="608" name="Google Shape;2993;p59">
              <a:extLst>
                <a:ext uri="{FF2B5EF4-FFF2-40B4-BE49-F238E27FC236}">
                  <a16:creationId xmlns="" xmlns:a16="http://schemas.microsoft.com/office/drawing/2014/main" id="{EAA5D1C5-B1AD-3F85-49EA-F93958402DEF}"/>
                </a:ext>
              </a:extLst>
            </p:cNvPr>
            <p:cNvSpPr/>
            <p:nvPr/>
          </p:nvSpPr>
          <p:spPr>
            <a:xfrm rot="11613447">
              <a:off x="8599012" y="2086236"/>
              <a:ext cx="1956594" cy="2051915"/>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FFB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pic>
          <p:nvPicPr>
            <p:cNvPr id="609" name="Picture 14" descr="Biểu tượng bóng đèn miễn phí">
              <a:extLst>
                <a:ext uri="{FF2B5EF4-FFF2-40B4-BE49-F238E27FC236}">
                  <a16:creationId xmlns="" xmlns:a16="http://schemas.microsoft.com/office/drawing/2014/main" id="{270C62FB-5CC1-E273-9DCD-85B2244E7F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62526" y="2748527"/>
              <a:ext cx="836531" cy="836531"/>
            </a:xfrm>
            <a:prstGeom prst="rect">
              <a:avLst/>
            </a:prstGeom>
            <a:noFill/>
            <a:extLst>
              <a:ext uri="{909E8E84-426E-40DD-AFC4-6F175D3DCCD1}">
                <a14:hiddenFill xmlns:a14="http://schemas.microsoft.com/office/drawing/2010/main">
                  <a:solidFill>
                    <a:srgbClr val="FFFFFF"/>
                  </a:solidFill>
                </a14:hiddenFill>
              </a:ext>
            </a:extLst>
          </p:spPr>
        </p:pic>
      </p:grpSp>
      <p:sp>
        <p:nvSpPr>
          <p:cNvPr id="614" name="Rectangle 613">
            <a:extLst>
              <a:ext uri="{FF2B5EF4-FFF2-40B4-BE49-F238E27FC236}">
                <a16:creationId xmlns="" xmlns:a16="http://schemas.microsoft.com/office/drawing/2014/main" id="{B692B821-00B8-9863-8882-98AD0ADFBB6F}"/>
              </a:ext>
            </a:extLst>
          </p:cNvPr>
          <p:cNvSpPr/>
          <p:nvPr/>
        </p:nvSpPr>
        <p:spPr>
          <a:xfrm>
            <a:off x="750135" y="696588"/>
            <a:ext cx="11128919" cy="17459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088556">
              <a:spcBef>
                <a:spcPct val="50000"/>
              </a:spcBef>
            </a:pPr>
            <a:r>
              <a:rPr lang="vi-VN"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smtClean="0">
                <a:solidFill>
                  <a:schemeClr val="tx1"/>
                </a:solidFill>
                <a:latin typeface="Times New Roman" panose="02020603050405020304" pitchFamily="18" charset="0"/>
                <a:cs typeface="Times New Roman" panose="02020603050405020304" pitchFamily="18" charset="0"/>
              </a:rPr>
              <a:t>Điện</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trở</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suất</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là</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đại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lượng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đặc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trưng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cho</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khả</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năng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cản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trở</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dòng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điện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của</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vật</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liệu</a:t>
            </a:r>
            <a:r>
              <a:rPr lang="en-US" sz="4000" b="1" dirty="0">
                <a:solidFill>
                  <a:schemeClr val="tx1"/>
                </a:solidFill>
                <a:latin typeface="Times New Roman" panose="02020603050405020304" pitchFamily="18" charset="0"/>
                <a:cs typeface="Times New Roman" panose="02020603050405020304" pitchFamily="18" charset="0"/>
              </a:rPr>
              <a:t> </a:t>
            </a:r>
          </a:p>
        </p:txBody>
      </p:sp>
      <p:grpSp>
        <p:nvGrpSpPr>
          <p:cNvPr id="639" name="Group 638">
            <a:extLst>
              <a:ext uri="{FF2B5EF4-FFF2-40B4-BE49-F238E27FC236}">
                <a16:creationId xmlns="" xmlns:a16="http://schemas.microsoft.com/office/drawing/2014/main" id="{712BA3D7-8C29-8F2B-552B-902004EB8D53}"/>
              </a:ext>
            </a:extLst>
          </p:cNvPr>
          <p:cNvGrpSpPr/>
          <p:nvPr/>
        </p:nvGrpSpPr>
        <p:grpSpPr>
          <a:xfrm>
            <a:off x="0" y="2233991"/>
            <a:ext cx="11963355" cy="3524160"/>
            <a:chOff x="300141" y="3686506"/>
            <a:chExt cx="11963355" cy="3524160"/>
          </a:xfrm>
        </p:grpSpPr>
        <p:sp>
          <p:nvSpPr>
            <p:cNvPr id="640" name="Rectangle 639">
              <a:extLst>
                <a:ext uri="{FF2B5EF4-FFF2-40B4-BE49-F238E27FC236}">
                  <a16:creationId xmlns="" xmlns:a16="http://schemas.microsoft.com/office/drawing/2014/main" id="{5E5E1FF1-8D09-D3B5-060A-2771C73845A0}"/>
                </a:ext>
              </a:extLst>
            </p:cNvPr>
            <p:cNvSpPr/>
            <p:nvPr/>
          </p:nvSpPr>
          <p:spPr>
            <a:xfrm>
              <a:off x="702001" y="4034938"/>
              <a:ext cx="8509278" cy="22232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sp>
          <p:nvSpPr>
            <p:cNvPr id="641" name="TextBox 640">
              <a:extLst>
                <a:ext uri="{FF2B5EF4-FFF2-40B4-BE49-F238E27FC236}">
                  <a16:creationId xmlns="" xmlns:a16="http://schemas.microsoft.com/office/drawing/2014/main" id="{458AC53C-03C9-FAA2-9BDF-9AD0BF9794C8}"/>
                </a:ext>
              </a:extLst>
            </p:cNvPr>
            <p:cNvSpPr txBox="1"/>
            <p:nvPr/>
          </p:nvSpPr>
          <p:spPr>
            <a:xfrm>
              <a:off x="1006690" y="4040567"/>
              <a:ext cx="11256806" cy="3170099"/>
            </a:xfrm>
            <a:prstGeom prst="rect">
              <a:avLst/>
            </a:prstGeom>
            <a:noFill/>
          </p:spPr>
          <p:txBody>
            <a:bodyPr wrap="square" rtlCol="0">
              <a:spAutoFit/>
            </a:bodyPr>
            <a:lstStyle/>
            <a:p>
              <a:pPr algn="just" eaLnBrk="0" hangingPunct="0"/>
              <a:r>
                <a:rPr lang="vi-VN"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Điện</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trở</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suất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liệu</a:t>
              </a:r>
              <a:r>
                <a:rPr lang="en-US" sz="4000" b="1" dirty="0">
                  <a:latin typeface="Times New Roman" panose="02020603050405020304" pitchFamily="18" charset="0"/>
                  <a:cs typeface="Times New Roman" panose="02020603050405020304" pitchFamily="18" charset="0"/>
                </a:rPr>
                <a:t> có </a:t>
              </a:r>
              <a:r>
                <a:rPr lang="en-US" sz="4000" b="1" dirty="0" err="1">
                  <a:latin typeface="Times New Roman" panose="02020603050405020304" pitchFamily="18" charset="0"/>
                  <a:cs typeface="Times New Roman" panose="02020603050405020304" pitchFamily="18" charset="0"/>
                </a:rPr>
                <a:t>trị</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bằng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trở</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đoạn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dẫn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trụ</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được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bằng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liệu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đó</a:t>
              </a:r>
              <a:r>
                <a:rPr lang="en-US" sz="4000" b="1" dirty="0">
                  <a:latin typeface="Times New Roman" panose="02020603050405020304" pitchFamily="18" charset="0"/>
                  <a:cs typeface="Times New Roman" panose="02020603050405020304" pitchFamily="18" charset="0"/>
                </a:rPr>
                <a:t> có </a:t>
              </a:r>
              <a:r>
                <a:rPr lang="en-US" sz="4000" b="1" dirty="0" err="1">
                  <a:latin typeface="Times New Roman" panose="02020603050405020304" pitchFamily="18" charset="0"/>
                  <a:cs typeface="Times New Roman" panose="02020603050405020304" pitchFamily="18" charset="0"/>
                </a:rPr>
                <a:t>chiều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dài</a:t>
              </a:r>
              <a:r>
                <a:rPr lang="en-US" sz="4000" b="1" dirty="0">
                  <a:latin typeface="Times New Roman" panose="02020603050405020304" pitchFamily="18" charset="0"/>
                  <a:cs typeface="Times New Roman" panose="02020603050405020304" pitchFamily="18" charset="0"/>
                </a:rPr>
                <a:t> 1m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có </a:t>
              </a:r>
              <a:r>
                <a:rPr lang="en-US" sz="4000" b="1" dirty="0" err="1">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diện</a:t>
              </a:r>
              <a:r>
                <a:rPr lang="en-US" sz="4000" b="1" dirty="0">
                  <a:latin typeface="Times New Roman" panose="02020603050405020304" pitchFamily="18" charset="0"/>
                  <a:cs typeface="Times New Roman" panose="02020603050405020304" pitchFamily="18" charset="0"/>
                </a:rPr>
                <a:t> 1m</a:t>
              </a:r>
              <a:r>
                <a:rPr lang="en-US" sz="4000" b="1" baseline="30000" dirty="0">
                  <a:latin typeface="Times New Roman" panose="02020603050405020304" pitchFamily="18" charset="0"/>
                  <a:cs typeface="Times New Roman" panose="02020603050405020304" pitchFamily="18" charset="0"/>
                </a:rPr>
                <a:t>2</a:t>
              </a:r>
            </a:p>
            <a:p>
              <a:pPr algn="just" eaLnBrk="0" hangingPunct="0"/>
              <a:r>
                <a:rPr lang="en-US" sz="4000" b="1" dirty="0" err="1">
                  <a:latin typeface="Times New Roman" panose="02020603050405020304" pitchFamily="18" charset="0"/>
                  <a:cs typeface="Times New Roman" panose="02020603050405020304" pitchFamily="18" charset="0"/>
                </a:rPr>
                <a:t>Kí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hiệu</a:t>
              </a:r>
              <a:r>
                <a:rPr lang="en-US" sz="4000" b="1" dirty="0">
                  <a:latin typeface="Times New Roman" panose="02020603050405020304" pitchFamily="18" charset="0"/>
                  <a:cs typeface="Times New Roman" panose="02020603050405020304" pitchFamily="18" charset="0"/>
                </a:rPr>
                <a:t>:  </a:t>
              </a:r>
              <a:r>
                <a:rPr lang="el-GR" sz="4000" b="1" dirty="0">
                  <a:latin typeface="Times New Roman" panose="02020603050405020304" pitchFamily="18" charset="0"/>
                  <a:cs typeface="Times New Roman" panose="02020603050405020304" pitchFamily="18" charset="0"/>
                </a:rPr>
                <a:t>ρ</a:t>
              </a:r>
              <a:r>
                <a:rPr lang="en-US" sz="4000" b="1" dirty="0">
                  <a:latin typeface="Times New Roman" panose="02020603050405020304" pitchFamily="18" charset="0"/>
                  <a:cs typeface="Times New Roman" panose="02020603050405020304" pitchFamily="18" charset="0"/>
                </a:rPr>
                <a:t>  ( </a:t>
              </a:r>
              <a:r>
                <a:rPr lang="en-US" sz="4000" b="1" dirty="0" err="1">
                  <a:latin typeface="Times New Roman" panose="02020603050405020304" pitchFamily="18" charset="0"/>
                  <a:cs typeface="Times New Roman" panose="02020603050405020304" pitchFamily="18" charset="0"/>
                </a:rPr>
                <a:t>rô</a:t>
              </a:r>
              <a:r>
                <a:rPr lang="en-US" sz="4000" b="1" dirty="0">
                  <a:latin typeface="Times New Roman" panose="02020603050405020304" pitchFamily="18" charset="0"/>
                  <a:cs typeface="Times New Roman" panose="02020603050405020304" pitchFamily="18" charset="0"/>
                </a:rPr>
                <a:t> )</a:t>
              </a:r>
            </a:p>
            <a:p>
              <a:pPr algn="just" eaLnBrk="0" hangingPunct="0"/>
              <a:r>
                <a:rPr lang="en-US" sz="4000" b="1" dirty="0" err="1">
                  <a:latin typeface="Times New Roman" panose="02020603050405020304" pitchFamily="18" charset="0"/>
                  <a:cs typeface="Times New Roman" panose="02020603050405020304" pitchFamily="18" charset="0"/>
                </a:rPr>
                <a:t>Đơn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vị</a:t>
              </a:r>
              <a:r>
                <a:rPr lang="en-US" sz="4000" b="1" dirty="0">
                  <a:latin typeface="Times New Roman" panose="02020603050405020304" pitchFamily="18" charset="0"/>
                  <a:cs typeface="Times New Roman" panose="02020603050405020304" pitchFamily="18" charset="0"/>
                </a:rPr>
                <a:t>:  Ωm  ( </a:t>
              </a:r>
              <a:r>
                <a:rPr lang="en-US" sz="4000" b="1" dirty="0" err="1">
                  <a:latin typeface="Times New Roman" panose="02020603050405020304" pitchFamily="18" charset="0"/>
                  <a:cs typeface="Times New Roman" panose="02020603050405020304" pitchFamily="18" charset="0"/>
                </a:rPr>
                <a:t>ôm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mét</a:t>
              </a:r>
              <a:r>
                <a:rPr lang="en-US" sz="4000" b="1" dirty="0">
                  <a:latin typeface="Times New Roman" panose="02020603050405020304" pitchFamily="18" charset="0"/>
                  <a:cs typeface="Times New Roman" panose="02020603050405020304" pitchFamily="18" charset="0"/>
                </a:rPr>
                <a:t>  )</a:t>
              </a:r>
            </a:p>
          </p:txBody>
        </p:sp>
        <p:grpSp>
          <p:nvGrpSpPr>
            <p:cNvPr id="644" name="Graphic 11">
              <a:extLst>
                <a:ext uri="{FF2B5EF4-FFF2-40B4-BE49-F238E27FC236}">
                  <a16:creationId xmlns="" xmlns:a16="http://schemas.microsoft.com/office/drawing/2014/main" id="{7634804E-510C-5D66-E5AE-D64FB440B4EF}"/>
                </a:ext>
              </a:extLst>
            </p:cNvPr>
            <p:cNvGrpSpPr/>
            <p:nvPr/>
          </p:nvGrpSpPr>
          <p:grpSpPr>
            <a:xfrm>
              <a:off x="300141" y="3686506"/>
              <a:ext cx="703986" cy="718259"/>
              <a:chOff x="1403670" y="3182044"/>
              <a:chExt cx="703986" cy="718259"/>
            </a:xfrm>
            <a:effectLst>
              <a:outerShdw blurRad="50800" dist="38100" dir="2700000" algn="tl" rotWithShape="0">
                <a:prstClr val="black">
                  <a:alpha val="40000"/>
                </a:prstClr>
              </a:outerShdw>
            </a:effectLst>
          </p:grpSpPr>
          <p:sp>
            <p:nvSpPr>
              <p:cNvPr id="645" name="Freeform: Shape 644">
                <a:extLst>
                  <a:ext uri="{FF2B5EF4-FFF2-40B4-BE49-F238E27FC236}">
                    <a16:creationId xmlns="" xmlns:a16="http://schemas.microsoft.com/office/drawing/2014/main" id="{8EC37700-D5ED-0CE9-CB7F-6F5726F1D068}"/>
                  </a:ext>
                </a:extLst>
              </p:cNvPr>
              <p:cNvSpPr/>
              <p:nvPr/>
            </p:nvSpPr>
            <p:spPr>
              <a:xfrm>
                <a:off x="1423603" y="3221225"/>
                <a:ext cx="679079" cy="679078"/>
              </a:xfrm>
              <a:custGeom>
                <a:avLst/>
                <a:gdLst>
                  <a:gd name="connsiteX0" fmla="*/ 679080 w 679079"/>
                  <a:gd name="connsiteY0" fmla="*/ 339539 h 679078"/>
                  <a:gd name="connsiteX1" fmla="*/ 560712 w 679079"/>
                  <a:gd name="connsiteY1" fmla="*/ 597159 h 679078"/>
                  <a:gd name="connsiteX2" fmla="*/ 509475 w 679079"/>
                  <a:gd name="connsiteY2" fmla="*/ 633552 h 679078"/>
                  <a:gd name="connsiteX3" fmla="*/ 465806 w 679079"/>
                  <a:gd name="connsiteY3" fmla="*/ 654825 h 679078"/>
                  <a:gd name="connsiteX4" fmla="*/ 417827 w 679079"/>
                  <a:gd name="connsiteY4" fmla="*/ 670000 h 679078"/>
                  <a:gd name="connsiteX5" fmla="*/ 363043 w 679079"/>
                  <a:gd name="connsiteY5" fmla="*/ 678274 h 679078"/>
                  <a:gd name="connsiteX6" fmla="*/ 339539 w 679079"/>
                  <a:gd name="connsiteY6" fmla="*/ 679079 h 679078"/>
                  <a:gd name="connsiteX7" fmla="*/ 316035 w 679079"/>
                  <a:gd name="connsiteY7" fmla="*/ 678274 h 679078"/>
                  <a:gd name="connsiteX8" fmla="*/ 261238 w 679079"/>
                  <a:gd name="connsiteY8" fmla="*/ 670000 h 679078"/>
                  <a:gd name="connsiteX9" fmla="*/ 213272 w 679079"/>
                  <a:gd name="connsiteY9" fmla="*/ 654825 h 679078"/>
                  <a:gd name="connsiteX10" fmla="*/ 169603 w 679079"/>
                  <a:gd name="connsiteY10" fmla="*/ 633552 h 679078"/>
                  <a:gd name="connsiteX11" fmla="*/ 118353 w 679079"/>
                  <a:gd name="connsiteY11" fmla="*/ 597159 h 679078"/>
                  <a:gd name="connsiteX12" fmla="*/ 0 w 679079"/>
                  <a:gd name="connsiteY12" fmla="*/ 339539 h 679078"/>
                  <a:gd name="connsiteX13" fmla="*/ 339539 w 679079"/>
                  <a:gd name="connsiteY13" fmla="*/ 0 h 679078"/>
                  <a:gd name="connsiteX14" fmla="*/ 679080 w 679079"/>
                  <a:gd name="connsiteY14" fmla="*/ 339539 h 67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9079" h="679078">
                    <a:moveTo>
                      <a:pt x="679080" y="339539"/>
                    </a:moveTo>
                    <a:cubicBezTo>
                      <a:pt x="679080" y="442579"/>
                      <a:pt x="633180" y="534892"/>
                      <a:pt x="560712" y="597159"/>
                    </a:cubicBezTo>
                    <a:cubicBezTo>
                      <a:pt x="544843" y="610810"/>
                      <a:pt x="527700" y="623005"/>
                      <a:pt x="509475" y="633552"/>
                    </a:cubicBezTo>
                    <a:cubicBezTo>
                      <a:pt x="495520" y="641646"/>
                      <a:pt x="480926" y="648769"/>
                      <a:pt x="465806" y="654825"/>
                    </a:cubicBezTo>
                    <a:cubicBezTo>
                      <a:pt x="450340" y="661020"/>
                      <a:pt x="434319" y="666120"/>
                      <a:pt x="417827" y="670000"/>
                    </a:cubicBezTo>
                    <a:cubicBezTo>
                      <a:pt x="400060" y="674199"/>
                      <a:pt x="381767" y="676998"/>
                      <a:pt x="363043" y="678274"/>
                    </a:cubicBezTo>
                    <a:cubicBezTo>
                      <a:pt x="355282" y="678815"/>
                      <a:pt x="347438" y="679079"/>
                      <a:pt x="339539" y="679079"/>
                    </a:cubicBezTo>
                    <a:cubicBezTo>
                      <a:pt x="331640" y="679079"/>
                      <a:pt x="323795" y="678815"/>
                      <a:pt x="316035" y="678274"/>
                    </a:cubicBezTo>
                    <a:cubicBezTo>
                      <a:pt x="297312" y="677000"/>
                      <a:pt x="279005" y="674199"/>
                      <a:pt x="261238" y="670000"/>
                    </a:cubicBezTo>
                    <a:cubicBezTo>
                      <a:pt x="244746" y="666120"/>
                      <a:pt x="228725" y="661019"/>
                      <a:pt x="213272" y="654825"/>
                    </a:cubicBezTo>
                    <a:cubicBezTo>
                      <a:pt x="198152" y="648769"/>
                      <a:pt x="183560" y="641645"/>
                      <a:pt x="169603" y="633552"/>
                    </a:cubicBezTo>
                    <a:cubicBezTo>
                      <a:pt x="151379" y="623005"/>
                      <a:pt x="134222" y="610797"/>
                      <a:pt x="118353" y="597159"/>
                    </a:cubicBezTo>
                    <a:cubicBezTo>
                      <a:pt x="45887" y="534878"/>
                      <a:pt x="0" y="442565"/>
                      <a:pt x="0" y="339539"/>
                    </a:cubicBezTo>
                    <a:cubicBezTo>
                      <a:pt x="0" y="152017"/>
                      <a:pt x="152017" y="0"/>
                      <a:pt x="339539" y="0"/>
                    </a:cubicBezTo>
                    <a:cubicBezTo>
                      <a:pt x="527062" y="0"/>
                      <a:pt x="679080" y="152015"/>
                      <a:pt x="679080" y="339539"/>
                    </a:cubicBezTo>
                    <a:close/>
                  </a:path>
                </a:pathLst>
              </a:custGeom>
              <a:solidFill>
                <a:srgbClr val="FFCC4E"/>
              </a:solidFill>
              <a:ln w="12700" cap="flat">
                <a:solidFill>
                  <a:schemeClr val="tx1"/>
                </a:solid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46" name="Freeform: Shape 645">
                <a:extLst>
                  <a:ext uri="{FF2B5EF4-FFF2-40B4-BE49-F238E27FC236}">
                    <a16:creationId xmlns="" xmlns:a16="http://schemas.microsoft.com/office/drawing/2014/main" id="{69571A7C-B3A9-DC54-B754-AB9A1D5F9FD6}"/>
                  </a:ext>
                </a:extLst>
              </p:cNvPr>
              <p:cNvSpPr/>
              <p:nvPr/>
            </p:nvSpPr>
            <p:spPr>
              <a:xfrm>
                <a:off x="1403670" y="3182044"/>
                <a:ext cx="660463" cy="679079"/>
              </a:xfrm>
              <a:custGeom>
                <a:avLst/>
                <a:gdLst>
                  <a:gd name="connsiteX0" fmla="*/ 660463 w 660463"/>
                  <a:gd name="connsiteY0" fmla="*/ 450728 h 679079"/>
                  <a:gd name="connsiteX1" fmla="*/ 339550 w 660463"/>
                  <a:gd name="connsiteY1" fmla="*/ 679079 h 679079"/>
                  <a:gd name="connsiteX2" fmla="*/ 188060 w 660463"/>
                  <a:gd name="connsiteY2" fmla="*/ 643504 h 679079"/>
                  <a:gd name="connsiteX3" fmla="*/ 20784 w 660463"/>
                  <a:gd name="connsiteY3" fmla="*/ 222322 h 679079"/>
                  <a:gd name="connsiteX4" fmla="*/ 1410 w 660463"/>
                  <a:gd name="connsiteY4" fmla="*/ 148482 h 679079"/>
                  <a:gd name="connsiteX5" fmla="*/ 38718 w 660463"/>
                  <a:gd name="connsiteY5" fmla="*/ 88764 h 679079"/>
                  <a:gd name="connsiteX6" fmla="*/ 136616 w 660463"/>
                  <a:gd name="connsiteY6" fmla="*/ 67283 h 679079"/>
                  <a:gd name="connsiteX7" fmla="*/ 409966 w 660463"/>
                  <a:gd name="connsiteY7" fmla="*/ 7317 h 679079"/>
                  <a:gd name="connsiteX8" fmla="*/ 421911 w 660463"/>
                  <a:gd name="connsiteY8" fmla="*/ 4698 h 679079"/>
                  <a:gd name="connsiteX9" fmla="*/ 438099 w 660463"/>
                  <a:gd name="connsiteY9" fmla="*/ 1151 h 679079"/>
                  <a:gd name="connsiteX10" fmla="*/ 479606 w 660463"/>
                  <a:gd name="connsiteY10" fmla="*/ 11004 h 679079"/>
                  <a:gd name="connsiteX11" fmla="*/ 496458 w 660463"/>
                  <a:gd name="connsiteY11" fmla="*/ 37474 h 679079"/>
                  <a:gd name="connsiteX12" fmla="*/ 496721 w 660463"/>
                  <a:gd name="connsiteY12" fmla="*/ 38486 h 679079"/>
                  <a:gd name="connsiteX13" fmla="*/ 515847 w 660463"/>
                  <a:gd name="connsiteY13" fmla="*/ 108445 h 679079"/>
                  <a:gd name="connsiteX14" fmla="*/ 543038 w 660463"/>
                  <a:gd name="connsiteY14" fmla="*/ 191916 h 679079"/>
                  <a:gd name="connsiteX15" fmla="*/ 660463 w 660463"/>
                  <a:gd name="connsiteY15" fmla="*/ 450728 h 67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0463" h="679079">
                    <a:moveTo>
                      <a:pt x="660463" y="450728"/>
                    </a:moveTo>
                    <a:cubicBezTo>
                      <a:pt x="614424" y="583647"/>
                      <a:pt x="488129" y="679079"/>
                      <a:pt x="339550" y="679079"/>
                    </a:cubicBezTo>
                    <a:cubicBezTo>
                      <a:pt x="285112" y="679079"/>
                      <a:pt x="233669" y="666273"/>
                      <a:pt x="188060" y="643504"/>
                    </a:cubicBezTo>
                    <a:cubicBezTo>
                      <a:pt x="117906" y="509448"/>
                      <a:pt x="61819" y="368296"/>
                      <a:pt x="20784" y="222322"/>
                    </a:cubicBezTo>
                    <a:cubicBezTo>
                      <a:pt x="13896" y="197847"/>
                      <a:pt x="7438" y="173221"/>
                      <a:pt x="1410" y="148482"/>
                    </a:cubicBezTo>
                    <a:cubicBezTo>
                      <a:pt x="-5132" y="121652"/>
                      <a:pt x="11735" y="94682"/>
                      <a:pt x="38718" y="88764"/>
                    </a:cubicBezTo>
                    <a:cubicBezTo>
                      <a:pt x="71355" y="81614"/>
                      <a:pt x="103979" y="74449"/>
                      <a:pt x="136616" y="67283"/>
                    </a:cubicBezTo>
                    <a:cubicBezTo>
                      <a:pt x="227737" y="47300"/>
                      <a:pt x="318845" y="27302"/>
                      <a:pt x="409966" y="7317"/>
                    </a:cubicBezTo>
                    <a:cubicBezTo>
                      <a:pt x="413943" y="6445"/>
                      <a:pt x="417934" y="5571"/>
                      <a:pt x="421911" y="4698"/>
                    </a:cubicBezTo>
                    <a:cubicBezTo>
                      <a:pt x="427302" y="3520"/>
                      <a:pt x="432693" y="2328"/>
                      <a:pt x="438099" y="1151"/>
                    </a:cubicBezTo>
                    <a:cubicBezTo>
                      <a:pt x="453289" y="-2174"/>
                      <a:pt x="468366" y="1886"/>
                      <a:pt x="479606" y="11004"/>
                    </a:cubicBezTo>
                    <a:cubicBezTo>
                      <a:pt x="487672" y="17518"/>
                      <a:pt x="493757" y="26638"/>
                      <a:pt x="496458" y="37474"/>
                    </a:cubicBezTo>
                    <a:cubicBezTo>
                      <a:pt x="496541" y="37807"/>
                      <a:pt x="496624" y="38153"/>
                      <a:pt x="496721" y="38486"/>
                    </a:cubicBezTo>
                    <a:cubicBezTo>
                      <a:pt x="502597" y="61963"/>
                      <a:pt x="508973" y="85287"/>
                      <a:pt x="515847" y="108445"/>
                    </a:cubicBezTo>
                    <a:cubicBezTo>
                      <a:pt x="524189" y="136522"/>
                      <a:pt x="533253" y="164351"/>
                      <a:pt x="543038" y="191916"/>
                    </a:cubicBezTo>
                    <a:cubicBezTo>
                      <a:pt x="574760" y="281347"/>
                      <a:pt x="614050" y="367922"/>
                      <a:pt x="660463" y="450728"/>
                    </a:cubicBezTo>
                    <a:close/>
                  </a:path>
                </a:pathLst>
              </a:custGeom>
              <a:solidFill>
                <a:srgbClr val="F2F2F2"/>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grpSp>
            <p:nvGrpSpPr>
              <p:cNvPr id="647" name="Graphic 11">
                <a:extLst>
                  <a:ext uri="{FF2B5EF4-FFF2-40B4-BE49-F238E27FC236}">
                    <a16:creationId xmlns="" xmlns:a16="http://schemas.microsoft.com/office/drawing/2014/main" id="{32472F6D-7837-BC22-5F08-DF8AF5F99151}"/>
                  </a:ext>
                </a:extLst>
              </p:cNvPr>
              <p:cNvGrpSpPr/>
              <p:nvPr/>
            </p:nvGrpSpPr>
            <p:grpSpPr>
              <a:xfrm>
                <a:off x="1499787" y="3221224"/>
                <a:ext cx="584269" cy="679079"/>
                <a:chOff x="1499787" y="3221224"/>
                <a:chExt cx="584269" cy="679079"/>
              </a:xfrm>
              <a:solidFill>
                <a:srgbClr val="D5D4E2"/>
              </a:solidFill>
            </p:grpSpPr>
            <p:sp>
              <p:nvSpPr>
                <p:cNvPr id="658" name="Freeform: Shape 657">
                  <a:extLst>
                    <a:ext uri="{FF2B5EF4-FFF2-40B4-BE49-F238E27FC236}">
                      <a16:creationId xmlns="" xmlns:a16="http://schemas.microsoft.com/office/drawing/2014/main" id="{A4954F1F-97D8-60B0-0176-79A45651A7CF}"/>
                    </a:ext>
                  </a:extLst>
                </p:cNvPr>
                <p:cNvSpPr/>
                <p:nvPr/>
              </p:nvSpPr>
              <p:spPr>
                <a:xfrm>
                  <a:off x="1777002" y="3221224"/>
                  <a:ext cx="162438" cy="478278"/>
                </a:xfrm>
                <a:custGeom>
                  <a:avLst/>
                  <a:gdLst>
                    <a:gd name="connsiteX0" fmla="*/ 162438 w 162438"/>
                    <a:gd name="connsiteY0" fmla="*/ 108445 h 478278"/>
                    <a:gd name="connsiteX1" fmla="*/ 28799 w 162438"/>
                    <a:gd name="connsiteY1" fmla="*/ 478279 h 478278"/>
                    <a:gd name="connsiteX2" fmla="*/ 0 w 162438"/>
                    <a:gd name="connsiteY2" fmla="*/ 326054 h 478278"/>
                    <a:gd name="connsiteX3" fmla="*/ 68504 w 162438"/>
                    <a:gd name="connsiteY3" fmla="*/ 4698 h 478278"/>
                    <a:gd name="connsiteX4" fmla="*/ 84691 w 162438"/>
                    <a:gd name="connsiteY4" fmla="*/ 1151 h 478278"/>
                    <a:gd name="connsiteX5" fmla="*/ 126199 w 162438"/>
                    <a:gd name="connsiteY5" fmla="*/ 11004 h 478278"/>
                    <a:gd name="connsiteX6" fmla="*/ 143050 w 162438"/>
                    <a:gd name="connsiteY6" fmla="*/ 37474 h 478278"/>
                    <a:gd name="connsiteX7" fmla="*/ 143314 w 162438"/>
                    <a:gd name="connsiteY7" fmla="*/ 38486 h 478278"/>
                    <a:gd name="connsiteX8" fmla="*/ 162438 w 162438"/>
                    <a:gd name="connsiteY8" fmla="*/ 108445 h 47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38" h="478278">
                      <a:moveTo>
                        <a:pt x="162438" y="108445"/>
                      </a:moveTo>
                      <a:lnTo>
                        <a:pt x="28799" y="478279"/>
                      </a:lnTo>
                      <a:lnTo>
                        <a:pt x="0" y="326054"/>
                      </a:lnTo>
                      <a:lnTo>
                        <a:pt x="68504" y="4698"/>
                      </a:lnTo>
                      <a:cubicBezTo>
                        <a:pt x="73895" y="3520"/>
                        <a:pt x="79286" y="2328"/>
                        <a:pt x="84691" y="1151"/>
                      </a:cubicBezTo>
                      <a:cubicBezTo>
                        <a:pt x="99881" y="-2174"/>
                        <a:pt x="114958" y="1886"/>
                        <a:pt x="126199" y="11004"/>
                      </a:cubicBezTo>
                      <a:cubicBezTo>
                        <a:pt x="134265" y="17518"/>
                        <a:pt x="140349" y="26638"/>
                        <a:pt x="143050" y="37474"/>
                      </a:cubicBezTo>
                      <a:cubicBezTo>
                        <a:pt x="143133" y="37807"/>
                        <a:pt x="143216" y="38153"/>
                        <a:pt x="143314" y="38486"/>
                      </a:cubicBezTo>
                      <a:cubicBezTo>
                        <a:pt x="149190" y="61962"/>
                        <a:pt x="155564" y="85287"/>
                        <a:pt x="162438" y="108445"/>
                      </a:cubicBezTo>
                      <a:close/>
                    </a:path>
                  </a:pathLst>
                </a:custGeom>
                <a:solidFill>
                  <a:srgbClr val="D5D4E2"/>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659" name="Freeform: Shape 658">
                  <a:extLst>
                    <a:ext uri="{FF2B5EF4-FFF2-40B4-BE49-F238E27FC236}">
                      <a16:creationId xmlns="" xmlns:a16="http://schemas.microsoft.com/office/drawing/2014/main" id="{7564D97D-0CFB-B9CC-83B8-48019A2DC1D2}"/>
                    </a:ext>
                  </a:extLst>
                </p:cNvPr>
                <p:cNvSpPr/>
                <p:nvPr/>
              </p:nvSpPr>
              <p:spPr>
                <a:xfrm>
                  <a:off x="1569121" y="3646065"/>
                  <a:ext cx="514935" cy="254238"/>
                </a:xfrm>
                <a:custGeom>
                  <a:avLst/>
                  <a:gdLst>
                    <a:gd name="connsiteX0" fmla="*/ 514936 w 514935"/>
                    <a:gd name="connsiteY0" fmla="*/ 25887 h 254238"/>
                    <a:gd name="connsiteX1" fmla="*/ 194022 w 514935"/>
                    <a:gd name="connsiteY1" fmla="*/ 254239 h 254238"/>
                    <a:gd name="connsiteX2" fmla="*/ 42532 w 514935"/>
                    <a:gd name="connsiteY2" fmla="*/ 218663 h 254238"/>
                    <a:gd name="connsiteX3" fmla="*/ 0 w 514935"/>
                    <a:gd name="connsiteY3" fmla="*/ 132836 h 254238"/>
                    <a:gd name="connsiteX4" fmla="*/ 42532 w 514935"/>
                    <a:gd name="connsiteY4" fmla="*/ 158129 h 254238"/>
                    <a:gd name="connsiteX5" fmla="*/ 194022 w 514935"/>
                    <a:gd name="connsiteY5" fmla="*/ 193704 h 254238"/>
                    <a:gd name="connsiteX6" fmla="*/ 500731 w 514935"/>
                    <a:gd name="connsiteY6" fmla="*/ 0 h 254238"/>
                    <a:gd name="connsiteX7" fmla="*/ 514936 w 514935"/>
                    <a:gd name="connsiteY7" fmla="*/ 25887 h 2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935" h="254238">
                      <a:moveTo>
                        <a:pt x="514936" y="25887"/>
                      </a:moveTo>
                      <a:cubicBezTo>
                        <a:pt x="468896" y="158807"/>
                        <a:pt x="342602" y="254239"/>
                        <a:pt x="194022" y="254239"/>
                      </a:cubicBezTo>
                      <a:cubicBezTo>
                        <a:pt x="139585" y="254239"/>
                        <a:pt x="88141" y="241432"/>
                        <a:pt x="42532" y="218663"/>
                      </a:cubicBezTo>
                      <a:cubicBezTo>
                        <a:pt x="27717" y="190364"/>
                        <a:pt x="13540" y="161746"/>
                        <a:pt x="0" y="132836"/>
                      </a:cubicBezTo>
                      <a:cubicBezTo>
                        <a:pt x="13498" y="142261"/>
                        <a:pt x="27703" y="150727"/>
                        <a:pt x="42532" y="158129"/>
                      </a:cubicBezTo>
                      <a:cubicBezTo>
                        <a:pt x="88141" y="180900"/>
                        <a:pt x="139585" y="193704"/>
                        <a:pt x="194022" y="193704"/>
                      </a:cubicBezTo>
                      <a:cubicBezTo>
                        <a:pt x="329340" y="193704"/>
                        <a:pt x="446182" y="114543"/>
                        <a:pt x="500731" y="0"/>
                      </a:cubicBezTo>
                      <a:cubicBezTo>
                        <a:pt x="505387" y="8675"/>
                        <a:pt x="510127" y="17295"/>
                        <a:pt x="514936" y="25887"/>
                      </a:cubicBezTo>
                      <a:close/>
                    </a:path>
                  </a:pathLst>
                </a:custGeom>
                <a:solidFill>
                  <a:srgbClr val="D5D4E2"/>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660" name="Freeform: Shape 659">
                  <a:extLst>
                    <a:ext uri="{FF2B5EF4-FFF2-40B4-BE49-F238E27FC236}">
                      <a16:creationId xmlns="" xmlns:a16="http://schemas.microsoft.com/office/drawing/2014/main" id="{F37C7685-AD56-A490-C9AB-2B821D6C11EA}"/>
                    </a:ext>
                  </a:extLst>
                </p:cNvPr>
                <p:cNvSpPr/>
                <p:nvPr/>
              </p:nvSpPr>
              <p:spPr>
                <a:xfrm>
                  <a:off x="1499787" y="3224132"/>
                  <a:ext cx="399142" cy="149684"/>
                </a:xfrm>
                <a:custGeom>
                  <a:avLst/>
                  <a:gdLst>
                    <a:gd name="connsiteX0" fmla="*/ 20786 w 399142"/>
                    <a:gd name="connsiteY0" fmla="*/ 149685 h 149684"/>
                    <a:gd name="connsiteX1" fmla="*/ 895 w 399142"/>
                    <a:gd name="connsiteY1" fmla="*/ 134907 h 149684"/>
                    <a:gd name="connsiteX2" fmla="*/ 14778 w 399142"/>
                    <a:gd name="connsiteY2" fmla="*/ 108992 h 149684"/>
                    <a:gd name="connsiteX3" fmla="*/ 372334 w 399142"/>
                    <a:gd name="connsiteY3" fmla="*/ 895 h 149684"/>
                    <a:gd name="connsiteX4" fmla="*/ 398248 w 399142"/>
                    <a:gd name="connsiteY4" fmla="*/ 14778 h 149684"/>
                    <a:gd name="connsiteX5" fmla="*/ 384365 w 399142"/>
                    <a:gd name="connsiteY5" fmla="*/ 40692 h 149684"/>
                    <a:gd name="connsiteX6" fmla="*/ 26809 w 399142"/>
                    <a:gd name="connsiteY6" fmla="*/ 148790 h 149684"/>
                    <a:gd name="connsiteX7" fmla="*/ 20786 w 399142"/>
                    <a:gd name="connsiteY7" fmla="*/ 149685 h 14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142" h="149684">
                      <a:moveTo>
                        <a:pt x="20786" y="149685"/>
                      </a:moveTo>
                      <a:cubicBezTo>
                        <a:pt x="11861" y="149685"/>
                        <a:pt x="3611" y="143892"/>
                        <a:pt x="895" y="134907"/>
                      </a:cubicBezTo>
                      <a:cubicBezTo>
                        <a:pt x="-2427" y="123916"/>
                        <a:pt x="3787" y="112314"/>
                        <a:pt x="14778" y="108992"/>
                      </a:cubicBezTo>
                      <a:lnTo>
                        <a:pt x="372334" y="895"/>
                      </a:lnTo>
                      <a:cubicBezTo>
                        <a:pt x="383328" y="-2427"/>
                        <a:pt x="394926" y="3788"/>
                        <a:pt x="398248" y="14778"/>
                      </a:cubicBezTo>
                      <a:cubicBezTo>
                        <a:pt x="401569" y="25768"/>
                        <a:pt x="395355" y="37370"/>
                        <a:pt x="384365" y="40692"/>
                      </a:cubicBezTo>
                      <a:lnTo>
                        <a:pt x="26809" y="148790"/>
                      </a:lnTo>
                      <a:cubicBezTo>
                        <a:pt x="24803" y="149395"/>
                        <a:pt x="22778" y="149685"/>
                        <a:pt x="20786" y="149685"/>
                      </a:cubicBezTo>
                      <a:close/>
                    </a:path>
                  </a:pathLst>
                </a:custGeom>
                <a:solidFill>
                  <a:srgbClr val="D5D4E2"/>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661" name="Freeform: Shape 660">
                  <a:extLst>
                    <a:ext uri="{FF2B5EF4-FFF2-40B4-BE49-F238E27FC236}">
                      <a16:creationId xmlns="" xmlns:a16="http://schemas.microsoft.com/office/drawing/2014/main" id="{EF5350ED-197C-AA99-E3E0-62AC09E466EE}"/>
                    </a:ext>
                  </a:extLst>
                </p:cNvPr>
                <p:cNvSpPr/>
                <p:nvPr/>
              </p:nvSpPr>
              <p:spPr>
                <a:xfrm>
                  <a:off x="1562187" y="3429473"/>
                  <a:ext cx="371425" cy="166316"/>
                </a:xfrm>
                <a:custGeom>
                  <a:avLst/>
                  <a:gdLst>
                    <a:gd name="connsiteX0" fmla="*/ 20797 w 371425"/>
                    <a:gd name="connsiteY0" fmla="*/ 166317 h 166316"/>
                    <a:gd name="connsiteX1" fmla="*/ 1349 w 371425"/>
                    <a:gd name="connsiteY1" fmla="*/ 152876 h 166316"/>
                    <a:gd name="connsiteX2" fmla="*/ 13441 w 371425"/>
                    <a:gd name="connsiteY2" fmla="*/ 126079 h 166316"/>
                    <a:gd name="connsiteX3" fmla="*/ 343279 w 371425"/>
                    <a:gd name="connsiteY3" fmla="*/ 1350 h 166316"/>
                    <a:gd name="connsiteX4" fmla="*/ 370076 w 371425"/>
                    <a:gd name="connsiteY4" fmla="*/ 13441 h 166316"/>
                    <a:gd name="connsiteX5" fmla="*/ 357985 w 371425"/>
                    <a:gd name="connsiteY5" fmla="*/ 40238 h 166316"/>
                    <a:gd name="connsiteX6" fmla="*/ 28147 w 371425"/>
                    <a:gd name="connsiteY6" fmla="*/ 164968 h 166316"/>
                    <a:gd name="connsiteX7" fmla="*/ 20797 w 371425"/>
                    <a:gd name="connsiteY7" fmla="*/ 166317 h 16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425" h="166316">
                      <a:moveTo>
                        <a:pt x="20797" y="166317"/>
                      </a:moveTo>
                      <a:cubicBezTo>
                        <a:pt x="12401" y="166317"/>
                        <a:pt x="4494" y="161195"/>
                        <a:pt x="1349" y="152876"/>
                      </a:cubicBezTo>
                      <a:cubicBezTo>
                        <a:pt x="-2711" y="142137"/>
                        <a:pt x="2701" y="130139"/>
                        <a:pt x="13441" y="126079"/>
                      </a:cubicBezTo>
                      <a:lnTo>
                        <a:pt x="343279" y="1350"/>
                      </a:lnTo>
                      <a:cubicBezTo>
                        <a:pt x="354015" y="-2712"/>
                        <a:pt x="366016" y="2702"/>
                        <a:pt x="370076" y="13441"/>
                      </a:cubicBezTo>
                      <a:cubicBezTo>
                        <a:pt x="374136" y="24180"/>
                        <a:pt x="368724" y="36178"/>
                        <a:pt x="357985" y="40238"/>
                      </a:cubicBezTo>
                      <a:lnTo>
                        <a:pt x="28147" y="164968"/>
                      </a:lnTo>
                      <a:cubicBezTo>
                        <a:pt x="25724" y="165883"/>
                        <a:pt x="23239" y="166317"/>
                        <a:pt x="20797" y="166317"/>
                      </a:cubicBezTo>
                      <a:close/>
                    </a:path>
                  </a:pathLst>
                </a:custGeom>
                <a:solidFill>
                  <a:srgbClr val="D5D4E2"/>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662" name="Freeform: Shape 661">
                  <a:extLst>
                    <a:ext uri="{FF2B5EF4-FFF2-40B4-BE49-F238E27FC236}">
                      <a16:creationId xmlns="" xmlns:a16="http://schemas.microsoft.com/office/drawing/2014/main" id="{812B29A9-59BA-2C43-C624-E3B15648D321}"/>
                    </a:ext>
                  </a:extLst>
                </p:cNvPr>
                <p:cNvSpPr/>
                <p:nvPr/>
              </p:nvSpPr>
              <p:spPr>
                <a:xfrm>
                  <a:off x="1623857" y="3593006"/>
                  <a:ext cx="246004" cy="137212"/>
                </a:xfrm>
                <a:custGeom>
                  <a:avLst/>
                  <a:gdLst>
                    <a:gd name="connsiteX0" fmla="*/ 20807 w 246004"/>
                    <a:gd name="connsiteY0" fmla="*/ 137213 h 137212"/>
                    <a:gd name="connsiteX1" fmla="*/ 1963 w 246004"/>
                    <a:gd name="connsiteY1" fmla="*/ 125228 h 137212"/>
                    <a:gd name="connsiteX2" fmla="*/ 11985 w 246004"/>
                    <a:gd name="connsiteY2" fmla="*/ 97589 h 137212"/>
                    <a:gd name="connsiteX3" fmla="*/ 216402 w 246004"/>
                    <a:gd name="connsiteY3" fmla="*/ 1963 h 137212"/>
                    <a:gd name="connsiteX4" fmla="*/ 244041 w 246004"/>
                    <a:gd name="connsiteY4" fmla="*/ 11985 h 137212"/>
                    <a:gd name="connsiteX5" fmla="*/ 234019 w 246004"/>
                    <a:gd name="connsiteY5" fmla="*/ 39624 h 137212"/>
                    <a:gd name="connsiteX6" fmla="*/ 29602 w 246004"/>
                    <a:gd name="connsiteY6" fmla="*/ 135250 h 137212"/>
                    <a:gd name="connsiteX7" fmla="*/ 20807 w 246004"/>
                    <a:gd name="connsiteY7" fmla="*/ 137213 h 13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004" h="137212">
                      <a:moveTo>
                        <a:pt x="20807" y="137213"/>
                      </a:moveTo>
                      <a:cubicBezTo>
                        <a:pt x="12987" y="137213"/>
                        <a:pt x="5496" y="132779"/>
                        <a:pt x="1963" y="125228"/>
                      </a:cubicBezTo>
                      <a:cubicBezTo>
                        <a:pt x="-2901" y="114828"/>
                        <a:pt x="1585" y="102454"/>
                        <a:pt x="11985" y="97589"/>
                      </a:cubicBezTo>
                      <a:lnTo>
                        <a:pt x="216402" y="1963"/>
                      </a:lnTo>
                      <a:cubicBezTo>
                        <a:pt x="226801" y="-2901"/>
                        <a:pt x="239175" y="1585"/>
                        <a:pt x="244041" y="11985"/>
                      </a:cubicBezTo>
                      <a:cubicBezTo>
                        <a:pt x="248906" y="22385"/>
                        <a:pt x="244419" y="34760"/>
                        <a:pt x="234019" y="39624"/>
                      </a:cubicBezTo>
                      <a:lnTo>
                        <a:pt x="29602" y="135250"/>
                      </a:lnTo>
                      <a:cubicBezTo>
                        <a:pt x="26754" y="136582"/>
                        <a:pt x="23757" y="137213"/>
                        <a:pt x="20807" y="137213"/>
                      </a:cubicBezTo>
                      <a:close/>
                    </a:path>
                  </a:pathLst>
                </a:custGeom>
                <a:solidFill>
                  <a:srgbClr val="D5D4E2"/>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663" name="Freeform: Shape 662">
                  <a:extLst>
                    <a:ext uri="{FF2B5EF4-FFF2-40B4-BE49-F238E27FC236}">
                      <a16:creationId xmlns="" xmlns:a16="http://schemas.microsoft.com/office/drawing/2014/main" id="{9626D39F-4340-789A-5D8F-381669F0F33C}"/>
                    </a:ext>
                  </a:extLst>
                </p:cNvPr>
                <p:cNvSpPr/>
                <p:nvPr/>
              </p:nvSpPr>
              <p:spPr>
                <a:xfrm>
                  <a:off x="1800464" y="3512691"/>
                  <a:ext cx="161773" cy="186814"/>
                </a:xfrm>
                <a:custGeom>
                  <a:avLst/>
                  <a:gdLst>
                    <a:gd name="connsiteX0" fmla="*/ 161774 w 161773"/>
                    <a:gd name="connsiteY0" fmla="*/ 84555 h 186814"/>
                    <a:gd name="connsiteX1" fmla="*/ 85465 w 161773"/>
                    <a:gd name="connsiteY1" fmla="*/ 134440 h 186814"/>
                    <a:gd name="connsiteX2" fmla="*/ 5342 w 161773"/>
                    <a:gd name="connsiteY2" fmla="*/ 186814 h 186814"/>
                    <a:gd name="connsiteX3" fmla="*/ 2603 w 161773"/>
                    <a:gd name="connsiteY3" fmla="*/ 91130 h 186814"/>
                    <a:gd name="connsiteX4" fmla="*/ 0 w 161773"/>
                    <a:gd name="connsiteY4" fmla="*/ 0 h 186814"/>
                    <a:gd name="connsiteX5" fmla="*/ 37189 w 161773"/>
                    <a:gd name="connsiteY5" fmla="*/ 1629 h 186814"/>
                    <a:gd name="connsiteX6" fmla="*/ 137160 w 161773"/>
                    <a:gd name="connsiteY6" fmla="*/ 6036 h 18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773" h="186814">
                      <a:moveTo>
                        <a:pt x="161774" y="84555"/>
                      </a:moveTo>
                      <a:lnTo>
                        <a:pt x="85465" y="134440"/>
                      </a:lnTo>
                      <a:lnTo>
                        <a:pt x="5342" y="186814"/>
                      </a:lnTo>
                      <a:lnTo>
                        <a:pt x="2603" y="91130"/>
                      </a:lnTo>
                      <a:lnTo>
                        <a:pt x="0" y="0"/>
                      </a:lnTo>
                      <a:lnTo>
                        <a:pt x="37189" y="1629"/>
                      </a:lnTo>
                      <a:lnTo>
                        <a:pt x="137160" y="6036"/>
                      </a:lnTo>
                      <a:close/>
                    </a:path>
                  </a:pathLst>
                </a:custGeom>
                <a:solidFill>
                  <a:srgbClr val="D5D4E2"/>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grpSp>
          <p:sp>
            <p:nvSpPr>
              <p:cNvPr id="648" name="Freeform: Shape 647">
                <a:extLst>
                  <a:ext uri="{FF2B5EF4-FFF2-40B4-BE49-F238E27FC236}">
                    <a16:creationId xmlns="" xmlns:a16="http://schemas.microsoft.com/office/drawing/2014/main" id="{4A6A18C5-7B9F-10EA-D67B-7D61DCFB4BFC}"/>
                  </a:ext>
                </a:extLst>
              </p:cNvPr>
              <p:cNvSpPr/>
              <p:nvPr/>
            </p:nvSpPr>
            <p:spPr>
              <a:xfrm>
                <a:off x="1800464" y="3512691"/>
                <a:ext cx="52863" cy="186814"/>
              </a:xfrm>
              <a:custGeom>
                <a:avLst/>
                <a:gdLst>
                  <a:gd name="connsiteX0" fmla="*/ 5342 w 52863"/>
                  <a:gd name="connsiteY0" fmla="*/ 186814 h 186814"/>
                  <a:gd name="connsiteX1" fmla="*/ 2603 w 52863"/>
                  <a:gd name="connsiteY1" fmla="*/ 91130 h 186814"/>
                  <a:gd name="connsiteX2" fmla="*/ 0 w 52863"/>
                  <a:gd name="connsiteY2" fmla="*/ 0 h 186814"/>
                  <a:gd name="connsiteX3" fmla="*/ 37189 w 52863"/>
                  <a:gd name="connsiteY3" fmla="*/ 1629 h 186814"/>
                  <a:gd name="connsiteX4" fmla="*/ 52864 w 52863"/>
                  <a:gd name="connsiteY4" fmla="*/ 37618 h 18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63" h="186814">
                    <a:moveTo>
                      <a:pt x="5342" y="186814"/>
                    </a:moveTo>
                    <a:lnTo>
                      <a:pt x="2603" y="91130"/>
                    </a:lnTo>
                    <a:lnTo>
                      <a:pt x="0" y="0"/>
                    </a:lnTo>
                    <a:lnTo>
                      <a:pt x="37189" y="1629"/>
                    </a:lnTo>
                    <a:lnTo>
                      <a:pt x="52864" y="37618"/>
                    </a:lnTo>
                    <a:close/>
                  </a:path>
                </a:pathLst>
              </a:custGeom>
              <a:solidFill>
                <a:srgbClr val="CBCBD3"/>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649" name="Freeform: Shape 648">
                <a:extLst>
                  <a:ext uri="{FF2B5EF4-FFF2-40B4-BE49-F238E27FC236}">
                    <a16:creationId xmlns="" xmlns:a16="http://schemas.microsoft.com/office/drawing/2014/main" id="{962BE872-C79F-E159-74C9-5B45414D4F7E}"/>
                  </a:ext>
                </a:extLst>
              </p:cNvPr>
              <p:cNvSpPr/>
              <p:nvPr/>
            </p:nvSpPr>
            <p:spPr>
              <a:xfrm>
                <a:off x="1909742" y="3224425"/>
                <a:ext cx="197913" cy="163748"/>
              </a:xfrm>
              <a:custGeom>
                <a:avLst/>
                <a:gdLst>
                  <a:gd name="connsiteX0" fmla="*/ 194324 w 197913"/>
                  <a:gd name="connsiteY0" fmla="*/ 101472 h 163748"/>
                  <a:gd name="connsiteX1" fmla="*/ 161774 w 197913"/>
                  <a:gd name="connsiteY1" fmla="*/ 163748 h 163748"/>
                  <a:gd name="connsiteX2" fmla="*/ 0 w 197913"/>
                  <a:gd name="connsiteY2" fmla="*/ 79192 h 163748"/>
                  <a:gd name="connsiteX3" fmla="*/ 32550 w 197913"/>
                  <a:gd name="connsiteY3" fmla="*/ 16915 h 163748"/>
                  <a:gd name="connsiteX4" fmla="*/ 75058 w 197913"/>
                  <a:gd name="connsiteY4" fmla="*/ 3590 h 163748"/>
                  <a:gd name="connsiteX5" fmla="*/ 180997 w 197913"/>
                  <a:gd name="connsiteY5" fmla="*/ 58963 h 163748"/>
                  <a:gd name="connsiteX6" fmla="*/ 194324 w 197913"/>
                  <a:gd name="connsiteY6" fmla="*/ 101472 h 1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913" h="163748">
                    <a:moveTo>
                      <a:pt x="194324" y="101472"/>
                    </a:moveTo>
                    <a:lnTo>
                      <a:pt x="161774" y="163748"/>
                    </a:lnTo>
                    <a:lnTo>
                      <a:pt x="0" y="79192"/>
                    </a:lnTo>
                    <a:lnTo>
                      <a:pt x="32550" y="16915"/>
                    </a:lnTo>
                    <a:cubicBezTo>
                      <a:pt x="40609" y="1496"/>
                      <a:pt x="59640" y="-4468"/>
                      <a:pt x="75058" y="3590"/>
                    </a:cubicBezTo>
                    <a:lnTo>
                      <a:pt x="180997" y="58963"/>
                    </a:lnTo>
                    <a:cubicBezTo>
                      <a:pt x="196417" y="67023"/>
                      <a:pt x="202382" y="86054"/>
                      <a:pt x="194324" y="101472"/>
                    </a:cubicBezTo>
                    <a:close/>
                  </a:path>
                </a:pathLst>
              </a:custGeom>
              <a:solidFill>
                <a:srgbClr val="CF3067"/>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650" name="Freeform: Shape 649">
                <a:extLst>
                  <a:ext uri="{FF2B5EF4-FFF2-40B4-BE49-F238E27FC236}">
                    <a16:creationId xmlns="" xmlns:a16="http://schemas.microsoft.com/office/drawing/2014/main" id="{CB6DB159-A1BE-5D8B-BF9C-1F0E840AFEA4}"/>
                  </a:ext>
                </a:extLst>
              </p:cNvPr>
              <p:cNvSpPr/>
              <p:nvPr/>
            </p:nvSpPr>
            <p:spPr>
              <a:xfrm>
                <a:off x="1959134" y="3250242"/>
                <a:ext cx="148522" cy="137931"/>
              </a:xfrm>
              <a:custGeom>
                <a:avLst/>
                <a:gdLst>
                  <a:gd name="connsiteX0" fmla="*/ 144933 w 148522"/>
                  <a:gd name="connsiteY0" fmla="*/ 75655 h 137931"/>
                  <a:gd name="connsiteX1" fmla="*/ 112383 w 148522"/>
                  <a:gd name="connsiteY1" fmla="*/ 137931 h 137931"/>
                  <a:gd name="connsiteX2" fmla="*/ 0 w 148522"/>
                  <a:gd name="connsiteY2" fmla="*/ 79192 h 137931"/>
                  <a:gd name="connsiteX3" fmla="*/ 32550 w 148522"/>
                  <a:gd name="connsiteY3" fmla="*/ 16915 h 137931"/>
                  <a:gd name="connsiteX4" fmla="*/ 75058 w 148522"/>
                  <a:gd name="connsiteY4" fmla="*/ 3589 h 137931"/>
                  <a:gd name="connsiteX5" fmla="*/ 131608 w 148522"/>
                  <a:gd name="connsiteY5" fmla="*/ 33146 h 137931"/>
                  <a:gd name="connsiteX6" fmla="*/ 144933 w 148522"/>
                  <a:gd name="connsiteY6" fmla="*/ 75655 h 13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22" h="137931">
                    <a:moveTo>
                      <a:pt x="144933" y="75655"/>
                    </a:moveTo>
                    <a:lnTo>
                      <a:pt x="112383" y="137931"/>
                    </a:lnTo>
                    <a:lnTo>
                      <a:pt x="0" y="79192"/>
                    </a:lnTo>
                    <a:lnTo>
                      <a:pt x="32550" y="16915"/>
                    </a:lnTo>
                    <a:cubicBezTo>
                      <a:pt x="40609" y="1497"/>
                      <a:pt x="59640" y="-4468"/>
                      <a:pt x="75058" y="3589"/>
                    </a:cubicBezTo>
                    <a:lnTo>
                      <a:pt x="131608" y="33146"/>
                    </a:lnTo>
                    <a:cubicBezTo>
                      <a:pt x="147025" y="41206"/>
                      <a:pt x="152991" y="60237"/>
                      <a:pt x="144933" y="75655"/>
                    </a:cubicBezTo>
                    <a:close/>
                  </a:path>
                </a:pathLst>
              </a:custGeom>
              <a:solidFill>
                <a:srgbClr val="F14881"/>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651" name="Freeform: Shape 650">
                <a:extLst>
                  <a:ext uri="{FF2B5EF4-FFF2-40B4-BE49-F238E27FC236}">
                    <a16:creationId xmlns="" xmlns:a16="http://schemas.microsoft.com/office/drawing/2014/main" id="{5DEF3483-8981-C124-D9ED-658874ED9B50}"/>
                  </a:ext>
                </a:extLst>
              </p:cNvPr>
              <p:cNvSpPr/>
              <p:nvPr/>
            </p:nvSpPr>
            <p:spPr>
              <a:xfrm>
                <a:off x="1800465" y="3305044"/>
                <a:ext cx="270303" cy="311504"/>
              </a:xfrm>
              <a:custGeom>
                <a:avLst/>
                <a:gdLst>
                  <a:gd name="connsiteX0" fmla="*/ 270303 w 270303"/>
                  <a:gd name="connsiteY0" fmla="*/ 84559 h 311504"/>
                  <a:gd name="connsiteX1" fmla="*/ 161773 w 270303"/>
                  <a:gd name="connsiteY1" fmla="*/ 292201 h 311504"/>
                  <a:gd name="connsiteX2" fmla="*/ 100190 w 270303"/>
                  <a:gd name="connsiteY2" fmla="*/ 311505 h 311504"/>
                  <a:gd name="connsiteX3" fmla="*/ 80886 w 270303"/>
                  <a:gd name="connsiteY3" fmla="*/ 249922 h 311504"/>
                  <a:gd name="connsiteX4" fmla="*/ 19303 w 270303"/>
                  <a:gd name="connsiteY4" fmla="*/ 269225 h 311504"/>
                  <a:gd name="connsiteX5" fmla="*/ 0 w 270303"/>
                  <a:gd name="connsiteY5" fmla="*/ 207642 h 311504"/>
                  <a:gd name="connsiteX6" fmla="*/ 108531 w 270303"/>
                  <a:gd name="connsiteY6" fmla="*/ 0 h 311504"/>
                  <a:gd name="connsiteX7" fmla="*/ 270303 w 270303"/>
                  <a:gd name="connsiteY7" fmla="*/ 84559 h 31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303" h="311504">
                    <a:moveTo>
                      <a:pt x="270303" y="84559"/>
                    </a:moveTo>
                    <a:lnTo>
                      <a:pt x="161773" y="292201"/>
                    </a:lnTo>
                    <a:cubicBezTo>
                      <a:pt x="139439" y="280528"/>
                      <a:pt x="111863" y="289171"/>
                      <a:pt x="100190" y="311505"/>
                    </a:cubicBezTo>
                    <a:cubicBezTo>
                      <a:pt x="111863" y="289171"/>
                      <a:pt x="103220" y="261595"/>
                      <a:pt x="80886" y="249922"/>
                    </a:cubicBezTo>
                    <a:cubicBezTo>
                      <a:pt x="58553" y="238249"/>
                      <a:pt x="30977" y="246892"/>
                      <a:pt x="19303" y="269225"/>
                    </a:cubicBezTo>
                    <a:cubicBezTo>
                      <a:pt x="30977" y="246892"/>
                      <a:pt x="22334" y="219315"/>
                      <a:pt x="0" y="207642"/>
                    </a:cubicBezTo>
                    <a:lnTo>
                      <a:pt x="108531" y="0"/>
                    </a:lnTo>
                    <a:lnTo>
                      <a:pt x="270303" y="84559"/>
                    </a:lnTo>
                    <a:close/>
                  </a:path>
                </a:pathLst>
              </a:custGeom>
              <a:solidFill>
                <a:srgbClr val="2176C4"/>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652" name="Freeform: Shape 651">
                <a:extLst>
                  <a:ext uri="{FF2B5EF4-FFF2-40B4-BE49-F238E27FC236}">
                    <a16:creationId xmlns="" xmlns:a16="http://schemas.microsoft.com/office/drawing/2014/main" id="{5C77313E-9B2A-438A-A38E-BE1EB3B52BB6}"/>
                  </a:ext>
                </a:extLst>
              </p:cNvPr>
              <p:cNvSpPr/>
              <p:nvPr/>
            </p:nvSpPr>
            <p:spPr>
              <a:xfrm>
                <a:off x="1881351" y="3347323"/>
                <a:ext cx="189417" cy="269225"/>
              </a:xfrm>
              <a:custGeom>
                <a:avLst/>
                <a:gdLst>
                  <a:gd name="connsiteX0" fmla="*/ 189417 w 189417"/>
                  <a:gd name="connsiteY0" fmla="*/ 42280 h 269225"/>
                  <a:gd name="connsiteX1" fmla="*/ 80886 w 189417"/>
                  <a:gd name="connsiteY1" fmla="*/ 249922 h 269225"/>
                  <a:gd name="connsiteX2" fmla="*/ 19303 w 189417"/>
                  <a:gd name="connsiteY2" fmla="*/ 269225 h 269225"/>
                  <a:gd name="connsiteX3" fmla="*/ 0 w 189417"/>
                  <a:gd name="connsiteY3" fmla="*/ 207642 h 269225"/>
                  <a:gd name="connsiteX4" fmla="*/ 108531 w 189417"/>
                  <a:gd name="connsiteY4" fmla="*/ 0 h 269225"/>
                  <a:gd name="connsiteX5" fmla="*/ 189417 w 189417"/>
                  <a:gd name="connsiteY5" fmla="*/ 42280 h 26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417" h="269225">
                    <a:moveTo>
                      <a:pt x="189417" y="42280"/>
                    </a:moveTo>
                    <a:lnTo>
                      <a:pt x="80886" y="249922"/>
                    </a:lnTo>
                    <a:cubicBezTo>
                      <a:pt x="58553" y="238249"/>
                      <a:pt x="30977" y="246892"/>
                      <a:pt x="19303" y="269225"/>
                    </a:cubicBezTo>
                    <a:cubicBezTo>
                      <a:pt x="30977" y="246892"/>
                      <a:pt x="22334" y="219315"/>
                      <a:pt x="0" y="207642"/>
                    </a:cubicBezTo>
                    <a:lnTo>
                      <a:pt x="108531" y="0"/>
                    </a:lnTo>
                    <a:lnTo>
                      <a:pt x="189417" y="42280"/>
                    </a:lnTo>
                    <a:close/>
                  </a:path>
                </a:pathLst>
              </a:custGeom>
              <a:solidFill>
                <a:srgbClr val="72BAED"/>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653" name="Freeform: Shape 652">
                <a:extLst>
                  <a:ext uri="{FF2B5EF4-FFF2-40B4-BE49-F238E27FC236}">
                    <a16:creationId xmlns="" xmlns:a16="http://schemas.microsoft.com/office/drawing/2014/main" id="{71679D1A-4D46-4864-6765-F31B15F5BE3A}"/>
                  </a:ext>
                </a:extLst>
              </p:cNvPr>
              <p:cNvSpPr/>
              <p:nvPr/>
            </p:nvSpPr>
            <p:spPr>
              <a:xfrm>
                <a:off x="1819767" y="3326185"/>
                <a:ext cx="210556" cy="290365"/>
              </a:xfrm>
              <a:custGeom>
                <a:avLst/>
                <a:gdLst>
                  <a:gd name="connsiteX0" fmla="*/ 210556 w 210556"/>
                  <a:gd name="connsiteY0" fmla="*/ 42280 h 290365"/>
                  <a:gd name="connsiteX1" fmla="*/ 80886 w 210556"/>
                  <a:gd name="connsiteY1" fmla="*/ 290366 h 290365"/>
                  <a:gd name="connsiteX2" fmla="*/ 61583 w 210556"/>
                  <a:gd name="connsiteY2" fmla="*/ 228783 h 290365"/>
                  <a:gd name="connsiteX3" fmla="*/ 0 w 210556"/>
                  <a:gd name="connsiteY3" fmla="*/ 248086 h 290365"/>
                  <a:gd name="connsiteX4" fmla="*/ 129670 w 210556"/>
                  <a:gd name="connsiteY4" fmla="*/ 0 h 290365"/>
                  <a:gd name="connsiteX5" fmla="*/ 210556 w 210556"/>
                  <a:gd name="connsiteY5" fmla="*/ 42280 h 29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56" h="290365">
                    <a:moveTo>
                      <a:pt x="210556" y="42280"/>
                    </a:moveTo>
                    <a:lnTo>
                      <a:pt x="80886" y="290366"/>
                    </a:lnTo>
                    <a:cubicBezTo>
                      <a:pt x="92559" y="268032"/>
                      <a:pt x="83917" y="240456"/>
                      <a:pt x="61583" y="228783"/>
                    </a:cubicBezTo>
                    <a:cubicBezTo>
                      <a:pt x="39249" y="217110"/>
                      <a:pt x="11673" y="225752"/>
                      <a:pt x="0" y="248086"/>
                    </a:cubicBezTo>
                    <a:lnTo>
                      <a:pt x="129670" y="0"/>
                    </a:lnTo>
                    <a:lnTo>
                      <a:pt x="210556" y="42280"/>
                    </a:lnTo>
                    <a:close/>
                  </a:path>
                </a:pathLst>
              </a:custGeom>
              <a:solidFill>
                <a:srgbClr val="55ACE5"/>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654" name="Freeform: Shape 653">
                <a:extLst>
                  <a:ext uri="{FF2B5EF4-FFF2-40B4-BE49-F238E27FC236}">
                    <a16:creationId xmlns="" xmlns:a16="http://schemas.microsoft.com/office/drawing/2014/main" id="{4B59B3CC-F46C-35C4-B8BA-F690D703F3AC}"/>
                  </a:ext>
                </a:extLst>
              </p:cNvPr>
              <p:cNvSpPr/>
              <p:nvPr/>
            </p:nvSpPr>
            <p:spPr>
              <a:xfrm>
                <a:off x="1896762" y="3289394"/>
                <a:ext cx="186237" cy="115863"/>
              </a:xfrm>
              <a:custGeom>
                <a:avLst/>
                <a:gdLst>
                  <a:gd name="connsiteX0" fmla="*/ 184027 w 186237"/>
                  <a:gd name="connsiteY0" fmla="*/ 105447 h 115863"/>
                  <a:gd name="connsiteX1" fmla="*/ 172649 w 186237"/>
                  <a:gd name="connsiteY1" fmla="*/ 114975 h 115863"/>
                  <a:gd name="connsiteX2" fmla="*/ 157868 w 186237"/>
                  <a:gd name="connsiteY2" fmla="*/ 113647 h 115863"/>
                  <a:gd name="connsiteX3" fmla="*/ 10411 w 186237"/>
                  <a:gd name="connsiteY3" fmla="*/ 36575 h 115863"/>
                  <a:gd name="connsiteX4" fmla="*/ 2210 w 186237"/>
                  <a:gd name="connsiteY4" fmla="*/ 10416 h 115863"/>
                  <a:gd name="connsiteX5" fmla="*/ 13588 w 186237"/>
                  <a:gd name="connsiteY5" fmla="*/ 889 h 115863"/>
                  <a:gd name="connsiteX6" fmla="*/ 28369 w 186237"/>
                  <a:gd name="connsiteY6" fmla="*/ 2217 h 115863"/>
                  <a:gd name="connsiteX7" fmla="*/ 175826 w 186237"/>
                  <a:gd name="connsiteY7" fmla="*/ 79290 h 115863"/>
                  <a:gd name="connsiteX8" fmla="*/ 184027 w 186237"/>
                  <a:gd name="connsiteY8" fmla="*/ 105447 h 11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237" h="115863">
                    <a:moveTo>
                      <a:pt x="184027" y="105447"/>
                    </a:moveTo>
                    <a:cubicBezTo>
                      <a:pt x="181541" y="110201"/>
                      <a:pt x="177378" y="113492"/>
                      <a:pt x="172649" y="114975"/>
                    </a:cubicBezTo>
                    <a:cubicBezTo>
                      <a:pt x="167919" y="116458"/>
                      <a:pt x="162620" y="116130"/>
                      <a:pt x="157868" y="113647"/>
                    </a:cubicBezTo>
                    <a:lnTo>
                      <a:pt x="10411" y="36575"/>
                    </a:lnTo>
                    <a:cubicBezTo>
                      <a:pt x="920" y="31614"/>
                      <a:pt x="-2750" y="19909"/>
                      <a:pt x="2210" y="10416"/>
                    </a:cubicBezTo>
                    <a:cubicBezTo>
                      <a:pt x="4695" y="5662"/>
                      <a:pt x="8859" y="2372"/>
                      <a:pt x="13588" y="889"/>
                    </a:cubicBezTo>
                    <a:cubicBezTo>
                      <a:pt x="18318" y="-594"/>
                      <a:pt x="23617" y="-267"/>
                      <a:pt x="28369" y="2217"/>
                    </a:cubicBezTo>
                    <a:lnTo>
                      <a:pt x="175826" y="79290"/>
                    </a:lnTo>
                    <a:cubicBezTo>
                      <a:pt x="185319" y="84249"/>
                      <a:pt x="188989" y="95956"/>
                      <a:pt x="184027" y="105447"/>
                    </a:cubicBezTo>
                    <a:close/>
                  </a:path>
                </a:pathLst>
              </a:custGeom>
              <a:solidFill>
                <a:srgbClr val="CBCBD3"/>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655" name="Freeform: Shape 654">
                <a:extLst>
                  <a:ext uri="{FF2B5EF4-FFF2-40B4-BE49-F238E27FC236}">
                    <a16:creationId xmlns="" xmlns:a16="http://schemas.microsoft.com/office/drawing/2014/main" id="{CA15DF24-DA6D-A7EC-E83B-0DC539CBE218}"/>
                  </a:ext>
                </a:extLst>
              </p:cNvPr>
              <p:cNvSpPr/>
              <p:nvPr/>
            </p:nvSpPr>
            <p:spPr>
              <a:xfrm>
                <a:off x="1921220" y="3273409"/>
                <a:ext cx="141856" cy="92668"/>
              </a:xfrm>
              <a:custGeom>
                <a:avLst/>
                <a:gdLst>
                  <a:gd name="connsiteX0" fmla="*/ 139645 w 141856"/>
                  <a:gd name="connsiteY0" fmla="*/ 82252 h 92668"/>
                  <a:gd name="connsiteX1" fmla="*/ 128267 w 141856"/>
                  <a:gd name="connsiteY1" fmla="*/ 91779 h 92668"/>
                  <a:gd name="connsiteX2" fmla="*/ 113487 w 141856"/>
                  <a:gd name="connsiteY2" fmla="*/ 90451 h 92668"/>
                  <a:gd name="connsiteX3" fmla="*/ 10411 w 141856"/>
                  <a:gd name="connsiteY3" fmla="*/ 36575 h 92668"/>
                  <a:gd name="connsiteX4" fmla="*/ 2210 w 141856"/>
                  <a:gd name="connsiteY4" fmla="*/ 10416 h 92668"/>
                  <a:gd name="connsiteX5" fmla="*/ 13588 w 141856"/>
                  <a:gd name="connsiteY5" fmla="*/ 889 h 92668"/>
                  <a:gd name="connsiteX6" fmla="*/ 28369 w 141856"/>
                  <a:gd name="connsiteY6" fmla="*/ 2217 h 92668"/>
                  <a:gd name="connsiteX7" fmla="*/ 131445 w 141856"/>
                  <a:gd name="connsiteY7" fmla="*/ 56093 h 92668"/>
                  <a:gd name="connsiteX8" fmla="*/ 139645 w 141856"/>
                  <a:gd name="connsiteY8" fmla="*/ 82252 h 9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856" h="92668">
                    <a:moveTo>
                      <a:pt x="139645" y="82252"/>
                    </a:moveTo>
                    <a:cubicBezTo>
                      <a:pt x="137160" y="87006"/>
                      <a:pt x="132997" y="90296"/>
                      <a:pt x="128267" y="91779"/>
                    </a:cubicBezTo>
                    <a:cubicBezTo>
                      <a:pt x="123538" y="93262"/>
                      <a:pt x="118239" y="92935"/>
                      <a:pt x="113487" y="90451"/>
                    </a:cubicBezTo>
                    <a:lnTo>
                      <a:pt x="10411" y="36575"/>
                    </a:lnTo>
                    <a:cubicBezTo>
                      <a:pt x="920" y="31614"/>
                      <a:pt x="-2750" y="19909"/>
                      <a:pt x="2210" y="10416"/>
                    </a:cubicBezTo>
                    <a:cubicBezTo>
                      <a:pt x="4695" y="5662"/>
                      <a:pt x="8859" y="2372"/>
                      <a:pt x="13588" y="889"/>
                    </a:cubicBezTo>
                    <a:cubicBezTo>
                      <a:pt x="18318" y="-594"/>
                      <a:pt x="23617" y="-267"/>
                      <a:pt x="28369" y="2217"/>
                    </a:cubicBezTo>
                    <a:lnTo>
                      <a:pt x="131445" y="56093"/>
                    </a:lnTo>
                    <a:cubicBezTo>
                      <a:pt x="140937" y="61054"/>
                      <a:pt x="144607" y="72761"/>
                      <a:pt x="139645" y="82252"/>
                    </a:cubicBezTo>
                    <a:close/>
                  </a:path>
                </a:pathLst>
              </a:custGeom>
              <a:solidFill>
                <a:srgbClr val="D5D4E2"/>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656" name="Freeform: Shape 655">
                <a:extLst>
                  <a:ext uri="{FF2B5EF4-FFF2-40B4-BE49-F238E27FC236}">
                    <a16:creationId xmlns="" xmlns:a16="http://schemas.microsoft.com/office/drawing/2014/main" id="{B3128E2E-F1CF-E2CF-3116-ED62FF8D70D4}"/>
                  </a:ext>
                </a:extLst>
              </p:cNvPr>
              <p:cNvSpPr/>
              <p:nvPr/>
            </p:nvSpPr>
            <p:spPr>
              <a:xfrm>
                <a:off x="1803066" y="3603779"/>
                <a:ext cx="82862" cy="95725"/>
              </a:xfrm>
              <a:custGeom>
                <a:avLst/>
                <a:gdLst>
                  <a:gd name="connsiteX0" fmla="*/ 82862 w 82862"/>
                  <a:gd name="connsiteY0" fmla="*/ 43352 h 95725"/>
                  <a:gd name="connsiteX1" fmla="*/ 2738 w 82862"/>
                  <a:gd name="connsiteY1" fmla="*/ 95726 h 95725"/>
                  <a:gd name="connsiteX2" fmla="*/ 0 w 82862"/>
                  <a:gd name="connsiteY2" fmla="*/ 42 h 95725"/>
                  <a:gd name="connsiteX3" fmla="*/ 31797 w 82862"/>
                  <a:gd name="connsiteY3" fmla="*/ 4524 h 95725"/>
                  <a:gd name="connsiteX4" fmla="*/ 47072 w 82862"/>
                  <a:gd name="connsiteY4" fmla="*/ 10905 h 95725"/>
                  <a:gd name="connsiteX5" fmla="*/ 82862 w 82862"/>
                  <a:gd name="connsiteY5" fmla="*/ 43352 h 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62" h="95725">
                    <a:moveTo>
                      <a:pt x="82862" y="43352"/>
                    </a:moveTo>
                    <a:lnTo>
                      <a:pt x="2738" y="95726"/>
                    </a:lnTo>
                    <a:lnTo>
                      <a:pt x="0" y="42"/>
                    </a:lnTo>
                    <a:cubicBezTo>
                      <a:pt x="10591" y="-274"/>
                      <a:pt x="21352" y="1178"/>
                      <a:pt x="31797" y="4524"/>
                    </a:cubicBezTo>
                    <a:cubicBezTo>
                      <a:pt x="36985" y="6176"/>
                      <a:pt x="42090" y="8301"/>
                      <a:pt x="47072" y="10905"/>
                    </a:cubicBezTo>
                    <a:cubicBezTo>
                      <a:pt x="62120" y="18767"/>
                      <a:pt x="74199" y="30076"/>
                      <a:pt x="82862" y="43352"/>
                    </a:cubicBezTo>
                    <a:close/>
                  </a:path>
                </a:pathLst>
              </a:custGeom>
              <a:solidFill>
                <a:srgbClr val="454A5B"/>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657" name="Freeform: Shape 656">
                <a:extLst>
                  <a:ext uri="{FF2B5EF4-FFF2-40B4-BE49-F238E27FC236}">
                    <a16:creationId xmlns="" xmlns:a16="http://schemas.microsoft.com/office/drawing/2014/main" id="{B1CA3859-D992-5FDF-C8D8-131333AD3355}"/>
                  </a:ext>
                </a:extLst>
              </p:cNvPr>
              <p:cNvSpPr/>
              <p:nvPr/>
            </p:nvSpPr>
            <p:spPr>
              <a:xfrm>
                <a:off x="1803068" y="3603780"/>
                <a:ext cx="31796" cy="95725"/>
              </a:xfrm>
              <a:custGeom>
                <a:avLst/>
                <a:gdLst>
                  <a:gd name="connsiteX0" fmla="*/ 2738 w 31796"/>
                  <a:gd name="connsiteY0" fmla="*/ 95726 h 95725"/>
                  <a:gd name="connsiteX1" fmla="*/ 0 w 31796"/>
                  <a:gd name="connsiteY1" fmla="*/ 42 h 95725"/>
                  <a:gd name="connsiteX2" fmla="*/ 31797 w 31796"/>
                  <a:gd name="connsiteY2" fmla="*/ 4524 h 95725"/>
                  <a:gd name="connsiteX3" fmla="*/ 2738 w 31796"/>
                  <a:gd name="connsiteY3" fmla="*/ 95726 h 95725"/>
                </a:gdLst>
                <a:ahLst/>
                <a:cxnLst>
                  <a:cxn ang="0">
                    <a:pos x="connsiteX0" y="connsiteY0"/>
                  </a:cxn>
                  <a:cxn ang="0">
                    <a:pos x="connsiteX1" y="connsiteY1"/>
                  </a:cxn>
                  <a:cxn ang="0">
                    <a:pos x="connsiteX2" y="connsiteY2"/>
                  </a:cxn>
                  <a:cxn ang="0">
                    <a:pos x="connsiteX3" y="connsiteY3"/>
                  </a:cxn>
                </a:cxnLst>
                <a:rect l="l" t="t" r="r" b="b"/>
                <a:pathLst>
                  <a:path w="31796" h="95725">
                    <a:moveTo>
                      <a:pt x="2738" y="95726"/>
                    </a:moveTo>
                    <a:lnTo>
                      <a:pt x="0" y="42"/>
                    </a:lnTo>
                    <a:cubicBezTo>
                      <a:pt x="10591" y="-274"/>
                      <a:pt x="21352" y="1178"/>
                      <a:pt x="31797" y="4524"/>
                    </a:cubicBezTo>
                    <a:lnTo>
                      <a:pt x="2738" y="95726"/>
                    </a:lnTo>
                    <a:close/>
                  </a:path>
                </a:pathLst>
              </a:custGeom>
              <a:solidFill>
                <a:srgbClr val="33384A"/>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917574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9"/>
                                        </p:tgtEl>
                                        <p:attrNameLst>
                                          <p:attrName>style.visibility</p:attrName>
                                        </p:attrNameLst>
                                      </p:cBhvr>
                                      <p:to>
                                        <p:strVal val="visible"/>
                                      </p:to>
                                    </p:set>
                                    <p:animEffect transition="in" filter="fade">
                                      <p:cBhvr>
                                        <p:cTn id="7" dur="500"/>
                                        <p:tgtEl>
                                          <p:spTgt spid="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 xmlns:a16="http://schemas.microsoft.com/office/drawing/2014/main" id="{D963AEBA-32C5-085E-06BF-04C74BB11E4F}"/>
              </a:ext>
            </a:extLst>
          </p:cNvPr>
          <p:cNvSpPr/>
          <p:nvPr/>
        </p:nvSpPr>
        <p:spPr>
          <a:xfrm>
            <a:off x="303394" y="1126797"/>
            <a:ext cx="8928837" cy="3651948"/>
          </a:xfrm>
          <a:prstGeom prst="roundRect">
            <a:avLst/>
          </a:prstGeom>
          <a:no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DF2E9"/>
              </a:solidFill>
              <a:latin typeface="Times New Roman" panose="02020603050405020304" pitchFamily="18" charset="0"/>
              <a:cs typeface="Times New Roman" panose="02020603050405020304" pitchFamily="18" charset="0"/>
              <a:sym typeface="Arial"/>
            </a:endParaRPr>
          </a:p>
        </p:txBody>
      </p:sp>
      <p:grpSp>
        <p:nvGrpSpPr>
          <p:cNvPr id="27" name="Google Shape;3567;p70">
            <a:extLst>
              <a:ext uri="{FF2B5EF4-FFF2-40B4-BE49-F238E27FC236}">
                <a16:creationId xmlns="" xmlns:a16="http://schemas.microsoft.com/office/drawing/2014/main" id="{44FE5D4E-753C-FA0F-68A2-F9D8B7AD0F36}"/>
              </a:ext>
            </a:extLst>
          </p:cNvPr>
          <p:cNvGrpSpPr/>
          <p:nvPr/>
        </p:nvGrpSpPr>
        <p:grpSpPr>
          <a:xfrm>
            <a:off x="8484034" y="1718359"/>
            <a:ext cx="3707966" cy="8387697"/>
            <a:chOff x="6706495" y="1391275"/>
            <a:chExt cx="895619" cy="2025957"/>
          </a:xfrm>
        </p:grpSpPr>
        <p:sp>
          <p:nvSpPr>
            <p:cNvPr id="28" name="Google Shape;3568;p70">
              <a:extLst>
                <a:ext uri="{FF2B5EF4-FFF2-40B4-BE49-F238E27FC236}">
                  <a16:creationId xmlns="" xmlns:a16="http://schemas.microsoft.com/office/drawing/2014/main" id="{00603AC1-65AC-A423-74AF-2720A35EDE58}"/>
                </a:ext>
              </a:extLst>
            </p:cNvPr>
            <p:cNvSpPr/>
            <p:nvPr/>
          </p:nvSpPr>
          <p:spPr>
            <a:xfrm>
              <a:off x="7178924" y="2842287"/>
              <a:ext cx="162357" cy="486261"/>
            </a:xfrm>
            <a:custGeom>
              <a:avLst/>
              <a:gdLst/>
              <a:ahLst/>
              <a:cxnLst/>
              <a:rect l="l" t="t" r="r" b="b"/>
              <a:pathLst>
                <a:path w="10822" h="32412" extrusionOk="0">
                  <a:moveTo>
                    <a:pt x="0" y="1"/>
                  </a:moveTo>
                  <a:lnTo>
                    <a:pt x="5806" y="31095"/>
                  </a:lnTo>
                  <a:cubicBezTo>
                    <a:pt x="5806" y="31095"/>
                    <a:pt x="8083" y="32411"/>
                    <a:pt x="9831" y="32411"/>
                  </a:cubicBezTo>
                  <a:cubicBezTo>
                    <a:pt x="10192" y="32411"/>
                    <a:pt x="10530" y="32355"/>
                    <a:pt x="10821" y="32220"/>
                  </a:cubicBezTo>
                  <a:lnTo>
                    <a:pt x="9636" y="609"/>
                  </a:lnTo>
                  <a:lnTo>
                    <a:pt x="0" y="1"/>
                  </a:lnTo>
                  <a:close/>
                </a:path>
              </a:pathLst>
            </a:custGeom>
            <a:solidFill>
              <a:srgbClr val="FBCE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9" name="Google Shape;3569;p70">
              <a:extLst>
                <a:ext uri="{FF2B5EF4-FFF2-40B4-BE49-F238E27FC236}">
                  <a16:creationId xmlns="" xmlns:a16="http://schemas.microsoft.com/office/drawing/2014/main" id="{A4E8CC52-5972-39FC-0462-8D258C836A88}"/>
                </a:ext>
              </a:extLst>
            </p:cNvPr>
            <p:cNvSpPr/>
            <p:nvPr/>
          </p:nvSpPr>
          <p:spPr>
            <a:xfrm>
              <a:off x="7166157" y="3304679"/>
              <a:ext cx="199743" cy="72072"/>
            </a:xfrm>
            <a:custGeom>
              <a:avLst/>
              <a:gdLst/>
              <a:ahLst/>
              <a:cxnLst/>
              <a:rect l="l" t="t" r="r" b="b"/>
              <a:pathLst>
                <a:path w="13314" h="4804" extrusionOk="0">
                  <a:moveTo>
                    <a:pt x="12979" y="1"/>
                  </a:moveTo>
                  <a:cubicBezTo>
                    <a:pt x="11893" y="553"/>
                    <a:pt x="10705" y="828"/>
                    <a:pt x="9517" y="828"/>
                  </a:cubicBezTo>
                  <a:cubicBezTo>
                    <a:pt x="8545" y="828"/>
                    <a:pt x="7573" y="644"/>
                    <a:pt x="6657" y="274"/>
                  </a:cubicBezTo>
                  <a:lnTo>
                    <a:pt x="6657" y="639"/>
                  </a:lnTo>
                  <a:cubicBezTo>
                    <a:pt x="6657" y="639"/>
                    <a:pt x="31" y="3527"/>
                    <a:pt x="0" y="4803"/>
                  </a:cubicBezTo>
                  <a:lnTo>
                    <a:pt x="13314" y="4408"/>
                  </a:lnTo>
                  <a:lnTo>
                    <a:pt x="12979" y="1"/>
                  </a:lnTo>
                  <a:close/>
                </a:path>
              </a:pathLst>
            </a:custGeom>
            <a:solidFill>
              <a:srgbClr val="B7D5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0" name="Google Shape;3570;p70">
              <a:extLst>
                <a:ext uri="{FF2B5EF4-FFF2-40B4-BE49-F238E27FC236}">
                  <a16:creationId xmlns="" xmlns:a16="http://schemas.microsoft.com/office/drawing/2014/main" id="{5635D154-4C57-7BA4-1151-9C70F98040AD}"/>
                </a:ext>
              </a:extLst>
            </p:cNvPr>
            <p:cNvSpPr/>
            <p:nvPr/>
          </p:nvSpPr>
          <p:spPr>
            <a:xfrm>
              <a:off x="7331229" y="3326178"/>
              <a:ext cx="16428" cy="15513"/>
            </a:xfrm>
            <a:custGeom>
              <a:avLst/>
              <a:gdLst/>
              <a:ahLst/>
              <a:cxnLst/>
              <a:rect l="l" t="t" r="r" b="b"/>
              <a:pathLst>
                <a:path w="1095" h="1034" extrusionOk="0">
                  <a:moveTo>
                    <a:pt x="536" y="0"/>
                  </a:moveTo>
                  <a:cubicBezTo>
                    <a:pt x="314" y="0"/>
                    <a:pt x="104" y="142"/>
                    <a:pt x="31" y="361"/>
                  </a:cubicBezTo>
                  <a:cubicBezTo>
                    <a:pt x="1" y="665"/>
                    <a:pt x="153" y="939"/>
                    <a:pt x="457" y="1030"/>
                  </a:cubicBezTo>
                  <a:cubicBezTo>
                    <a:pt x="477" y="1032"/>
                    <a:pt x="496" y="1033"/>
                    <a:pt x="516" y="1033"/>
                  </a:cubicBezTo>
                  <a:cubicBezTo>
                    <a:pt x="765" y="1033"/>
                    <a:pt x="980" y="860"/>
                    <a:pt x="1064" y="635"/>
                  </a:cubicBezTo>
                  <a:cubicBezTo>
                    <a:pt x="1095" y="361"/>
                    <a:pt x="912" y="88"/>
                    <a:pt x="669" y="27"/>
                  </a:cubicBezTo>
                  <a:lnTo>
                    <a:pt x="700" y="27"/>
                  </a:lnTo>
                  <a:cubicBezTo>
                    <a:pt x="646" y="9"/>
                    <a:pt x="591" y="0"/>
                    <a:pt x="53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1" name="Google Shape;3571;p70">
              <a:extLst>
                <a:ext uri="{FF2B5EF4-FFF2-40B4-BE49-F238E27FC236}">
                  <a16:creationId xmlns="" xmlns:a16="http://schemas.microsoft.com/office/drawing/2014/main" id="{0575F0D2-3ED2-ED32-5619-6B6EFF5C86E0}"/>
                </a:ext>
              </a:extLst>
            </p:cNvPr>
            <p:cNvSpPr/>
            <p:nvPr/>
          </p:nvSpPr>
          <p:spPr>
            <a:xfrm>
              <a:off x="7164791" y="3354847"/>
              <a:ext cx="201109" cy="21439"/>
            </a:xfrm>
            <a:custGeom>
              <a:avLst/>
              <a:gdLst/>
              <a:ahLst/>
              <a:cxnLst/>
              <a:rect l="l" t="t" r="r" b="b"/>
              <a:pathLst>
                <a:path w="13405" h="1429" extrusionOk="0">
                  <a:moveTo>
                    <a:pt x="13313" y="0"/>
                  </a:moveTo>
                  <a:lnTo>
                    <a:pt x="608" y="760"/>
                  </a:lnTo>
                  <a:cubicBezTo>
                    <a:pt x="608" y="760"/>
                    <a:pt x="0" y="1034"/>
                    <a:pt x="91" y="1429"/>
                  </a:cubicBezTo>
                  <a:lnTo>
                    <a:pt x="13405" y="1064"/>
                  </a:lnTo>
                  <a:lnTo>
                    <a:pt x="1331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2" name="Google Shape;3572;p70">
              <a:extLst>
                <a:ext uri="{FF2B5EF4-FFF2-40B4-BE49-F238E27FC236}">
                  <a16:creationId xmlns="" xmlns:a16="http://schemas.microsoft.com/office/drawing/2014/main" id="{48958D6E-5B08-A09E-2A78-BFBB9EB42AB7}"/>
                </a:ext>
              </a:extLst>
            </p:cNvPr>
            <p:cNvSpPr/>
            <p:nvPr/>
          </p:nvSpPr>
          <p:spPr>
            <a:xfrm>
              <a:off x="7265338" y="3314146"/>
              <a:ext cx="19398" cy="12017"/>
            </a:xfrm>
            <a:custGeom>
              <a:avLst/>
              <a:gdLst/>
              <a:ahLst/>
              <a:cxnLst/>
              <a:rect l="l" t="t" r="r" b="b"/>
              <a:pathLst>
                <a:path w="1293" h="801" extrusionOk="0">
                  <a:moveTo>
                    <a:pt x="236" y="1"/>
                  </a:moveTo>
                  <a:cubicBezTo>
                    <a:pt x="92" y="1"/>
                    <a:pt x="0" y="39"/>
                    <a:pt x="16" y="69"/>
                  </a:cubicBezTo>
                  <a:cubicBezTo>
                    <a:pt x="16" y="130"/>
                    <a:pt x="350" y="160"/>
                    <a:pt x="654" y="342"/>
                  </a:cubicBezTo>
                  <a:cubicBezTo>
                    <a:pt x="971" y="544"/>
                    <a:pt x="1151" y="801"/>
                    <a:pt x="1221" y="801"/>
                  </a:cubicBezTo>
                  <a:cubicBezTo>
                    <a:pt x="1225" y="801"/>
                    <a:pt x="1228" y="800"/>
                    <a:pt x="1231" y="798"/>
                  </a:cubicBezTo>
                  <a:cubicBezTo>
                    <a:pt x="1292" y="768"/>
                    <a:pt x="1171" y="403"/>
                    <a:pt x="775" y="160"/>
                  </a:cubicBezTo>
                  <a:cubicBezTo>
                    <a:pt x="578" y="39"/>
                    <a:pt x="380" y="1"/>
                    <a:pt x="236"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3" name="Google Shape;3573;p70">
              <a:extLst>
                <a:ext uri="{FF2B5EF4-FFF2-40B4-BE49-F238E27FC236}">
                  <a16:creationId xmlns="" xmlns:a16="http://schemas.microsoft.com/office/drawing/2014/main" id="{FA055485-11FD-6402-1AD2-2847ED9B8679}"/>
                </a:ext>
              </a:extLst>
            </p:cNvPr>
            <p:cNvSpPr/>
            <p:nvPr/>
          </p:nvSpPr>
          <p:spPr>
            <a:xfrm>
              <a:off x="7244590" y="3324077"/>
              <a:ext cx="15063" cy="15273"/>
            </a:xfrm>
            <a:custGeom>
              <a:avLst/>
              <a:gdLst/>
              <a:ahLst/>
              <a:cxnLst/>
              <a:rect l="l" t="t" r="r" b="b"/>
              <a:pathLst>
                <a:path w="1004" h="1018" extrusionOk="0">
                  <a:moveTo>
                    <a:pt x="97" y="1"/>
                  </a:moveTo>
                  <a:cubicBezTo>
                    <a:pt x="37" y="1"/>
                    <a:pt x="0" y="17"/>
                    <a:pt x="0" y="45"/>
                  </a:cubicBezTo>
                  <a:cubicBezTo>
                    <a:pt x="0" y="106"/>
                    <a:pt x="274" y="197"/>
                    <a:pt x="517" y="471"/>
                  </a:cubicBezTo>
                  <a:cubicBezTo>
                    <a:pt x="730" y="744"/>
                    <a:pt x="821" y="1018"/>
                    <a:pt x="882" y="1018"/>
                  </a:cubicBezTo>
                  <a:cubicBezTo>
                    <a:pt x="973" y="1018"/>
                    <a:pt x="1003" y="623"/>
                    <a:pt x="699" y="319"/>
                  </a:cubicBezTo>
                  <a:cubicBezTo>
                    <a:pt x="488" y="86"/>
                    <a:pt x="233" y="1"/>
                    <a:pt x="97"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4" name="Google Shape;3574;p70">
              <a:extLst>
                <a:ext uri="{FF2B5EF4-FFF2-40B4-BE49-F238E27FC236}">
                  <a16:creationId xmlns="" xmlns:a16="http://schemas.microsoft.com/office/drawing/2014/main" id="{17760C9B-2162-F32B-ACA0-0408B0BBA41E}"/>
                </a:ext>
              </a:extLst>
            </p:cNvPr>
            <p:cNvSpPr/>
            <p:nvPr/>
          </p:nvSpPr>
          <p:spPr>
            <a:xfrm>
              <a:off x="7224981" y="3333214"/>
              <a:ext cx="10952" cy="16623"/>
            </a:xfrm>
            <a:custGeom>
              <a:avLst/>
              <a:gdLst/>
              <a:ahLst/>
              <a:cxnLst/>
              <a:rect l="l" t="t" r="r" b="b"/>
              <a:pathLst>
                <a:path w="730" h="1108" extrusionOk="0">
                  <a:moveTo>
                    <a:pt x="60" y="1"/>
                  </a:moveTo>
                  <a:cubicBezTo>
                    <a:pt x="45" y="1"/>
                    <a:pt x="35" y="5"/>
                    <a:pt x="31" y="14"/>
                  </a:cubicBezTo>
                  <a:cubicBezTo>
                    <a:pt x="0" y="75"/>
                    <a:pt x="183" y="257"/>
                    <a:pt x="335" y="561"/>
                  </a:cubicBezTo>
                  <a:cubicBezTo>
                    <a:pt x="487" y="834"/>
                    <a:pt x="517" y="1108"/>
                    <a:pt x="578" y="1108"/>
                  </a:cubicBezTo>
                  <a:cubicBezTo>
                    <a:pt x="639" y="1108"/>
                    <a:pt x="730" y="804"/>
                    <a:pt x="547" y="439"/>
                  </a:cubicBezTo>
                  <a:cubicBezTo>
                    <a:pt x="391" y="153"/>
                    <a:pt x="146" y="1"/>
                    <a:pt x="60"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5" name="Google Shape;3575;p70">
              <a:extLst>
                <a:ext uri="{FF2B5EF4-FFF2-40B4-BE49-F238E27FC236}">
                  <a16:creationId xmlns="" xmlns:a16="http://schemas.microsoft.com/office/drawing/2014/main" id="{1D796891-4F9D-1983-D9C7-258271E8F634}"/>
                </a:ext>
              </a:extLst>
            </p:cNvPr>
            <p:cNvSpPr/>
            <p:nvPr/>
          </p:nvSpPr>
          <p:spPr>
            <a:xfrm>
              <a:off x="7294743" y="2833166"/>
              <a:ext cx="176504" cy="528538"/>
            </a:xfrm>
            <a:custGeom>
              <a:avLst/>
              <a:gdLst/>
              <a:ahLst/>
              <a:cxnLst/>
              <a:rect l="l" t="t" r="r" b="b"/>
              <a:pathLst>
                <a:path w="11765" h="35230" extrusionOk="0">
                  <a:moveTo>
                    <a:pt x="10883" y="1"/>
                  </a:moveTo>
                  <a:lnTo>
                    <a:pt x="1" y="578"/>
                  </a:lnTo>
                  <a:lnTo>
                    <a:pt x="2980" y="35229"/>
                  </a:lnTo>
                  <a:lnTo>
                    <a:pt x="8117" y="35108"/>
                  </a:lnTo>
                  <a:cubicBezTo>
                    <a:pt x="8117" y="35108"/>
                    <a:pt x="11460" y="9363"/>
                    <a:pt x="11612" y="7448"/>
                  </a:cubicBezTo>
                  <a:cubicBezTo>
                    <a:pt x="11764" y="5533"/>
                    <a:pt x="11004" y="335"/>
                    <a:pt x="10883" y="1"/>
                  </a:cubicBezTo>
                  <a:close/>
                </a:path>
              </a:pathLst>
            </a:custGeom>
            <a:solidFill>
              <a:srgbClr val="FBCE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6" name="Google Shape;3576;p70">
              <a:extLst>
                <a:ext uri="{FF2B5EF4-FFF2-40B4-BE49-F238E27FC236}">
                  <a16:creationId xmlns="" xmlns:a16="http://schemas.microsoft.com/office/drawing/2014/main" id="{51B8E369-2961-6D92-5BDA-F3CFB557CE7E}"/>
                </a:ext>
              </a:extLst>
            </p:cNvPr>
            <p:cNvSpPr/>
            <p:nvPr/>
          </p:nvSpPr>
          <p:spPr>
            <a:xfrm>
              <a:off x="7297488" y="2873297"/>
              <a:ext cx="39232" cy="448275"/>
            </a:xfrm>
            <a:custGeom>
              <a:avLst/>
              <a:gdLst/>
              <a:ahLst/>
              <a:cxnLst/>
              <a:rect l="l" t="t" r="r" b="b"/>
              <a:pathLst>
                <a:path w="2615" h="29880" extrusionOk="0">
                  <a:moveTo>
                    <a:pt x="31" y="1"/>
                  </a:moveTo>
                  <a:cubicBezTo>
                    <a:pt x="0" y="92"/>
                    <a:pt x="31" y="213"/>
                    <a:pt x="31" y="305"/>
                  </a:cubicBezTo>
                  <a:cubicBezTo>
                    <a:pt x="61" y="517"/>
                    <a:pt x="91" y="791"/>
                    <a:pt x="122" y="1186"/>
                  </a:cubicBezTo>
                  <a:cubicBezTo>
                    <a:pt x="183" y="1946"/>
                    <a:pt x="304" y="3040"/>
                    <a:pt x="426" y="4378"/>
                  </a:cubicBezTo>
                  <a:cubicBezTo>
                    <a:pt x="669" y="7083"/>
                    <a:pt x="1034" y="10821"/>
                    <a:pt x="1398" y="14925"/>
                  </a:cubicBezTo>
                  <a:cubicBezTo>
                    <a:pt x="1763" y="19028"/>
                    <a:pt x="2037" y="22797"/>
                    <a:pt x="2250" y="25502"/>
                  </a:cubicBezTo>
                  <a:cubicBezTo>
                    <a:pt x="2371" y="26840"/>
                    <a:pt x="2432" y="27934"/>
                    <a:pt x="2493" y="28694"/>
                  </a:cubicBezTo>
                  <a:cubicBezTo>
                    <a:pt x="2523" y="29059"/>
                    <a:pt x="2584" y="29363"/>
                    <a:pt x="2584" y="29576"/>
                  </a:cubicBezTo>
                  <a:cubicBezTo>
                    <a:pt x="2584" y="29667"/>
                    <a:pt x="2584" y="29788"/>
                    <a:pt x="2614" y="29879"/>
                  </a:cubicBezTo>
                  <a:cubicBezTo>
                    <a:pt x="2614" y="29788"/>
                    <a:pt x="2614" y="29667"/>
                    <a:pt x="2614" y="29576"/>
                  </a:cubicBezTo>
                  <a:cubicBezTo>
                    <a:pt x="2614" y="29363"/>
                    <a:pt x="2614" y="29089"/>
                    <a:pt x="2584" y="28694"/>
                  </a:cubicBezTo>
                  <a:cubicBezTo>
                    <a:pt x="2554" y="27934"/>
                    <a:pt x="2462" y="26840"/>
                    <a:pt x="2402" y="25502"/>
                  </a:cubicBezTo>
                  <a:cubicBezTo>
                    <a:pt x="2219" y="22797"/>
                    <a:pt x="1946" y="19028"/>
                    <a:pt x="1581" y="14925"/>
                  </a:cubicBezTo>
                  <a:cubicBezTo>
                    <a:pt x="1216" y="10791"/>
                    <a:pt x="851" y="7052"/>
                    <a:pt x="547" y="4347"/>
                  </a:cubicBezTo>
                  <a:cubicBezTo>
                    <a:pt x="395" y="3010"/>
                    <a:pt x="274" y="1916"/>
                    <a:pt x="183" y="1156"/>
                  </a:cubicBezTo>
                  <a:cubicBezTo>
                    <a:pt x="122" y="791"/>
                    <a:pt x="91" y="517"/>
                    <a:pt x="61" y="305"/>
                  </a:cubicBezTo>
                  <a:cubicBezTo>
                    <a:pt x="61" y="183"/>
                    <a:pt x="31" y="92"/>
                    <a:pt x="31" y="1"/>
                  </a:cubicBezTo>
                  <a:close/>
                </a:path>
              </a:pathLst>
            </a:custGeom>
            <a:solidFill>
              <a:srgbClr val="8751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7" name="Google Shape;3577;p70">
              <a:extLst>
                <a:ext uri="{FF2B5EF4-FFF2-40B4-BE49-F238E27FC236}">
                  <a16:creationId xmlns="" xmlns:a16="http://schemas.microsoft.com/office/drawing/2014/main" id="{6EF2A9A2-15C9-13EF-1EDA-97382FE384C0}"/>
                </a:ext>
              </a:extLst>
            </p:cNvPr>
            <p:cNvSpPr/>
            <p:nvPr/>
          </p:nvSpPr>
          <p:spPr>
            <a:xfrm>
              <a:off x="7410127" y="3337625"/>
              <a:ext cx="18243" cy="16653"/>
            </a:xfrm>
            <a:custGeom>
              <a:avLst/>
              <a:gdLst/>
              <a:ahLst/>
              <a:cxnLst/>
              <a:rect l="l" t="t" r="r" b="b"/>
              <a:pathLst>
                <a:path w="1216" h="1110" extrusionOk="0">
                  <a:moveTo>
                    <a:pt x="603" y="0"/>
                  </a:moveTo>
                  <a:cubicBezTo>
                    <a:pt x="465" y="0"/>
                    <a:pt x="326" y="46"/>
                    <a:pt x="213" y="145"/>
                  </a:cubicBezTo>
                  <a:lnTo>
                    <a:pt x="274" y="115"/>
                  </a:lnTo>
                  <a:lnTo>
                    <a:pt x="274" y="115"/>
                  </a:lnTo>
                  <a:cubicBezTo>
                    <a:pt x="61" y="328"/>
                    <a:pt x="0" y="632"/>
                    <a:pt x="152" y="875"/>
                  </a:cubicBezTo>
                  <a:cubicBezTo>
                    <a:pt x="267" y="1029"/>
                    <a:pt x="444" y="1110"/>
                    <a:pt x="620" y="1110"/>
                  </a:cubicBezTo>
                  <a:cubicBezTo>
                    <a:pt x="721" y="1110"/>
                    <a:pt x="823" y="1082"/>
                    <a:pt x="912" y="1027"/>
                  </a:cubicBezTo>
                  <a:cubicBezTo>
                    <a:pt x="1155" y="814"/>
                    <a:pt x="1216" y="449"/>
                    <a:pt x="1033" y="176"/>
                  </a:cubicBezTo>
                  <a:cubicBezTo>
                    <a:pt x="920" y="62"/>
                    <a:pt x="762" y="0"/>
                    <a:pt x="60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8" name="Google Shape;3578;p70">
              <a:extLst>
                <a:ext uri="{FF2B5EF4-FFF2-40B4-BE49-F238E27FC236}">
                  <a16:creationId xmlns="" xmlns:a16="http://schemas.microsoft.com/office/drawing/2014/main" id="{847EDB87-3AC2-1BA6-16E9-F732743AB3AD}"/>
                </a:ext>
              </a:extLst>
            </p:cNvPr>
            <p:cNvSpPr/>
            <p:nvPr/>
          </p:nvSpPr>
          <p:spPr>
            <a:xfrm>
              <a:off x="7102771" y="1561809"/>
              <a:ext cx="338831" cy="339747"/>
            </a:xfrm>
            <a:custGeom>
              <a:avLst/>
              <a:gdLst/>
              <a:ahLst/>
              <a:cxnLst/>
              <a:rect l="l" t="t" r="r" b="b"/>
              <a:pathLst>
                <a:path w="22585" h="22646" extrusionOk="0">
                  <a:moveTo>
                    <a:pt x="20882" y="1"/>
                  </a:moveTo>
                  <a:lnTo>
                    <a:pt x="2949" y="214"/>
                  </a:lnTo>
                  <a:cubicBezTo>
                    <a:pt x="3161" y="5776"/>
                    <a:pt x="3678" y="10518"/>
                    <a:pt x="1824" y="15260"/>
                  </a:cubicBezTo>
                  <a:cubicBezTo>
                    <a:pt x="1338" y="16475"/>
                    <a:pt x="730" y="17630"/>
                    <a:pt x="365" y="18877"/>
                  </a:cubicBezTo>
                  <a:cubicBezTo>
                    <a:pt x="31" y="20123"/>
                    <a:pt x="0" y="21521"/>
                    <a:pt x="669" y="22646"/>
                  </a:cubicBezTo>
                  <a:lnTo>
                    <a:pt x="4286" y="21612"/>
                  </a:lnTo>
                  <a:cubicBezTo>
                    <a:pt x="4286" y="21217"/>
                    <a:pt x="4286" y="20852"/>
                    <a:pt x="4256" y="20457"/>
                  </a:cubicBezTo>
                  <a:lnTo>
                    <a:pt x="4256" y="20457"/>
                  </a:lnTo>
                  <a:cubicBezTo>
                    <a:pt x="4408" y="20974"/>
                    <a:pt x="4772" y="21369"/>
                    <a:pt x="5259" y="21582"/>
                  </a:cubicBezTo>
                  <a:cubicBezTo>
                    <a:pt x="5678" y="21708"/>
                    <a:pt x="6127" y="21776"/>
                    <a:pt x="6585" y="21776"/>
                  </a:cubicBezTo>
                  <a:cubicBezTo>
                    <a:pt x="6790" y="21776"/>
                    <a:pt x="6997" y="21762"/>
                    <a:pt x="7204" y="21734"/>
                  </a:cubicBezTo>
                  <a:cubicBezTo>
                    <a:pt x="11034" y="21399"/>
                    <a:pt x="14803" y="20700"/>
                    <a:pt x="18451" y="19606"/>
                  </a:cubicBezTo>
                  <a:cubicBezTo>
                    <a:pt x="18594" y="19561"/>
                    <a:pt x="18897" y="19546"/>
                    <a:pt x="19254" y="19546"/>
                  </a:cubicBezTo>
                  <a:cubicBezTo>
                    <a:pt x="20111" y="19546"/>
                    <a:pt x="21277" y="19636"/>
                    <a:pt x="21277" y="19636"/>
                  </a:cubicBezTo>
                  <a:cubicBezTo>
                    <a:pt x="22584" y="13922"/>
                    <a:pt x="22128" y="5776"/>
                    <a:pt x="20882"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39" name="Google Shape;3579;p70">
              <a:extLst>
                <a:ext uri="{FF2B5EF4-FFF2-40B4-BE49-F238E27FC236}">
                  <a16:creationId xmlns="" xmlns:a16="http://schemas.microsoft.com/office/drawing/2014/main" id="{F0E7D230-231A-59E6-99AB-2621C18C3118}"/>
                </a:ext>
              </a:extLst>
            </p:cNvPr>
            <p:cNvSpPr/>
            <p:nvPr/>
          </p:nvSpPr>
          <p:spPr>
            <a:xfrm>
              <a:off x="6706495" y="1984894"/>
              <a:ext cx="227558" cy="78088"/>
            </a:xfrm>
            <a:custGeom>
              <a:avLst/>
              <a:gdLst/>
              <a:ahLst/>
              <a:cxnLst/>
              <a:rect l="l" t="t" r="r" b="b"/>
              <a:pathLst>
                <a:path w="15168" h="5205" extrusionOk="0">
                  <a:moveTo>
                    <a:pt x="6530" y="0"/>
                  </a:moveTo>
                  <a:cubicBezTo>
                    <a:pt x="6111" y="0"/>
                    <a:pt x="5713" y="73"/>
                    <a:pt x="5441" y="311"/>
                  </a:cubicBezTo>
                  <a:cubicBezTo>
                    <a:pt x="5380" y="585"/>
                    <a:pt x="5532" y="858"/>
                    <a:pt x="5776" y="919"/>
                  </a:cubicBezTo>
                  <a:lnTo>
                    <a:pt x="5867" y="919"/>
                  </a:lnTo>
                  <a:cubicBezTo>
                    <a:pt x="6748" y="1040"/>
                    <a:pt x="8390" y="1314"/>
                    <a:pt x="8329" y="1436"/>
                  </a:cubicBezTo>
                  <a:cubicBezTo>
                    <a:pt x="8268" y="1557"/>
                    <a:pt x="5441" y="1405"/>
                    <a:pt x="4894" y="1618"/>
                  </a:cubicBezTo>
                  <a:lnTo>
                    <a:pt x="700" y="1740"/>
                  </a:lnTo>
                  <a:cubicBezTo>
                    <a:pt x="700" y="1740"/>
                    <a:pt x="0" y="2469"/>
                    <a:pt x="700" y="2682"/>
                  </a:cubicBezTo>
                  <a:lnTo>
                    <a:pt x="730" y="3229"/>
                  </a:lnTo>
                  <a:cubicBezTo>
                    <a:pt x="943" y="3381"/>
                    <a:pt x="1216" y="3472"/>
                    <a:pt x="1459" y="3533"/>
                  </a:cubicBezTo>
                  <a:cubicBezTo>
                    <a:pt x="2037" y="3654"/>
                    <a:pt x="1459" y="4019"/>
                    <a:pt x="2189" y="4141"/>
                  </a:cubicBezTo>
                  <a:cubicBezTo>
                    <a:pt x="2545" y="4185"/>
                    <a:pt x="2901" y="4214"/>
                    <a:pt x="3257" y="4214"/>
                  </a:cubicBezTo>
                  <a:cubicBezTo>
                    <a:pt x="3387" y="4214"/>
                    <a:pt x="3518" y="4210"/>
                    <a:pt x="3648" y="4202"/>
                  </a:cubicBezTo>
                  <a:lnTo>
                    <a:pt x="3739" y="4506"/>
                  </a:lnTo>
                  <a:cubicBezTo>
                    <a:pt x="3982" y="4627"/>
                    <a:pt x="4225" y="4688"/>
                    <a:pt x="4469" y="4688"/>
                  </a:cubicBezTo>
                  <a:cubicBezTo>
                    <a:pt x="4533" y="4701"/>
                    <a:pt x="4670" y="4707"/>
                    <a:pt x="4863" y="4707"/>
                  </a:cubicBezTo>
                  <a:cubicBezTo>
                    <a:pt x="6405" y="4707"/>
                    <a:pt x="11520" y="4323"/>
                    <a:pt x="11520" y="4323"/>
                  </a:cubicBezTo>
                  <a:lnTo>
                    <a:pt x="14864" y="5205"/>
                  </a:lnTo>
                  <a:lnTo>
                    <a:pt x="15168" y="1922"/>
                  </a:lnTo>
                  <a:lnTo>
                    <a:pt x="12675" y="1284"/>
                  </a:lnTo>
                  <a:cubicBezTo>
                    <a:pt x="12493" y="828"/>
                    <a:pt x="12220" y="433"/>
                    <a:pt x="11824" y="189"/>
                  </a:cubicBezTo>
                  <a:cubicBezTo>
                    <a:pt x="11609" y="88"/>
                    <a:pt x="11142" y="53"/>
                    <a:pt x="10613" y="53"/>
                  </a:cubicBezTo>
                  <a:cubicBezTo>
                    <a:pt x="9721" y="53"/>
                    <a:pt x="8653" y="151"/>
                    <a:pt x="8329" y="189"/>
                  </a:cubicBezTo>
                  <a:cubicBezTo>
                    <a:pt x="8315" y="190"/>
                    <a:pt x="8300" y="191"/>
                    <a:pt x="8284" y="191"/>
                  </a:cubicBezTo>
                  <a:cubicBezTo>
                    <a:pt x="7937" y="191"/>
                    <a:pt x="7206" y="0"/>
                    <a:pt x="6530" y="0"/>
                  </a:cubicBezTo>
                  <a:close/>
                </a:path>
              </a:pathLst>
            </a:custGeom>
            <a:solidFill>
              <a:srgbClr val="FBCE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40" name="Google Shape;3580;p70">
              <a:extLst>
                <a:ext uri="{FF2B5EF4-FFF2-40B4-BE49-F238E27FC236}">
                  <a16:creationId xmlns="" xmlns:a16="http://schemas.microsoft.com/office/drawing/2014/main" id="{BDB2DF80-A4B9-B8B5-86F9-B37F5E4D673B}"/>
                </a:ext>
              </a:extLst>
            </p:cNvPr>
            <p:cNvSpPr/>
            <p:nvPr/>
          </p:nvSpPr>
          <p:spPr>
            <a:xfrm>
              <a:off x="6835997" y="2002327"/>
              <a:ext cx="40147" cy="29645"/>
            </a:xfrm>
            <a:custGeom>
              <a:avLst/>
              <a:gdLst/>
              <a:ahLst/>
              <a:cxnLst/>
              <a:rect l="l" t="t" r="r" b="b"/>
              <a:pathLst>
                <a:path w="2676" h="1976" extrusionOk="0">
                  <a:moveTo>
                    <a:pt x="2676" y="0"/>
                  </a:moveTo>
                  <a:cubicBezTo>
                    <a:pt x="2524" y="0"/>
                    <a:pt x="2341" y="0"/>
                    <a:pt x="2159" y="61"/>
                  </a:cubicBezTo>
                  <a:cubicBezTo>
                    <a:pt x="1764" y="152"/>
                    <a:pt x="1369" y="334"/>
                    <a:pt x="1034" y="547"/>
                  </a:cubicBezTo>
                  <a:cubicBezTo>
                    <a:pt x="670" y="790"/>
                    <a:pt x="366" y="1094"/>
                    <a:pt x="153" y="1459"/>
                  </a:cubicBezTo>
                  <a:cubicBezTo>
                    <a:pt x="62" y="1611"/>
                    <a:pt x="1" y="1793"/>
                    <a:pt x="1" y="1976"/>
                  </a:cubicBezTo>
                  <a:cubicBezTo>
                    <a:pt x="1" y="1976"/>
                    <a:pt x="92" y="1793"/>
                    <a:pt x="244" y="1520"/>
                  </a:cubicBezTo>
                  <a:cubicBezTo>
                    <a:pt x="487" y="1185"/>
                    <a:pt x="761" y="912"/>
                    <a:pt x="1125" y="699"/>
                  </a:cubicBezTo>
                  <a:cubicBezTo>
                    <a:pt x="1612" y="426"/>
                    <a:pt x="2129" y="182"/>
                    <a:pt x="2676" y="0"/>
                  </a:cubicBezTo>
                  <a:close/>
                </a:path>
              </a:pathLst>
            </a:custGeom>
            <a:solidFill>
              <a:srgbClr val="8751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41" name="Google Shape;3581;p70">
              <a:extLst>
                <a:ext uri="{FF2B5EF4-FFF2-40B4-BE49-F238E27FC236}">
                  <a16:creationId xmlns="" xmlns:a16="http://schemas.microsoft.com/office/drawing/2014/main" id="{629B6A15-7038-3B9E-41E1-05FB3D5D45DD}"/>
                </a:ext>
              </a:extLst>
            </p:cNvPr>
            <p:cNvSpPr/>
            <p:nvPr/>
          </p:nvSpPr>
          <p:spPr>
            <a:xfrm>
              <a:off x="6762124" y="2039863"/>
              <a:ext cx="41512" cy="8986"/>
            </a:xfrm>
            <a:custGeom>
              <a:avLst/>
              <a:gdLst/>
              <a:ahLst/>
              <a:cxnLst/>
              <a:rect l="l" t="t" r="r" b="b"/>
              <a:pathLst>
                <a:path w="2767" h="599" extrusionOk="0">
                  <a:moveTo>
                    <a:pt x="1912" y="1"/>
                  </a:moveTo>
                  <a:cubicBezTo>
                    <a:pt x="1711" y="1"/>
                    <a:pt x="1509" y="8"/>
                    <a:pt x="1308" y="21"/>
                  </a:cubicBezTo>
                  <a:cubicBezTo>
                    <a:pt x="973" y="21"/>
                    <a:pt x="609" y="82"/>
                    <a:pt x="274" y="203"/>
                  </a:cubicBezTo>
                  <a:cubicBezTo>
                    <a:pt x="31" y="386"/>
                    <a:pt x="1" y="598"/>
                    <a:pt x="31" y="598"/>
                  </a:cubicBezTo>
                  <a:cubicBezTo>
                    <a:pt x="122" y="477"/>
                    <a:pt x="214" y="386"/>
                    <a:pt x="335" y="325"/>
                  </a:cubicBezTo>
                  <a:cubicBezTo>
                    <a:pt x="669" y="234"/>
                    <a:pt x="1004" y="203"/>
                    <a:pt x="1338" y="203"/>
                  </a:cubicBezTo>
                  <a:cubicBezTo>
                    <a:pt x="1824" y="203"/>
                    <a:pt x="2311" y="142"/>
                    <a:pt x="2767" y="51"/>
                  </a:cubicBezTo>
                  <a:cubicBezTo>
                    <a:pt x="2482" y="16"/>
                    <a:pt x="2197" y="1"/>
                    <a:pt x="1912" y="1"/>
                  </a:cubicBezTo>
                  <a:close/>
                </a:path>
              </a:pathLst>
            </a:custGeom>
            <a:solidFill>
              <a:srgbClr val="8751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42" name="Google Shape;3582;p70">
              <a:extLst>
                <a:ext uri="{FF2B5EF4-FFF2-40B4-BE49-F238E27FC236}">
                  <a16:creationId xmlns="" xmlns:a16="http://schemas.microsoft.com/office/drawing/2014/main" id="{D1A8C44F-45C7-D32F-7918-A26AF1977105}"/>
                </a:ext>
              </a:extLst>
            </p:cNvPr>
            <p:cNvSpPr/>
            <p:nvPr/>
          </p:nvSpPr>
          <p:spPr>
            <a:xfrm>
              <a:off x="6732944" y="2026751"/>
              <a:ext cx="67046" cy="13427"/>
            </a:xfrm>
            <a:custGeom>
              <a:avLst/>
              <a:gdLst/>
              <a:ahLst/>
              <a:cxnLst/>
              <a:rect l="l" t="t" r="r" b="b"/>
              <a:pathLst>
                <a:path w="4469" h="895" extrusionOk="0">
                  <a:moveTo>
                    <a:pt x="4261" y="1"/>
                  </a:moveTo>
                  <a:cubicBezTo>
                    <a:pt x="4098" y="1"/>
                    <a:pt x="3941" y="22"/>
                    <a:pt x="3769" y="44"/>
                  </a:cubicBezTo>
                  <a:cubicBezTo>
                    <a:pt x="3222" y="135"/>
                    <a:pt x="2706" y="165"/>
                    <a:pt x="2159" y="165"/>
                  </a:cubicBezTo>
                  <a:cubicBezTo>
                    <a:pt x="1855" y="165"/>
                    <a:pt x="1551" y="165"/>
                    <a:pt x="1247" y="196"/>
                  </a:cubicBezTo>
                  <a:cubicBezTo>
                    <a:pt x="973" y="226"/>
                    <a:pt x="730" y="287"/>
                    <a:pt x="487" y="378"/>
                  </a:cubicBezTo>
                  <a:cubicBezTo>
                    <a:pt x="335" y="439"/>
                    <a:pt x="183" y="561"/>
                    <a:pt x="92" y="682"/>
                  </a:cubicBezTo>
                  <a:cubicBezTo>
                    <a:pt x="0" y="804"/>
                    <a:pt x="31" y="895"/>
                    <a:pt x="61" y="895"/>
                  </a:cubicBezTo>
                  <a:cubicBezTo>
                    <a:pt x="61" y="895"/>
                    <a:pt x="61" y="804"/>
                    <a:pt x="122" y="743"/>
                  </a:cubicBezTo>
                  <a:cubicBezTo>
                    <a:pt x="244" y="621"/>
                    <a:pt x="396" y="530"/>
                    <a:pt x="548" y="500"/>
                  </a:cubicBezTo>
                  <a:cubicBezTo>
                    <a:pt x="931" y="387"/>
                    <a:pt x="1331" y="324"/>
                    <a:pt x="1735" y="324"/>
                  </a:cubicBezTo>
                  <a:cubicBezTo>
                    <a:pt x="1876" y="324"/>
                    <a:pt x="2017" y="332"/>
                    <a:pt x="2159" y="348"/>
                  </a:cubicBezTo>
                  <a:cubicBezTo>
                    <a:pt x="2706" y="348"/>
                    <a:pt x="3253" y="287"/>
                    <a:pt x="3800" y="165"/>
                  </a:cubicBezTo>
                  <a:cubicBezTo>
                    <a:pt x="4013" y="135"/>
                    <a:pt x="4256" y="74"/>
                    <a:pt x="4469" y="13"/>
                  </a:cubicBezTo>
                  <a:cubicBezTo>
                    <a:pt x="4397" y="5"/>
                    <a:pt x="4329" y="1"/>
                    <a:pt x="4261" y="1"/>
                  </a:cubicBezTo>
                  <a:close/>
                </a:path>
              </a:pathLst>
            </a:custGeom>
            <a:solidFill>
              <a:srgbClr val="8751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43" name="Google Shape;3583;p70">
              <a:extLst>
                <a:ext uri="{FF2B5EF4-FFF2-40B4-BE49-F238E27FC236}">
                  <a16:creationId xmlns="" xmlns:a16="http://schemas.microsoft.com/office/drawing/2014/main" id="{58212B34-B2C5-5FF4-C88F-8C66A7F3A43D}"/>
                </a:ext>
              </a:extLst>
            </p:cNvPr>
            <p:cNvSpPr/>
            <p:nvPr/>
          </p:nvSpPr>
          <p:spPr>
            <a:xfrm>
              <a:off x="6718347" y="2016114"/>
              <a:ext cx="72072" cy="9932"/>
            </a:xfrm>
            <a:custGeom>
              <a:avLst/>
              <a:gdLst/>
              <a:ahLst/>
              <a:cxnLst/>
              <a:rect l="l" t="t" r="r" b="b"/>
              <a:pathLst>
                <a:path w="4804" h="662" extrusionOk="0">
                  <a:moveTo>
                    <a:pt x="4465" y="1"/>
                  </a:moveTo>
                  <a:cubicBezTo>
                    <a:pt x="4347" y="1"/>
                    <a:pt x="4226" y="8"/>
                    <a:pt x="4104" y="23"/>
                  </a:cubicBezTo>
                  <a:cubicBezTo>
                    <a:pt x="3648" y="23"/>
                    <a:pt x="3040" y="54"/>
                    <a:pt x="2341" y="84"/>
                  </a:cubicBezTo>
                  <a:cubicBezTo>
                    <a:pt x="2174" y="99"/>
                    <a:pt x="2014" y="99"/>
                    <a:pt x="1859" y="99"/>
                  </a:cubicBezTo>
                  <a:cubicBezTo>
                    <a:pt x="1703" y="99"/>
                    <a:pt x="1551" y="99"/>
                    <a:pt x="1399" y="115"/>
                  </a:cubicBezTo>
                  <a:cubicBezTo>
                    <a:pt x="1125" y="145"/>
                    <a:pt x="852" y="175"/>
                    <a:pt x="609" y="236"/>
                  </a:cubicBezTo>
                  <a:cubicBezTo>
                    <a:pt x="426" y="297"/>
                    <a:pt x="244" y="358"/>
                    <a:pt x="122" y="479"/>
                  </a:cubicBezTo>
                  <a:cubicBezTo>
                    <a:pt x="31" y="570"/>
                    <a:pt x="1" y="662"/>
                    <a:pt x="31" y="662"/>
                  </a:cubicBezTo>
                  <a:cubicBezTo>
                    <a:pt x="31" y="662"/>
                    <a:pt x="62" y="601"/>
                    <a:pt x="153" y="540"/>
                  </a:cubicBezTo>
                  <a:cubicBezTo>
                    <a:pt x="305" y="449"/>
                    <a:pt x="457" y="388"/>
                    <a:pt x="639" y="358"/>
                  </a:cubicBezTo>
                  <a:cubicBezTo>
                    <a:pt x="882" y="297"/>
                    <a:pt x="1125" y="266"/>
                    <a:pt x="1399" y="266"/>
                  </a:cubicBezTo>
                  <a:cubicBezTo>
                    <a:pt x="1536" y="251"/>
                    <a:pt x="1688" y="251"/>
                    <a:pt x="1847" y="251"/>
                  </a:cubicBezTo>
                  <a:cubicBezTo>
                    <a:pt x="2007" y="251"/>
                    <a:pt x="2174" y="251"/>
                    <a:pt x="2341" y="236"/>
                  </a:cubicBezTo>
                  <a:cubicBezTo>
                    <a:pt x="3040" y="206"/>
                    <a:pt x="3648" y="175"/>
                    <a:pt x="4104" y="115"/>
                  </a:cubicBezTo>
                  <a:cubicBezTo>
                    <a:pt x="4347" y="115"/>
                    <a:pt x="4590" y="84"/>
                    <a:pt x="4803" y="23"/>
                  </a:cubicBezTo>
                  <a:cubicBezTo>
                    <a:pt x="4697" y="8"/>
                    <a:pt x="4583" y="1"/>
                    <a:pt x="4465" y="1"/>
                  </a:cubicBezTo>
                  <a:close/>
                </a:path>
              </a:pathLst>
            </a:custGeom>
            <a:solidFill>
              <a:srgbClr val="8751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44" name="Google Shape;3584;p70">
              <a:extLst>
                <a:ext uri="{FF2B5EF4-FFF2-40B4-BE49-F238E27FC236}">
                  <a16:creationId xmlns="" xmlns:a16="http://schemas.microsoft.com/office/drawing/2014/main" id="{B8B5D8C0-2634-7471-CBEE-66E6C500D33A}"/>
                </a:ext>
              </a:extLst>
            </p:cNvPr>
            <p:cNvSpPr/>
            <p:nvPr/>
          </p:nvSpPr>
          <p:spPr>
            <a:xfrm>
              <a:off x="7192606" y="1746955"/>
              <a:ext cx="174659" cy="120860"/>
            </a:xfrm>
            <a:custGeom>
              <a:avLst/>
              <a:gdLst/>
              <a:ahLst/>
              <a:cxnLst/>
              <a:rect l="l" t="t" r="r" b="b"/>
              <a:pathLst>
                <a:path w="11642" h="8056" extrusionOk="0">
                  <a:moveTo>
                    <a:pt x="11064" y="1"/>
                  </a:moveTo>
                  <a:lnTo>
                    <a:pt x="9575" y="153"/>
                  </a:lnTo>
                  <a:lnTo>
                    <a:pt x="2979" y="2371"/>
                  </a:lnTo>
                  <a:lnTo>
                    <a:pt x="0" y="6414"/>
                  </a:lnTo>
                  <a:lnTo>
                    <a:pt x="821" y="7964"/>
                  </a:lnTo>
                  <a:lnTo>
                    <a:pt x="4560" y="8055"/>
                  </a:lnTo>
                  <a:lnTo>
                    <a:pt x="8359" y="7204"/>
                  </a:lnTo>
                  <a:lnTo>
                    <a:pt x="10456" y="6353"/>
                  </a:lnTo>
                  <a:lnTo>
                    <a:pt x="11642" y="2736"/>
                  </a:lnTo>
                  <a:lnTo>
                    <a:pt x="11064" y="1"/>
                  </a:lnTo>
                  <a:close/>
                </a:path>
              </a:pathLst>
            </a:custGeom>
            <a:solidFill>
              <a:srgbClr val="FBCE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45" name="Google Shape;3585;p70">
              <a:extLst>
                <a:ext uri="{FF2B5EF4-FFF2-40B4-BE49-F238E27FC236}">
                  <a16:creationId xmlns="" xmlns:a16="http://schemas.microsoft.com/office/drawing/2014/main" id="{15B3E8BB-569D-A7F0-6127-99A79C1DAA98}"/>
                </a:ext>
              </a:extLst>
            </p:cNvPr>
            <p:cNvSpPr/>
            <p:nvPr/>
          </p:nvSpPr>
          <p:spPr>
            <a:xfrm>
              <a:off x="7082698" y="1830863"/>
              <a:ext cx="336551" cy="516221"/>
            </a:xfrm>
            <a:custGeom>
              <a:avLst/>
              <a:gdLst/>
              <a:ahLst/>
              <a:cxnLst/>
              <a:rect l="l" t="t" r="r" b="b"/>
              <a:pathLst>
                <a:path w="22433" h="34409" extrusionOk="0">
                  <a:moveTo>
                    <a:pt x="17174" y="0"/>
                  </a:moveTo>
                  <a:cubicBezTo>
                    <a:pt x="17174" y="0"/>
                    <a:pt x="11369" y="1702"/>
                    <a:pt x="9089" y="1733"/>
                  </a:cubicBezTo>
                  <a:cubicBezTo>
                    <a:pt x="9036" y="1734"/>
                    <a:pt x="8983" y="1735"/>
                    <a:pt x="8932" y="1735"/>
                  </a:cubicBezTo>
                  <a:cubicBezTo>
                    <a:pt x="6789" y="1735"/>
                    <a:pt x="6992" y="517"/>
                    <a:pt x="6992" y="517"/>
                  </a:cubicBezTo>
                  <a:lnTo>
                    <a:pt x="6992" y="517"/>
                  </a:lnTo>
                  <a:lnTo>
                    <a:pt x="639" y="8420"/>
                  </a:lnTo>
                  <a:cubicBezTo>
                    <a:pt x="153" y="10031"/>
                    <a:pt x="1" y="11703"/>
                    <a:pt x="183" y="13405"/>
                  </a:cubicBezTo>
                  <a:cubicBezTo>
                    <a:pt x="487" y="16292"/>
                    <a:pt x="1916" y="17174"/>
                    <a:pt x="1916" y="17174"/>
                  </a:cubicBezTo>
                  <a:lnTo>
                    <a:pt x="1186" y="34408"/>
                  </a:lnTo>
                  <a:lnTo>
                    <a:pt x="1186" y="34408"/>
                  </a:lnTo>
                  <a:lnTo>
                    <a:pt x="20123" y="31247"/>
                  </a:lnTo>
                  <a:lnTo>
                    <a:pt x="22433" y="8177"/>
                  </a:lnTo>
                  <a:lnTo>
                    <a:pt x="1717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46" name="Google Shape;3586;p70">
              <a:extLst>
                <a:ext uri="{FF2B5EF4-FFF2-40B4-BE49-F238E27FC236}">
                  <a16:creationId xmlns="" xmlns:a16="http://schemas.microsoft.com/office/drawing/2014/main" id="{CCFBC077-891C-A6BA-5069-FA27EB5C1F3E}"/>
                </a:ext>
              </a:extLst>
            </p:cNvPr>
            <p:cNvSpPr/>
            <p:nvPr/>
          </p:nvSpPr>
          <p:spPr>
            <a:xfrm>
              <a:off x="7092734" y="2228040"/>
              <a:ext cx="437788" cy="643907"/>
            </a:xfrm>
            <a:custGeom>
              <a:avLst/>
              <a:gdLst/>
              <a:ahLst/>
              <a:cxnLst/>
              <a:rect l="l" t="t" r="r" b="b"/>
              <a:pathLst>
                <a:path w="29181" h="42920" extrusionOk="0">
                  <a:moveTo>
                    <a:pt x="25168" y="1"/>
                  </a:moveTo>
                  <a:lnTo>
                    <a:pt x="1" y="4469"/>
                  </a:lnTo>
                  <a:cubicBezTo>
                    <a:pt x="1" y="4469"/>
                    <a:pt x="517" y="7934"/>
                    <a:pt x="700" y="12706"/>
                  </a:cubicBezTo>
                  <a:cubicBezTo>
                    <a:pt x="882" y="17478"/>
                    <a:pt x="6141" y="42919"/>
                    <a:pt x="6141" y="42919"/>
                  </a:cubicBezTo>
                  <a:lnTo>
                    <a:pt x="24712" y="41916"/>
                  </a:lnTo>
                  <a:cubicBezTo>
                    <a:pt x="24712" y="41916"/>
                    <a:pt x="27205" y="21703"/>
                    <a:pt x="28177" y="15259"/>
                  </a:cubicBezTo>
                  <a:cubicBezTo>
                    <a:pt x="29180" y="8816"/>
                    <a:pt x="25168" y="1"/>
                    <a:pt x="25168" y="1"/>
                  </a:cubicBezTo>
                  <a:close/>
                </a:path>
              </a:pathLst>
            </a:custGeom>
            <a:solidFill>
              <a:srgbClr val="F5AA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47" name="Google Shape;3587;p70">
              <a:extLst>
                <a:ext uri="{FF2B5EF4-FFF2-40B4-BE49-F238E27FC236}">
                  <a16:creationId xmlns="" xmlns:a16="http://schemas.microsoft.com/office/drawing/2014/main" id="{E446E94A-3DA1-5D75-8710-931EE62C4BF7}"/>
                </a:ext>
              </a:extLst>
            </p:cNvPr>
            <p:cNvSpPr/>
            <p:nvPr/>
          </p:nvSpPr>
          <p:spPr>
            <a:xfrm>
              <a:off x="7272404" y="2461524"/>
              <a:ext cx="34671" cy="304176"/>
            </a:xfrm>
            <a:custGeom>
              <a:avLst/>
              <a:gdLst/>
              <a:ahLst/>
              <a:cxnLst/>
              <a:rect l="l" t="t" r="r" b="b"/>
              <a:pathLst>
                <a:path w="2311" h="20275" extrusionOk="0">
                  <a:moveTo>
                    <a:pt x="2249" y="0"/>
                  </a:moveTo>
                  <a:cubicBezTo>
                    <a:pt x="2186" y="0"/>
                    <a:pt x="1670" y="4548"/>
                    <a:pt x="1064" y="10122"/>
                  </a:cubicBezTo>
                  <a:cubicBezTo>
                    <a:pt x="456" y="15715"/>
                    <a:pt x="1" y="20274"/>
                    <a:pt x="61" y="20274"/>
                  </a:cubicBezTo>
                  <a:cubicBezTo>
                    <a:pt x="153" y="20274"/>
                    <a:pt x="639" y="15745"/>
                    <a:pt x="1247" y="10153"/>
                  </a:cubicBezTo>
                  <a:cubicBezTo>
                    <a:pt x="1855" y="4560"/>
                    <a:pt x="2311" y="0"/>
                    <a:pt x="2250" y="0"/>
                  </a:cubicBezTo>
                  <a:cubicBezTo>
                    <a:pt x="2250" y="0"/>
                    <a:pt x="2249" y="0"/>
                    <a:pt x="2249" y="0"/>
                  </a:cubicBezTo>
                  <a:close/>
                </a:path>
              </a:pathLst>
            </a:custGeom>
            <a:solidFill>
              <a:srgbClr val="455A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48" name="Google Shape;3588;p70">
              <a:extLst>
                <a:ext uri="{FF2B5EF4-FFF2-40B4-BE49-F238E27FC236}">
                  <a16:creationId xmlns="" xmlns:a16="http://schemas.microsoft.com/office/drawing/2014/main" id="{CF59C8E5-0260-0414-442D-06B8E79923B7}"/>
                </a:ext>
              </a:extLst>
            </p:cNvPr>
            <p:cNvSpPr/>
            <p:nvPr/>
          </p:nvSpPr>
          <p:spPr>
            <a:xfrm>
              <a:off x="7259712" y="2158278"/>
              <a:ext cx="28205" cy="28820"/>
            </a:xfrm>
            <a:custGeom>
              <a:avLst/>
              <a:gdLst/>
              <a:ahLst/>
              <a:cxnLst/>
              <a:rect l="l" t="t" r="r" b="b"/>
              <a:pathLst>
                <a:path w="1880" h="1921" extrusionOk="0">
                  <a:moveTo>
                    <a:pt x="1114" y="0"/>
                  </a:moveTo>
                  <a:cubicBezTo>
                    <a:pt x="982" y="0"/>
                    <a:pt x="855" y="45"/>
                    <a:pt x="739" y="120"/>
                  </a:cubicBezTo>
                  <a:lnTo>
                    <a:pt x="739" y="120"/>
                  </a:lnTo>
                  <a:cubicBezTo>
                    <a:pt x="810" y="102"/>
                    <a:pt x="884" y="92"/>
                    <a:pt x="959" y="92"/>
                  </a:cubicBezTo>
                  <a:cubicBezTo>
                    <a:pt x="1118" y="92"/>
                    <a:pt x="1282" y="137"/>
                    <a:pt x="1424" y="244"/>
                  </a:cubicBezTo>
                  <a:cubicBezTo>
                    <a:pt x="1606" y="335"/>
                    <a:pt x="1728" y="487"/>
                    <a:pt x="1819" y="669"/>
                  </a:cubicBezTo>
                  <a:cubicBezTo>
                    <a:pt x="1789" y="456"/>
                    <a:pt x="1667" y="244"/>
                    <a:pt x="1485" y="122"/>
                  </a:cubicBezTo>
                  <a:cubicBezTo>
                    <a:pt x="1360" y="37"/>
                    <a:pt x="1235" y="0"/>
                    <a:pt x="1114" y="0"/>
                  </a:cubicBezTo>
                  <a:close/>
                  <a:moveTo>
                    <a:pt x="1819" y="669"/>
                  </a:moveTo>
                  <a:lnTo>
                    <a:pt x="1819" y="669"/>
                  </a:lnTo>
                  <a:cubicBezTo>
                    <a:pt x="1850" y="791"/>
                    <a:pt x="1880" y="882"/>
                    <a:pt x="1880" y="882"/>
                  </a:cubicBezTo>
                  <a:cubicBezTo>
                    <a:pt x="1880" y="791"/>
                    <a:pt x="1880" y="730"/>
                    <a:pt x="1819" y="669"/>
                  </a:cubicBezTo>
                  <a:close/>
                  <a:moveTo>
                    <a:pt x="739" y="120"/>
                  </a:moveTo>
                  <a:cubicBezTo>
                    <a:pt x="703" y="129"/>
                    <a:pt x="668" y="140"/>
                    <a:pt x="634" y="152"/>
                  </a:cubicBezTo>
                  <a:cubicBezTo>
                    <a:pt x="213" y="333"/>
                    <a:pt x="1" y="839"/>
                    <a:pt x="171" y="1262"/>
                  </a:cubicBezTo>
                  <a:lnTo>
                    <a:pt x="171" y="1262"/>
                  </a:lnTo>
                  <a:cubicBezTo>
                    <a:pt x="149" y="844"/>
                    <a:pt x="393" y="344"/>
                    <a:pt x="739" y="120"/>
                  </a:cubicBezTo>
                  <a:close/>
                  <a:moveTo>
                    <a:pt x="1850" y="882"/>
                  </a:moveTo>
                  <a:cubicBezTo>
                    <a:pt x="1850" y="882"/>
                    <a:pt x="1850" y="973"/>
                    <a:pt x="1819" y="1095"/>
                  </a:cubicBezTo>
                  <a:cubicBezTo>
                    <a:pt x="1758" y="1307"/>
                    <a:pt x="1637" y="1459"/>
                    <a:pt x="1485" y="1581"/>
                  </a:cubicBezTo>
                  <a:cubicBezTo>
                    <a:pt x="1338" y="1707"/>
                    <a:pt x="1148" y="1775"/>
                    <a:pt x="954" y="1775"/>
                  </a:cubicBezTo>
                  <a:cubicBezTo>
                    <a:pt x="867" y="1775"/>
                    <a:pt x="779" y="1761"/>
                    <a:pt x="695" y="1733"/>
                  </a:cubicBezTo>
                  <a:cubicBezTo>
                    <a:pt x="482" y="1672"/>
                    <a:pt x="269" y="1490"/>
                    <a:pt x="178" y="1277"/>
                  </a:cubicBezTo>
                  <a:cubicBezTo>
                    <a:pt x="176" y="1272"/>
                    <a:pt x="173" y="1267"/>
                    <a:pt x="171" y="1262"/>
                  </a:cubicBezTo>
                  <a:lnTo>
                    <a:pt x="171" y="1262"/>
                  </a:lnTo>
                  <a:cubicBezTo>
                    <a:pt x="187" y="1543"/>
                    <a:pt x="324" y="1788"/>
                    <a:pt x="634" y="1885"/>
                  </a:cubicBezTo>
                  <a:cubicBezTo>
                    <a:pt x="721" y="1909"/>
                    <a:pt x="809" y="1920"/>
                    <a:pt x="894" y="1920"/>
                  </a:cubicBezTo>
                  <a:cubicBezTo>
                    <a:pt x="1137" y="1920"/>
                    <a:pt x="1366" y="1829"/>
                    <a:pt x="1546" y="1672"/>
                  </a:cubicBezTo>
                  <a:cubicBezTo>
                    <a:pt x="1728" y="1520"/>
                    <a:pt x="1819" y="1338"/>
                    <a:pt x="1850" y="1125"/>
                  </a:cubicBezTo>
                  <a:cubicBezTo>
                    <a:pt x="1880" y="1034"/>
                    <a:pt x="1880" y="943"/>
                    <a:pt x="1850" y="882"/>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49" name="Google Shape;3589;p70">
              <a:extLst>
                <a:ext uri="{FF2B5EF4-FFF2-40B4-BE49-F238E27FC236}">
                  <a16:creationId xmlns="" xmlns:a16="http://schemas.microsoft.com/office/drawing/2014/main" id="{D3EF2FAA-D4B7-3C58-23A2-367B93A93B32}"/>
                </a:ext>
              </a:extLst>
            </p:cNvPr>
            <p:cNvSpPr/>
            <p:nvPr/>
          </p:nvSpPr>
          <p:spPr>
            <a:xfrm>
              <a:off x="6884335" y="1755161"/>
              <a:ext cx="348868" cy="689050"/>
            </a:xfrm>
            <a:custGeom>
              <a:avLst/>
              <a:gdLst/>
              <a:ahLst/>
              <a:cxnLst/>
              <a:rect l="l" t="t" r="r" b="b"/>
              <a:pathLst>
                <a:path w="23254" h="45929" extrusionOk="0">
                  <a:moveTo>
                    <a:pt x="23162" y="1"/>
                  </a:moveTo>
                  <a:lnTo>
                    <a:pt x="22342" y="1065"/>
                  </a:lnTo>
                  <a:cubicBezTo>
                    <a:pt x="22342" y="1065"/>
                    <a:pt x="17995" y="2037"/>
                    <a:pt x="17478" y="2341"/>
                  </a:cubicBezTo>
                  <a:cubicBezTo>
                    <a:pt x="16931" y="2645"/>
                    <a:pt x="14895" y="5229"/>
                    <a:pt x="14287" y="6961"/>
                  </a:cubicBezTo>
                  <a:cubicBezTo>
                    <a:pt x="13709" y="8724"/>
                    <a:pt x="13314" y="12919"/>
                    <a:pt x="13314" y="12919"/>
                  </a:cubicBezTo>
                  <a:cubicBezTo>
                    <a:pt x="13314" y="12919"/>
                    <a:pt x="11734" y="15472"/>
                    <a:pt x="11764" y="15867"/>
                  </a:cubicBezTo>
                  <a:lnTo>
                    <a:pt x="11825" y="16961"/>
                  </a:lnTo>
                  <a:cubicBezTo>
                    <a:pt x="11825" y="16961"/>
                    <a:pt x="10609" y="19028"/>
                    <a:pt x="10639" y="19211"/>
                  </a:cubicBezTo>
                  <a:lnTo>
                    <a:pt x="10639" y="19423"/>
                  </a:lnTo>
                  <a:lnTo>
                    <a:pt x="2280" y="15715"/>
                  </a:lnTo>
                  <a:lnTo>
                    <a:pt x="1" y="20031"/>
                  </a:lnTo>
                  <a:cubicBezTo>
                    <a:pt x="1" y="20031"/>
                    <a:pt x="6749" y="25898"/>
                    <a:pt x="10396" y="27873"/>
                  </a:cubicBezTo>
                  <a:cubicBezTo>
                    <a:pt x="10706" y="28043"/>
                    <a:pt x="11039" y="28124"/>
                    <a:pt x="11368" y="28124"/>
                  </a:cubicBezTo>
                  <a:cubicBezTo>
                    <a:pt x="12039" y="28124"/>
                    <a:pt x="12693" y="27786"/>
                    <a:pt x="13101" y="27174"/>
                  </a:cubicBezTo>
                  <a:lnTo>
                    <a:pt x="13101" y="27174"/>
                  </a:lnTo>
                  <a:lnTo>
                    <a:pt x="12189" y="44773"/>
                  </a:lnTo>
                  <a:lnTo>
                    <a:pt x="16475" y="45928"/>
                  </a:lnTo>
                  <a:lnTo>
                    <a:pt x="15837" y="24925"/>
                  </a:lnTo>
                  <a:lnTo>
                    <a:pt x="15685" y="22159"/>
                  </a:lnTo>
                  <a:cubicBezTo>
                    <a:pt x="15685" y="22159"/>
                    <a:pt x="12706" y="19393"/>
                    <a:pt x="14864" y="15350"/>
                  </a:cubicBezTo>
                  <a:cubicBezTo>
                    <a:pt x="15624" y="13952"/>
                    <a:pt x="17813" y="10122"/>
                    <a:pt x="18998" y="8207"/>
                  </a:cubicBezTo>
                  <a:cubicBezTo>
                    <a:pt x="20214" y="6293"/>
                    <a:pt x="23253" y="2128"/>
                    <a:pt x="23253" y="2128"/>
                  </a:cubicBezTo>
                  <a:lnTo>
                    <a:pt x="23162" y="1"/>
                  </a:lnTo>
                  <a:close/>
                </a:path>
              </a:pathLst>
            </a:custGeom>
            <a:solidFill>
              <a:srgbClr val="B7D5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0" name="Google Shape;3590;p70">
              <a:extLst>
                <a:ext uri="{FF2B5EF4-FFF2-40B4-BE49-F238E27FC236}">
                  <a16:creationId xmlns="" xmlns:a16="http://schemas.microsoft.com/office/drawing/2014/main" id="{15E2C1BB-94D9-6CF3-CFA7-E350113AFFB9}"/>
                </a:ext>
              </a:extLst>
            </p:cNvPr>
            <p:cNvSpPr/>
            <p:nvPr/>
          </p:nvSpPr>
          <p:spPr>
            <a:xfrm>
              <a:off x="7042581" y="2047470"/>
              <a:ext cx="28280" cy="86654"/>
            </a:xfrm>
            <a:custGeom>
              <a:avLst/>
              <a:gdLst/>
              <a:ahLst/>
              <a:cxnLst/>
              <a:rect l="l" t="t" r="r" b="b"/>
              <a:pathLst>
                <a:path w="1885" h="5776" extrusionOk="0">
                  <a:moveTo>
                    <a:pt x="0" y="0"/>
                  </a:moveTo>
                  <a:cubicBezTo>
                    <a:pt x="243" y="152"/>
                    <a:pt x="486" y="365"/>
                    <a:pt x="669" y="608"/>
                  </a:cubicBezTo>
                  <a:cubicBezTo>
                    <a:pt x="1064" y="1216"/>
                    <a:pt x="1338" y="1915"/>
                    <a:pt x="1489" y="2645"/>
                  </a:cubicBezTo>
                  <a:cubicBezTo>
                    <a:pt x="1641" y="3374"/>
                    <a:pt x="1733" y="4104"/>
                    <a:pt x="1733" y="4864"/>
                  </a:cubicBezTo>
                  <a:cubicBezTo>
                    <a:pt x="1733" y="5167"/>
                    <a:pt x="1733" y="5471"/>
                    <a:pt x="1733" y="5775"/>
                  </a:cubicBezTo>
                  <a:cubicBezTo>
                    <a:pt x="1824" y="5471"/>
                    <a:pt x="1854" y="5167"/>
                    <a:pt x="1854" y="4864"/>
                  </a:cubicBezTo>
                  <a:cubicBezTo>
                    <a:pt x="1885" y="4104"/>
                    <a:pt x="1824" y="3344"/>
                    <a:pt x="1641" y="2614"/>
                  </a:cubicBezTo>
                  <a:cubicBezTo>
                    <a:pt x="1520" y="1854"/>
                    <a:pt x="1216" y="1155"/>
                    <a:pt x="760" y="547"/>
                  </a:cubicBezTo>
                  <a:cubicBezTo>
                    <a:pt x="608" y="365"/>
                    <a:pt x="456" y="213"/>
                    <a:pt x="243" y="91"/>
                  </a:cubicBezTo>
                  <a:cubicBezTo>
                    <a:pt x="182" y="31"/>
                    <a:pt x="91" y="0"/>
                    <a:pt x="0"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1" name="Google Shape;3591;p70">
              <a:extLst>
                <a:ext uri="{FF2B5EF4-FFF2-40B4-BE49-F238E27FC236}">
                  <a16:creationId xmlns="" xmlns:a16="http://schemas.microsoft.com/office/drawing/2014/main" id="{747B532D-676C-6C3A-89EB-09A95A3EFAC3}"/>
                </a:ext>
              </a:extLst>
            </p:cNvPr>
            <p:cNvSpPr/>
            <p:nvPr/>
          </p:nvSpPr>
          <p:spPr>
            <a:xfrm>
              <a:off x="7085443" y="1770673"/>
              <a:ext cx="134542" cy="290943"/>
            </a:xfrm>
            <a:custGeom>
              <a:avLst/>
              <a:gdLst/>
              <a:ahLst/>
              <a:cxnLst/>
              <a:rect l="l" t="t" r="r" b="b"/>
              <a:pathLst>
                <a:path w="8968" h="19393" extrusionOk="0">
                  <a:moveTo>
                    <a:pt x="8967" y="0"/>
                  </a:moveTo>
                  <a:lnTo>
                    <a:pt x="8967" y="0"/>
                  </a:lnTo>
                  <a:cubicBezTo>
                    <a:pt x="8906" y="61"/>
                    <a:pt x="8845" y="122"/>
                    <a:pt x="8815" y="182"/>
                  </a:cubicBezTo>
                  <a:cubicBezTo>
                    <a:pt x="8724" y="274"/>
                    <a:pt x="8602" y="456"/>
                    <a:pt x="8420" y="669"/>
                  </a:cubicBezTo>
                  <a:cubicBezTo>
                    <a:pt x="8086" y="1125"/>
                    <a:pt x="7630" y="1763"/>
                    <a:pt x="7082" y="2614"/>
                  </a:cubicBezTo>
                  <a:cubicBezTo>
                    <a:pt x="6535" y="3617"/>
                    <a:pt x="5867" y="4590"/>
                    <a:pt x="5137" y="5471"/>
                  </a:cubicBezTo>
                  <a:cubicBezTo>
                    <a:pt x="4651" y="5988"/>
                    <a:pt x="4225" y="6505"/>
                    <a:pt x="3800" y="7052"/>
                  </a:cubicBezTo>
                  <a:cubicBezTo>
                    <a:pt x="3374" y="7660"/>
                    <a:pt x="3009" y="8328"/>
                    <a:pt x="2706" y="8997"/>
                  </a:cubicBezTo>
                  <a:cubicBezTo>
                    <a:pt x="2067" y="10365"/>
                    <a:pt x="1581" y="11733"/>
                    <a:pt x="1095" y="12949"/>
                  </a:cubicBezTo>
                  <a:cubicBezTo>
                    <a:pt x="608" y="14012"/>
                    <a:pt x="274" y="15137"/>
                    <a:pt x="91" y="16292"/>
                  </a:cubicBezTo>
                  <a:cubicBezTo>
                    <a:pt x="0" y="17082"/>
                    <a:pt x="91" y="17903"/>
                    <a:pt x="395" y="18633"/>
                  </a:cubicBezTo>
                  <a:cubicBezTo>
                    <a:pt x="456" y="18845"/>
                    <a:pt x="578" y="19028"/>
                    <a:pt x="699" y="19210"/>
                  </a:cubicBezTo>
                  <a:cubicBezTo>
                    <a:pt x="730" y="19271"/>
                    <a:pt x="760" y="19332"/>
                    <a:pt x="821" y="19392"/>
                  </a:cubicBezTo>
                  <a:cubicBezTo>
                    <a:pt x="669" y="19119"/>
                    <a:pt x="547" y="18876"/>
                    <a:pt x="426" y="18572"/>
                  </a:cubicBezTo>
                  <a:cubicBezTo>
                    <a:pt x="152" y="17842"/>
                    <a:pt x="91" y="17082"/>
                    <a:pt x="183" y="16292"/>
                  </a:cubicBezTo>
                  <a:cubicBezTo>
                    <a:pt x="395" y="15167"/>
                    <a:pt x="730" y="14043"/>
                    <a:pt x="1186" y="13009"/>
                  </a:cubicBezTo>
                  <a:cubicBezTo>
                    <a:pt x="1702" y="11794"/>
                    <a:pt x="2189" y="10426"/>
                    <a:pt x="2827" y="9058"/>
                  </a:cubicBezTo>
                  <a:cubicBezTo>
                    <a:pt x="3131" y="8389"/>
                    <a:pt x="3496" y="7751"/>
                    <a:pt x="3921" y="7143"/>
                  </a:cubicBezTo>
                  <a:cubicBezTo>
                    <a:pt x="4316" y="6566"/>
                    <a:pt x="4803" y="6079"/>
                    <a:pt x="5228" y="5562"/>
                  </a:cubicBezTo>
                  <a:cubicBezTo>
                    <a:pt x="5958" y="4681"/>
                    <a:pt x="6627" y="3708"/>
                    <a:pt x="7174" y="2675"/>
                  </a:cubicBezTo>
                  <a:cubicBezTo>
                    <a:pt x="7690" y="1824"/>
                    <a:pt x="8146" y="1155"/>
                    <a:pt x="8450" y="699"/>
                  </a:cubicBezTo>
                  <a:lnTo>
                    <a:pt x="8845" y="182"/>
                  </a:lnTo>
                  <a:cubicBezTo>
                    <a:pt x="8876" y="122"/>
                    <a:pt x="8937" y="61"/>
                    <a:pt x="8967"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2" name="Google Shape;3592;p70">
              <a:extLst>
                <a:ext uri="{FF2B5EF4-FFF2-40B4-BE49-F238E27FC236}">
                  <a16:creationId xmlns="" xmlns:a16="http://schemas.microsoft.com/office/drawing/2014/main" id="{2861A631-8B21-1F63-F98D-EC9BD0910989}"/>
                </a:ext>
              </a:extLst>
            </p:cNvPr>
            <p:cNvSpPr/>
            <p:nvPr/>
          </p:nvSpPr>
          <p:spPr>
            <a:xfrm>
              <a:off x="7076772" y="2062052"/>
              <a:ext cx="15528" cy="138188"/>
            </a:xfrm>
            <a:custGeom>
              <a:avLst/>
              <a:gdLst/>
              <a:ahLst/>
              <a:cxnLst/>
              <a:rect l="l" t="t" r="r" b="b"/>
              <a:pathLst>
                <a:path w="1035" h="9211" extrusionOk="0">
                  <a:moveTo>
                    <a:pt x="852" y="1"/>
                  </a:moveTo>
                  <a:lnTo>
                    <a:pt x="852" y="1"/>
                  </a:lnTo>
                  <a:cubicBezTo>
                    <a:pt x="821" y="1"/>
                    <a:pt x="882" y="518"/>
                    <a:pt x="882" y="1338"/>
                  </a:cubicBezTo>
                  <a:cubicBezTo>
                    <a:pt x="882" y="2433"/>
                    <a:pt x="791" y="3527"/>
                    <a:pt x="639" y="4591"/>
                  </a:cubicBezTo>
                  <a:cubicBezTo>
                    <a:pt x="457" y="5837"/>
                    <a:pt x="274" y="6961"/>
                    <a:pt x="122" y="7843"/>
                  </a:cubicBezTo>
                  <a:cubicBezTo>
                    <a:pt x="92" y="8268"/>
                    <a:pt x="31" y="8603"/>
                    <a:pt x="1" y="8816"/>
                  </a:cubicBezTo>
                  <a:cubicBezTo>
                    <a:pt x="1" y="8968"/>
                    <a:pt x="1" y="9089"/>
                    <a:pt x="1" y="9211"/>
                  </a:cubicBezTo>
                  <a:cubicBezTo>
                    <a:pt x="31" y="9089"/>
                    <a:pt x="62" y="8968"/>
                    <a:pt x="62" y="8846"/>
                  </a:cubicBezTo>
                  <a:cubicBezTo>
                    <a:pt x="122" y="8603"/>
                    <a:pt x="183" y="8268"/>
                    <a:pt x="244" y="7873"/>
                  </a:cubicBezTo>
                  <a:cubicBezTo>
                    <a:pt x="426" y="7053"/>
                    <a:pt x="609" y="5928"/>
                    <a:pt x="791" y="4651"/>
                  </a:cubicBezTo>
                  <a:cubicBezTo>
                    <a:pt x="973" y="3557"/>
                    <a:pt x="1034" y="2463"/>
                    <a:pt x="1004" y="1369"/>
                  </a:cubicBezTo>
                  <a:cubicBezTo>
                    <a:pt x="1004" y="1156"/>
                    <a:pt x="973" y="974"/>
                    <a:pt x="973" y="791"/>
                  </a:cubicBezTo>
                  <a:cubicBezTo>
                    <a:pt x="943" y="639"/>
                    <a:pt x="913" y="487"/>
                    <a:pt x="913" y="366"/>
                  </a:cubicBezTo>
                  <a:cubicBezTo>
                    <a:pt x="913" y="244"/>
                    <a:pt x="882" y="122"/>
                    <a:pt x="852"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3" name="Google Shape;3593;p70">
              <a:extLst>
                <a:ext uri="{FF2B5EF4-FFF2-40B4-BE49-F238E27FC236}">
                  <a16:creationId xmlns="" xmlns:a16="http://schemas.microsoft.com/office/drawing/2014/main" id="{623471AC-0AA0-7E11-4038-8089C57B785E}"/>
                </a:ext>
              </a:extLst>
            </p:cNvPr>
            <p:cNvSpPr/>
            <p:nvPr/>
          </p:nvSpPr>
          <p:spPr>
            <a:xfrm>
              <a:off x="7043481" y="2046554"/>
              <a:ext cx="38781" cy="76183"/>
            </a:xfrm>
            <a:custGeom>
              <a:avLst/>
              <a:gdLst/>
              <a:ahLst/>
              <a:cxnLst/>
              <a:rect l="l" t="t" r="r" b="b"/>
              <a:pathLst>
                <a:path w="2585" h="5078" extrusionOk="0">
                  <a:moveTo>
                    <a:pt x="1" y="0"/>
                  </a:moveTo>
                  <a:cubicBezTo>
                    <a:pt x="730" y="578"/>
                    <a:pt x="974" y="1277"/>
                    <a:pt x="1217" y="2159"/>
                  </a:cubicBezTo>
                  <a:cubicBezTo>
                    <a:pt x="1460" y="3040"/>
                    <a:pt x="1551" y="3952"/>
                    <a:pt x="1764" y="4833"/>
                  </a:cubicBezTo>
                  <a:cubicBezTo>
                    <a:pt x="1764" y="4894"/>
                    <a:pt x="1794" y="4955"/>
                    <a:pt x="1825" y="5016"/>
                  </a:cubicBezTo>
                  <a:cubicBezTo>
                    <a:pt x="1868" y="5059"/>
                    <a:pt x="1922" y="5078"/>
                    <a:pt x="1979" y="5078"/>
                  </a:cubicBezTo>
                  <a:cubicBezTo>
                    <a:pt x="2121" y="5078"/>
                    <a:pt x="2285" y="4963"/>
                    <a:pt x="2372" y="4833"/>
                  </a:cubicBezTo>
                  <a:cubicBezTo>
                    <a:pt x="2554" y="4408"/>
                    <a:pt x="2585" y="3921"/>
                    <a:pt x="2433" y="3496"/>
                  </a:cubicBezTo>
                  <a:cubicBezTo>
                    <a:pt x="2341" y="2736"/>
                    <a:pt x="2098" y="2007"/>
                    <a:pt x="1733" y="1307"/>
                  </a:cubicBezTo>
                  <a:cubicBezTo>
                    <a:pt x="1369" y="669"/>
                    <a:pt x="761" y="183"/>
                    <a:pt x="3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4" name="Google Shape;3594;p70">
              <a:extLst>
                <a:ext uri="{FF2B5EF4-FFF2-40B4-BE49-F238E27FC236}">
                  <a16:creationId xmlns="" xmlns:a16="http://schemas.microsoft.com/office/drawing/2014/main" id="{7FDD9908-C6C4-51A6-F103-108DF21B98B0}"/>
                </a:ext>
              </a:extLst>
            </p:cNvPr>
            <p:cNvSpPr/>
            <p:nvPr/>
          </p:nvSpPr>
          <p:spPr>
            <a:xfrm>
              <a:off x="7240479" y="1737383"/>
              <a:ext cx="276826" cy="694511"/>
            </a:xfrm>
            <a:custGeom>
              <a:avLst/>
              <a:gdLst/>
              <a:ahLst/>
              <a:cxnLst/>
              <a:rect l="l" t="t" r="r" b="b"/>
              <a:pathLst>
                <a:path w="18452" h="46293" extrusionOk="0">
                  <a:moveTo>
                    <a:pt x="7509" y="0"/>
                  </a:moveTo>
                  <a:cubicBezTo>
                    <a:pt x="7509" y="0"/>
                    <a:pt x="7782" y="2341"/>
                    <a:pt x="7782" y="2584"/>
                  </a:cubicBezTo>
                  <a:cubicBezTo>
                    <a:pt x="7813" y="2797"/>
                    <a:pt x="4712" y="9818"/>
                    <a:pt x="3527" y="13040"/>
                  </a:cubicBezTo>
                  <a:cubicBezTo>
                    <a:pt x="2311" y="16292"/>
                    <a:pt x="730" y="23952"/>
                    <a:pt x="366" y="26931"/>
                  </a:cubicBezTo>
                  <a:cubicBezTo>
                    <a:pt x="1" y="29940"/>
                    <a:pt x="1399" y="46293"/>
                    <a:pt x="1399" y="46293"/>
                  </a:cubicBezTo>
                  <a:lnTo>
                    <a:pt x="17873" y="40639"/>
                  </a:lnTo>
                  <a:cubicBezTo>
                    <a:pt x="17357" y="35897"/>
                    <a:pt x="12889" y="26414"/>
                    <a:pt x="12889" y="26414"/>
                  </a:cubicBezTo>
                  <a:lnTo>
                    <a:pt x="14652" y="16596"/>
                  </a:lnTo>
                  <a:cubicBezTo>
                    <a:pt x="14652" y="16596"/>
                    <a:pt x="18451" y="4408"/>
                    <a:pt x="17691" y="3526"/>
                  </a:cubicBezTo>
                  <a:cubicBezTo>
                    <a:pt x="16931" y="2614"/>
                    <a:pt x="10761" y="1398"/>
                    <a:pt x="10761" y="1398"/>
                  </a:cubicBezTo>
                  <a:lnTo>
                    <a:pt x="9667" y="243"/>
                  </a:lnTo>
                  <a:lnTo>
                    <a:pt x="7509" y="0"/>
                  </a:lnTo>
                  <a:close/>
                </a:path>
              </a:pathLst>
            </a:custGeom>
            <a:solidFill>
              <a:srgbClr val="B7D5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5" name="Google Shape;3595;p70">
              <a:extLst>
                <a:ext uri="{FF2B5EF4-FFF2-40B4-BE49-F238E27FC236}">
                  <a16:creationId xmlns="" xmlns:a16="http://schemas.microsoft.com/office/drawing/2014/main" id="{87FDCB3E-B500-B4AC-CBC0-34B3BF913577}"/>
                </a:ext>
              </a:extLst>
            </p:cNvPr>
            <p:cNvSpPr/>
            <p:nvPr/>
          </p:nvSpPr>
          <p:spPr>
            <a:xfrm>
              <a:off x="7249150" y="2104209"/>
              <a:ext cx="190622" cy="65786"/>
            </a:xfrm>
            <a:custGeom>
              <a:avLst/>
              <a:gdLst/>
              <a:ahLst/>
              <a:cxnLst/>
              <a:rect l="l" t="t" r="r" b="b"/>
              <a:pathLst>
                <a:path w="12706" h="4385" extrusionOk="0">
                  <a:moveTo>
                    <a:pt x="2486" y="0"/>
                  </a:moveTo>
                  <a:cubicBezTo>
                    <a:pt x="2236" y="0"/>
                    <a:pt x="1985" y="24"/>
                    <a:pt x="1733" y="78"/>
                  </a:cubicBezTo>
                  <a:cubicBezTo>
                    <a:pt x="1064" y="230"/>
                    <a:pt x="760" y="230"/>
                    <a:pt x="92" y="413"/>
                  </a:cubicBezTo>
                  <a:lnTo>
                    <a:pt x="0" y="960"/>
                  </a:lnTo>
                  <a:cubicBezTo>
                    <a:pt x="372" y="1130"/>
                    <a:pt x="825" y="1166"/>
                    <a:pt x="1302" y="1166"/>
                  </a:cubicBezTo>
                  <a:cubicBezTo>
                    <a:pt x="1658" y="1166"/>
                    <a:pt x="2028" y="1146"/>
                    <a:pt x="2386" y="1146"/>
                  </a:cubicBezTo>
                  <a:cubicBezTo>
                    <a:pt x="2919" y="1146"/>
                    <a:pt x="3428" y="1191"/>
                    <a:pt x="3830" y="1416"/>
                  </a:cubicBezTo>
                  <a:cubicBezTo>
                    <a:pt x="4165" y="1659"/>
                    <a:pt x="4469" y="1902"/>
                    <a:pt x="4772" y="2176"/>
                  </a:cubicBezTo>
                  <a:cubicBezTo>
                    <a:pt x="5168" y="2480"/>
                    <a:pt x="5624" y="2692"/>
                    <a:pt x="6079" y="2875"/>
                  </a:cubicBezTo>
                  <a:cubicBezTo>
                    <a:pt x="7022" y="3240"/>
                    <a:pt x="7994" y="3604"/>
                    <a:pt x="8937" y="3939"/>
                  </a:cubicBezTo>
                  <a:cubicBezTo>
                    <a:pt x="9609" y="4177"/>
                    <a:pt x="10281" y="4385"/>
                    <a:pt x="10943" y="4385"/>
                  </a:cubicBezTo>
                  <a:cubicBezTo>
                    <a:pt x="11208" y="4385"/>
                    <a:pt x="11472" y="4351"/>
                    <a:pt x="11733" y="4273"/>
                  </a:cubicBezTo>
                  <a:cubicBezTo>
                    <a:pt x="12037" y="4212"/>
                    <a:pt x="12311" y="4030"/>
                    <a:pt x="12493" y="3787"/>
                  </a:cubicBezTo>
                  <a:cubicBezTo>
                    <a:pt x="12675" y="3544"/>
                    <a:pt x="12706" y="3209"/>
                    <a:pt x="12584" y="2936"/>
                  </a:cubicBezTo>
                  <a:cubicBezTo>
                    <a:pt x="12463" y="2753"/>
                    <a:pt x="12250" y="2601"/>
                    <a:pt x="12037" y="2510"/>
                  </a:cubicBezTo>
                  <a:cubicBezTo>
                    <a:pt x="10365" y="1750"/>
                    <a:pt x="8481" y="1750"/>
                    <a:pt x="6718" y="1233"/>
                  </a:cubicBezTo>
                  <a:cubicBezTo>
                    <a:pt x="5320" y="793"/>
                    <a:pt x="3922" y="0"/>
                    <a:pt x="248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6" name="Google Shape;3596;p70">
              <a:extLst>
                <a:ext uri="{FF2B5EF4-FFF2-40B4-BE49-F238E27FC236}">
                  <a16:creationId xmlns="" xmlns:a16="http://schemas.microsoft.com/office/drawing/2014/main" id="{112E92AA-BB9F-C975-7904-C58CFDB3424F}"/>
                </a:ext>
              </a:extLst>
            </p:cNvPr>
            <p:cNvSpPr/>
            <p:nvPr/>
          </p:nvSpPr>
          <p:spPr>
            <a:xfrm>
              <a:off x="7320292" y="1775789"/>
              <a:ext cx="281822" cy="393216"/>
            </a:xfrm>
            <a:custGeom>
              <a:avLst/>
              <a:gdLst/>
              <a:ahLst/>
              <a:cxnLst/>
              <a:rect l="l" t="t" r="r" b="b"/>
              <a:pathLst>
                <a:path w="18785" h="26210" extrusionOk="0">
                  <a:moveTo>
                    <a:pt x="10397" y="0"/>
                  </a:moveTo>
                  <a:cubicBezTo>
                    <a:pt x="10293" y="0"/>
                    <a:pt x="10200" y="18"/>
                    <a:pt x="10122" y="54"/>
                  </a:cubicBezTo>
                  <a:cubicBezTo>
                    <a:pt x="9879" y="145"/>
                    <a:pt x="7447" y="5373"/>
                    <a:pt x="6961" y="7957"/>
                  </a:cubicBezTo>
                  <a:cubicBezTo>
                    <a:pt x="6474" y="10571"/>
                    <a:pt x="9879" y="18140"/>
                    <a:pt x="9879" y="18140"/>
                  </a:cubicBezTo>
                  <a:lnTo>
                    <a:pt x="638" y="18018"/>
                  </a:lnTo>
                  <a:lnTo>
                    <a:pt x="0" y="22608"/>
                  </a:lnTo>
                  <a:cubicBezTo>
                    <a:pt x="0" y="22608"/>
                    <a:pt x="8632" y="25191"/>
                    <a:pt x="11490" y="25739"/>
                  </a:cubicBezTo>
                  <a:cubicBezTo>
                    <a:pt x="12878" y="26007"/>
                    <a:pt x="14266" y="26210"/>
                    <a:pt x="15409" y="26210"/>
                  </a:cubicBezTo>
                  <a:cubicBezTo>
                    <a:pt x="16594" y="26210"/>
                    <a:pt x="17516" y="25992"/>
                    <a:pt x="17903" y="25404"/>
                  </a:cubicBezTo>
                  <a:cubicBezTo>
                    <a:pt x="18359" y="24675"/>
                    <a:pt x="18663" y="23884"/>
                    <a:pt x="18785" y="23033"/>
                  </a:cubicBezTo>
                  <a:lnTo>
                    <a:pt x="17022" y="13519"/>
                  </a:lnTo>
                  <a:lnTo>
                    <a:pt x="15502" y="7562"/>
                  </a:lnTo>
                  <a:cubicBezTo>
                    <a:pt x="15502" y="7562"/>
                    <a:pt x="15228" y="4887"/>
                    <a:pt x="14529" y="3337"/>
                  </a:cubicBezTo>
                  <a:cubicBezTo>
                    <a:pt x="13890" y="1948"/>
                    <a:pt x="11499" y="0"/>
                    <a:pt x="10397" y="0"/>
                  </a:cubicBezTo>
                  <a:close/>
                </a:path>
              </a:pathLst>
            </a:custGeom>
            <a:solidFill>
              <a:srgbClr val="B7D5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7" name="Google Shape;3597;p70">
              <a:extLst>
                <a:ext uri="{FF2B5EF4-FFF2-40B4-BE49-F238E27FC236}">
                  <a16:creationId xmlns="" xmlns:a16="http://schemas.microsoft.com/office/drawing/2014/main" id="{0D217597-B1F1-ABDF-B3B9-58A77C05BF1C}"/>
                </a:ext>
              </a:extLst>
            </p:cNvPr>
            <p:cNvSpPr/>
            <p:nvPr/>
          </p:nvSpPr>
          <p:spPr>
            <a:xfrm>
              <a:off x="7273319" y="1764282"/>
              <a:ext cx="125421" cy="286383"/>
            </a:xfrm>
            <a:custGeom>
              <a:avLst/>
              <a:gdLst/>
              <a:ahLst/>
              <a:cxnLst/>
              <a:rect l="l" t="t" r="r" b="b"/>
              <a:pathLst>
                <a:path w="8360" h="19089" extrusionOk="0">
                  <a:moveTo>
                    <a:pt x="8359" y="1"/>
                  </a:moveTo>
                  <a:lnTo>
                    <a:pt x="8359" y="1"/>
                  </a:lnTo>
                  <a:cubicBezTo>
                    <a:pt x="8359" y="183"/>
                    <a:pt x="8329" y="396"/>
                    <a:pt x="8298" y="700"/>
                  </a:cubicBezTo>
                  <a:cubicBezTo>
                    <a:pt x="8268" y="1277"/>
                    <a:pt x="8177" y="2128"/>
                    <a:pt x="7964" y="3162"/>
                  </a:cubicBezTo>
                  <a:cubicBezTo>
                    <a:pt x="7751" y="4408"/>
                    <a:pt x="7447" y="5593"/>
                    <a:pt x="7022" y="6779"/>
                  </a:cubicBezTo>
                  <a:cubicBezTo>
                    <a:pt x="6809" y="7447"/>
                    <a:pt x="6535" y="8116"/>
                    <a:pt x="6231" y="8815"/>
                  </a:cubicBezTo>
                  <a:cubicBezTo>
                    <a:pt x="6171" y="8998"/>
                    <a:pt x="6079" y="9180"/>
                    <a:pt x="5988" y="9332"/>
                  </a:cubicBezTo>
                  <a:cubicBezTo>
                    <a:pt x="5867" y="9484"/>
                    <a:pt x="5715" y="9575"/>
                    <a:pt x="5532" y="9606"/>
                  </a:cubicBezTo>
                  <a:lnTo>
                    <a:pt x="4408" y="9970"/>
                  </a:lnTo>
                  <a:lnTo>
                    <a:pt x="4013" y="10062"/>
                  </a:lnTo>
                  <a:lnTo>
                    <a:pt x="3861" y="10122"/>
                  </a:lnTo>
                  <a:lnTo>
                    <a:pt x="4013" y="10213"/>
                  </a:lnTo>
                  <a:lnTo>
                    <a:pt x="4043" y="10234"/>
                  </a:lnTo>
                  <a:lnTo>
                    <a:pt x="4043" y="10234"/>
                  </a:lnTo>
                  <a:lnTo>
                    <a:pt x="4043" y="10244"/>
                  </a:lnTo>
                  <a:lnTo>
                    <a:pt x="4053" y="10241"/>
                  </a:lnTo>
                  <a:lnTo>
                    <a:pt x="4053" y="10241"/>
                  </a:lnTo>
                  <a:lnTo>
                    <a:pt x="5354" y="11118"/>
                  </a:lnTo>
                  <a:lnTo>
                    <a:pt x="5354" y="11118"/>
                  </a:lnTo>
                  <a:lnTo>
                    <a:pt x="1520" y="16779"/>
                  </a:lnTo>
                  <a:lnTo>
                    <a:pt x="395" y="18451"/>
                  </a:lnTo>
                  <a:lnTo>
                    <a:pt x="92" y="18937"/>
                  </a:lnTo>
                  <a:cubicBezTo>
                    <a:pt x="61" y="18967"/>
                    <a:pt x="31" y="19028"/>
                    <a:pt x="0" y="19089"/>
                  </a:cubicBezTo>
                  <a:cubicBezTo>
                    <a:pt x="31" y="19059"/>
                    <a:pt x="92" y="18998"/>
                    <a:pt x="122" y="18937"/>
                  </a:cubicBezTo>
                  <a:lnTo>
                    <a:pt x="426" y="18511"/>
                  </a:lnTo>
                  <a:lnTo>
                    <a:pt x="1611" y="16840"/>
                  </a:lnTo>
                  <a:lnTo>
                    <a:pt x="5502" y="11125"/>
                  </a:lnTo>
                  <a:lnTo>
                    <a:pt x="5532" y="11065"/>
                  </a:lnTo>
                  <a:lnTo>
                    <a:pt x="5472" y="11004"/>
                  </a:lnTo>
                  <a:lnTo>
                    <a:pt x="4199" y="10192"/>
                  </a:lnTo>
                  <a:lnTo>
                    <a:pt x="4199" y="10192"/>
                  </a:lnTo>
                  <a:lnTo>
                    <a:pt x="4408" y="10122"/>
                  </a:lnTo>
                  <a:lnTo>
                    <a:pt x="5563" y="9758"/>
                  </a:lnTo>
                  <a:cubicBezTo>
                    <a:pt x="5745" y="9727"/>
                    <a:pt x="5958" y="9606"/>
                    <a:pt x="6079" y="9423"/>
                  </a:cubicBezTo>
                  <a:cubicBezTo>
                    <a:pt x="6171" y="9241"/>
                    <a:pt x="6262" y="9058"/>
                    <a:pt x="6353" y="8876"/>
                  </a:cubicBezTo>
                  <a:cubicBezTo>
                    <a:pt x="6657" y="8177"/>
                    <a:pt x="6900" y="7478"/>
                    <a:pt x="7143" y="6840"/>
                  </a:cubicBezTo>
                  <a:cubicBezTo>
                    <a:pt x="7538" y="5654"/>
                    <a:pt x="7842" y="4438"/>
                    <a:pt x="8055" y="3192"/>
                  </a:cubicBezTo>
                  <a:cubicBezTo>
                    <a:pt x="8177" y="2371"/>
                    <a:pt x="8298" y="1520"/>
                    <a:pt x="8329" y="700"/>
                  </a:cubicBezTo>
                  <a:cubicBezTo>
                    <a:pt x="8359" y="365"/>
                    <a:pt x="8359" y="153"/>
                    <a:pt x="8359"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8" name="Google Shape;3598;p70">
              <a:extLst>
                <a:ext uri="{FF2B5EF4-FFF2-40B4-BE49-F238E27FC236}">
                  <a16:creationId xmlns="" xmlns:a16="http://schemas.microsoft.com/office/drawing/2014/main" id="{1400A89D-664A-18C5-98AB-B61A333B2259}"/>
                </a:ext>
              </a:extLst>
            </p:cNvPr>
            <p:cNvSpPr/>
            <p:nvPr/>
          </p:nvSpPr>
          <p:spPr>
            <a:xfrm>
              <a:off x="7419699" y="1777965"/>
              <a:ext cx="58840" cy="247166"/>
            </a:xfrm>
            <a:custGeom>
              <a:avLst/>
              <a:gdLst/>
              <a:ahLst/>
              <a:cxnLst/>
              <a:rect l="l" t="t" r="r" b="b"/>
              <a:pathLst>
                <a:path w="3922" h="16475" extrusionOk="0">
                  <a:moveTo>
                    <a:pt x="3709" y="0"/>
                  </a:moveTo>
                  <a:cubicBezTo>
                    <a:pt x="3526" y="0"/>
                    <a:pt x="3344" y="31"/>
                    <a:pt x="3192" y="92"/>
                  </a:cubicBezTo>
                  <a:cubicBezTo>
                    <a:pt x="2554" y="335"/>
                    <a:pt x="2037" y="791"/>
                    <a:pt x="1672" y="1338"/>
                  </a:cubicBezTo>
                  <a:cubicBezTo>
                    <a:pt x="1399" y="1733"/>
                    <a:pt x="1186" y="2128"/>
                    <a:pt x="1003" y="2554"/>
                  </a:cubicBezTo>
                  <a:cubicBezTo>
                    <a:pt x="791" y="3040"/>
                    <a:pt x="608" y="3526"/>
                    <a:pt x="456" y="4043"/>
                  </a:cubicBezTo>
                  <a:cubicBezTo>
                    <a:pt x="122" y="5198"/>
                    <a:pt x="0" y="6414"/>
                    <a:pt x="31" y="7599"/>
                  </a:cubicBezTo>
                  <a:cubicBezTo>
                    <a:pt x="61" y="8238"/>
                    <a:pt x="152" y="8846"/>
                    <a:pt x="335" y="9453"/>
                  </a:cubicBezTo>
                  <a:cubicBezTo>
                    <a:pt x="487" y="10031"/>
                    <a:pt x="639" y="10608"/>
                    <a:pt x="791" y="11125"/>
                  </a:cubicBezTo>
                  <a:cubicBezTo>
                    <a:pt x="1095" y="12189"/>
                    <a:pt x="1368" y="13162"/>
                    <a:pt x="1611" y="13952"/>
                  </a:cubicBezTo>
                  <a:cubicBezTo>
                    <a:pt x="1885" y="14742"/>
                    <a:pt x="2098" y="15381"/>
                    <a:pt x="2280" y="15806"/>
                  </a:cubicBezTo>
                  <a:cubicBezTo>
                    <a:pt x="2402" y="16019"/>
                    <a:pt x="2462" y="16201"/>
                    <a:pt x="2523" y="16292"/>
                  </a:cubicBezTo>
                  <a:cubicBezTo>
                    <a:pt x="2554" y="16353"/>
                    <a:pt x="2584" y="16414"/>
                    <a:pt x="2614" y="16475"/>
                  </a:cubicBezTo>
                  <a:cubicBezTo>
                    <a:pt x="2584" y="16414"/>
                    <a:pt x="2584" y="16353"/>
                    <a:pt x="2554" y="16292"/>
                  </a:cubicBezTo>
                  <a:cubicBezTo>
                    <a:pt x="2493" y="16171"/>
                    <a:pt x="2432" y="16019"/>
                    <a:pt x="2341" y="15806"/>
                  </a:cubicBezTo>
                  <a:cubicBezTo>
                    <a:pt x="2189" y="15350"/>
                    <a:pt x="1976" y="14712"/>
                    <a:pt x="1733" y="13922"/>
                  </a:cubicBezTo>
                  <a:cubicBezTo>
                    <a:pt x="1490" y="13101"/>
                    <a:pt x="1186" y="12159"/>
                    <a:pt x="943" y="11095"/>
                  </a:cubicBezTo>
                  <a:cubicBezTo>
                    <a:pt x="669" y="10031"/>
                    <a:pt x="244" y="8876"/>
                    <a:pt x="213" y="7599"/>
                  </a:cubicBezTo>
                  <a:cubicBezTo>
                    <a:pt x="152" y="6414"/>
                    <a:pt x="304" y="5228"/>
                    <a:pt x="608" y="4073"/>
                  </a:cubicBezTo>
                  <a:cubicBezTo>
                    <a:pt x="760" y="3587"/>
                    <a:pt x="912" y="3070"/>
                    <a:pt x="1125" y="2614"/>
                  </a:cubicBezTo>
                  <a:cubicBezTo>
                    <a:pt x="1307" y="2189"/>
                    <a:pt x="1520" y="1794"/>
                    <a:pt x="1763" y="1399"/>
                  </a:cubicBezTo>
                  <a:cubicBezTo>
                    <a:pt x="2098" y="852"/>
                    <a:pt x="2614" y="426"/>
                    <a:pt x="3222" y="152"/>
                  </a:cubicBezTo>
                  <a:cubicBezTo>
                    <a:pt x="3435" y="61"/>
                    <a:pt x="3678" y="31"/>
                    <a:pt x="3921"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9" name="Google Shape;3599;p70">
              <a:extLst>
                <a:ext uri="{FF2B5EF4-FFF2-40B4-BE49-F238E27FC236}">
                  <a16:creationId xmlns="" xmlns:a16="http://schemas.microsoft.com/office/drawing/2014/main" id="{D428DFAD-5B97-3232-A01F-50AF7E18A431}"/>
                </a:ext>
              </a:extLst>
            </p:cNvPr>
            <p:cNvSpPr/>
            <p:nvPr/>
          </p:nvSpPr>
          <p:spPr>
            <a:xfrm>
              <a:off x="7318912" y="2043764"/>
              <a:ext cx="205684" cy="105858"/>
            </a:xfrm>
            <a:custGeom>
              <a:avLst/>
              <a:gdLst/>
              <a:ahLst/>
              <a:cxnLst/>
              <a:rect l="l" t="t" r="r" b="b"/>
              <a:pathLst>
                <a:path w="13710" h="7056" extrusionOk="0">
                  <a:moveTo>
                    <a:pt x="4546" y="0"/>
                  </a:moveTo>
                  <a:cubicBezTo>
                    <a:pt x="3348" y="0"/>
                    <a:pt x="2077" y="20"/>
                    <a:pt x="761" y="65"/>
                  </a:cubicBezTo>
                  <a:lnTo>
                    <a:pt x="700" y="65"/>
                  </a:lnTo>
                  <a:lnTo>
                    <a:pt x="700" y="186"/>
                  </a:lnTo>
                  <a:lnTo>
                    <a:pt x="1" y="4746"/>
                  </a:lnTo>
                  <a:lnTo>
                    <a:pt x="1" y="4807"/>
                  </a:lnTo>
                  <a:lnTo>
                    <a:pt x="92" y="4807"/>
                  </a:lnTo>
                  <a:lnTo>
                    <a:pt x="5898" y="6478"/>
                  </a:lnTo>
                  <a:lnTo>
                    <a:pt x="7569" y="6904"/>
                  </a:lnTo>
                  <a:lnTo>
                    <a:pt x="8025" y="7025"/>
                  </a:lnTo>
                  <a:lnTo>
                    <a:pt x="8025" y="7025"/>
                  </a:lnTo>
                  <a:lnTo>
                    <a:pt x="7600" y="6904"/>
                  </a:lnTo>
                  <a:lnTo>
                    <a:pt x="5928" y="6387"/>
                  </a:lnTo>
                  <a:lnTo>
                    <a:pt x="163" y="4706"/>
                  </a:lnTo>
                  <a:lnTo>
                    <a:pt x="163" y="4706"/>
                  </a:lnTo>
                  <a:cubicBezTo>
                    <a:pt x="374" y="3298"/>
                    <a:pt x="613" y="1801"/>
                    <a:pt x="852" y="217"/>
                  </a:cubicBezTo>
                  <a:lnTo>
                    <a:pt x="852" y="214"/>
                  </a:lnTo>
                  <a:lnTo>
                    <a:pt x="852" y="214"/>
                  </a:lnTo>
                  <a:cubicBezTo>
                    <a:pt x="2058" y="174"/>
                    <a:pt x="3226" y="158"/>
                    <a:pt x="4333" y="158"/>
                  </a:cubicBezTo>
                  <a:cubicBezTo>
                    <a:pt x="6485" y="158"/>
                    <a:pt x="8408" y="218"/>
                    <a:pt x="9940" y="278"/>
                  </a:cubicBezTo>
                  <a:cubicBezTo>
                    <a:pt x="11095" y="338"/>
                    <a:pt x="12038" y="399"/>
                    <a:pt x="12706" y="430"/>
                  </a:cubicBezTo>
                  <a:lnTo>
                    <a:pt x="13466" y="490"/>
                  </a:lnTo>
                  <a:lnTo>
                    <a:pt x="13709" y="490"/>
                  </a:lnTo>
                  <a:cubicBezTo>
                    <a:pt x="13649" y="460"/>
                    <a:pt x="13557" y="460"/>
                    <a:pt x="13466" y="460"/>
                  </a:cubicBezTo>
                  <a:lnTo>
                    <a:pt x="12706" y="369"/>
                  </a:lnTo>
                  <a:cubicBezTo>
                    <a:pt x="12038" y="308"/>
                    <a:pt x="11095" y="247"/>
                    <a:pt x="9940" y="156"/>
                  </a:cubicBezTo>
                  <a:cubicBezTo>
                    <a:pt x="8459" y="60"/>
                    <a:pt x="6612" y="0"/>
                    <a:pt x="4546" y="0"/>
                  </a:cubicBezTo>
                  <a:close/>
                  <a:moveTo>
                    <a:pt x="8025" y="7025"/>
                  </a:moveTo>
                  <a:cubicBezTo>
                    <a:pt x="8086" y="7056"/>
                    <a:pt x="8117" y="7056"/>
                    <a:pt x="8177" y="7056"/>
                  </a:cubicBezTo>
                  <a:cubicBezTo>
                    <a:pt x="8147" y="7025"/>
                    <a:pt x="8086" y="7025"/>
                    <a:pt x="8025" y="7025"/>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0" name="Google Shape;3600;p70">
              <a:extLst>
                <a:ext uri="{FF2B5EF4-FFF2-40B4-BE49-F238E27FC236}">
                  <a16:creationId xmlns="" xmlns:a16="http://schemas.microsoft.com/office/drawing/2014/main" id="{4BE7E6B5-1C26-4A51-B5E9-F5D9043D60D4}"/>
                </a:ext>
              </a:extLst>
            </p:cNvPr>
            <p:cNvSpPr/>
            <p:nvPr/>
          </p:nvSpPr>
          <p:spPr>
            <a:xfrm>
              <a:off x="7466207" y="2037313"/>
              <a:ext cx="54744" cy="11117"/>
            </a:xfrm>
            <a:custGeom>
              <a:avLst/>
              <a:gdLst/>
              <a:ahLst/>
              <a:cxnLst/>
              <a:rect l="l" t="t" r="r" b="b"/>
              <a:pathLst>
                <a:path w="3649" h="741" extrusionOk="0">
                  <a:moveTo>
                    <a:pt x="3329" y="1"/>
                  </a:moveTo>
                  <a:cubicBezTo>
                    <a:pt x="2798" y="1"/>
                    <a:pt x="2270" y="64"/>
                    <a:pt x="1764" y="191"/>
                  </a:cubicBezTo>
                  <a:cubicBezTo>
                    <a:pt x="1156" y="312"/>
                    <a:pt x="548" y="495"/>
                    <a:pt x="1" y="738"/>
                  </a:cubicBezTo>
                  <a:cubicBezTo>
                    <a:pt x="1" y="740"/>
                    <a:pt x="4" y="741"/>
                    <a:pt x="11" y="741"/>
                  </a:cubicBezTo>
                  <a:cubicBezTo>
                    <a:pt x="108" y="741"/>
                    <a:pt x="884" y="544"/>
                    <a:pt x="1794" y="373"/>
                  </a:cubicBezTo>
                  <a:cubicBezTo>
                    <a:pt x="2797" y="160"/>
                    <a:pt x="3648" y="69"/>
                    <a:pt x="3648" y="9"/>
                  </a:cubicBezTo>
                  <a:cubicBezTo>
                    <a:pt x="3542" y="3"/>
                    <a:pt x="3435" y="1"/>
                    <a:pt x="3329"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1" name="Google Shape;3601;p70">
              <a:extLst>
                <a:ext uri="{FF2B5EF4-FFF2-40B4-BE49-F238E27FC236}">
                  <a16:creationId xmlns="" xmlns:a16="http://schemas.microsoft.com/office/drawing/2014/main" id="{00F37111-96A1-2F13-3647-C5CC41796CB6}"/>
                </a:ext>
              </a:extLst>
            </p:cNvPr>
            <p:cNvSpPr/>
            <p:nvPr/>
          </p:nvSpPr>
          <p:spPr>
            <a:xfrm>
              <a:off x="7266928" y="2283069"/>
              <a:ext cx="30575" cy="29495"/>
            </a:xfrm>
            <a:custGeom>
              <a:avLst/>
              <a:gdLst/>
              <a:ahLst/>
              <a:cxnLst/>
              <a:rect l="l" t="t" r="r" b="b"/>
              <a:pathLst>
                <a:path w="2038" h="1966" extrusionOk="0">
                  <a:moveTo>
                    <a:pt x="1083" y="0"/>
                  </a:moveTo>
                  <a:cubicBezTo>
                    <a:pt x="957" y="0"/>
                    <a:pt x="829" y="25"/>
                    <a:pt x="700" y="72"/>
                  </a:cubicBezTo>
                  <a:cubicBezTo>
                    <a:pt x="426" y="193"/>
                    <a:pt x="244" y="406"/>
                    <a:pt x="153" y="710"/>
                  </a:cubicBezTo>
                  <a:cubicBezTo>
                    <a:pt x="1" y="1227"/>
                    <a:pt x="274" y="1774"/>
                    <a:pt x="821" y="1926"/>
                  </a:cubicBezTo>
                  <a:cubicBezTo>
                    <a:pt x="910" y="1952"/>
                    <a:pt x="1004" y="1966"/>
                    <a:pt x="1098" y="1966"/>
                  </a:cubicBezTo>
                  <a:cubicBezTo>
                    <a:pt x="1328" y="1966"/>
                    <a:pt x="1561" y="1885"/>
                    <a:pt x="1733" y="1713"/>
                  </a:cubicBezTo>
                  <a:cubicBezTo>
                    <a:pt x="1885" y="1591"/>
                    <a:pt x="2007" y="1379"/>
                    <a:pt x="2037" y="1166"/>
                  </a:cubicBezTo>
                  <a:cubicBezTo>
                    <a:pt x="2037" y="1105"/>
                    <a:pt x="2037" y="1014"/>
                    <a:pt x="2037" y="923"/>
                  </a:cubicBezTo>
                  <a:cubicBezTo>
                    <a:pt x="2007" y="923"/>
                    <a:pt x="2007" y="1014"/>
                    <a:pt x="1976" y="1166"/>
                  </a:cubicBezTo>
                  <a:cubicBezTo>
                    <a:pt x="1916" y="1348"/>
                    <a:pt x="1825" y="1500"/>
                    <a:pt x="1673" y="1622"/>
                  </a:cubicBezTo>
                  <a:cubicBezTo>
                    <a:pt x="1505" y="1748"/>
                    <a:pt x="1322" y="1816"/>
                    <a:pt x="1135" y="1816"/>
                  </a:cubicBezTo>
                  <a:cubicBezTo>
                    <a:pt x="1052" y="1816"/>
                    <a:pt x="967" y="1802"/>
                    <a:pt x="882" y="1774"/>
                  </a:cubicBezTo>
                  <a:cubicBezTo>
                    <a:pt x="639" y="1713"/>
                    <a:pt x="457" y="1531"/>
                    <a:pt x="366" y="1318"/>
                  </a:cubicBezTo>
                  <a:cubicBezTo>
                    <a:pt x="183" y="892"/>
                    <a:pt x="366" y="406"/>
                    <a:pt x="791" y="224"/>
                  </a:cubicBezTo>
                  <a:cubicBezTo>
                    <a:pt x="905" y="173"/>
                    <a:pt x="1019" y="148"/>
                    <a:pt x="1131" y="148"/>
                  </a:cubicBezTo>
                  <a:cubicBezTo>
                    <a:pt x="1288" y="148"/>
                    <a:pt x="1440" y="196"/>
                    <a:pt x="1581" y="284"/>
                  </a:cubicBezTo>
                  <a:cubicBezTo>
                    <a:pt x="1764" y="375"/>
                    <a:pt x="1885" y="527"/>
                    <a:pt x="1946" y="710"/>
                  </a:cubicBezTo>
                  <a:cubicBezTo>
                    <a:pt x="2007" y="862"/>
                    <a:pt x="2037" y="923"/>
                    <a:pt x="2037" y="923"/>
                  </a:cubicBezTo>
                  <a:cubicBezTo>
                    <a:pt x="2037" y="862"/>
                    <a:pt x="2037" y="771"/>
                    <a:pt x="2007" y="710"/>
                  </a:cubicBezTo>
                  <a:cubicBezTo>
                    <a:pt x="1946" y="497"/>
                    <a:pt x="1825" y="315"/>
                    <a:pt x="1642" y="193"/>
                  </a:cubicBezTo>
                  <a:cubicBezTo>
                    <a:pt x="1474" y="62"/>
                    <a:pt x="1283" y="0"/>
                    <a:pt x="1083"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2" name="Google Shape;3602;p70">
              <a:extLst>
                <a:ext uri="{FF2B5EF4-FFF2-40B4-BE49-F238E27FC236}">
                  <a16:creationId xmlns="" xmlns:a16="http://schemas.microsoft.com/office/drawing/2014/main" id="{CB645FA5-3730-E9E2-E76B-0963B5D3F51D}"/>
                </a:ext>
              </a:extLst>
            </p:cNvPr>
            <p:cNvSpPr/>
            <p:nvPr/>
          </p:nvSpPr>
          <p:spPr>
            <a:xfrm>
              <a:off x="7274235" y="1847726"/>
              <a:ext cx="112189" cy="200673"/>
            </a:xfrm>
            <a:custGeom>
              <a:avLst/>
              <a:gdLst/>
              <a:ahLst/>
              <a:cxnLst/>
              <a:rect l="l" t="t" r="r" b="b"/>
              <a:pathLst>
                <a:path w="7478" h="13376" extrusionOk="0">
                  <a:moveTo>
                    <a:pt x="7477" y="1"/>
                  </a:moveTo>
                  <a:lnTo>
                    <a:pt x="7477" y="1"/>
                  </a:lnTo>
                  <a:cubicBezTo>
                    <a:pt x="7265" y="700"/>
                    <a:pt x="6748" y="1825"/>
                    <a:pt x="6535" y="2524"/>
                  </a:cubicBezTo>
                  <a:cubicBezTo>
                    <a:pt x="6414" y="3041"/>
                    <a:pt x="6201" y="3527"/>
                    <a:pt x="5866" y="3922"/>
                  </a:cubicBezTo>
                  <a:cubicBezTo>
                    <a:pt x="5289" y="4469"/>
                    <a:pt x="4651" y="4317"/>
                    <a:pt x="3982" y="4591"/>
                  </a:cubicBezTo>
                  <a:cubicBezTo>
                    <a:pt x="4438" y="4682"/>
                    <a:pt x="5015" y="5199"/>
                    <a:pt x="5380" y="5503"/>
                  </a:cubicBezTo>
                  <a:cubicBezTo>
                    <a:pt x="3801" y="8046"/>
                    <a:pt x="311" y="12980"/>
                    <a:pt x="46" y="13353"/>
                  </a:cubicBezTo>
                  <a:lnTo>
                    <a:pt x="46" y="13353"/>
                  </a:lnTo>
                  <a:cubicBezTo>
                    <a:pt x="2302" y="12250"/>
                    <a:pt x="3930" y="10016"/>
                    <a:pt x="5198" y="7813"/>
                  </a:cubicBezTo>
                  <a:cubicBezTo>
                    <a:pt x="5471" y="7326"/>
                    <a:pt x="5745" y="6840"/>
                    <a:pt x="5988" y="6354"/>
                  </a:cubicBezTo>
                  <a:cubicBezTo>
                    <a:pt x="6170" y="6110"/>
                    <a:pt x="6262" y="5807"/>
                    <a:pt x="6292" y="5503"/>
                  </a:cubicBezTo>
                  <a:cubicBezTo>
                    <a:pt x="6322" y="5205"/>
                    <a:pt x="6119" y="4908"/>
                    <a:pt x="5826" y="4838"/>
                  </a:cubicBezTo>
                  <a:lnTo>
                    <a:pt x="5826" y="4838"/>
                  </a:lnTo>
                  <a:cubicBezTo>
                    <a:pt x="5887" y="4851"/>
                    <a:pt x="5948" y="4857"/>
                    <a:pt x="6008" y="4857"/>
                  </a:cubicBezTo>
                  <a:cubicBezTo>
                    <a:pt x="6331" y="4857"/>
                    <a:pt x="6632" y="4680"/>
                    <a:pt x="6809" y="4378"/>
                  </a:cubicBezTo>
                  <a:cubicBezTo>
                    <a:pt x="6991" y="4044"/>
                    <a:pt x="7082" y="3648"/>
                    <a:pt x="7113" y="3284"/>
                  </a:cubicBezTo>
                  <a:cubicBezTo>
                    <a:pt x="7204" y="2341"/>
                    <a:pt x="7356" y="943"/>
                    <a:pt x="7477" y="1"/>
                  </a:cubicBezTo>
                  <a:close/>
                  <a:moveTo>
                    <a:pt x="46" y="13353"/>
                  </a:moveTo>
                  <a:cubicBezTo>
                    <a:pt x="31" y="13360"/>
                    <a:pt x="16" y="13368"/>
                    <a:pt x="0" y="13375"/>
                  </a:cubicBezTo>
                  <a:lnTo>
                    <a:pt x="31" y="13375"/>
                  </a:lnTo>
                  <a:cubicBezTo>
                    <a:pt x="31" y="13375"/>
                    <a:pt x="36" y="13367"/>
                    <a:pt x="46" y="13353"/>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3" name="Google Shape;3603;p70">
              <a:extLst>
                <a:ext uri="{FF2B5EF4-FFF2-40B4-BE49-F238E27FC236}">
                  <a16:creationId xmlns="" xmlns:a16="http://schemas.microsoft.com/office/drawing/2014/main" id="{B74B9E12-E52B-8EDA-5A56-33721C390CC0}"/>
                </a:ext>
              </a:extLst>
            </p:cNvPr>
            <p:cNvSpPr/>
            <p:nvPr/>
          </p:nvSpPr>
          <p:spPr>
            <a:xfrm>
              <a:off x="6969609" y="1953989"/>
              <a:ext cx="356639" cy="370292"/>
            </a:xfrm>
            <a:custGeom>
              <a:avLst/>
              <a:gdLst/>
              <a:ahLst/>
              <a:cxnLst/>
              <a:rect l="l" t="t" r="r" b="b"/>
              <a:pathLst>
                <a:path w="23772" h="24682" extrusionOk="0">
                  <a:moveTo>
                    <a:pt x="9849" y="0"/>
                  </a:moveTo>
                  <a:lnTo>
                    <a:pt x="1" y="9332"/>
                  </a:lnTo>
                  <a:lnTo>
                    <a:pt x="13466" y="24681"/>
                  </a:lnTo>
                  <a:cubicBezTo>
                    <a:pt x="13466" y="24681"/>
                    <a:pt x="23772" y="14134"/>
                    <a:pt x="23349" y="14134"/>
                  </a:cubicBezTo>
                  <a:cubicBezTo>
                    <a:pt x="23347" y="14134"/>
                    <a:pt x="23346" y="14134"/>
                    <a:pt x="23345" y="14134"/>
                  </a:cubicBezTo>
                  <a:cubicBezTo>
                    <a:pt x="23344" y="14134"/>
                    <a:pt x="23344" y="14134"/>
                    <a:pt x="23344" y="14134"/>
                  </a:cubicBezTo>
                  <a:cubicBezTo>
                    <a:pt x="23103" y="14134"/>
                    <a:pt x="9849" y="0"/>
                    <a:pt x="9849" y="0"/>
                  </a:cubicBezTo>
                  <a:close/>
                </a:path>
              </a:pathLst>
            </a:custGeom>
            <a:solidFill>
              <a:srgbClr val="455A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4" name="Google Shape;3604;p70">
              <a:extLst>
                <a:ext uri="{FF2B5EF4-FFF2-40B4-BE49-F238E27FC236}">
                  <a16:creationId xmlns="" xmlns:a16="http://schemas.microsoft.com/office/drawing/2014/main" id="{3522335B-DAB4-9FCB-FC70-9F230A1D6F1F}"/>
                </a:ext>
              </a:extLst>
            </p:cNvPr>
            <p:cNvSpPr/>
            <p:nvPr/>
          </p:nvSpPr>
          <p:spPr>
            <a:xfrm>
              <a:off x="7121914" y="2023751"/>
              <a:ext cx="206134" cy="98056"/>
            </a:xfrm>
            <a:custGeom>
              <a:avLst/>
              <a:gdLst/>
              <a:ahLst/>
              <a:cxnLst/>
              <a:rect l="l" t="t" r="r" b="b"/>
              <a:pathLst>
                <a:path w="13740" h="6536" extrusionOk="0">
                  <a:moveTo>
                    <a:pt x="5199" y="1"/>
                  </a:moveTo>
                  <a:lnTo>
                    <a:pt x="1582" y="548"/>
                  </a:lnTo>
                  <a:lnTo>
                    <a:pt x="1" y="2675"/>
                  </a:lnTo>
                  <a:cubicBezTo>
                    <a:pt x="1" y="2675"/>
                    <a:pt x="27" y="3172"/>
                    <a:pt x="321" y="3172"/>
                  </a:cubicBezTo>
                  <a:cubicBezTo>
                    <a:pt x="344" y="3172"/>
                    <a:pt x="369" y="3168"/>
                    <a:pt x="396" y="3162"/>
                  </a:cubicBezTo>
                  <a:cubicBezTo>
                    <a:pt x="670" y="3040"/>
                    <a:pt x="913" y="2858"/>
                    <a:pt x="1156" y="2645"/>
                  </a:cubicBezTo>
                  <a:lnTo>
                    <a:pt x="1278" y="4165"/>
                  </a:lnTo>
                  <a:cubicBezTo>
                    <a:pt x="1278" y="4165"/>
                    <a:pt x="1526" y="4426"/>
                    <a:pt x="1791" y="4426"/>
                  </a:cubicBezTo>
                  <a:cubicBezTo>
                    <a:pt x="1930" y="4426"/>
                    <a:pt x="2074" y="4354"/>
                    <a:pt x="2189" y="4134"/>
                  </a:cubicBezTo>
                  <a:lnTo>
                    <a:pt x="2615" y="5259"/>
                  </a:lnTo>
                  <a:cubicBezTo>
                    <a:pt x="2615" y="5259"/>
                    <a:pt x="2809" y="5466"/>
                    <a:pt x="3021" y="5466"/>
                  </a:cubicBezTo>
                  <a:cubicBezTo>
                    <a:pt x="3133" y="5466"/>
                    <a:pt x="3250" y="5408"/>
                    <a:pt x="3344" y="5229"/>
                  </a:cubicBezTo>
                  <a:lnTo>
                    <a:pt x="3983" y="6536"/>
                  </a:lnTo>
                  <a:cubicBezTo>
                    <a:pt x="4226" y="6445"/>
                    <a:pt x="4469" y="6262"/>
                    <a:pt x="4591" y="6019"/>
                  </a:cubicBezTo>
                  <a:cubicBezTo>
                    <a:pt x="4682" y="5806"/>
                    <a:pt x="4712" y="5563"/>
                    <a:pt x="4651" y="5350"/>
                  </a:cubicBezTo>
                  <a:lnTo>
                    <a:pt x="4651" y="5350"/>
                  </a:lnTo>
                  <a:cubicBezTo>
                    <a:pt x="4652" y="5350"/>
                    <a:pt x="6445" y="5563"/>
                    <a:pt x="7205" y="5745"/>
                  </a:cubicBezTo>
                  <a:cubicBezTo>
                    <a:pt x="7395" y="5791"/>
                    <a:pt x="7763" y="5808"/>
                    <a:pt x="8209" y="5808"/>
                  </a:cubicBezTo>
                  <a:cubicBezTo>
                    <a:pt x="9547" y="5808"/>
                    <a:pt x="11582" y="5654"/>
                    <a:pt x="11582" y="5654"/>
                  </a:cubicBezTo>
                  <a:lnTo>
                    <a:pt x="13101" y="6019"/>
                  </a:lnTo>
                  <a:lnTo>
                    <a:pt x="13740" y="2037"/>
                  </a:lnTo>
                  <a:lnTo>
                    <a:pt x="10579" y="2098"/>
                  </a:lnTo>
                  <a:lnTo>
                    <a:pt x="5199" y="1"/>
                  </a:lnTo>
                  <a:close/>
                </a:path>
              </a:pathLst>
            </a:custGeom>
            <a:solidFill>
              <a:srgbClr val="FBCE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5" name="Google Shape;3605;p70">
              <a:extLst>
                <a:ext uri="{FF2B5EF4-FFF2-40B4-BE49-F238E27FC236}">
                  <a16:creationId xmlns="" xmlns:a16="http://schemas.microsoft.com/office/drawing/2014/main" id="{23C7244B-F121-946B-6700-1922B4101FE9}"/>
                </a:ext>
              </a:extLst>
            </p:cNvPr>
            <p:cNvSpPr/>
            <p:nvPr/>
          </p:nvSpPr>
          <p:spPr>
            <a:xfrm>
              <a:off x="7138792" y="2030712"/>
              <a:ext cx="50183" cy="35466"/>
            </a:xfrm>
            <a:custGeom>
              <a:avLst/>
              <a:gdLst/>
              <a:ahLst/>
              <a:cxnLst/>
              <a:rect l="l" t="t" r="r" b="b"/>
              <a:pathLst>
                <a:path w="3345" h="2364" extrusionOk="0">
                  <a:moveTo>
                    <a:pt x="2938" y="0"/>
                  </a:moveTo>
                  <a:cubicBezTo>
                    <a:pt x="2848" y="0"/>
                    <a:pt x="2759" y="17"/>
                    <a:pt x="2675" y="53"/>
                  </a:cubicBezTo>
                  <a:cubicBezTo>
                    <a:pt x="2432" y="84"/>
                    <a:pt x="2189" y="145"/>
                    <a:pt x="1976" y="236"/>
                  </a:cubicBezTo>
                  <a:cubicBezTo>
                    <a:pt x="1672" y="327"/>
                    <a:pt x="1399" y="449"/>
                    <a:pt x="1125" y="540"/>
                  </a:cubicBezTo>
                  <a:cubicBezTo>
                    <a:pt x="852" y="661"/>
                    <a:pt x="578" y="813"/>
                    <a:pt x="335" y="996"/>
                  </a:cubicBezTo>
                  <a:cubicBezTo>
                    <a:pt x="213" y="1087"/>
                    <a:pt x="122" y="1208"/>
                    <a:pt x="92" y="1360"/>
                  </a:cubicBezTo>
                  <a:cubicBezTo>
                    <a:pt x="61" y="1452"/>
                    <a:pt x="61" y="1573"/>
                    <a:pt x="61" y="1695"/>
                  </a:cubicBezTo>
                  <a:cubicBezTo>
                    <a:pt x="1" y="1908"/>
                    <a:pt x="31" y="2151"/>
                    <a:pt x="92" y="2363"/>
                  </a:cubicBezTo>
                  <a:cubicBezTo>
                    <a:pt x="92" y="2363"/>
                    <a:pt x="122" y="2120"/>
                    <a:pt x="183" y="1695"/>
                  </a:cubicBezTo>
                  <a:cubicBezTo>
                    <a:pt x="183" y="1604"/>
                    <a:pt x="213" y="1482"/>
                    <a:pt x="244" y="1391"/>
                  </a:cubicBezTo>
                  <a:cubicBezTo>
                    <a:pt x="274" y="1269"/>
                    <a:pt x="335" y="1178"/>
                    <a:pt x="426" y="1117"/>
                  </a:cubicBezTo>
                  <a:cubicBezTo>
                    <a:pt x="669" y="965"/>
                    <a:pt x="912" y="813"/>
                    <a:pt x="1186" y="692"/>
                  </a:cubicBezTo>
                  <a:cubicBezTo>
                    <a:pt x="1490" y="570"/>
                    <a:pt x="1764" y="479"/>
                    <a:pt x="2007" y="388"/>
                  </a:cubicBezTo>
                  <a:cubicBezTo>
                    <a:pt x="2280" y="297"/>
                    <a:pt x="2493" y="205"/>
                    <a:pt x="2706" y="145"/>
                  </a:cubicBezTo>
                  <a:cubicBezTo>
                    <a:pt x="2856" y="123"/>
                    <a:pt x="3007" y="102"/>
                    <a:pt x="3157" y="102"/>
                  </a:cubicBezTo>
                  <a:cubicBezTo>
                    <a:pt x="3219" y="102"/>
                    <a:pt x="3282" y="105"/>
                    <a:pt x="3344" y="114"/>
                  </a:cubicBezTo>
                  <a:cubicBezTo>
                    <a:pt x="3215" y="41"/>
                    <a:pt x="3075" y="0"/>
                    <a:pt x="2938" y="0"/>
                  </a:cubicBezTo>
                  <a:close/>
                </a:path>
              </a:pathLst>
            </a:custGeom>
            <a:solidFill>
              <a:srgbClr val="8751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6" name="Google Shape;3606;p70">
              <a:extLst>
                <a:ext uri="{FF2B5EF4-FFF2-40B4-BE49-F238E27FC236}">
                  <a16:creationId xmlns="" xmlns:a16="http://schemas.microsoft.com/office/drawing/2014/main" id="{8DB88BC4-C780-8F83-0D05-1999EEF0D41C}"/>
                </a:ext>
              </a:extLst>
            </p:cNvPr>
            <p:cNvSpPr/>
            <p:nvPr/>
          </p:nvSpPr>
          <p:spPr>
            <a:xfrm>
              <a:off x="7151559" y="2048385"/>
              <a:ext cx="42427" cy="37401"/>
            </a:xfrm>
            <a:custGeom>
              <a:avLst/>
              <a:gdLst/>
              <a:ahLst/>
              <a:cxnLst/>
              <a:rect l="l" t="t" r="r" b="b"/>
              <a:pathLst>
                <a:path w="2828" h="2493" extrusionOk="0">
                  <a:moveTo>
                    <a:pt x="2827" y="0"/>
                  </a:moveTo>
                  <a:lnTo>
                    <a:pt x="2827" y="0"/>
                  </a:lnTo>
                  <a:cubicBezTo>
                    <a:pt x="2645" y="30"/>
                    <a:pt x="2432" y="91"/>
                    <a:pt x="2220" y="182"/>
                  </a:cubicBezTo>
                  <a:cubicBezTo>
                    <a:pt x="1855" y="274"/>
                    <a:pt x="1308" y="365"/>
                    <a:pt x="730" y="578"/>
                  </a:cubicBezTo>
                  <a:cubicBezTo>
                    <a:pt x="578" y="608"/>
                    <a:pt x="457" y="699"/>
                    <a:pt x="335" y="790"/>
                  </a:cubicBezTo>
                  <a:cubicBezTo>
                    <a:pt x="244" y="912"/>
                    <a:pt x="183" y="1033"/>
                    <a:pt x="153" y="1185"/>
                  </a:cubicBezTo>
                  <a:cubicBezTo>
                    <a:pt x="31" y="1398"/>
                    <a:pt x="1" y="1641"/>
                    <a:pt x="31" y="1885"/>
                  </a:cubicBezTo>
                  <a:cubicBezTo>
                    <a:pt x="61" y="2037"/>
                    <a:pt x="122" y="2188"/>
                    <a:pt x="183" y="2340"/>
                  </a:cubicBezTo>
                  <a:cubicBezTo>
                    <a:pt x="183" y="2371"/>
                    <a:pt x="213" y="2432"/>
                    <a:pt x="244" y="2492"/>
                  </a:cubicBezTo>
                  <a:cubicBezTo>
                    <a:pt x="244" y="2432"/>
                    <a:pt x="244" y="2371"/>
                    <a:pt x="244" y="2310"/>
                  </a:cubicBezTo>
                  <a:cubicBezTo>
                    <a:pt x="183" y="2158"/>
                    <a:pt x="153" y="2006"/>
                    <a:pt x="153" y="1854"/>
                  </a:cubicBezTo>
                  <a:cubicBezTo>
                    <a:pt x="183" y="1520"/>
                    <a:pt x="274" y="1185"/>
                    <a:pt x="457" y="881"/>
                  </a:cubicBezTo>
                  <a:cubicBezTo>
                    <a:pt x="548" y="821"/>
                    <a:pt x="669" y="760"/>
                    <a:pt x="821" y="730"/>
                  </a:cubicBezTo>
                  <a:cubicBezTo>
                    <a:pt x="1368" y="517"/>
                    <a:pt x="1885" y="395"/>
                    <a:pt x="2280" y="274"/>
                  </a:cubicBezTo>
                  <a:cubicBezTo>
                    <a:pt x="2463" y="213"/>
                    <a:pt x="2675" y="122"/>
                    <a:pt x="2827" y="0"/>
                  </a:cubicBezTo>
                  <a:close/>
                </a:path>
              </a:pathLst>
            </a:custGeom>
            <a:solidFill>
              <a:srgbClr val="8751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7" name="Google Shape;3607;p70">
              <a:extLst>
                <a:ext uri="{FF2B5EF4-FFF2-40B4-BE49-F238E27FC236}">
                  <a16:creationId xmlns="" xmlns:a16="http://schemas.microsoft.com/office/drawing/2014/main" id="{EE3F2A3B-2277-2B4C-1B78-E3DBD0C45278}"/>
                </a:ext>
              </a:extLst>
            </p:cNvPr>
            <p:cNvSpPr/>
            <p:nvPr/>
          </p:nvSpPr>
          <p:spPr>
            <a:xfrm>
              <a:off x="7167072" y="2079950"/>
              <a:ext cx="31025" cy="23164"/>
            </a:xfrm>
            <a:custGeom>
              <a:avLst/>
              <a:gdLst/>
              <a:ahLst/>
              <a:cxnLst/>
              <a:rect l="l" t="t" r="r" b="b"/>
              <a:pathLst>
                <a:path w="2068" h="1544" extrusionOk="0">
                  <a:moveTo>
                    <a:pt x="1778" y="1"/>
                  </a:moveTo>
                  <a:cubicBezTo>
                    <a:pt x="1725" y="1"/>
                    <a:pt x="1672" y="9"/>
                    <a:pt x="1611" y="24"/>
                  </a:cubicBezTo>
                  <a:lnTo>
                    <a:pt x="1094" y="24"/>
                  </a:lnTo>
                  <a:cubicBezTo>
                    <a:pt x="882" y="24"/>
                    <a:pt x="669" y="54"/>
                    <a:pt x="456" y="115"/>
                  </a:cubicBezTo>
                  <a:cubicBezTo>
                    <a:pt x="243" y="206"/>
                    <a:pt x="61" y="388"/>
                    <a:pt x="31" y="632"/>
                  </a:cubicBezTo>
                  <a:cubicBezTo>
                    <a:pt x="0" y="814"/>
                    <a:pt x="31" y="996"/>
                    <a:pt x="122" y="1179"/>
                  </a:cubicBezTo>
                  <a:cubicBezTo>
                    <a:pt x="182" y="1300"/>
                    <a:pt x="274" y="1452"/>
                    <a:pt x="395" y="1543"/>
                  </a:cubicBezTo>
                  <a:cubicBezTo>
                    <a:pt x="365" y="1392"/>
                    <a:pt x="304" y="1270"/>
                    <a:pt x="213" y="1118"/>
                  </a:cubicBezTo>
                  <a:cubicBezTo>
                    <a:pt x="152" y="966"/>
                    <a:pt x="152" y="814"/>
                    <a:pt x="182" y="662"/>
                  </a:cubicBezTo>
                  <a:cubicBezTo>
                    <a:pt x="213" y="480"/>
                    <a:pt x="365" y="358"/>
                    <a:pt x="517" y="297"/>
                  </a:cubicBezTo>
                  <a:cubicBezTo>
                    <a:pt x="699" y="236"/>
                    <a:pt x="912" y="176"/>
                    <a:pt x="1094" y="176"/>
                  </a:cubicBezTo>
                  <a:lnTo>
                    <a:pt x="1611" y="145"/>
                  </a:lnTo>
                  <a:cubicBezTo>
                    <a:pt x="1763" y="115"/>
                    <a:pt x="1885" y="84"/>
                    <a:pt x="1945" y="84"/>
                  </a:cubicBezTo>
                  <a:lnTo>
                    <a:pt x="2067" y="84"/>
                  </a:lnTo>
                  <a:cubicBezTo>
                    <a:pt x="2067" y="84"/>
                    <a:pt x="2037" y="24"/>
                    <a:pt x="1945" y="24"/>
                  </a:cubicBezTo>
                  <a:cubicBezTo>
                    <a:pt x="1885" y="9"/>
                    <a:pt x="1831" y="1"/>
                    <a:pt x="1778" y="1"/>
                  </a:cubicBezTo>
                  <a:close/>
                </a:path>
              </a:pathLst>
            </a:custGeom>
            <a:solidFill>
              <a:srgbClr val="8751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8" name="Google Shape;3608;p70">
              <a:extLst>
                <a:ext uri="{FF2B5EF4-FFF2-40B4-BE49-F238E27FC236}">
                  <a16:creationId xmlns="" xmlns:a16="http://schemas.microsoft.com/office/drawing/2014/main" id="{D9D48FE7-DFA1-B491-83C9-84CEA2E242C2}"/>
                </a:ext>
              </a:extLst>
            </p:cNvPr>
            <p:cNvSpPr/>
            <p:nvPr/>
          </p:nvSpPr>
          <p:spPr>
            <a:xfrm>
              <a:off x="7135146" y="1391275"/>
              <a:ext cx="291859" cy="302795"/>
            </a:xfrm>
            <a:custGeom>
              <a:avLst/>
              <a:gdLst/>
              <a:ahLst/>
              <a:cxnLst/>
              <a:rect l="l" t="t" r="r" b="b"/>
              <a:pathLst>
                <a:path w="19454" h="20183" extrusionOk="0">
                  <a:moveTo>
                    <a:pt x="9107" y="1"/>
                  </a:moveTo>
                  <a:cubicBezTo>
                    <a:pt x="8496" y="1"/>
                    <a:pt x="7872" y="45"/>
                    <a:pt x="7235" y="122"/>
                  </a:cubicBezTo>
                  <a:cubicBezTo>
                    <a:pt x="5928" y="365"/>
                    <a:pt x="4712" y="912"/>
                    <a:pt x="3648" y="1672"/>
                  </a:cubicBezTo>
                  <a:cubicBezTo>
                    <a:pt x="2219" y="2644"/>
                    <a:pt x="1733" y="4407"/>
                    <a:pt x="1155" y="6018"/>
                  </a:cubicBezTo>
                  <a:cubicBezTo>
                    <a:pt x="0" y="9240"/>
                    <a:pt x="548" y="13404"/>
                    <a:pt x="1611" y="14468"/>
                  </a:cubicBezTo>
                  <a:lnTo>
                    <a:pt x="15137" y="20183"/>
                  </a:lnTo>
                  <a:cubicBezTo>
                    <a:pt x="17326" y="18784"/>
                    <a:pt x="18785" y="18116"/>
                    <a:pt x="19180" y="15532"/>
                  </a:cubicBezTo>
                  <a:cubicBezTo>
                    <a:pt x="19454" y="13830"/>
                    <a:pt x="18663" y="10243"/>
                    <a:pt x="18177" y="8541"/>
                  </a:cubicBezTo>
                  <a:cubicBezTo>
                    <a:pt x="17356" y="5806"/>
                    <a:pt x="16536" y="2979"/>
                    <a:pt x="14165" y="1429"/>
                  </a:cubicBezTo>
                  <a:cubicBezTo>
                    <a:pt x="12598" y="384"/>
                    <a:pt x="10912" y="1"/>
                    <a:pt x="9107"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9" name="Google Shape;3609;p70">
              <a:extLst>
                <a:ext uri="{FF2B5EF4-FFF2-40B4-BE49-F238E27FC236}">
                  <a16:creationId xmlns="" xmlns:a16="http://schemas.microsoft.com/office/drawing/2014/main" id="{E40CADE6-D2D4-681F-BB2A-F7A39FB7411C}"/>
                </a:ext>
              </a:extLst>
            </p:cNvPr>
            <p:cNvSpPr/>
            <p:nvPr/>
          </p:nvSpPr>
          <p:spPr>
            <a:xfrm>
              <a:off x="7156120" y="1425856"/>
              <a:ext cx="216171" cy="393336"/>
            </a:xfrm>
            <a:custGeom>
              <a:avLst/>
              <a:gdLst/>
              <a:ahLst/>
              <a:cxnLst/>
              <a:rect l="l" t="t" r="r" b="b"/>
              <a:pathLst>
                <a:path w="14409" h="26218" extrusionOk="0">
                  <a:moveTo>
                    <a:pt x="4174" y="0"/>
                  </a:moveTo>
                  <a:cubicBezTo>
                    <a:pt x="1633" y="0"/>
                    <a:pt x="91" y="3255"/>
                    <a:pt x="61" y="5841"/>
                  </a:cubicBezTo>
                  <a:cubicBezTo>
                    <a:pt x="1" y="8789"/>
                    <a:pt x="61" y="12406"/>
                    <a:pt x="517" y="14565"/>
                  </a:cubicBezTo>
                  <a:cubicBezTo>
                    <a:pt x="1429" y="18972"/>
                    <a:pt x="4864" y="19397"/>
                    <a:pt x="4864" y="19397"/>
                  </a:cubicBezTo>
                  <a:cubicBezTo>
                    <a:pt x="4864" y="19397"/>
                    <a:pt x="4864" y="19458"/>
                    <a:pt x="4955" y="20765"/>
                  </a:cubicBezTo>
                  <a:lnTo>
                    <a:pt x="5077" y="23714"/>
                  </a:lnTo>
                  <a:cubicBezTo>
                    <a:pt x="5724" y="25500"/>
                    <a:pt x="6972" y="26218"/>
                    <a:pt x="8623" y="26218"/>
                  </a:cubicBezTo>
                  <a:cubicBezTo>
                    <a:pt x="10230" y="26218"/>
                    <a:pt x="12219" y="25538"/>
                    <a:pt x="14408" y="24504"/>
                  </a:cubicBezTo>
                  <a:lnTo>
                    <a:pt x="14165" y="3227"/>
                  </a:lnTo>
                  <a:cubicBezTo>
                    <a:pt x="14165" y="2437"/>
                    <a:pt x="13527" y="1768"/>
                    <a:pt x="12706" y="1707"/>
                  </a:cubicBezTo>
                  <a:lnTo>
                    <a:pt x="4347" y="5"/>
                  </a:lnTo>
                  <a:cubicBezTo>
                    <a:pt x="4289" y="2"/>
                    <a:pt x="4231" y="0"/>
                    <a:pt x="4174" y="0"/>
                  </a:cubicBezTo>
                  <a:close/>
                </a:path>
              </a:pathLst>
            </a:custGeom>
            <a:solidFill>
              <a:srgbClr val="FBCE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0" name="Google Shape;3610;p70">
              <a:extLst>
                <a:ext uri="{FF2B5EF4-FFF2-40B4-BE49-F238E27FC236}">
                  <a16:creationId xmlns="" xmlns:a16="http://schemas.microsoft.com/office/drawing/2014/main" id="{A4D22E6E-D032-4E38-A470-E9419E560C3E}"/>
                </a:ext>
              </a:extLst>
            </p:cNvPr>
            <p:cNvSpPr/>
            <p:nvPr/>
          </p:nvSpPr>
          <p:spPr>
            <a:xfrm>
              <a:off x="7177558" y="1556348"/>
              <a:ext cx="17343" cy="16428"/>
            </a:xfrm>
            <a:custGeom>
              <a:avLst/>
              <a:gdLst/>
              <a:ahLst/>
              <a:cxnLst/>
              <a:rect l="l" t="t" r="r" b="b"/>
              <a:pathLst>
                <a:path w="1156" h="1095" extrusionOk="0">
                  <a:moveTo>
                    <a:pt x="578" y="0"/>
                  </a:moveTo>
                  <a:cubicBezTo>
                    <a:pt x="274" y="0"/>
                    <a:pt x="31" y="243"/>
                    <a:pt x="0" y="547"/>
                  </a:cubicBezTo>
                  <a:lnTo>
                    <a:pt x="31" y="547"/>
                  </a:lnTo>
                  <a:cubicBezTo>
                    <a:pt x="31" y="851"/>
                    <a:pt x="274" y="1094"/>
                    <a:pt x="578" y="1094"/>
                  </a:cubicBezTo>
                  <a:cubicBezTo>
                    <a:pt x="882" y="1094"/>
                    <a:pt x="1125" y="882"/>
                    <a:pt x="1155" y="578"/>
                  </a:cubicBezTo>
                  <a:lnTo>
                    <a:pt x="1155" y="547"/>
                  </a:lnTo>
                  <a:cubicBezTo>
                    <a:pt x="1125" y="243"/>
                    <a:pt x="882" y="0"/>
                    <a:pt x="578"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1" name="Google Shape;3611;p70">
              <a:extLst>
                <a:ext uri="{FF2B5EF4-FFF2-40B4-BE49-F238E27FC236}">
                  <a16:creationId xmlns="" xmlns:a16="http://schemas.microsoft.com/office/drawing/2014/main" id="{1626FA49-6EB4-8ED8-8309-B3F1D0405F89}"/>
                </a:ext>
              </a:extLst>
            </p:cNvPr>
            <p:cNvSpPr/>
            <p:nvPr/>
          </p:nvSpPr>
          <p:spPr>
            <a:xfrm>
              <a:off x="7169802" y="1538105"/>
              <a:ext cx="35586" cy="10157"/>
            </a:xfrm>
            <a:custGeom>
              <a:avLst/>
              <a:gdLst/>
              <a:ahLst/>
              <a:cxnLst/>
              <a:rect l="l" t="t" r="r" b="b"/>
              <a:pathLst>
                <a:path w="2372" h="677" extrusionOk="0">
                  <a:moveTo>
                    <a:pt x="1125" y="0"/>
                  </a:moveTo>
                  <a:cubicBezTo>
                    <a:pt x="821" y="31"/>
                    <a:pt x="517" y="152"/>
                    <a:pt x="274" y="335"/>
                  </a:cubicBezTo>
                  <a:cubicBezTo>
                    <a:pt x="61" y="517"/>
                    <a:pt x="0" y="608"/>
                    <a:pt x="61" y="669"/>
                  </a:cubicBezTo>
                  <a:cubicBezTo>
                    <a:pt x="66" y="674"/>
                    <a:pt x="74" y="676"/>
                    <a:pt x="84" y="676"/>
                  </a:cubicBezTo>
                  <a:cubicBezTo>
                    <a:pt x="194" y="676"/>
                    <a:pt x="598" y="393"/>
                    <a:pt x="1156" y="365"/>
                  </a:cubicBezTo>
                  <a:cubicBezTo>
                    <a:pt x="1188" y="364"/>
                    <a:pt x="1219" y="363"/>
                    <a:pt x="1251" y="363"/>
                  </a:cubicBezTo>
                  <a:cubicBezTo>
                    <a:pt x="1751" y="363"/>
                    <a:pt x="2133" y="556"/>
                    <a:pt x="2250" y="556"/>
                  </a:cubicBezTo>
                  <a:cubicBezTo>
                    <a:pt x="2264" y="556"/>
                    <a:pt x="2274" y="554"/>
                    <a:pt x="2280" y="547"/>
                  </a:cubicBezTo>
                  <a:cubicBezTo>
                    <a:pt x="2371" y="456"/>
                    <a:pt x="2250" y="365"/>
                    <a:pt x="2037" y="244"/>
                  </a:cubicBezTo>
                  <a:cubicBezTo>
                    <a:pt x="1763" y="61"/>
                    <a:pt x="1459" y="0"/>
                    <a:pt x="1125"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2" name="Google Shape;3612;p70">
              <a:extLst>
                <a:ext uri="{FF2B5EF4-FFF2-40B4-BE49-F238E27FC236}">
                  <a16:creationId xmlns="" xmlns:a16="http://schemas.microsoft.com/office/drawing/2014/main" id="{1FF7712D-1913-FAAB-F95C-1700A6FD610F}"/>
                </a:ext>
              </a:extLst>
            </p:cNvPr>
            <p:cNvSpPr/>
            <p:nvPr/>
          </p:nvSpPr>
          <p:spPr>
            <a:xfrm>
              <a:off x="7260552" y="1552207"/>
              <a:ext cx="16878" cy="16053"/>
            </a:xfrm>
            <a:custGeom>
              <a:avLst/>
              <a:gdLst/>
              <a:ahLst/>
              <a:cxnLst/>
              <a:rect l="l" t="t" r="r" b="b"/>
              <a:pathLst>
                <a:path w="1125" h="1070" extrusionOk="0">
                  <a:moveTo>
                    <a:pt x="501" y="0"/>
                  </a:moveTo>
                  <a:cubicBezTo>
                    <a:pt x="244" y="0"/>
                    <a:pt x="0" y="233"/>
                    <a:pt x="0" y="519"/>
                  </a:cubicBezTo>
                  <a:cubicBezTo>
                    <a:pt x="0" y="823"/>
                    <a:pt x="274" y="1066"/>
                    <a:pt x="578" y="1066"/>
                  </a:cubicBezTo>
                  <a:cubicBezTo>
                    <a:pt x="595" y="1068"/>
                    <a:pt x="612" y="1069"/>
                    <a:pt x="629" y="1069"/>
                  </a:cubicBezTo>
                  <a:cubicBezTo>
                    <a:pt x="909" y="1069"/>
                    <a:pt x="1125" y="836"/>
                    <a:pt x="1125" y="550"/>
                  </a:cubicBezTo>
                  <a:cubicBezTo>
                    <a:pt x="1125" y="246"/>
                    <a:pt x="851" y="3"/>
                    <a:pt x="547" y="3"/>
                  </a:cubicBezTo>
                  <a:cubicBezTo>
                    <a:pt x="532" y="1"/>
                    <a:pt x="516" y="0"/>
                    <a:pt x="501"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3" name="Google Shape;3613;p70">
              <a:extLst>
                <a:ext uri="{FF2B5EF4-FFF2-40B4-BE49-F238E27FC236}">
                  <a16:creationId xmlns="" xmlns:a16="http://schemas.microsoft.com/office/drawing/2014/main" id="{43B06E23-15CE-B267-240D-D934127EA1EF}"/>
                </a:ext>
              </a:extLst>
            </p:cNvPr>
            <p:cNvSpPr/>
            <p:nvPr/>
          </p:nvSpPr>
          <p:spPr>
            <a:xfrm>
              <a:off x="7259187" y="1531639"/>
              <a:ext cx="35121" cy="9782"/>
            </a:xfrm>
            <a:custGeom>
              <a:avLst/>
              <a:gdLst/>
              <a:ahLst/>
              <a:cxnLst/>
              <a:rect l="l" t="t" r="r" b="b"/>
              <a:pathLst>
                <a:path w="2341" h="652" extrusionOk="0">
                  <a:moveTo>
                    <a:pt x="1222" y="0"/>
                  </a:moveTo>
                  <a:cubicBezTo>
                    <a:pt x="1179" y="0"/>
                    <a:pt x="1137" y="2"/>
                    <a:pt x="1094" y="6"/>
                  </a:cubicBezTo>
                  <a:cubicBezTo>
                    <a:pt x="790" y="6"/>
                    <a:pt x="517" y="127"/>
                    <a:pt x="274" y="340"/>
                  </a:cubicBezTo>
                  <a:cubicBezTo>
                    <a:pt x="61" y="492"/>
                    <a:pt x="0" y="614"/>
                    <a:pt x="30" y="644"/>
                  </a:cubicBezTo>
                  <a:cubicBezTo>
                    <a:pt x="38" y="649"/>
                    <a:pt x="48" y="652"/>
                    <a:pt x="59" y="652"/>
                  </a:cubicBezTo>
                  <a:cubicBezTo>
                    <a:pt x="189" y="652"/>
                    <a:pt x="567" y="368"/>
                    <a:pt x="1125" y="340"/>
                  </a:cubicBezTo>
                  <a:cubicBezTo>
                    <a:pt x="1646" y="340"/>
                    <a:pt x="2078" y="541"/>
                    <a:pt x="2229" y="541"/>
                  </a:cubicBezTo>
                  <a:cubicBezTo>
                    <a:pt x="2254" y="541"/>
                    <a:pt x="2271" y="536"/>
                    <a:pt x="2280" y="523"/>
                  </a:cubicBezTo>
                  <a:cubicBezTo>
                    <a:pt x="2341" y="462"/>
                    <a:pt x="2219" y="371"/>
                    <a:pt x="2006" y="249"/>
                  </a:cubicBezTo>
                  <a:cubicBezTo>
                    <a:pt x="1794" y="90"/>
                    <a:pt x="1512" y="0"/>
                    <a:pt x="1222"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4" name="Google Shape;3614;p70">
              <a:extLst>
                <a:ext uri="{FF2B5EF4-FFF2-40B4-BE49-F238E27FC236}">
                  <a16:creationId xmlns="" xmlns:a16="http://schemas.microsoft.com/office/drawing/2014/main" id="{2EDF1BEA-CDF0-ECAF-23E2-B5F53FF78223}"/>
                </a:ext>
              </a:extLst>
            </p:cNvPr>
            <p:cNvSpPr/>
            <p:nvPr/>
          </p:nvSpPr>
          <p:spPr>
            <a:xfrm>
              <a:off x="7206288" y="1531714"/>
              <a:ext cx="25549" cy="77263"/>
            </a:xfrm>
            <a:custGeom>
              <a:avLst/>
              <a:gdLst/>
              <a:ahLst/>
              <a:cxnLst/>
              <a:rect l="l" t="t" r="r" b="b"/>
              <a:pathLst>
                <a:path w="1703" h="5150" extrusionOk="0">
                  <a:moveTo>
                    <a:pt x="1638" y="0"/>
                  </a:moveTo>
                  <a:cubicBezTo>
                    <a:pt x="1540" y="0"/>
                    <a:pt x="1058" y="1357"/>
                    <a:pt x="486" y="3071"/>
                  </a:cubicBezTo>
                  <a:cubicBezTo>
                    <a:pt x="365" y="3496"/>
                    <a:pt x="243" y="3891"/>
                    <a:pt x="122" y="4287"/>
                  </a:cubicBezTo>
                  <a:cubicBezTo>
                    <a:pt x="31" y="4469"/>
                    <a:pt x="0" y="4682"/>
                    <a:pt x="61" y="4895"/>
                  </a:cubicBezTo>
                  <a:cubicBezTo>
                    <a:pt x="91" y="4986"/>
                    <a:pt x="213" y="5077"/>
                    <a:pt x="335" y="5107"/>
                  </a:cubicBezTo>
                  <a:cubicBezTo>
                    <a:pt x="395" y="5138"/>
                    <a:pt x="486" y="5138"/>
                    <a:pt x="578" y="5138"/>
                  </a:cubicBezTo>
                  <a:cubicBezTo>
                    <a:pt x="667" y="5146"/>
                    <a:pt x="759" y="5150"/>
                    <a:pt x="851" y="5150"/>
                  </a:cubicBezTo>
                  <a:cubicBezTo>
                    <a:pt x="1103" y="5150"/>
                    <a:pt x="1358" y="5121"/>
                    <a:pt x="1581" y="5077"/>
                  </a:cubicBezTo>
                  <a:cubicBezTo>
                    <a:pt x="1277" y="4986"/>
                    <a:pt x="942" y="4955"/>
                    <a:pt x="608" y="4955"/>
                  </a:cubicBezTo>
                  <a:cubicBezTo>
                    <a:pt x="426" y="4955"/>
                    <a:pt x="274" y="4925"/>
                    <a:pt x="243" y="4803"/>
                  </a:cubicBezTo>
                  <a:cubicBezTo>
                    <a:pt x="243" y="4651"/>
                    <a:pt x="274" y="4499"/>
                    <a:pt x="335" y="4347"/>
                  </a:cubicBezTo>
                  <a:cubicBezTo>
                    <a:pt x="456" y="3983"/>
                    <a:pt x="608" y="3557"/>
                    <a:pt x="730" y="3132"/>
                  </a:cubicBezTo>
                  <a:cubicBezTo>
                    <a:pt x="1307" y="1429"/>
                    <a:pt x="1702" y="1"/>
                    <a:pt x="1642" y="1"/>
                  </a:cubicBezTo>
                  <a:cubicBezTo>
                    <a:pt x="1641" y="0"/>
                    <a:pt x="1639" y="0"/>
                    <a:pt x="1638"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5" name="Google Shape;3615;p70">
              <a:extLst>
                <a:ext uri="{FF2B5EF4-FFF2-40B4-BE49-F238E27FC236}">
                  <a16:creationId xmlns="" xmlns:a16="http://schemas.microsoft.com/office/drawing/2014/main" id="{BD64C4E5-4352-6949-93A5-809E7D9120DF}"/>
                </a:ext>
              </a:extLst>
            </p:cNvPr>
            <p:cNvSpPr/>
            <p:nvPr/>
          </p:nvSpPr>
          <p:spPr>
            <a:xfrm>
              <a:off x="7229077" y="1689045"/>
              <a:ext cx="87570" cy="44392"/>
            </a:xfrm>
            <a:custGeom>
              <a:avLst/>
              <a:gdLst/>
              <a:ahLst/>
              <a:cxnLst/>
              <a:rect l="l" t="t" r="r" b="b"/>
              <a:pathLst>
                <a:path w="5837" h="2959" extrusionOk="0">
                  <a:moveTo>
                    <a:pt x="5837" y="0"/>
                  </a:moveTo>
                  <a:lnTo>
                    <a:pt x="5837" y="0"/>
                  </a:lnTo>
                  <a:cubicBezTo>
                    <a:pt x="4074" y="1125"/>
                    <a:pt x="2068" y="1763"/>
                    <a:pt x="1" y="1854"/>
                  </a:cubicBezTo>
                  <a:lnTo>
                    <a:pt x="62" y="2949"/>
                  </a:lnTo>
                  <a:cubicBezTo>
                    <a:pt x="206" y="2956"/>
                    <a:pt x="347" y="2959"/>
                    <a:pt x="485" y="2959"/>
                  </a:cubicBezTo>
                  <a:cubicBezTo>
                    <a:pt x="4585" y="2959"/>
                    <a:pt x="5837" y="0"/>
                    <a:pt x="5837" y="0"/>
                  </a:cubicBezTo>
                  <a:close/>
                </a:path>
              </a:pathLst>
            </a:custGeom>
            <a:solidFill>
              <a:srgbClr val="EB99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6" name="Google Shape;3616;p70">
              <a:extLst>
                <a:ext uri="{FF2B5EF4-FFF2-40B4-BE49-F238E27FC236}">
                  <a16:creationId xmlns="" xmlns:a16="http://schemas.microsoft.com/office/drawing/2014/main" id="{CDF7B370-65DF-837A-38AF-3A38EA2D785A}"/>
                </a:ext>
              </a:extLst>
            </p:cNvPr>
            <p:cNvSpPr/>
            <p:nvPr/>
          </p:nvSpPr>
          <p:spPr>
            <a:xfrm>
              <a:off x="7228627" y="1622914"/>
              <a:ext cx="28295" cy="24694"/>
            </a:xfrm>
            <a:custGeom>
              <a:avLst/>
              <a:gdLst/>
              <a:ahLst/>
              <a:cxnLst/>
              <a:rect l="l" t="t" r="r" b="b"/>
              <a:pathLst>
                <a:path w="1886" h="1646" extrusionOk="0">
                  <a:moveTo>
                    <a:pt x="1004" y="1"/>
                  </a:moveTo>
                  <a:cubicBezTo>
                    <a:pt x="639" y="1"/>
                    <a:pt x="274" y="183"/>
                    <a:pt x="61" y="518"/>
                  </a:cubicBezTo>
                  <a:cubicBezTo>
                    <a:pt x="1" y="670"/>
                    <a:pt x="1" y="852"/>
                    <a:pt x="61" y="1004"/>
                  </a:cubicBezTo>
                  <a:cubicBezTo>
                    <a:pt x="92" y="1095"/>
                    <a:pt x="61" y="1034"/>
                    <a:pt x="122" y="1095"/>
                  </a:cubicBezTo>
                  <a:cubicBezTo>
                    <a:pt x="365" y="1278"/>
                    <a:pt x="517" y="1582"/>
                    <a:pt x="821" y="1642"/>
                  </a:cubicBezTo>
                  <a:cubicBezTo>
                    <a:pt x="848" y="1645"/>
                    <a:pt x="874" y="1646"/>
                    <a:pt x="900" y="1646"/>
                  </a:cubicBezTo>
                  <a:cubicBezTo>
                    <a:pt x="1234" y="1646"/>
                    <a:pt x="1536" y="1468"/>
                    <a:pt x="1733" y="1186"/>
                  </a:cubicBezTo>
                  <a:cubicBezTo>
                    <a:pt x="1885" y="913"/>
                    <a:pt x="1855" y="609"/>
                    <a:pt x="1703" y="335"/>
                  </a:cubicBezTo>
                  <a:cubicBezTo>
                    <a:pt x="1551" y="123"/>
                    <a:pt x="1277" y="1"/>
                    <a:pt x="1004" y="1"/>
                  </a:cubicBezTo>
                  <a:close/>
                </a:path>
              </a:pathLst>
            </a:custGeom>
            <a:solidFill>
              <a:srgbClr val="EB99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7" name="Google Shape;3617;p70">
              <a:extLst>
                <a:ext uri="{FF2B5EF4-FFF2-40B4-BE49-F238E27FC236}">
                  <a16:creationId xmlns="" xmlns:a16="http://schemas.microsoft.com/office/drawing/2014/main" id="{14C9FE80-FD9F-0026-A574-58A64CB4C83D}"/>
                </a:ext>
              </a:extLst>
            </p:cNvPr>
            <p:cNvSpPr/>
            <p:nvPr/>
          </p:nvSpPr>
          <p:spPr>
            <a:xfrm>
              <a:off x="7253711" y="1506014"/>
              <a:ext cx="42877" cy="12392"/>
            </a:xfrm>
            <a:custGeom>
              <a:avLst/>
              <a:gdLst/>
              <a:ahLst/>
              <a:cxnLst/>
              <a:rect l="l" t="t" r="r" b="b"/>
              <a:pathLst>
                <a:path w="2858" h="826" extrusionOk="0">
                  <a:moveTo>
                    <a:pt x="1231" y="1"/>
                  </a:moveTo>
                  <a:cubicBezTo>
                    <a:pt x="953" y="1"/>
                    <a:pt x="674" y="40"/>
                    <a:pt x="395" y="133"/>
                  </a:cubicBezTo>
                  <a:cubicBezTo>
                    <a:pt x="152" y="255"/>
                    <a:pt x="0" y="376"/>
                    <a:pt x="31" y="437"/>
                  </a:cubicBezTo>
                  <a:cubicBezTo>
                    <a:pt x="91" y="620"/>
                    <a:pt x="699" y="559"/>
                    <a:pt x="1429" y="650"/>
                  </a:cubicBezTo>
                  <a:cubicBezTo>
                    <a:pt x="1950" y="695"/>
                    <a:pt x="2404" y="825"/>
                    <a:pt x="2639" y="825"/>
                  </a:cubicBezTo>
                  <a:cubicBezTo>
                    <a:pt x="2719" y="825"/>
                    <a:pt x="2774" y="810"/>
                    <a:pt x="2797" y="772"/>
                  </a:cubicBezTo>
                  <a:cubicBezTo>
                    <a:pt x="2857" y="711"/>
                    <a:pt x="2766" y="559"/>
                    <a:pt x="2523" y="407"/>
                  </a:cubicBezTo>
                  <a:cubicBezTo>
                    <a:pt x="2219" y="194"/>
                    <a:pt x="1854" y="72"/>
                    <a:pt x="1490" y="12"/>
                  </a:cubicBezTo>
                  <a:cubicBezTo>
                    <a:pt x="1404" y="4"/>
                    <a:pt x="1317" y="1"/>
                    <a:pt x="1231"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8" name="Google Shape;3618;p70">
              <a:extLst>
                <a:ext uri="{FF2B5EF4-FFF2-40B4-BE49-F238E27FC236}">
                  <a16:creationId xmlns="" xmlns:a16="http://schemas.microsoft.com/office/drawing/2014/main" id="{93AA46D5-17CB-3FD7-1D21-0F643894BE28}"/>
                </a:ext>
              </a:extLst>
            </p:cNvPr>
            <p:cNvSpPr/>
            <p:nvPr/>
          </p:nvSpPr>
          <p:spPr>
            <a:xfrm>
              <a:off x="7168437" y="1513816"/>
              <a:ext cx="35121" cy="14567"/>
            </a:xfrm>
            <a:custGeom>
              <a:avLst/>
              <a:gdLst/>
              <a:ahLst/>
              <a:cxnLst/>
              <a:rect l="l" t="t" r="r" b="b"/>
              <a:pathLst>
                <a:path w="2341" h="971" extrusionOk="0">
                  <a:moveTo>
                    <a:pt x="1531" y="1"/>
                  </a:moveTo>
                  <a:cubicBezTo>
                    <a:pt x="1368" y="1"/>
                    <a:pt x="1201" y="24"/>
                    <a:pt x="1034" y="69"/>
                  </a:cubicBezTo>
                  <a:cubicBezTo>
                    <a:pt x="730" y="160"/>
                    <a:pt x="426" y="312"/>
                    <a:pt x="213" y="556"/>
                  </a:cubicBezTo>
                  <a:cubicBezTo>
                    <a:pt x="31" y="738"/>
                    <a:pt x="0" y="890"/>
                    <a:pt x="61" y="951"/>
                  </a:cubicBezTo>
                  <a:cubicBezTo>
                    <a:pt x="84" y="965"/>
                    <a:pt x="114" y="971"/>
                    <a:pt x="149" y="971"/>
                  </a:cubicBezTo>
                  <a:cubicBezTo>
                    <a:pt x="346" y="971"/>
                    <a:pt x="726" y="780"/>
                    <a:pt x="1216" y="677"/>
                  </a:cubicBezTo>
                  <a:cubicBezTo>
                    <a:pt x="1763" y="525"/>
                    <a:pt x="2250" y="525"/>
                    <a:pt x="2310" y="343"/>
                  </a:cubicBezTo>
                  <a:cubicBezTo>
                    <a:pt x="2341" y="282"/>
                    <a:pt x="2250" y="160"/>
                    <a:pt x="2006" y="69"/>
                  </a:cubicBezTo>
                  <a:cubicBezTo>
                    <a:pt x="1854" y="24"/>
                    <a:pt x="1695" y="1"/>
                    <a:pt x="1531"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9" name="Google Shape;3619;p70">
              <a:extLst>
                <a:ext uri="{FF2B5EF4-FFF2-40B4-BE49-F238E27FC236}">
                  <a16:creationId xmlns="" xmlns:a16="http://schemas.microsoft.com/office/drawing/2014/main" id="{121C13BC-15E0-306B-7BD6-419CBFE70D49}"/>
                </a:ext>
              </a:extLst>
            </p:cNvPr>
            <p:cNvSpPr/>
            <p:nvPr/>
          </p:nvSpPr>
          <p:spPr>
            <a:xfrm>
              <a:off x="7218590" y="1407148"/>
              <a:ext cx="171944" cy="147865"/>
            </a:xfrm>
            <a:custGeom>
              <a:avLst/>
              <a:gdLst/>
              <a:ahLst/>
              <a:cxnLst/>
              <a:rect l="l" t="t" r="r" b="b"/>
              <a:pathLst>
                <a:path w="11461" h="9856" extrusionOk="0">
                  <a:moveTo>
                    <a:pt x="3839" y="0"/>
                  </a:moveTo>
                  <a:cubicBezTo>
                    <a:pt x="2581" y="0"/>
                    <a:pt x="1327" y="186"/>
                    <a:pt x="122" y="553"/>
                  </a:cubicBezTo>
                  <a:lnTo>
                    <a:pt x="92" y="735"/>
                  </a:lnTo>
                  <a:cubicBezTo>
                    <a:pt x="1" y="2559"/>
                    <a:pt x="366" y="4352"/>
                    <a:pt x="1247" y="5933"/>
                  </a:cubicBezTo>
                  <a:cubicBezTo>
                    <a:pt x="1460" y="6389"/>
                    <a:pt x="1764" y="6784"/>
                    <a:pt x="2159" y="7118"/>
                  </a:cubicBezTo>
                  <a:cubicBezTo>
                    <a:pt x="2431" y="7368"/>
                    <a:pt x="2805" y="7499"/>
                    <a:pt x="3179" y="7499"/>
                  </a:cubicBezTo>
                  <a:cubicBezTo>
                    <a:pt x="3306" y="7499"/>
                    <a:pt x="3434" y="7484"/>
                    <a:pt x="3557" y="7453"/>
                  </a:cubicBezTo>
                  <a:cubicBezTo>
                    <a:pt x="2736" y="6541"/>
                    <a:pt x="2189" y="5355"/>
                    <a:pt x="2068" y="4140"/>
                  </a:cubicBezTo>
                  <a:lnTo>
                    <a:pt x="2068" y="4140"/>
                  </a:lnTo>
                  <a:cubicBezTo>
                    <a:pt x="2706" y="5355"/>
                    <a:pt x="3344" y="6571"/>
                    <a:pt x="4317" y="7514"/>
                  </a:cubicBezTo>
                  <a:cubicBezTo>
                    <a:pt x="5149" y="8346"/>
                    <a:pt x="6271" y="8933"/>
                    <a:pt x="7415" y="8933"/>
                  </a:cubicBezTo>
                  <a:cubicBezTo>
                    <a:pt x="7608" y="8933"/>
                    <a:pt x="7802" y="8916"/>
                    <a:pt x="7995" y="8881"/>
                  </a:cubicBezTo>
                  <a:lnTo>
                    <a:pt x="7813" y="8000"/>
                  </a:lnTo>
                  <a:lnTo>
                    <a:pt x="7813" y="8000"/>
                  </a:lnTo>
                  <a:cubicBezTo>
                    <a:pt x="8056" y="8638"/>
                    <a:pt x="8481" y="9216"/>
                    <a:pt x="9028" y="9580"/>
                  </a:cubicBezTo>
                  <a:cubicBezTo>
                    <a:pt x="9311" y="9764"/>
                    <a:pt x="9626" y="9856"/>
                    <a:pt x="9937" y="9856"/>
                  </a:cubicBezTo>
                  <a:cubicBezTo>
                    <a:pt x="10296" y="9856"/>
                    <a:pt x="10650" y="9734"/>
                    <a:pt x="10943" y="9489"/>
                  </a:cubicBezTo>
                  <a:cubicBezTo>
                    <a:pt x="10305" y="7301"/>
                    <a:pt x="11460" y="4808"/>
                    <a:pt x="10427" y="2772"/>
                  </a:cubicBezTo>
                  <a:cubicBezTo>
                    <a:pt x="9727" y="1374"/>
                    <a:pt x="8147" y="644"/>
                    <a:pt x="6627" y="310"/>
                  </a:cubicBezTo>
                  <a:cubicBezTo>
                    <a:pt x="5708" y="103"/>
                    <a:pt x="4773" y="0"/>
                    <a:pt x="3839"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80" name="Google Shape;3620;p70">
              <a:extLst>
                <a:ext uri="{FF2B5EF4-FFF2-40B4-BE49-F238E27FC236}">
                  <a16:creationId xmlns="" xmlns:a16="http://schemas.microsoft.com/office/drawing/2014/main" id="{616BCA1D-BAAC-B326-C112-77FDB9E53758}"/>
                </a:ext>
              </a:extLst>
            </p:cNvPr>
            <p:cNvSpPr/>
            <p:nvPr/>
          </p:nvSpPr>
          <p:spPr>
            <a:xfrm>
              <a:off x="7222701" y="1418625"/>
              <a:ext cx="15" cy="1380"/>
            </a:xfrm>
            <a:custGeom>
              <a:avLst/>
              <a:gdLst/>
              <a:ahLst/>
              <a:cxnLst/>
              <a:rect l="l" t="t" r="r" b="b"/>
              <a:pathLst>
                <a:path w="1" h="92" extrusionOk="0">
                  <a:moveTo>
                    <a:pt x="0" y="1"/>
                  </a:moveTo>
                  <a:lnTo>
                    <a:pt x="0" y="92"/>
                  </a:lnTo>
                  <a:lnTo>
                    <a:pt x="0" y="92"/>
                  </a:lnTo>
                  <a:cubicBezTo>
                    <a:pt x="0" y="62"/>
                    <a:pt x="0" y="31"/>
                    <a:pt x="0"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81" name="Google Shape;3621;p70">
              <a:extLst>
                <a:ext uri="{FF2B5EF4-FFF2-40B4-BE49-F238E27FC236}">
                  <a16:creationId xmlns="" xmlns:a16="http://schemas.microsoft.com/office/drawing/2014/main" id="{B0CE60BD-D03E-A720-B9BC-C50C3BF2B5FA}"/>
                </a:ext>
              </a:extLst>
            </p:cNvPr>
            <p:cNvSpPr/>
            <p:nvPr/>
          </p:nvSpPr>
          <p:spPr>
            <a:xfrm>
              <a:off x="7141988" y="1413044"/>
              <a:ext cx="93946" cy="144684"/>
            </a:xfrm>
            <a:custGeom>
              <a:avLst/>
              <a:gdLst/>
              <a:ahLst/>
              <a:cxnLst/>
              <a:rect l="l" t="t" r="r" b="b"/>
              <a:pathLst>
                <a:path w="6262" h="9644" extrusionOk="0">
                  <a:moveTo>
                    <a:pt x="3895" y="0"/>
                  </a:moveTo>
                  <a:cubicBezTo>
                    <a:pt x="3488" y="0"/>
                    <a:pt x="3040" y="206"/>
                    <a:pt x="2432" y="829"/>
                  </a:cubicBezTo>
                  <a:cubicBezTo>
                    <a:pt x="1733" y="1619"/>
                    <a:pt x="1216" y="2531"/>
                    <a:pt x="882" y="3503"/>
                  </a:cubicBezTo>
                  <a:cubicBezTo>
                    <a:pt x="487" y="4385"/>
                    <a:pt x="244" y="5297"/>
                    <a:pt x="122" y="6269"/>
                  </a:cubicBezTo>
                  <a:cubicBezTo>
                    <a:pt x="0" y="7394"/>
                    <a:pt x="61" y="8549"/>
                    <a:pt x="304" y="9643"/>
                  </a:cubicBezTo>
                  <a:cubicBezTo>
                    <a:pt x="1003" y="9096"/>
                    <a:pt x="1307" y="8184"/>
                    <a:pt x="1490" y="7303"/>
                  </a:cubicBezTo>
                  <a:cubicBezTo>
                    <a:pt x="1642" y="6421"/>
                    <a:pt x="1703" y="5479"/>
                    <a:pt x="2098" y="4689"/>
                  </a:cubicBezTo>
                  <a:lnTo>
                    <a:pt x="2098" y="4689"/>
                  </a:lnTo>
                  <a:cubicBezTo>
                    <a:pt x="1976" y="5418"/>
                    <a:pt x="2006" y="6178"/>
                    <a:pt x="2128" y="6908"/>
                  </a:cubicBezTo>
                  <a:cubicBezTo>
                    <a:pt x="2158" y="7121"/>
                    <a:pt x="2280" y="7303"/>
                    <a:pt x="2432" y="7455"/>
                  </a:cubicBezTo>
                  <a:cubicBezTo>
                    <a:pt x="2504" y="7512"/>
                    <a:pt x="2596" y="7543"/>
                    <a:pt x="2686" y="7543"/>
                  </a:cubicBezTo>
                  <a:cubicBezTo>
                    <a:pt x="2787" y="7543"/>
                    <a:pt x="2885" y="7505"/>
                    <a:pt x="2949" y="7424"/>
                  </a:cubicBezTo>
                  <a:cubicBezTo>
                    <a:pt x="2645" y="6573"/>
                    <a:pt x="2554" y="5662"/>
                    <a:pt x="2736" y="4750"/>
                  </a:cubicBezTo>
                  <a:cubicBezTo>
                    <a:pt x="2918" y="3868"/>
                    <a:pt x="3192" y="3017"/>
                    <a:pt x="3557" y="2196"/>
                  </a:cubicBezTo>
                  <a:lnTo>
                    <a:pt x="3557" y="2196"/>
                  </a:lnTo>
                  <a:cubicBezTo>
                    <a:pt x="3465" y="3716"/>
                    <a:pt x="3648" y="5206"/>
                    <a:pt x="4073" y="6665"/>
                  </a:cubicBezTo>
                  <a:cubicBezTo>
                    <a:pt x="4134" y="6877"/>
                    <a:pt x="4225" y="7060"/>
                    <a:pt x="4377" y="7242"/>
                  </a:cubicBezTo>
                  <a:cubicBezTo>
                    <a:pt x="4550" y="7338"/>
                    <a:pt x="4748" y="7398"/>
                    <a:pt x="4954" y="7398"/>
                  </a:cubicBezTo>
                  <a:cubicBezTo>
                    <a:pt x="5074" y="7398"/>
                    <a:pt x="5197" y="7378"/>
                    <a:pt x="5320" y="7333"/>
                  </a:cubicBezTo>
                  <a:cubicBezTo>
                    <a:pt x="5570" y="7258"/>
                    <a:pt x="5820" y="7204"/>
                    <a:pt x="6087" y="7204"/>
                  </a:cubicBezTo>
                  <a:cubicBezTo>
                    <a:pt x="6144" y="7204"/>
                    <a:pt x="6203" y="7206"/>
                    <a:pt x="6262" y="7212"/>
                  </a:cubicBezTo>
                  <a:cubicBezTo>
                    <a:pt x="5350" y="5084"/>
                    <a:pt x="5046" y="2774"/>
                    <a:pt x="5380" y="494"/>
                  </a:cubicBezTo>
                  <a:lnTo>
                    <a:pt x="5107" y="403"/>
                  </a:lnTo>
                  <a:cubicBezTo>
                    <a:pt x="4666" y="206"/>
                    <a:pt x="4301" y="0"/>
                    <a:pt x="3895"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82" name="Google Shape;3622;p70">
              <a:extLst>
                <a:ext uri="{FF2B5EF4-FFF2-40B4-BE49-F238E27FC236}">
                  <a16:creationId xmlns="" xmlns:a16="http://schemas.microsoft.com/office/drawing/2014/main" id="{8AC5F632-8F87-2029-6105-019239178D18}"/>
                </a:ext>
              </a:extLst>
            </p:cNvPr>
            <p:cNvSpPr/>
            <p:nvPr/>
          </p:nvSpPr>
          <p:spPr>
            <a:xfrm>
              <a:off x="7277415" y="1506179"/>
              <a:ext cx="137273" cy="379878"/>
            </a:xfrm>
            <a:custGeom>
              <a:avLst/>
              <a:gdLst/>
              <a:ahLst/>
              <a:cxnLst/>
              <a:rect l="l" t="t" r="r" b="b"/>
              <a:pathLst>
                <a:path w="9150" h="25321" extrusionOk="0">
                  <a:moveTo>
                    <a:pt x="2281" y="1"/>
                  </a:moveTo>
                  <a:lnTo>
                    <a:pt x="2281" y="1"/>
                  </a:lnTo>
                  <a:cubicBezTo>
                    <a:pt x="1521" y="2919"/>
                    <a:pt x="3861" y="5897"/>
                    <a:pt x="3314" y="8846"/>
                  </a:cubicBezTo>
                  <a:cubicBezTo>
                    <a:pt x="3101" y="10062"/>
                    <a:pt x="2402" y="11156"/>
                    <a:pt x="2341" y="12402"/>
                  </a:cubicBezTo>
                  <a:cubicBezTo>
                    <a:pt x="2311" y="13587"/>
                    <a:pt x="2888" y="14682"/>
                    <a:pt x="2858" y="15867"/>
                  </a:cubicBezTo>
                  <a:cubicBezTo>
                    <a:pt x="2828" y="17235"/>
                    <a:pt x="2007" y="18451"/>
                    <a:pt x="1308" y="19636"/>
                  </a:cubicBezTo>
                  <a:cubicBezTo>
                    <a:pt x="609" y="20822"/>
                    <a:pt x="1" y="22250"/>
                    <a:pt x="457" y="23557"/>
                  </a:cubicBezTo>
                  <a:cubicBezTo>
                    <a:pt x="1764" y="24408"/>
                    <a:pt x="3101" y="24834"/>
                    <a:pt x="4378" y="25320"/>
                  </a:cubicBezTo>
                  <a:cubicBezTo>
                    <a:pt x="5563" y="24500"/>
                    <a:pt x="6536" y="23405"/>
                    <a:pt x="7235" y="22159"/>
                  </a:cubicBezTo>
                  <a:lnTo>
                    <a:pt x="7235" y="22159"/>
                  </a:lnTo>
                  <a:cubicBezTo>
                    <a:pt x="7083" y="22858"/>
                    <a:pt x="6870" y="23588"/>
                    <a:pt x="6658" y="24287"/>
                  </a:cubicBezTo>
                  <a:lnTo>
                    <a:pt x="7022" y="24621"/>
                  </a:lnTo>
                  <a:cubicBezTo>
                    <a:pt x="8481" y="21703"/>
                    <a:pt x="9150" y="18451"/>
                    <a:pt x="8968" y="15198"/>
                  </a:cubicBezTo>
                  <a:lnTo>
                    <a:pt x="6141" y="213"/>
                  </a:lnTo>
                  <a:lnTo>
                    <a:pt x="2281" y="1"/>
                  </a:ln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83" name="Google Shape;3623;p70">
              <a:extLst>
                <a:ext uri="{FF2B5EF4-FFF2-40B4-BE49-F238E27FC236}">
                  <a16:creationId xmlns="" xmlns:a16="http://schemas.microsoft.com/office/drawing/2014/main" id="{6C895267-8945-9F49-DFDD-D5FB055B921F}"/>
                </a:ext>
              </a:extLst>
            </p:cNvPr>
            <p:cNvSpPr/>
            <p:nvPr/>
          </p:nvSpPr>
          <p:spPr>
            <a:xfrm>
              <a:off x="7224516" y="1621084"/>
              <a:ext cx="39232" cy="22399"/>
            </a:xfrm>
            <a:custGeom>
              <a:avLst/>
              <a:gdLst/>
              <a:ahLst/>
              <a:cxnLst/>
              <a:rect l="l" t="t" r="r" b="b"/>
              <a:pathLst>
                <a:path w="2615" h="1493" extrusionOk="0">
                  <a:moveTo>
                    <a:pt x="2483" y="0"/>
                  </a:moveTo>
                  <a:cubicBezTo>
                    <a:pt x="2354" y="0"/>
                    <a:pt x="2019" y="528"/>
                    <a:pt x="1338" y="883"/>
                  </a:cubicBezTo>
                  <a:cubicBezTo>
                    <a:pt x="670" y="1278"/>
                    <a:pt x="1" y="1248"/>
                    <a:pt x="1" y="1369"/>
                  </a:cubicBezTo>
                  <a:cubicBezTo>
                    <a:pt x="1" y="1400"/>
                    <a:pt x="153" y="1491"/>
                    <a:pt x="457" y="1491"/>
                  </a:cubicBezTo>
                  <a:cubicBezTo>
                    <a:pt x="485" y="1492"/>
                    <a:pt x="514" y="1492"/>
                    <a:pt x="542" y="1492"/>
                  </a:cubicBezTo>
                  <a:cubicBezTo>
                    <a:pt x="1299" y="1492"/>
                    <a:pt x="1991" y="1102"/>
                    <a:pt x="2372" y="457"/>
                  </a:cubicBezTo>
                  <a:cubicBezTo>
                    <a:pt x="2524" y="214"/>
                    <a:pt x="2615" y="62"/>
                    <a:pt x="2493" y="1"/>
                  </a:cubicBezTo>
                  <a:cubicBezTo>
                    <a:pt x="2490" y="1"/>
                    <a:pt x="2487" y="0"/>
                    <a:pt x="2483"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84" name="Google Shape;3624;p70">
              <a:extLst>
                <a:ext uri="{FF2B5EF4-FFF2-40B4-BE49-F238E27FC236}">
                  <a16:creationId xmlns="" xmlns:a16="http://schemas.microsoft.com/office/drawing/2014/main" id="{F6693801-E632-4909-3A3F-8004F7210185}"/>
                </a:ext>
              </a:extLst>
            </p:cNvPr>
            <p:cNvSpPr/>
            <p:nvPr/>
          </p:nvSpPr>
          <p:spPr>
            <a:xfrm>
              <a:off x="7228069" y="3345160"/>
              <a:ext cx="199743" cy="72072"/>
            </a:xfrm>
            <a:custGeom>
              <a:avLst/>
              <a:gdLst/>
              <a:ahLst/>
              <a:cxnLst/>
              <a:rect l="l" t="t" r="r" b="b"/>
              <a:pathLst>
                <a:path w="13314" h="4804" extrusionOk="0">
                  <a:moveTo>
                    <a:pt x="12979" y="1"/>
                  </a:moveTo>
                  <a:cubicBezTo>
                    <a:pt x="11893" y="553"/>
                    <a:pt x="10705" y="828"/>
                    <a:pt x="9517" y="828"/>
                  </a:cubicBezTo>
                  <a:cubicBezTo>
                    <a:pt x="8545" y="828"/>
                    <a:pt x="7573" y="644"/>
                    <a:pt x="6657" y="274"/>
                  </a:cubicBezTo>
                  <a:lnTo>
                    <a:pt x="6657" y="639"/>
                  </a:lnTo>
                  <a:cubicBezTo>
                    <a:pt x="6657" y="639"/>
                    <a:pt x="31" y="3527"/>
                    <a:pt x="0" y="4803"/>
                  </a:cubicBezTo>
                  <a:lnTo>
                    <a:pt x="13314" y="4408"/>
                  </a:lnTo>
                  <a:lnTo>
                    <a:pt x="12979" y="1"/>
                  </a:lnTo>
                  <a:close/>
                </a:path>
              </a:pathLst>
            </a:custGeom>
            <a:solidFill>
              <a:srgbClr val="B7D5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85" name="Google Shape;3625;p70">
              <a:extLst>
                <a:ext uri="{FF2B5EF4-FFF2-40B4-BE49-F238E27FC236}">
                  <a16:creationId xmlns="" xmlns:a16="http://schemas.microsoft.com/office/drawing/2014/main" id="{513EBB5D-E651-EAF7-F56B-D554E646CEC3}"/>
                </a:ext>
              </a:extLst>
            </p:cNvPr>
            <p:cNvSpPr/>
            <p:nvPr/>
          </p:nvSpPr>
          <p:spPr>
            <a:xfrm>
              <a:off x="7226704" y="3395329"/>
              <a:ext cx="201109" cy="21439"/>
            </a:xfrm>
            <a:custGeom>
              <a:avLst/>
              <a:gdLst/>
              <a:ahLst/>
              <a:cxnLst/>
              <a:rect l="l" t="t" r="r" b="b"/>
              <a:pathLst>
                <a:path w="13405" h="1429" extrusionOk="0">
                  <a:moveTo>
                    <a:pt x="13313" y="0"/>
                  </a:moveTo>
                  <a:lnTo>
                    <a:pt x="608" y="760"/>
                  </a:lnTo>
                  <a:cubicBezTo>
                    <a:pt x="608" y="760"/>
                    <a:pt x="0" y="1034"/>
                    <a:pt x="91" y="1429"/>
                  </a:cubicBezTo>
                  <a:lnTo>
                    <a:pt x="13405" y="1064"/>
                  </a:lnTo>
                  <a:lnTo>
                    <a:pt x="13313"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86" name="Google Shape;3626;p70">
              <a:extLst>
                <a:ext uri="{FF2B5EF4-FFF2-40B4-BE49-F238E27FC236}">
                  <a16:creationId xmlns="" xmlns:a16="http://schemas.microsoft.com/office/drawing/2014/main" id="{80D462F1-E307-8F66-31C0-06D83425A96E}"/>
                </a:ext>
              </a:extLst>
            </p:cNvPr>
            <p:cNvSpPr/>
            <p:nvPr/>
          </p:nvSpPr>
          <p:spPr>
            <a:xfrm>
              <a:off x="7327251" y="3354627"/>
              <a:ext cx="19398" cy="12017"/>
            </a:xfrm>
            <a:custGeom>
              <a:avLst/>
              <a:gdLst/>
              <a:ahLst/>
              <a:cxnLst/>
              <a:rect l="l" t="t" r="r" b="b"/>
              <a:pathLst>
                <a:path w="1293" h="801" extrusionOk="0">
                  <a:moveTo>
                    <a:pt x="236" y="1"/>
                  </a:moveTo>
                  <a:cubicBezTo>
                    <a:pt x="92" y="1"/>
                    <a:pt x="0" y="39"/>
                    <a:pt x="16" y="69"/>
                  </a:cubicBezTo>
                  <a:cubicBezTo>
                    <a:pt x="16" y="130"/>
                    <a:pt x="350" y="160"/>
                    <a:pt x="654" y="342"/>
                  </a:cubicBezTo>
                  <a:cubicBezTo>
                    <a:pt x="971" y="544"/>
                    <a:pt x="1151" y="801"/>
                    <a:pt x="1221" y="801"/>
                  </a:cubicBezTo>
                  <a:cubicBezTo>
                    <a:pt x="1225" y="801"/>
                    <a:pt x="1228" y="800"/>
                    <a:pt x="1231" y="798"/>
                  </a:cubicBezTo>
                  <a:cubicBezTo>
                    <a:pt x="1292" y="768"/>
                    <a:pt x="1171" y="403"/>
                    <a:pt x="775" y="160"/>
                  </a:cubicBezTo>
                  <a:cubicBezTo>
                    <a:pt x="578" y="39"/>
                    <a:pt x="380" y="1"/>
                    <a:pt x="236"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87" name="Google Shape;3627;p70">
              <a:extLst>
                <a:ext uri="{FF2B5EF4-FFF2-40B4-BE49-F238E27FC236}">
                  <a16:creationId xmlns="" xmlns:a16="http://schemas.microsoft.com/office/drawing/2014/main" id="{1E5E0A27-4290-16B2-4753-CE2A82517E33}"/>
                </a:ext>
              </a:extLst>
            </p:cNvPr>
            <p:cNvSpPr/>
            <p:nvPr/>
          </p:nvSpPr>
          <p:spPr>
            <a:xfrm>
              <a:off x="7306502" y="3364559"/>
              <a:ext cx="15063" cy="15273"/>
            </a:xfrm>
            <a:custGeom>
              <a:avLst/>
              <a:gdLst/>
              <a:ahLst/>
              <a:cxnLst/>
              <a:rect l="l" t="t" r="r" b="b"/>
              <a:pathLst>
                <a:path w="1004" h="1018" extrusionOk="0">
                  <a:moveTo>
                    <a:pt x="97" y="1"/>
                  </a:moveTo>
                  <a:cubicBezTo>
                    <a:pt x="37" y="1"/>
                    <a:pt x="0" y="17"/>
                    <a:pt x="0" y="45"/>
                  </a:cubicBezTo>
                  <a:cubicBezTo>
                    <a:pt x="0" y="106"/>
                    <a:pt x="274" y="197"/>
                    <a:pt x="517" y="471"/>
                  </a:cubicBezTo>
                  <a:cubicBezTo>
                    <a:pt x="730" y="744"/>
                    <a:pt x="821" y="1018"/>
                    <a:pt x="882" y="1018"/>
                  </a:cubicBezTo>
                  <a:cubicBezTo>
                    <a:pt x="973" y="1018"/>
                    <a:pt x="1003" y="623"/>
                    <a:pt x="699" y="319"/>
                  </a:cubicBezTo>
                  <a:cubicBezTo>
                    <a:pt x="488" y="86"/>
                    <a:pt x="233" y="1"/>
                    <a:pt x="97"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88" name="Google Shape;3628;p70">
              <a:extLst>
                <a:ext uri="{FF2B5EF4-FFF2-40B4-BE49-F238E27FC236}">
                  <a16:creationId xmlns="" xmlns:a16="http://schemas.microsoft.com/office/drawing/2014/main" id="{0498D87D-639B-25D4-9844-55A41C27467F}"/>
                </a:ext>
              </a:extLst>
            </p:cNvPr>
            <p:cNvSpPr/>
            <p:nvPr/>
          </p:nvSpPr>
          <p:spPr>
            <a:xfrm>
              <a:off x="7286894" y="3373695"/>
              <a:ext cx="10952" cy="16623"/>
            </a:xfrm>
            <a:custGeom>
              <a:avLst/>
              <a:gdLst/>
              <a:ahLst/>
              <a:cxnLst/>
              <a:rect l="l" t="t" r="r" b="b"/>
              <a:pathLst>
                <a:path w="730" h="1108" extrusionOk="0">
                  <a:moveTo>
                    <a:pt x="60" y="1"/>
                  </a:moveTo>
                  <a:cubicBezTo>
                    <a:pt x="45" y="1"/>
                    <a:pt x="35" y="5"/>
                    <a:pt x="31" y="14"/>
                  </a:cubicBezTo>
                  <a:cubicBezTo>
                    <a:pt x="0" y="75"/>
                    <a:pt x="183" y="257"/>
                    <a:pt x="335" y="561"/>
                  </a:cubicBezTo>
                  <a:cubicBezTo>
                    <a:pt x="487" y="834"/>
                    <a:pt x="517" y="1108"/>
                    <a:pt x="578" y="1108"/>
                  </a:cubicBezTo>
                  <a:cubicBezTo>
                    <a:pt x="639" y="1108"/>
                    <a:pt x="730" y="804"/>
                    <a:pt x="547" y="439"/>
                  </a:cubicBezTo>
                  <a:cubicBezTo>
                    <a:pt x="391" y="153"/>
                    <a:pt x="146" y="1"/>
                    <a:pt x="60" y="1"/>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89" name="Google Shape;3629;p70">
              <a:extLst>
                <a:ext uri="{FF2B5EF4-FFF2-40B4-BE49-F238E27FC236}">
                  <a16:creationId xmlns="" xmlns:a16="http://schemas.microsoft.com/office/drawing/2014/main" id="{AEBAC987-8000-B423-334F-A42A778FF258}"/>
                </a:ext>
              </a:extLst>
            </p:cNvPr>
            <p:cNvSpPr/>
            <p:nvPr/>
          </p:nvSpPr>
          <p:spPr>
            <a:xfrm rot="899833">
              <a:off x="7322822" y="3332388"/>
              <a:ext cx="43330" cy="26121"/>
            </a:xfrm>
            <a:custGeom>
              <a:avLst/>
              <a:gdLst/>
              <a:ahLst/>
              <a:cxnLst/>
              <a:rect l="l" t="t" r="r" b="b"/>
              <a:pathLst>
                <a:path w="2888" h="1741" extrusionOk="0">
                  <a:moveTo>
                    <a:pt x="2439" y="179"/>
                  </a:moveTo>
                  <a:cubicBezTo>
                    <a:pt x="2506" y="179"/>
                    <a:pt x="2569" y="213"/>
                    <a:pt x="2614" y="282"/>
                  </a:cubicBezTo>
                  <a:cubicBezTo>
                    <a:pt x="2675" y="373"/>
                    <a:pt x="2675" y="464"/>
                    <a:pt x="2645" y="585"/>
                  </a:cubicBezTo>
                  <a:cubicBezTo>
                    <a:pt x="2540" y="1056"/>
                    <a:pt x="2167" y="1391"/>
                    <a:pt x="1717" y="1476"/>
                  </a:cubicBezTo>
                  <a:lnTo>
                    <a:pt x="1717" y="1476"/>
                  </a:lnTo>
                  <a:cubicBezTo>
                    <a:pt x="1702" y="1415"/>
                    <a:pt x="1677" y="1355"/>
                    <a:pt x="1642" y="1285"/>
                  </a:cubicBezTo>
                  <a:cubicBezTo>
                    <a:pt x="1621" y="1244"/>
                    <a:pt x="1600" y="1203"/>
                    <a:pt x="1579" y="1163"/>
                  </a:cubicBezTo>
                  <a:lnTo>
                    <a:pt x="1579" y="1163"/>
                  </a:lnTo>
                  <a:cubicBezTo>
                    <a:pt x="1674" y="952"/>
                    <a:pt x="1786" y="749"/>
                    <a:pt x="1915" y="555"/>
                  </a:cubicBezTo>
                  <a:cubicBezTo>
                    <a:pt x="2037" y="403"/>
                    <a:pt x="2189" y="251"/>
                    <a:pt x="2371" y="190"/>
                  </a:cubicBezTo>
                  <a:cubicBezTo>
                    <a:pt x="2394" y="183"/>
                    <a:pt x="2417" y="179"/>
                    <a:pt x="2439" y="179"/>
                  </a:cubicBezTo>
                  <a:close/>
                  <a:moveTo>
                    <a:pt x="384" y="239"/>
                  </a:moveTo>
                  <a:cubicBezTo>
                    <a:pt x="407" y="239"/>
                    <a:pt x="432" y="243"/>
                    <a:pt x="456" y="251"/>
                  </a:cubicBezTo>
                  <a:cubicBezTo>
                    <a:pt x="669" y="312"/>
                    <a:pt x="821" y="433"/>
                    <a:pt x="973" y="585"/>
                  </a:cubicBezTo>
                  <a:cubicBezTo>
                    <a:pt x="1147" y="759"/>
                    <a:pt x="1310" y="953"/>
                    <a:pt x="1453" y="1155"/>
                  </a:cubicBezTo>
                  <a:lnTo>
                    <a:pt x="1453" y="1155"/>
                  </a:lnTo>
                  <a:cubicBezTo>
                    <a:pt x="1431" y="1227"/>
                    <a:pt x="1412" y="1300"/>
                    <a:pt x="1399" y="1376"/>
                  </a:cubicBezTo>
                  <a:cubicBezTo>
                    <a:pt x="1389" y="1413"/>
                    <a:pt x="1380" y="1449"/>
                    <a:pt x="1373" y="1486"/>
                  </a:cubicBezTo>
                  <a:lnTo>
                    <a:pt x="1373" y="1486"/>
                  </a:lnTo>
                  <a:cubicBezTo>
                    <a:pt x="874" y="1418"/>
                    <a:pt x="441" y="1095"/>
                    <a:pt x="244" y="616"/>
                  </a:cubicBezTo>
                  <a:cubicBezTo>
                    <a:pt x="183" y="525"/>
                    <a:pt x="183" y="403"/>
                    <a:pt x="244" y="312"/>
                  </a:cubicBezTo>
                  <a:cubicBezTo>
                    <a:pt x="266" y="267"/>
                    <a:pt x="321" y="239"/>
                    <a:pt x="384" y="239"/>
                  </a:cubicBezTo>
                  <a:close/>
                  <a:moveTo>
                    <a:pt x="1532" y="1271"/>
                  </a:moveTo>
                  <a:cubicBezTo>
                    <a:pt x="1578" y="1342"/>
                    <a:pt x="1622" y="1413"/>
                    <a:pt x="1662" y="1485"/>
                  </a:cubicBezTo>
                  <a:lnTo>
                    <a:pt x="1662" y="1485"/>
                  </a:lnTo>
                  <a:cubicBezTo>
                    <a:pt x="1606" y="1493"/>
                    <a:pt x="1548" y="1497"/>
                    <a:pt x="1490" y="1497"/>
                  </a:cubicBezTo>
                  <a:cubicBezTo>
                    <a:pt x="1475" y="1497"/>
                    <a:pt x="1461" y="1496"/>
                    <a:pt x="1447" y="1494"/>
                  </a:cubicBezTo>
                  <a:lnTo>
                    <a:pt x="1447" y="1494"/>
                  </a:lnTo>
                  <a:cubicBezTo>
                    <a:pt x="1473" y="1419"/>
                    <a:pt x="1502" y="1344"/>
                    <a:pt x="1532" y="1271"/>
                  </a:cubicBezTo>
                  <a:close/>
                  <a:moveTo>
                    <a:pt x="2421" y="0"/>
                  </a:moveTo>
                  <a:cubicBezTo>
                    <a:pt x="2394" y="0"/>
                    <a:pt x="2367" y="3"/>
                    <a:pt x="2341" y="8"/>
                  </a:cubicBezTo>
                  <a:cubicBezTo>
                    <a:pt x="2128" y="99"/>
                    <a:pt x="1915" y="282"/>
                    <a:pt x="1794" y="464"/>
                  </a:cubicBezTo>
                  <a:cubicBezTo>
                    <a:pt x="1678" y="638"/>
                    <a:pt x="1574" y="824"/>
                    <a:pt x="1499" y="1022"/>
                  </a:cubicBezTo>
                  <a:lnTo>
                    <a:pt x="1499" y="1022"/>
                  </a:lnTo>
                  <a:cubicBezTo>
                    <a:pt x="1379" y="821"/>
                    <a:pt x="1244" y="635"/>
                    <a:pt x="1095" y="464"/>
                  </a:cubicBezTo>
                  <a:cubicBezTo>
                    <a:pt x="943" y="282"/>
                    <a:pt x="730" y="160"/>
                    <a:pt x="517" y="69"/>
                  </a:cubicBezTo>
                  <a:cubicBezTo>
                    <a:pt x="478" y="53"/>
                    <a:pt x="437" y="45"/>
                    <a:pt x="395" y="45"/>
                  </a:cubicBezTo>
                  <a:cubicBezTo>
                    <a:pt x="277" y="45"/>
                    <a:pt x="159" y="108"/>
                    <a:pt x="92" y="221"/>
                  </a:cubicBezTo>
                  <a:cubicBezTo>
                    <a:pt x="0" y="342"/>
                    <a:pt x="0" y="525"/>
                    <a:pt x="61" y="677"/>
                  </a:cubicBezTo>
                  <a:cubicBezTo>
                    <a:pt x="259" y="1243"/>
                    <a:pt x="774" y="1625"/>
                    <a:pt x="1360" y="1699"/>
                  </a:cubicBezTo>
                  <a:lnTo>
                    <a:pt x="1360" y="1699"/>
                  </a:lnTo>
                  <a:cubicBezTo>
                    <a:pt x="1362" y="1713"/>
                    <a:pt x="1365" y="1727"/>
                    <a:pt x="1368" y="1741"/>
                  </a:cubicBezTo>
                  <a:cubicBezTo>
                    <a:pt x="1372" y="1727"/>
                    <a:pt x="1376" y="1714"/>
                    <a:pt x="1380" y="1701"/>
                  </a:cubicBezTo>
                  <a:lnTo>
                    <a:pt x="1380" y="1701"/>
                  </a:lnTo>
                  <a:cubicBezTo>
                    <a:pt x="1416" y="1705"/>
                    <a:pt x="1453" y="1708"/>
                    <a:pt x="1490" y="1710"/>
                  </a:cubicBezTo>
                  <a:cubicBezTo>
                    <a:pt x="2159" y="1710"/>
                    <a:pt x="2736" y="1254"/>
                    <a:pt x="2858" y="616"/>
                  </a:cubicBezTo>
                  <a:cubicBezTo>
                    <a:pt x="2888" y="464"/>
                    <a:pt x="2858" y="282"/>
                    <a:pt x="2766" y="160"/>
                  </a:cubicBezTo>
                  <a:cubicBezTo>
                    <a:pt x="2691" y="59"/>
                    <a:pt x="2553" y="0"/>
                    <a:pt x="2421" y="0"/>
                  </a:cubicBezTo>
                  <a:close/>
                </a:path>
              </a:pathLst>
            </a:custGeom>
            <a:solidFill>
              <a:srgbClr val="2632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2" name="Rectangle: Rounded Corners 1">
            <a:extLst>
              <a:ext uri="{FF2B5EF4-FFF2-40B4-BE49-F238E27FC236}">
                <a16:creationId xmlns="" xmlns:a16="http://schemas.microsoft.com/office/drawing/2014/main" id="{BCBB312E-BD04-9877-FAD1-52F088CA5B42}"/>
              </a:ext>
            </a:extLst>
          </p:cNvPr>
          <p:cNvSpPr/>
          <p:nvPr/>
        </p:nvSpPr>
        <p:spPr>
          <a:xfrm>
            <a:off x="606559" y="281205"/>
            <a:ext cx="10320528" cy="46166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Google Shape;2993;p59">
            <a:extLst>
              <a:ext uri="{FF2B5EF4-FFF2-40B4-BE49-F238E27FC236}">
                <a16:creationId xmlns="" xmlns:a16="http://schemas.microsoft.com/office/drawing/2014/main" id="{F176197A-11A5-3BE3-18DD-326C2E0202DA}"/>
              </a:ext>
            </a:extLst>
          </p:cNvPr>
          <p:cNvSpPr/>
          <p:nvPr/>
        </p:nvSpPr>
        <p:spPr>
          <a:xfrm rot="11613447">
            <a:off x="296877" y="205189"/>
            <a:ext cx="575653" cy="603698"/>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FFB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 xmlns:a16="http://schemas.microsoft.com/office/drawing/2014/main" id="{A33AEBE1-96B6-E82F-4BC8-075E399C613F}"/>
              </a:ext>
            </a:extLst>
          </p:cNvPr>
          <p:cNvSpPr/>
          <p:nvPr/>
        </p:nvSpPr>
        <p:spPr>
          <a:xfrm>
            <a:off x="852290" y="1483259"/>
            <a:ext cx="3456432" cy="2441682"/>
          </a:xfrm>
          <a:prstGeom prst="roundRect">
            <a:avLst/>
          </a:prstGeom>
          <a:solidFill>
            <a:srgbClr val="FFF2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 xmlns:a16="http://schemas.microsoft.com/office/drawing/2014/main" id="{B794A162-CDF8-B581-1E63-7A7D0C0D7D03}"/>
              </a:ext>
            </a:extLst>
          </p:cNvPr>
          <p:cNvGraphicFramePr>
            <a:graphicFrameLocks noChangeAspect="1"/>
          </p:cNvGraphicFramePr>
          <p:nvPr>
            <p:extLst>
              <p:ext uri="{D42A27DB-BD31-4B8C-83A1-F6EECF244321}">
                <p14:modId xmlns:p14="http://schemas.microsoft.com/office/powerpoint/2010/main" val="709255650"/>
              </p:ext>
            </p:extLst>
          </p:nvPr>
        </p:nvGraphicFramePr>
        <p:xfrm>
          <a:off x="1253487" y="1652635"/>
          <a:ext cx="2726148" cy="2098570"/>
        </p:xfrm>
        <a:graphic>
          <a:graphicData uri="http://schemas.openxmlformats.org/presentationml/2006/ole">
            <mc:AlternateContent xmlns:mc="http://schemas.openxmlformats.org/markup-compatibility/2006">
              <mc:Choice xmlns:v="urn:schemas-microsoft-com:vml" Requires="v">
                <p:oleObj spid="_x0000_s2061" name="Equation" r:id="rId3" imgW="609480" imgH="469800" progId="Equation.DSMT4">
                  <p:embed/>
                </p:oleObj>
              </mc:Choice>
              <mc:Fallback>
                <p:oleObj name="Equation" r:id="rId3" imgW="609480" imgH="469800" progId="Equation.DSMT4">
                  <p:embed/>
                  <p:pic>
                    <p:nvPicPr>
                      <p:cNvPr id="5" name="Object 4">
                        <a:extLst>
                          <a:ext uri="{FF2B5EF4-FFF2-40B4-BE49-F238E27FC236}">
                            <a16:creationId xmlns="" xmlns:a16="http://schemas.microsoft.com/office/drawing/2014/main" id="{B794A162-CDF8-B581-1E63-7A7D0C0D7D03}"/>
                          </a:ext>
                        </a:extLst>
                      </p:cNvPr>
                      <p:cNvPicPr/>
                      <p:nvPr/>
                    </p:nvPicPr>
                    <p:blipFill>
                      <a:blip r:embed="rId4"/>
                      <a:stretch>
                        <a:fillRect/>
                      </a:stretch>
                    </p:blipFill>
                    <p:spPr>
                      <a:xfrm>
                        <a:off x="1253487" y="1652635"/>
                        <a:ext cx="2726148" cy="2098570"/>
                      </a:xfrm>
                      <a:prstGeom prst="rect">
                        <a:avLst/>
                      </a:prstGeom>
                    </p:spPr>
                  </p:pic>
                </p:oleObj>
              </mc:Fallback>
            </mc:AlternateContent>
          </a:graphicData>
        </a:graphic>
      </p:graphicFrame>
      <p:sp>
        <p:nvSpPr>
          <p:cNvPr id="13" name="Google Shape;1924;p44">
            <a:extLst>
              <a:ext uri="{FF2B5EF4-FFF2-40B4-BE49-F238E27FC236}">
                <a16:creationId xmlns="" xmlns:a16="http://schemas.microsoft.com/office/drawing/2014/main" id="{05C9E626-21E9-B967-9F71-09B4E9A1DF7E}"/>
              </a:ext>
            </a:extLst>
          </p:cNvPr>
          <p:cNvSpPr txBox="1">
            <a:spLocks/>
          </p:cNvSpPr>
          <p:nvPr/>
        </p:nvSpPr>
        <p:spPr>
          <a:xfrm>
            <a:off x="4380832" y="1408001"/>
            <a:ext cx="6568864" cy="624132"/>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en-US" sz="3600" noProof="0" dirty="0">
                <a:solidFill>
                  <a:prstClr val="black"/>
                </a:solidFill>
                <a:latin typeface="Times New Roman" panose="02020603050405020304" pitchFamily="18" charset="0"/>
                <a:cs typeface="Times New Roman" panose="02020603050405020304" pitchFamily="18" charset="0"/>
              </a:rPr>
              <a:t>R: </a:t>
            </a:r>
            <a:r>
              <a:rPr lang="en-US" sz="3600" noProof="0" dirty="0" err="1">
                <a:solidFill>
                  <a:prstClr val="black"/>
                </a:solidFill>
                <a:latin typeface="Times New Roman" panose="02020603050405020304" pitchFamily="18" charset="0"/>
                <a:cs typeface="Times New Roman" panose="02020603050405020304" pitchFamily="18" charset="0"/>
              </a:rPr>
              <a:t>điện</a:t>
            </a:r>
            <a:r>
              <a:rPr lang="en-US" sz="3600" noProof="0" dirty="0">
                <a:solidFill>
                  <a:prstClr val="black"/>
                </a:solidFill>
                <a:latin typeface="Times New Roman" panose="02020603050405020304" pitchFamily="18" charset="0"/>
                <a:cs typeface="Times New Roman" panose="02020603050405020304" pitchFamily="18" charset="0"/>
              </a:rPr>
              <a:t> </a:t>
            </a:r>
            <a:r>
              <a:rPr lang="en-US" sz="3600" noProof="0" dirty="0" err="1">
                <a:solidFill>
                  <a:prstClr val="black"/>
                </a:solidFill>
                <a:latin typeface="Times New Roman" panose="02020603050405020304" pitchFamily="18" charset="0"/>
                <a:cs typeface="Times New Roman" panose="02020603050405020304" pitchFamily="18" charset="0"/>
              </a:rPr>
              <a:t>trở</a:t>
            </a:r>
            <a:r>
              <a:rPr lang="en-US" sz="3600" noProof="0" dirty="0">
                <a:solidFill>
                  <a:prstClr val="black"/>
                </a:solidFill>
                <a:latin typeface="Times New Roman" panose="02020603050405020304" pitchFamily="18" charset="0"/>
                <a:cs typeface="Times New Roman" panose="02020603050405020304" pitchFamily="18" charset="0"/>
              </a:rPr>
              <a:t> (</a:t>
            </a:r>
            <a:r>
              <a:rPr lang="el-GR" altLang="vi-VN" sz="3600" dirty="0">
                <a:solidFill>
                  <a:schemeClr val="tx1">
                    <a:lumMod val="85000"/>
                    <a:lumOff val="15000"/>
                  </a:schemeClr>
                </a:solidFill>
                <a:latin typeface="Times New Roman" panose="02020603050405020304" pitchFamily="18" charset="0"/>
                <a:cs typeface="Times New Roman" panose="02020603050405020304" pitchFamily="18" charset="0"/>
              </a:rPr>
              <a:t>Ω</a:t>
            </a:r>
            <a:r>
              <a:rPr lang="en-US" altLang="vi-VN" sz="3600" dirty="0">
                <a:solidFill>
                  <a:prstClr val="black"/>
                </a:solidFill>
                <a:latin typeface="Times New Roman" panose="02020603050405020304" pitchFamily="18" charset="0"/>
                <a:cs typeface="Times New Roman" panose="02020603050405020304" pitchFamily="18" charset="0"/>
              </a:rPr>
              <a:t>)</a:t>
            </a:r>
            <a:endParaRPr lang="en-US" altLang="vi-VN" sz="36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5" name="Google Shape;1924;p44">
            <a:extLst>
              <a:ext uri="{FF2B5EF4-FFF2-40B4-BE49-F238E27FC236}">
                <a16:creationId xmlns="" xmlns:a16="http://schemas.microsoft.com/office/drawing/2014/main" id="{FA459D61-3A1F-C030-7FA3-11949BBBA80F}"/>
              </a:ext>
            </a:extLst>
          </p:cNvPr>
          <p:cNvSpPr txBox="1">
            <a:spLocks/>
          </p:cNvSpPr>
          <p:nvPr/>
        </p:nvSpPr>
        <p:spPr>
          <a:xfrm>
            <a:off x="4380832" y="2077788"/>
            <a:ext cx="6568864" cy="624132"/>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en-US" sz="3600" noProof="0" dirty="0">
                <a:solidFill>
                  <a:prstClr val="black"/>
                </a:solidFill>
                <a:latin typeface="Times New Roman" panose="02020603050405020304" pitchFamily="18" charset="0"/>
                <a:cs typeface="Times New Roman" panose="02020603050405020304" pitchFamily="18" charset="0"/>
              </a:rPr>
              <a:t>p: </a:t>
            </a:r>
            <a:r>
              <a:rPr lang="en-US" sz="3600" noProof="0" dirty="0" err="1">
                <a:solidFill>
                  <a:prstClr val="black"/>
                </a:solidFill>
                <a:latin typeface="Times New Roman" panose="02020603050405020304" pitchFamily="18" charset="0"/>
                <a:cs typeface="Times New Roman" panose="02020603050405020304" pitchFamily="18" charset="0"/>
              </a:rPr>
              <a:t>điện</a:t>
            </a:r>
            <a:r>
              <a:rPr lang="en-US" sz="3600" noProof="0" dirty="0">
                <a:solidFill>
                  <a:prstClr val="black"/>
                </a:solidFill>
                <a:latin typeface="Times New Roman" panose="02020603050405020304" pitchFamily="18" charset="0"/>
                <a:cs typeface="Times New Roman" panose="02020603050405020304" pitchFamily="18" charset="0"/>
              </a:rPr>
              <a:t> </a:t>
            </a:r>
            <a:r>
              <a:rPr lang="en-US" sz="3600" noProof="0" dirty="0" err="1">
                <a:solidFill>
                  <a:prstClr val="black"/>
                </a:solidFill>
                <a:latin typeface="Times New Roman" panose="02020603050405020304" pitchFamily="18" charset="0"/>
                <a:cs typeface="Times New Roman" panose="02020603050405020304" pitchFamily="18" charset="0"/>
              </a:rPr>
              <a:t>trở</a:t>
            </a:r>
            <a:r>
              <a:rPr lang="en-US" sz="3600" noProof="0" dirty="0">
                <a:solidFill>
                  <a:prstClr val="black"/>
                </a:solidFill>
                <a:latin typeface="Times New Roman" panose="02020603050405020304" pitchFamily="18" charset="0"/>
                <a:cs typeface="Times New Roman" panose="02020603050405020304" pitchFamily="18" charset="0"/>
              </a:rPr>
              <a:t> </a:t>
            </a:r>
            <a:r>
              <a:rPr lang="en-US" sz="3600" noProof="0" dirty="0" err="1">
                <a:solidFill>
                  <a:prstClr val="black"/>
                </a:solidFill>
                <a:latin typeface="Times New Roman" panose="02020603050405020304" pitchFamily="18" charset="0"/>
                <a:cs typeface="Times New Roman" panose="02020603050405020304" pitchFamily="18" charset="0"/>
              </a:rPr>
              <a:t>suất</a:t>
            </a:r>
            <a:r>
              <a:rPr lang="en-US" sz="3600" noProof="0" dirty="0">
                <a:solidFill>
                  <a:prstClr val="black"/>
                </a:solidFill>
                <a:latin typeface="Times New Roman" panose="02020603050405020304" pitchFamily="18" charset="0"/>
                <a:cs typeface="Times New Roman" panose="02020603050405020304" pitchFamily="18" charset="0"/>
              </a:rPr>
              <a:t> (</a:t>
            </a:r>
            <a:r>
              <a:rPr lang="el-GR" altLang="vi-VN" sz="3600" dirty="0">
                <a:solidFill>
                  <a:schemeClr val="tx1">
                    <a:lumMod val="85000"/>
                    <a:lumOff val="15000"/>
                  </a:schemeClr>
                </a:solidFill>
                <a:latin typeface="Times New Roman" panose="02020603050405020304" pitchFamily="18" charset="0"/>
                <a:cs typeface="Times New Roman" panose="02020603050405020304" pitchFamily="18" charset="0"/>
              </a:rPr>
              <a:t>Ω</a:t>
            </a:r>
            <a:r>
              <a:rPr lang="en-US" altLang="vi-VN" sz="3600" dirty="0">
                <a:solidFill>
                  <a:schemeClr val="tx1">
                    <a:lumMod val="85000"/>
                    <a:lumOff val="15000"/>
                  </a:schemeClr>
                </a:solidFill>
                <a:latin typeface="Times New Roman" panose="02020603050405020304" pitchFamily="18" charset="0"/>
                <a:cs typeface="Times New Roman" panose="02020603050405020304" pitchFamily="18" charset="0"/>
              </a:rPr>
              <a:t>m</a:t>
            </a:r>
            <a:r>
              <a:rPr lang="en-US" altLang="vi-VN" sz="3600" dirty="0">
                <a:solidFill>
                  <a:prstClr val="black"/>
                </a:solidFill>
                <a:latin typeface="Times New Roman" panose="02020603050405020304" pitchFamily="18" charset="0"/>
                <a:cs typeface="Times New Roman" panose="02020603050405020304" pitchFamily="18" charset="0"/>
              </a:rPr>
              <a:t>)</a:t>
            </a:r>
            <a:endParaRPr lang="en-US" altLang="vi-VN" sz="36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8" name="Google Shape;1924;p44">
            <a:extLst>
              <a:ext uri="{FF2B5EF4-FFF2-40B4-BE49-F238E27FC236}">
                <a16:creationId xmlns="" xmlns:a16="http://schemas.microsoft.com/office/drawing/2014/main" id="{C0AB1171-B1F0-4E8B-23D6-AFFA8F196A04}"/>
              </a:ext>
            </a:extLst>
          </p:cNvPr>
          <p:cNvSpPr txBox="1">
            <a:spLocks/>
          </p:cNvSpPr>
          <p:nvPr/>
        </p:nvSpPr>
        <p:spPr>
          <a:xfrm>
            <a:off x="4380832" y="2747575"/>
            <a:ext cx="6568864" cy="624132"/>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en-US" sz="3600" noProof="0" dirty="0">
                <a:solidFill>
                  <a:prstClr val="black"/>
                </a:solidFill>
                <a:latin typeface="Times New Roman" panose="02020603050405020304" pitchFamily="18" charset="0"/>
                <a:cs typeface="Times New Roman" panose="02020603050405020304" pitchFamily="18" charset="0"/>
              </a:rPr>
              <a:t>l: </a:t>
            </a:r>
            <a:r>
              <a:rPr lang="en-US" sz="3600" noProof="0" dirty="0" err="1">
                <a:solidFill>
                  <a:prstClr val="black"/>
                </a:solidFill>
                <a:latin typeface="Times New Roman" panose="02020603050405020304" pitchFamily="18" charset="0"/>
                <a:cs typeface="Times New Roman" panose="02020603050405020304" pitchFamily="18" charset="0"/>
              </a:rPr>
              <a:t>chiều</a:t>
            </a:r>
            <a:r>
              <a:rPr lang="en-US" sz="3600" noProof="0" dirty="0">
                <a:solidFill>
                  <a:prstClr val="black"/>
                </a:solidFill>
                <a:latin typeface="Times New Roman" panose="02020603050405020304" pitchFamily="18" charset="0"/>
                <a:cs typeface="Times New Roman" panose="02020603050405020304" pitchFamily="18" charset="0"/>
              </a:rPr>
              <a:t> </a:t>
            </a:r>
            <a:r>
              <a:rPr lang="en-US" sz="3600" noProof="0" dirty="0" err="1">
                <a:solidFill>
                  <a:prstClr val="black"/>
                </a:solidFill>
                <a:latin typeface="Times New Roman" panose="02020603050405020304" pitchFamily="18" charset="0"/>
                <a:cs typeface="Times New Roman" panose="02020603050405020304" pitchFamily="18" charset="0"/>
              </a:rPr>
              <a:t>dài</a:t>
            </a:r>
            <a:r>
              <a:rPr lang="en-US" sz="3600" noProof="0" dirty="0">
                <a:solidFill>
                  <a:prstClr val="black"/>
                </a:solidFill>
                <a:latin typeface="Times New Roman" panose="02020603050405020304" pitchFamily="18" charset="0"/>
                <a:cs typeface="Times New Roman" panose="02020603050405020304" pitchFamily="18" charset="0"/>
              </a:rPr>
              <a:t> </a:t>
            </a:r>
            <a:r>
              <a:rPr lang="en-US" sz="3600" noProof="0" dirty="0" err="1">
                <a:solidFill>
                  <a:prstClr val="black"/>
                </a:solidFill>
                <a:latin typeface="Times New Roman" panose="02020603050405020304" pitchFamily="18" charset="0"/>
                <a:cs typeface="Times New Roman" panose="02020603050405020304" pitchFamily="18" charset="0"/>
              </a:rPr>
              <a:t>dây</a:t>
            </a:r>
            <a:r>
              <a:rPr lang="en-US" sz="3600" noProof="0" dirty="0">
                <a:solidFill>
                  <a:prstClr val="black"/>
                </a:solidFill>
                <a:latin typeface="Times New Roman" panose="02020603050405020304" pitchFamily="18" charset="0"/>
                <a:cs typeface="Times New Roman" panose="02020603050405020304" pitchFamily="18" charset="0"/>
              </a:rPr>
              <a:t> </a:t>
            </a:r>
            <a:r>
              <a:rPr lang="en-US" sz="3600" noProof="0" dirty="0" err="1">
                <a:solidFill>
                  <a:prstClr val="black"/>
                </a:solidFill>
                <a:latin typeface="Times New Roman" panose="02020603050405020304" pitchFamily="18" charset="0"/>
                <a:cs typeface="Times New Roman" panose="02020603050405020304" pitchFamily="18" charset="0"/>
              </a:rPr>
              <a:t>dẫn</a:t>
            </a:r>
            <a:r>
              <a:rPr lang="en-US" sz="3600" noProof="0" dirty="0">
                <a:solidFill>
                  <a:prstClr val="black"/>
                </a:solidFill>
                <a:latin typeface="Times New Roman" panose="02020603050405020304" pitchFamily="18" charset="0"/>
                <a:cs typeface="Times New Roman" panose="02020603050405020304" pitchFamily="18" charset="0"/>
              </a:rPr>
              <a:t> (</a:t>
            </a:r>
            <a:r>
              <a:rPr lang="en-US" altLang="vi-VN" sz="3600" dirty="0">
                <a:solidFill>
                  <a:schemeClr val="tx1">
                    <a:lumMod val="85000"/>
                    <a:lumOff val="15000"/>
                  </a:schemeClr>
                </a:solidFill>
                <a:latin typeface="Times New Roman" panose="02020603050405020304" pitchFamily="18" charset="0"/>
                <a:cs typeface="Times New Roman" panose="02020603050405020304" pitchFamily="18" charset="0"/>
              </a:rPr>
              <a:t>m</a:t>
            </a:r>
            <a:r>
              <a:rPr lang="en-US" altLang="vi-VN" sz="3600" dirty="0">
                <a:solidFill>
                  <a:prstClr val="black"/>
                </a:solidFill>
                <a:latin typeface="Times New Roman" panose="02020603050405020304" pitchFamily="18" charset="0"/>
                <a:cs typeface="Times New Roman" panose="02020603050405020304" pitchFamily="18" charset="0"/>
              </a:rPr>
              <a:t>)</a:t>
            </a:r>
            <a:endParaRPr lang="en-US" altLang="vi-VN" sz="36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9" name="Google Shape;1924;p44">
            <a:extLst>
              <a:ext uri="{FF2B5EF4-FFF2-40B4-BE49-F238E27FC236}">
                <a16:creationId xmlns="" xmlns:a16="http://schemas.microsoft.com/office/drawing/2014/main" id="{6293B0EA-E3B9-20A4-71DA-1BC6B3AA8710}"/>
              </a:ext>
            </a:extLst>
          </p:cNvPr>
          <p:cNvSpPr txBox="1">
            <a:spLocks/>
          </p:cNvSpPr>
          <p:nvPr/>
        </p:nvSpPr>
        <p:spPr>
          <a:xfrm>
            <a:off x="4380832" y="3417362"/>
            <a:ext cx="6568864" cy="624132"/>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en-US" sz="3600" noProof="0" dirty="0">
                <a:solidFill>
                  <a:prstClr val="black"/>
                </a:solidFill>
                <a:latin typeface="Times New Roman" panose="02020603050405020304" pitchFamily="18" charset="0"/>
                <a:cs typeface="Times New Roman" panose="02020603050405020304" pitchFamily="18" charset="0"/>
              </a:rPr>
              <a:t>S: </a:t>
            </a:r>
            <a:r>
              <a:rPr lang="en-US" sz="3600" noProof="0" dirty="0" err="1">
                <a:solidFill>
                  <a:prstClr val="black"/>
                </a:solidFill>
                <a:latin typeface="Times New Roman" panose="02020603050405020304" pitchFamily="18" charset="0"/>
                <a:cs typeface="Times New Roman" panose="02020603050405020304" pitchFamily="18" charset="0"/>
              </a:rPr>
              <a:t>tiết</a:t>
            </a:r>
            <a:r>
              <a:rPr lang="en-US" sz="3600" noProof="0" dirty="0">
                <a:solidFill>
                  <a:prstClr val="black"/>
                </a:solidFill>
                <a:latin typeface="Times New Roman" panose="02020603050405020304" pitchFamily="18" charset="0"/>
                <a:cs typeface="Times New Roman" panose="02020603050405020304" pitchFamily="18" charset="0"/>
              </a:rPr>
              <a:t> </a:t>
            </a:r>
            <a:r>
              <a:rPr lang="en-US" sz="3600" noProof="0" dirty="0" err="1">
                <a:solidFill>
                  <a:prstClr val="black"/>
                </a:solidFill>
                <a:latin typeface="Times New Roman" panose="02020603050405020304" pitchFamily="18" charset="0"/>
                <a:cs typeface="Times New Roman" panose="02020603050405020304" pitchFamily="18" charset="0"/>
              </a:rPr>
              <a:t>diện</a:t>
            </a:r>
            <a:r>
              <a:rPr lang="en-US" sz="3600" noProof="0" dirty="0">
                <a:solidFill>
                  <a:prstClr val="black"/>
                </a:solidFill>
                <a:latin typeface="Times New Roman" panose="02020603050405020304" pitchFamily="18" charset="0"/>
                <a:cs typeface="Times New Roman" panose="02020603050405020304" pitchFamily="18" charset="0"/>
              </a:rPr>
              <a:t> </a:t>
            </a:r>
            <a:r>
              <a:rPr lang="en-US" sz="3600" noProof="0" dirty="0" err="1">
                <a:solidFill>
                  <a:prstClr val="black"/>
                </a:solidFill>
                <a:latin typeface="Times New Roman" panose="02020603050405020304" pitchFamily="18" charset="0"/>
                <a:cs typeface="Times New Roman" panose="02020603050405020304" pitchFamily="18" charset="0"/>
              </a:rPr>
              <a:t>dây</a:t>
            </a:r>
            <a:r>
              <a:rPr lang="en-US" sz="3600" noProof="0" dirty="0">
                <a:solidFill>
                  <a:prstClr val="black"/>
                </a:solidFill>
                <a:latin typeface="Times New Roman" panose="02020603050405020304" pitchFamily="18" charset="0"/>
                <a:cs typeface="Times New Roman" panose="02020603050405020304" pitchFamily="18" charset="0"/>
              </a:rPr>
              <a:t> </a:t>
            </a:r>
            <a:r>
              <a:rPr lang="en-US" sz="3600" noProof="0" dirty="0" err="1">
                <a:solidFill>
                  <a:prstClr val="black"/>
                </a:solidFill>
                <a:latin typeface="Times New Roman" panose="02020603050405020304" pitchFamily="18" charset="0"/>
                <a:cs typeface="Times New Roman" panose="02020603050405020304" pitchFamily="18" charset="0"/>
              </a:rPr>
              <a:t>dẫn</a:t>
            </a:r>
            <a:r>
              <a:rPr lang="en-US" sz="3600" noProof="0" dirty="0">
                <a:solidFill>
                  <a:prstClr val="black"/>
                </a:solidFill>
                <a:latin typeface="Times New Roman" panose="02020603050405020304" pitchFamily="18" charset="0"/>
                <a:cs typeface="Times New Roman" panose="02020603050405020304" pitchFamily="18" charset="0"/>
              </a:rPr>
              <a:t> (</a:t>
            </a:r>
            <a:r>
              <a:rPr lang="en-US" altLang="vi-VN" sz="3600" dirty="0">
                <a:solidFill>
                  <a:schemeClr val="tx1">
                    <a:lumMod val="85000"/>
                    <a:lumOff val="15000"/>
                  </a:schemeClr>
                </a:solidFill>
                <a:latin typeface="Times New Roman" panose="02020603050405020304" pitchFamily="18" charset="0"/>
                <a:cs typeface="Times New Roman" panose="02020603050405020304" pitchFamily="18" charset="0"/>
              </a:rPr>
              <a:t>m</a:t>
            </a:r>
            <a:r>
              <a:rPr lang="en-US" altLang="vi-VN" sz="3600" baseline="30000" dirty="0">
                <a:solidFill>
                  <a:schemeClr val="tx1">
                    <a:lumMod val="85000"/>
                    <a:lumOff val="15000"/>
                  </a:schemeClr>
                </a:solidFill>
                <a:latin typeface="Times New Roman" panose="02020603050405020304" pitchFamily="18" charset="0"/>
                <a:cs typeface="Times New Roman" panose="02020603050405020304" pitchFamily="18" charset="0"/>
              </a:rPr>
              <a:t>2</a:t>
            </a:r>
            <a:r>
              <a:rPr lang="en-US" altLang="vi-VN" sz="3600" dirty="0">
                <a:solidFill>
                  <a:prstClr val="black"/>
                </a:solidFill>
                <a:latin typeface="Times New Roman" panose="02020603050405020304" pitchFamily="18" charset="0"/>
                <a:cs typeface="Times New Roman" panose="02020603050405020304" pitchFamily="18" charset="0"/>
              </a:rPr>
              <a:t>)</a:t>
            </a:r>
            <a:endParaRPr lang="en-US" altLang="vi-VN" sz="36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90" name="TextBox 89">
            <a:extLst>
              <a:ext uri="{FF2B5EF4-FFF2-40B4-BE49-F238E27FC236}">
                <a16:creationId xmlns="" xmlns:a16="http://schemas.microsoft.com/office/drawing/2014/main" id="{6598427F-0203-394F-9032-8704B3C42A0F}"/>
              </a:ext>
            </a:extLst>
          </p:cNvPr>
          <p:cNvSpPr txBox="1"/>
          <p:nvPr/>
        </p:nvSpPr>
        <p:spPr>
          <a:xfrm>
            <a:off x="813932" y="270550"/>
            <a:ext cx="10024941"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IV. </a:t>
            </a:r>
            <a:r>
              <a:rPr lang="en-US" sz="2400" b="1" dirty="0" err="1">
                <a:solidFill>
                  <a:srgbClr val="002060"/>
                </a:solidFill>
                <a:latin typeface="Times New Roman" panose="02020603050405020304" pitchFamily="18" charset="0"/>
                <a:cs typeface="Times New Roman" panose="02020603050405020304" pitchFamily="18" charset="0"/>
              </a:rPr>
              <a:t>Điện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trở</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dẫn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thuộc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kích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thước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bản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chất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dẫn</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91" name="Graphic 90" descr="Gears">
            <a:extLst>
              <a:ext uri="{FF2B5EF4-FFF2-40B4-BE49-F238E27FC236}">
                <a16:creationId xmlns="" xmlns:a16="http://schemas.microsoft.com/office/drawing/2014/main" id="{7728FBFD-CB0B-C24D-A959-409F441451A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58823" y="316739"/>
            <a:ext cx="352561" cy="352561"/>
          </a:xfrm>
          <a:prstGeom prst="rect">
            <a:avLst/>
          </a:prstGeom>
        </p:spPr>
      </p:pic>
    </p:spTree>
    <p:extLst>
      <p:ext uri="{BB962C8B-B14F-4D97-AF65-F5344CB8AC3E}">
        <p14:creationId xmlns:p14="http://schemas.microsoft.com/office/powerpoint/2010/main" val="599051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iterate type="lt">
                                    <p:tmPct val="3000"/>
                                  </p:iterate>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iterate type="lt">
                                    <p:tmPct val="3000"/>
                                  </p:iterate>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type="lt">
                                    <p:tmPct val="3000"/>
                                  </p:iterate>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iterate type="lt">
                                    <p:tmPct val="3000"/>
                                  </p:iterate>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par>
                                <p:cTn id="31" presetID="22" presetClass="entr" presetSubtype="4"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P spid="15" grpId="0"/>
      <p:bldP spid="18"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Rectangle: Rounded Corners 610">
            <a:extLst>
              <a:ext uri="{FF2B5EF4-FFF2-40B4-BE49-F238E27FC236}">
                <a16:creationId xmlns="" xmlns:a16="http://schemas.microsoft.com/office/drawing/2014/main" id="{791B7AC8-7219-CC0A-D188-D7A2C5562608}"/>
              </a:ext>
            </a:extLst>
          </p:cNvPr>
          <p:cNvSpPr/>
          <p:nvPr/>
        </p:nvSpPr>
        <p:spPr>
          <a:xfrm>
            <a:off x="624300" y="204626"/>
            <a:ext cx="10405425" cy="461665"/>
          </a:xfrm>
          <a:prstGeom prst="roundRect">
            <a:avLst>
              <a:gd name="adj" fmla="val 19083"/>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08" name="Google Shape;2993;p59">
            <a:extLst>
              <a:ext uri="{FF2B5EF4-FFF2-40B4-BE49-F238E27FC236}">
                <a16:creationId xmlns="" xmlns:a16="http://schemas.microsoft.com/office/drawing/2014/main" id="{EAA5D1C5-B1AD-3F85-49EA-F93958402DEF}"/>
              </a:ext>
            </a:extLst>
          </p:cNvPr>
          <p:cNvSpPr/>
          <p:nvPr/>
        </p:nvSpPr>
        <p:spPr>
          <a:xfrm rot="11613447">
            <a:off x="296877" y="205189"/>
            <a:ext cx="575653" cy="603698"/>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FFB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47" name="Rectangle 646">
            <a:extLst>
              <a:ext uri="{FF2B5EF4-FFF2-40B4-BE49-F238E27FC236}">
                <a16:creationId xmlns="" xmlns:a16="http://schemas.microsoft.com/office/drawing/2014/main" id="{D7A1AE74-2325-1D13-137D-821CD6428104}"/>
              </a:ext>
            </a:extLst>
          </p:cNvPr>
          <p:cNvSpPr/>
          <p:nvPr/>
        </p:nvSpPr>
        <p:spPr>
          <a:xfrm>
            <a:off x="1005318" y="616211"/>
            <a:ext cx="10109745" cy="4799568"/>
          </a:xfrm>
          <a:prstGeom prst="rect">
            <a:avLst/>
          </a:prstGeom>
          <a:solidFill>
            <a:srgbClr val="9EFF5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sp>
        <p:nvSpPr>
          <p:cNvPr id="648" name="Rectangle 647">
            <a:extLst>
              <a:ext uri="{FF2B5EF4-FFF2-40B4-BE49-F238E27FC236}">
                <a16:creationId xmlns="" xmlns:a16="http://schemas.microsoft.com/office/drawing/2014/main" id="{ADC60A51-DB37-633F-A04E-9ABB603CB2F6}"/>
              </a:ext>
            </a:extLst>
          </p:cNvPr>
          <p:cNvSpPr/>
          <p:nvPr/>
        </p:nvSpPr>
        <p:spPr>
          <a:xfrm>
            <a:off x="1170805" y="844277"/>
            <a:ext cx="9736890" cy="442667"/>
          </a:xfrm>
          <a:prstGeom prst="rect">
            <a:avLst/>
          </a:prstGeom>
          <a:solidFill>
            <a:srgbClr val="4AECF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sp>
        <p:nvSpPr>
          <p:cNvPr id="649" name="TextBox 648">
            <a:extLst>
              <a:ext uri="{FF2B5EF4-FFF2-40B4-BE49-F238E27FC236}">
                <a16:creationId xmlns="" xmlns:a16="http://schemas.microsoft.com/office/drawing/2014/main" id="{E65C1E6E-A99D-51B5-D1E0-F7ECFC516299}"/>
              </a:ext>
            </a:extLst>
          </p:cNvPr>
          <p:cNvSpPr txBox="1"/>
          <p:nvPr/>
        </p:nvSpPr>
        <p:spPr>
          <a:xfrm>
            <a:off x="946081" y="766064"/>
            <a:ext cx="10273779" cy="523220"/>
          </a:xfrm>
          <a:prstGeom prst="rect">
            <a:avLst/>
          </a:prstGeom>
          <a:noFill/>
        </p:spPr>
        <p:txBody>
          <a:bodyPr wrap="square" rtlCol="0">
            <a:spAutoFit/>
          </a:bodyPr>
          <a:lstStyle/>
          <a:p>
            <a:pPr algn="ctr" defTabSz="1088556">
              <a:spcBef>
                <a:spcPct val="50000"/>
              </a:spcBef>
            </a:pPr>
            <a:r>
              <a:rPr lang="en-US" sz="2800" b="1" dirty="0">
                <a:latin typeface="Times New Roman" panose="02020603050405020304" pitchFamily="18" charset="0"/>
                <a:cs typeface="Times New Roman" panose="02020603050405020304" pitchFamily="18" charset="0"/>
                <a:sym typeface="Wingdings 2" pitchFamily="18" charset="2"/>
              </a:rPr>
              <a:t></a:t>
            </a:r>
            <a:r>
              <a:rPr lang="en-US" sz="2800" b="1" dirty="0" err="1">
                <a:latin typeface="Times New Roman" panose="02020603050405020304" pitchFamily="18" charset="0"/>
                <a:cs typeface="Times New Roman" panose="02020603050405020304" pitchFamily="18" charset="0"/>
              </a:rPr>
              <a:t>Bảng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(ở 20</a:t>
            </a:r>
            <a:r>
              <a:rPr lang="en-US" sz="2800" b="1" baseline="30000" dirty="0">
                <a:latin typeface="Times New Roman" panose="02020603050405020304" pitchFamily="18" charset="0"/>
                <a:cs typeface="Times New Roman" panose="02020603050405020304" pitchFamily="18" charset="0"/>
              </a:rPr>
              <a:t>o</a:t>
            </a:r>
            <a:r>
              <a:rPr lang="en-US" sz="2800" b="1" dirty="0">
                <a:latin typeface="Times New Roman" panose="02020603050405020304" pitchFamily="18" charset="0"/>
                <a:cs typeface="Times New Roman" panose="02020603050405020304" pitchFamily="18" charset="0"/>
              </a:rPr>
              <a:t>C) </a:t>
            </a:r>
          </a:p>
        </p:txBody>
      </p:sp>
      <p:graphicFrame>
        <p:nvGraphicFramePr>
          <p:cNvPr id="650" name="Table 649">
            <a:extLst>
              <a:ext uri="{FF2B5EF4-FFF2-40B4-BE49-F238E27FC236}">
                <a16:creationId xmlns="" xmlns:a16="http://schemas.microsoft.com/office/drawing/2014/main" id="{1742BD69-41ED-6EE3-A177-5D48490EBB23}"/>
              </a:ext>
            </a:extLst>
          </p:cNvPr>
          <p:cNvGraphicFramePr>
            <a:graphicFrameLocks noGrp="1"/>
          </p:cNvGraphicFramePr>
          <p:nvPr>
            <p:extLst>
              <p:ext uri="{D42A27DB-BD31-4B8C-83A1-F6EECF244321}">
                <p14:modId xmlns:p14="http://schemas.microsoft.com/office/powerpoint/2010/main" val="110812392"/>
              </p:ext>
            </p:extLst>
          </p:nvPr>
        </p:nvGraphicFramePr>
        <p:xfrm>
          <a:off x="1401398" y="1422997"/>
          <a:ext cx="9363143" cy="3667697"/>
        </p:xfrm>
        <a:graphic>
          <a:graphicData uri="http://schemas.openxmlformats.org/drawingml/2006/table">
            <a:tbl>
              <a:tblPr/>
              <a:tblGrid>
                <a:gridCol w="2365425">
                  <a:extLst>
                    <a:ext uri="{9D8B030D-6E8A-4147-A177-3AD203B41FA5}">
                      <a16:colId xmlns="" xmlns:a16="http://schemas.microsoft.com/office/drawing/2014/main" val="2582450891"/>
                    </a:ext>
                  </a:extLst>
                </a:gridCol>
                <a:gridCol w="2120136">
                  <a:extLst>
                    <a:ext uri="{9D8B030D-6E8A-4147-A177-3AD203B41FA5}">
                      <a16:colId xmlns="" xmlns:a16="http://schemas.microsoft.com/office/drawing/2014/main" val="1182623687"/>
                    </a:ext>
                  </a:extLst>
                </a:gridCol>
                <a:gridCol w="2709275">
                  <a:extLst>
                    <a:ext uri="{9D8B030D-6E8A-4147-A177-3AD203B41FA5}">
                      <a16:colId xmlns="" xmlns:a16="http://schemas.microsoft.com/office/drawing/2014/main" val="2013379049"/>
                    </a:ext>
                  </a:extLst>
                </a:gridCol>
                <a:gridCol w="2168307">
                  <a:extLst>
                    <a:ext uri="{9D8B030D-6E8A-4147-A177-3AD203B41FA5}">
                      <a16:colId xmlns="" xmlns:a16="http://schemas.microsoft.com/office/drawing/2014/main" val="3946530546"/>
                    </a:ext>
                  </a:extLst>
                </a:gridCol>
              </a:tblGrid>
              <a:tr h="44619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FF"/>
                          </a:solidFill>
                          <a:effectLst/>
                          <a:latin typeface="Times New Roman" pitchFamily="18" charset="0"/>
                          <a:cs typeface="Times New Roman" pitchFamily="18" charset="0"/>
                        </a:rPr>
                        <a:t>Kim </a:t>
                      </a:r>
                      <a:r>
                        <a:rPr kumimoji="0" lang="en-US" sz="2400" b="1" i="0" u="none" strike="noStrike" cap="none" normalizeH="0" baseline="0" dirty="0" err="1">
                          <a:ln>
                            <a:noFill/>
                          </a:ln>
                          <a:solidFill>
                            <a:srgbClr val="0000FF"/>
                          </a:solidFill>
                          <a:effectLst/>
                          <a:latin typeface="Times New Roman" pitchFamily="18" charset="0"/>
                          <a:cs typeface="Times New Roman" pitchFamily="18" charset="0"/>
                        </a:rPr>
                        <a:t>loại</a:t>
                      </a:r>
                      <a:endParaRPr kumimoji="0" lang="en-US" sz="2400" b="1" i="0" u="none" strike="noStrike" cap="none" normalizeH="0" baseline="0" dirty="0">
                        <a:ln>
                          <a:noFill/>
                        </a:ln>
                        <a:solidFill>
                          <a:srgbClr val="0000FF"/>
                        </a:solidFill>
                        <a:effectLst/>
                        <a:latin typeface="Times New Roman" pitchFamily="18" charset="0"/>
                        <a:cs typeface="Times New Roman" pitchFamily="18" charset="0"/>
                      </a:endParaRPr>
                    </a:p>
                  </a:txBody>
                  <a:tcPr marL="91438" marR="914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rgbClr val="0000FF"/>
                        </a:solidFill>
                        <a:effectLst/>
                        <a:latin typeface="Times New Roman" pitchFamily="18" charset="0"/>
                        <a:cs typeface="Times New Roman" pitchFamily="18" charset="0"/>
                      </a:endParaRPr>
                    </a:p>
                  </a:txBody>
                  <a:tcPr marL="91438" marR="914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0000FF"/>
                          </a:solidFill>
                          <a:effectLst/>
                          <a:latin typeface="Times New Roman" pitchFamily="18" charset="0"/>
                          <a:cs typeface="Times New Roman" pitchFamily="18" charset="0"/>
                        </a:rPr>
                        <a:t>Hợp</a:t>
                      </a:r>
                      <a:r>
                        <a:rPr kumimoji="0" lang="en-US" sz="24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400" b="1" i="0" u="none" strike="noStrike" cap="none" normalizeH="0" baseline="0" dirty="0" err="1">
                          <a:ln>
                            <a:noFill/>
                          </a:ln>
                          <a:solidFill>
                            <a:srgbClr val="0000FF"/>
                          </a:solidFill>
                          <a:effectLst/>
                          <a:latin typeface="Times New Roman" pitchFamily="18" charset="0"/>
                          <a:cs typeface="Times New Roman" pitchFamily="18" charset="0"/>
                        </a:rPr>
                        <a:t>kim</a:t>
                      </a:r>
                      <a:endParaRPr kumimoji="0" lang="en-US" sz="2400" b="1" i="0" u="none" strike="noStrike" cap="none" normalizeH="0" baseline="0" dirty="0">
                        <a:ln>
                          <a:noFill/>
                        </a:ln>
                        <a:solidFill>
                          <a:srgbClr val="0000FF"/>
                        </a:solidFill>
                        <a:effectLst/>
                        <a:latin typeface="Times New Roman" pitchFamily="18" charset="0"/>
                        <a:cs typeface="Times New Roman" pitchFamily="18" charset="0"/>
                      </a:endParaRPr>
                    </a:p>
                  </a:txBody>
                  <a:tcPr marL="91438" marR="914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rgbClr val="C00000"/>
                        </a:solidFill>
                        <a:effectLst/>
                        <a:latin typeface="Times New Roman" pitchFamily="18" charset="0"/>
                        <a:cs typeface="Times New Roman" pitchFamily="18" charset="0"/>
                      </a:endParaRPr>
                    </a:p>
                  </a:txBody>
                  <a:tcPr marL="91438" marR="914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 xmlns:a16="http://schemas.microsoft.com/office/drawing/2014/main" val="494874979"/>
                  </a:ext>
                </a:extLst>
              </a:tr>
              <a:tr h="52440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Bạc</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38" marR="914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1,47.10</a:t>
                      </a:r>
                      <a:r>
                        <a:rPr kumimoji="0" lang="en-US" sz="2400" b="1" i="0" u="none" strike="noStrike" cap="none" normalizeH="0" baseline="30000" dirty="0">
                          <a:ln>
                            <a:noFill/>
                          </a:ln>
                          <a:solidFill>
                            <a:schemeClr val="tx1"/>
                          </a:solidFill>
                          <a:effectLst/>
                          <a:latin typeface="Times New Roman" pitchFamily="18" charset="0"/>
                          <a:cs typeface="Times New Roman" pitchFamily="18" charset="0"/>
                        </a:rPr>
                        <a:t>-8</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38" marR="914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Nickelin</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38" marR="914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40.10</a:t>
                      </a:r>
                      <a:r>
                        <a:rPr kumimoji="0" lang="en-US" sz="2400" b="1" i="0" u="none" strike="noStrike" cap="none" normalizeH="0" baseline="30000" dirty="0">
                          <a:ln>
                            <a:noFill/>
                          </a:ln>
                          <a:solidFill>
                            <a:schemeClr val="tx1"/>
                          </a:solidFill>
                          <a:effectLst/>
                          <a:latin typeface="Times New Roman" pitchFamily="18" charset="0"/>
                          <a:cs typeface="Times New Roman" pitchFamily="18" charset="0"/>
                        </a:rPr>
                        <a:t>-8</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38" marR="914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785374836"/>
                  </a:ext>
                </a:extLst>
              </a:tr>
              <a:tr h="50616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Đồng</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38" marR="914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1,7.10</a:t>
                      </a:r>
                      <a:r>
                        <a:rPr kumimoji="0" lang="en-US" sz="2400" b="1" i="0" u="none" strike="noStrike" cap="none" normalizeH="0" baseline="30000" dirty="0">
                          <a:ln>
                            <a:noFill/>
                          </a:ln>
                          <a:solidFill>
                            <a:schemeClr val="tx1"/>
                          </a:solidFill>
                          <a:effectLst/>
                          <a:latin typeface="Times New Roman" pitchFamily="18" charset="0"/>
                          <a:cs typeface="Times New Roman" pitchFamily="18" charset="0"/>
                        </a:rPr>
                        <a:t>-8</a:t>
                      </a:r>
                    </a:p>
                  </a:txBody>
                  <a:tcPr marL="91438" marR="914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Manganin</a:t>
                      </a:r>
                    </a:p>
                  </a:txBody>
                  <a:tcPr marL="91438" marR="914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43.10</a:t>
                      </a:r>
                      <a:r>
                        <a:rPr kumimoji="0" lang="en-US" sz="2400" b="1" i="0" u="none" strike="noStrike" cap="none" normalizeH="0" baseline="30000" dirty="0">
                          <a:ln>
                            <a:noFill/>
                          </a:ln>
                          <a:solidFill>
                            <a:schemeClr val="tx1"/>
                          </a:solidFill>
                          <a:effectLst/>
                          <a:latin typeface="Times New Roman" pitchFamily="18" charset="0"/>
                          <a:cs typeface="Times New Roman" pitchFamily="18" charset="0"/>
                        </a:rPr>
                        <a:t>-8</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38" marR="914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4219773808"/>
                  </a:ext>
                </a:extLst>
              </a:tr>
              <a:tr h="5173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Vàng</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38" marR="914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2,35.10</a:t>
                      </a:r>
                      <a:r>
                        <a:rPr kumimoji="0" lang="en-US" sz="2400" b="1" i="0" u="none" strike="noStrike" cap="none" normalizeH="0" baseline="30000" dirty="0">
                          <a:ln>
                            <a:noFill/>
                          </a:ln>
                          <a:solidFill>
                            <a:schemeClr val="tx1"/>
                          </a:solidFill>
                          <a:effectLst/>
                          <a:latin typeface="Times New Roman" pitchFamily="18" charset="0"/>
                          <a:cs typeface="Times New Roman" pitchFamily="18" charset="0"/>
                        </a:rPr>
                        <a:t>-8</a:t>
                      </a:r>
                    </a:p>
                  </a:txBody>
                  <a:tcPr marL="91438" marR="914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Constantan</a:t>
                      </a:r>
                    </a:p>
                  </a:txBody>
                  <a:tcPr marL="91438" marR="914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50.10</a:t>
                      </a:r>
                      <a:r>
                        <a:rPr kumimoji="0" lang="en-US" sz="2400" b="1" i="0" u="none" strike="noStrike" cap="none" normalizeH="0" baseline="30000" dirty="0">
                          <a:ln>
                            <a:noFill/>
                          </a:ln>
                          <a:solidFill>
                            <a:schemeClr val="tx1"/>
                          </a:solidFill>
                          <a:effectLst/>
                          <a:latin typeface="Times New Roman" pitchFamily="18" charset="0"/>
                          <a:cs typeface="Times New Roman" pitchFamily="18" charset="0"/>
                        </a:rPr>
                        <a:t>-8</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38" marR="914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506949188"/>
                  </a:ext>
                </a:extLst>
              </a:tr>
              <a:tr h="52920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Nhôm</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38" marR="914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2,8.10</a:t>
                      </a:r>
                      <a:r>
                        <a:rPr kumimoji="0" lang="en-US" sz="2400" b="1" i="0" u="none" strike="noStrike" cap="none" normalizeH="0" baseline="30000" dirty="0">
                          <a:ln>
                            <a:noFill/>
                          </a:ln>
                          <a:solidFill>
                            <a:schemeClr val="tx1"/>
                          </a:solidFill>
                          <a:effectLst/>
                          <a:latin typeface="Times New Roman" pitchFamily="18" charset="0"/>
                          <a:cs typeface="Times New Roman" pitchFamily="18" charset="0"/>
                        </a:rPr>
                        <a:t>-8</a:t>
                      </a:r>
                    </a:p>
                  </a:txBody>
                  <a:tcPr marL="91438" marR="914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Nicrom</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38" marR="914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110.10</a:t>
                      </a:r>
                      <a:r>
                        <a:rPr kumimoji="0" lang="en-US" sz="2400" b="1" i="0" u="none" strike="noStrike" cap="none" normalizeH="0" baseline="30000" dirty="0">
                          <a:ln>
                            <a:noFill/>
                          </a:ln>
                          <a:solidFill>
                            <a:schemeClr val="tx1"/>
                          </a:solidFill>
                          <a:effectLst/>
                          <a:latin typeface="Times New Roman" pitchFamily="18" charset="0"/>
                          <a:cs typeface="Times New Roman" pitchFamily="18" charset="0"/>
                        </a:rPr>
                        <a:t>-8</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38" marR="914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956029455"/>
                  </a:ext>
                </a:extLst>
              </a:tr>
              <a:tr h="5403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Tungsten</a:t>
                      </a:r>
                    </a:p>
                  </a:txBody>
                  <a:tcPr marL="91438" marR="914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5,5.10</a:t>
                      </a:r>
                      <a:r>
                        <a:rPr kumimoji="0" lang="en-US" sz="2400" b="1" i="0" u="none" strike="noStrike" cap="none" normalizeH="0" baseline="30000" dirty="0">
                          <a:ln>
                            <a:noFill/>
                          </a:ln>
                          <a:solidFill>
                            <a:schemeClr val="tx1"/>
                          </a:solidFill>
                          <a:effectLst/>
                          <a:latin typeface="Times New Roman" pitchFamily="18" charset="0"/>
                          <a:cs typeface="Times New Roman" pitchFamily="18" charset="0"/>
                        </a:rPr>
                        <a:t>-8</a:t>
                      </a:r>
                    </a:p>
                  </a:txBody>
                  <a:tcPr marL="91438" marR="914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38" marR="914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38" marR="914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758136598"/>
                  </a:ext>
                </a:extLst>
              </a:tr>
              <a:tr h="59304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Sắt</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38" marR="914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12,0.10</a:t>
                      </a:r>
                      <a:r>
                        <a:rPr kumimoji="0" lang="en-US" sz="2400" b="1" i="0" u="none" strike="noStrike" cap="none" normalizeH="0" baseline="30000" dirty="0">
                          <a:ln>
                            <a:noFill/>
                          </a:ln>
                          <a:solidFill>
                            <a:schemeClr val="tx1"/>
                          </a:solidFill>
                          <a:effectLst/>
                          <a:latin typeface="Times New Roman" pitchFamily="18" charset="0"/>
                          <a:cs typeface="Times New Roman" pitchFamily="18" charset="0"/>
                        </a:rPr>
                        <a:t>-8</a:t>
                      </a:r>
                    </a:p>
                  </a:txBody>
                  <a:tcPr marL="91438" marR="914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38" marR="914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38" marR="914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294824871"/>
                  </a:ext>
                </a:extLst>
              </a:tr>
            </a:tbl>
          </a:graphicData>
        </a:graphic>
      </p:graphicFrame>
      <p:graphicFrame>
        <p:nvGraphicFramePr>
          <p:cNvPr id="651" name="Object 2">
            <a:extLst>
              <a:ext uri="{FF2B5EF4-FFF2-40B4-BE49-F238E27FC236}">
                <a16:creationId xmlns="" xmlns:a16="http://schemas.microsoft.com/office/drawing/2014/main" id="{A99633B2-702D-DD8D-E73C-47EDAD3C8309}"/>
              </a:ext>
            </a:extLst>
          </p:cNvPr>
          <p:cNvGraphicFramePr>
            <a:graphicFrameLocks noChangeAspect="1"/>
          </p:cNvGraphicFramePr>
          <p:nvPr>
            <p:extLst>
              <p:ext uri="{D42A27DB-BD31-4B8C-83A1-F6EECF244321}">
                <p14:modId xmlns:p14="http://schemas.microsoft.com/office/powerpoint/2010/main" val="3397639594"/>
              </p:ext>
            </p:extLst>
          </p:nvPr>
        </p:nvGraphicFramePr>
        <p:xfrm>
          <a:off x="3915995" y="1446055"/>
          <a:ext cx="639439" cy="457200"/>
        </p:xfrm>
        <a:graphic>
          <a:graphicData uri="http://schemas.openxmlformats.org/presentationml/2006/ole">
            <mc:AlternateContent xmlns:mc="http://schemas.openxmlformats.org/markup-compatibility/2006">
              <mc:Choice xmlns:v="urn:schemas-microsoft-com:vml" Requires="v">
                <p:oleObj spid="_x0000_s1073" name="Equation" r:id="rId3" imgW="152268" imgH="164957" progId="">
                  <p:embed/>
                </p:oleObj>
              </mc:Choice>
              <mc:Fallback>
                <p:oleObj name="Equation" r:id="rId3" imgW="152268" imgH="164957" progId="">
                  <p:embed/>
                  <p:pic>
                    <p:nvPicPr>
                      <p:cNvPr id="651" name="Object 2">
                        <a:extLst>
                          <a:ext uri="{FF2B5EF4-FFF2-40B4-BE49-F238E27FC236}">
                            <a16:creationId xmlns="" xmlns:a16="http://schemas.microsoft.com/office/drawing/2014/main" id="{A99633B2-702D-DD8D-E73C-47EDAD3C83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5995" y="1446055"/>
                        <a:ext cx="639439" cy="457200"/>
                      </a:xfrm>
                      <a:prstGeom prst="rect">
                        <a:avLst/>
                      </a:prstGeom>
                      <a:noFill/>
                    </p:spPr>
                  </p:pic>
                </p:oleObj>
              </mc:Fallback>
            </mc:AlternateContent>
          </a:graphicData>
        </a:graphic>
      </p:graphicFrame>
      <p:graphicFrame>
        <p:nvGraphicFramePr>
          <p:cNvPr id="652" name="Object 3">
            <a:extLst>
              <a:ext uri="{FF2B5EF4-FFF2-40B4-BE49-F238E27FC236}">
                <a16:creationId xmlns="" xmlns:a16="http://schemas.microsoft.com/office/drawing/2014/main" id="{8204144D-0BCC-80F6-E7E6-E553863E1B4A}"/>
              </a:ext>
            </a:extLst>
          </p:cNvPr>
          <p:cNvGraphicFramePr>
            <a:graphicFrameLocks noChangeAspect="1"/>
          </p:cNvGraphicFramePr>
          <p:nvPr>
            <p:extLst>
              <p:ext uri="{D42A27DB-BD31-4B8C-83A1-F6EECF244321}">
                <p14:modId xmlns:p14="http://schemas.microsoft.com/office/powerpoint/2010/main" val="4179259224"/>
              </p:ext>
            </p:extLst>
          </p:nvPr>
        </p:nvGraphicFramePr>
        <p:xfrm>
          <a:off x="8671096" y="1420657"/>
          <a:ext cx="639439" cy="457200"/>
        </p:xfrm>
        <a:graphic>
          <a:graphicData uri="http://schemas.openxmlformats.org/presentationml/2006/ole">
            <mc:AlternateContent xmlns:mc="http://schemas.openxmlformats.org/markup-compatibility/2006">
              <mc:Choice xmlns:v="urn:schemas-microsoft-com:vml" Requires="v">
                <p:oleObj spid="_x0000_s1074" name="Equation" r:id="rId5" imgW="152268" imgH="164957" progId="">
                  <p:embed/>
                </p:oleObj>
              </mc:Choice>
              <mc:Fallback>
                <p:oleObj name="Equation" r:id="rId5" imgW="152268" imgH="164957" progId="">
                  <p:embed/>
                  <p:pic>
                    <p:nvPicPr>
                      <p:cNvPr id="652" name="Object 3">
                        <a:extLst>
                          <a:ext uri="{FF2B5EF4-FFF2-40B4-BE49-F238E27FC236}">
                            <a16:creationId xmlns="" xmlns:a16="http://schemas.microsoft.com/office/drawing/2014/main" id="{8204144D-0BCC-80F6-E7E6-E553863E1B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71096" y="1420657"/>
                        <a:ext cx="639439" cy="457200"/>
                      </a:xfrm>
                      <a:prstGeom prst="rect">
                        <a:avLst/>
                      </a:prstGeom>
                      <a:noFill/>
                    </p:spPr>
                  </p:pic>
                </p:oleObj>
              </mc:Fallback>
            </mc:AlternateContent>
          </a:graphicData>
        </a:graphic>
      </p:graphicFrame>
      <p:graphicFrame>
        <p:nvGraphicFramePr>
          <p:cNvPr id="653" name="Object 4">
            <a:extLst>
              <a:ext uri="{FF2B5EF4-FFF2-40B4-BE49-F238E27FC236}">
                <a16:creationId xmlns="" xmlns:a16="http://schemas.microsoft.com/office/drawing/2014/main" id="{72698102-2BCD-B49A-FF97-8FF2B028CEE0}"/>
              </a:ext>
            </a:extLst>
          </p:cNvPr>
          <p:cNvGraphicFramePr>
            <a:graphicFrameLocks noChangeAspect="1"/>
          </p:cNvGraphicFramePr>
          <p:nvPr>
            <p:extLst>
              <p:ext uri="{D42A27DB-BD31-4B8C-83A1-F6EECF244321}">
                <p14:modId xmlns:p14="http://schemas.microsoft.com/office/powerpoint/2010/main" val="4128342963"/>
              </p:ext>
            </p:extLst>
          </p:nvPr>
        </p:nvGraphicFramePr>
        <p:xfrm>
          <a:off x="4433754" y="1413472"/>
          <a:ext cx="1326665" cy="466725"/>
        </p:xfrm>
        <a:graphic>
          <a:graphicData uri="http://schemas.openxmlformats.org/presentationml/2006/ole">
            <mc:AlternateContent xmlns:mc="http://schemas.openxmlformats.org/markup-compatibility/2006">
              <mc:Choice xmlns:v="urn:schemas-microsoft-com:vml" Requires="v">
                <p:oleObj spid="_x0000_s1075" name="Equation" r:id="rId7" imgW="380835" imgH="203112" progId="">
                  <p:embed/>
                </p:oleObj>
              </mc:Choice>
              <mc:Fallback>
                <p:oleObj name="Equation" r:id="rId7" imgW="380835" imgH="203112" progId="">
                  <p:embed/>
                  <p:pic>
                    <p:nvPicPr>
                      <p:cNvPr id="653" name="Object 4">
                        <a:extLst>
                          <a:ext uri="{FF2B5EF4-FFF2-40B4-BE49-F238E27FC236}">
                            <a16:creationId xmlns="" xmlns:a16="http://schemas.microsoft.com/office/drawing/2014/main" id="{72698102-2BCD-B49A-FF97-8FF2B028CE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3754" y="1413472"/>
                        <a:ext cx="1326665" cy="466725"/>
                      </a:xfrm>
                      <a:prstGeom prst="rect">
                        <a:avLst/>
                      </a:prstGeom>
                      <a:noFill/>
                    </p:spPr>
                  </p:pic>
                </p:oleObj>
              </mc:Fallback>
            </mc:AlternateContent>
          </a:graphicData>
        </a:graphic>
      </p:graphicFrame>
      <p:graphicFrame>
        <p:nvGraphicFramePr>
          <p:cNvPr id="654" name="Object 5">
            <a:extLst>
              <a:ext uri="{FF2B5EF4-FFF2-40B4-BE49-F238E27FC236}">
                <a16:creationId xmlns="" xmlns:a16="http://schemas.microsoft.com/office/drawing/2014/main" id="{B2DAAF34-B291-6BBC-4BA3-54E02DEF10D9}"/>
              </a:ext>
            </a:extLst>
          </p:cNvPr>
          <p:cNvGraphicFramePr>
            <a:graphicFrameLocks noChangeAspect="1"/>
          </p:cNvGraphicFramePr>
          <p:nvPr>
            <p:extLst>
              <p:ext uri="{D42A27DB-BD31-4B8C-83A1-F6EECF244321}">
                <p14:modId xmlns:p14="http://schemas.microsoft.com/office/powerpoint/2010/main" val="508011485"/>
              </p:ext>
            </p:extLst>
          </p:nvPr>
        </p:nvGraphicFramePr>
        <p:xfrm>
          <a:off x="9177464" y="1405677"/>
          <a:ext cx="1326665" cy="466725"/>
        </p:xfrm>
        <a:graphic>
          <a:graphicData uri="http://schemas.openxmlformats.org/presentationml/2006/ole">
            <mc:AlternateContent xmlns:mc="http://schemas.openxmlformats.org/markup-compatibility/2006">
              <mc:Choice xmlns:v="urn:schemas-microsoft-com:vml" Requires="v">
                <p:oleObj spid="_x0000_s1076" name="Equation" r:id="rId9" imgW="380835" imgH="203112" progId="">
                  <p:embed/>
                </p:oleObj>
              </mc:Choice>
              <mc:Fallback>
                <p:oleObj name="Equation" r:id="rId9" imgW="380835" imgH="203112" progId="">
                  <p:embed/>
                  <p:pic>
                    <p:nvPicPr>
                      <p:cNvPr id="654" name="Object 5">
                        <a:extLst>
                          <a:ext uri="{FF2B5EF4-FFF2-40B4-BE49-F238E27FC236}">
                            <a16:creationId xmlns="" xmlns:a16="http://schemas.microsoft.com/office/drawing/2014/main" id="{B2DAAF34-B291-6BBC-4BA3-54E02DEF10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77464" y="1405677"/>
                        <a:ext cx="1326665" cy="466725"/>
                      </a:xfrm>
                      <a:prstGeom prst="rect">
                        <a:avLst/>
                      </a:prstGeom>
                      <a:noFill/>
                    </p:spPr>
                  </p:pic>
                </p:oleObj>
              </mc:Fallback>
            </mc:AlternateContent>
          </a:graphicData>
        </a:graphic>
      </p:graphicFrame>
      <p:grpSp>
        <p:nvGrpSpPr>
          <p:cNvPr id="655" name="Group 654">
            <a:extLst>
              <a:ext uri="{FF2B5EF4-FFF2-40B4-BE49-F238E27FC236}">
                <a16:creationId xmlns="" xmlns:a16="http://schemas.microsoft.com/office/drawing/2014/main" id="{D41FB1D7-58D9-1291-CE87-770DFA75D6B0}"/>
              </a:ext>
            </a:extLst>
          </p:cNvPr>
          <p:cNvGrpSpPr/>
          <p:nvPr/>
        </p:nvGrpSpPr>
        <p:grpSpPr>
          <a:xfrm>
            <a:off x="303265" y="5300047"/>
            <a:ext cx="11232061" cy="1063726"/>
            <a:chOff x="273086" y="1698910"/>
            <a:chExt cx="11232061" cy="1063726"/>
          </a:xfrm>
        </p:grpSpPr>
        <p:sp>
          <p:nvSpPr>
            <p:cNvPr id="656" name="Rectangle 655">
              <a:extLst>
                <a:ext uri="{FF2B5EF4-FFF2-40B4-BE49-F238E27FC236}">
                  <a16:creationId xmlns="" xmlns:a16="http://schemas.microsoft.com/office/drawing/2014/main" id="{2B7970B4-69E7-E576-EAF1-DB755F2C1D51}"/>
                </a:ext>
              </a:extLst>
            </p:cNvPr>
            <p:cNvSpPr/>
            <p:nvPr/>
          </p:nvSpPr>
          <p:spPr>
            <a:xfrm>
              <a:off x="377650" y="1762560"/>
              <a:ext cx="11127497" cy="1000076"/>
            </a:xfrm>
            <a:prstGeom prst="rect">
              <a:avLst/>
            </a:prstGeom>
            <a:solidFill>
              <a:srgbClr val="4AECF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88556">
                <a:spcBef>
                  <a:spcPct val="50000"/>
                </a:spcBef>
              </a:pPr>
              <a:r>
                <a:rPr lang="en-US" sz="2800" b="1" dirty="0" err="1">
                  <a:solidFill>
                    <a:schemeClr val="tx1"/>
                  </a:solidFill>
                  <a:latin typeface="Times New Roman" panose="02020603050405020304" pitchFamily="18" charset="0"/>
                  <a:cs typeface="Times New Roman" panose="02020603050405020304" pitchFamily="18" charset="0"/>
                </a:rPr>
                <a:t>Điện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trở</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suất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càng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nhỏ</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thì</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năng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dẫn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điện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càng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tốt</a:t>
              </a:r>
              <a:endParaRPr lang="en-US" sz="2800" b="1" dirty="0">
                <a:solidFill>
                  <a:schemeClr val="tx1"/>
                </a:solidFill>
                <a:latin typeface="Times New Roman" panose="02020603050405020304" pitchFamily="18" charset="0"/>
                <a:cs typeface="Times New Roman" panose="02020603050405020304" pitchFamily="18" charset="0"/>
              </a:endParaRPr>
            </a:p>
          </p:txBody>
        </p:sp>
        <p:grpSp>
          <p:nvGrpSpPr>
            <p:cNvPr id="659" name="Graphic 11">
              <a:extLst>
                <a:ext uri="{FF2B5EF4-FFF2-40B4-BE49-F238E27FC236}">
                  <a16:creationId xmlns="" xmlns:a16="http://schemas.microsoft.com/office/drawing/2014/main" id="{EB71B694-2285-39EA-DBC7-D8BD169ED243}"/>
                </a:ext>
              </a:extLst>
            </p:cNvPr>
            <p:cNvGrpSpPr/>
            <p:nvPr/>
          </p:nvGrpSpPr>
          <p:grpSpPr>
            <a:xfrm>
              <a:off x="273086" y="1698910"/>
              <a:ext cx="684063" cy="679079"/>
              <a:chOff x="1423593" y="3221224"/>
              <a:chExt cx="684063" cy="679079"/>
            </a:xfrm>
            <a:effectLst>
              <a:outerShdw blurRad="50800" dist="38100" dir="2700000" algn="tl" rotWithShape="0">
                <a:prstClr val="black">
                  <a:alpha val="40000"/>
                </a:prstClr>
              </a:outerShdw>
            </a:effectLst>
          </p:grpSpPr>
          <p:sp>
            <p:nvSpPr>
              <p:cNvPr id="660" name="Freeform: Shape 659">
                <a:extLst>
                  <a:ext uri="{FF2B5EF4-FFF2-40B4-BE49-F238E27FC236}">
                    <a16:creationId xmlns="" xmlns:a16="http://schemas.microsoft.com/office/drawing/2014/main" id="{B7E8A37D-A62E-706A-4E2A-8374CB763C69}"/>
                  </a:ext>
                </a:extLst>
              </p:cNvPr>
              <p:cNvSpPr/>
              <p:nvPr/>
            </p:nvSpPr>
            <p:spPr>
              <a:xfrm>
                <a:off x="1423603" y="3221225"/>
                <a:ext cx="679079" cy="679078"/>
              </a:xfrm>
              <a:custGeom>
                <a:avLst/>
                <a:gdLst>
                  <a:gd name="connsiteX0" fmla="*/ 679080 w 679079"/>
                  <a:gd name="connsiteY0" fmla="*/ 339539 h 679078"/>
                  <a:gd name="connsiteX1" fmla="*/ 560712 w 679079"/>
                  <a:gd name="connsiteY1" fmla="*/ 597159 h 679078"/>
                  <a:gd name="connsiteX2" fmla="*/ 509475 w 679079"/>
                  <a:gd name="connsiteY2" fmla="*/ 633552 h 679078"/>
                  <a:gd name="connsiteX3" fmla="*/ 465806 w 679079"/>
                  <a:gd name="connsiteY3" fmla="*/ 654825 h 679078"/>
                  <a:gd name="connsiteX4" fmla="*/ 417827 w 679079"/>
                  <a:gd name="connsiteY4" fmla="*/ 670000 h 679078"/>
                  <a:gd name="connsiteX5" fmla="*/ 363043 w 679079"/>
                  <a:gd name="connsiteY5" fmla="*/ 678274 h 679078"/>
                  <a:gd name="connsiteX6" fmla="*/ 339539 w 679079"/>
                  <a:gd name="connsiteY6" fmla="*/ 679079 h 679078"/>
                  <a:gd name="connsiteX7" fmla="*/ 316035 w 679079"/>
                  <a:gd name="connsiteY7" fmla="*/ 678274 h 679078"/>
                  <a:gd name="connsiteX8" fmla="*/ 261238 w 679079"/>
                  <a:gd name="connsiteY8" fmla="*/ 670000 h 679078"/>
                  <a:gd name="connsiteX9" fmla="*/ 213272 w 679079"/>
                  <a:gd name="connsiteY9" fmla="*/ 654825 h 679078"/>
                  <a:gd name="connsiteX10" fmla="*/ 169603 w 679079"/>
                  <a:gd name="connsiteY10" fmla="*/ 633552 h 679078"/>
                  <a:gd name="connsiteX11" fmla="*/ 118353 w 679079"/>
                  <a:gd name="connsiteY11" fmla="*/ 597159 h 679078"/>
                  <a:gd name="connsiteX12" fmla="*/ 0 w 679079"/>
                  <a:gd name="connsiteY12" fmla="*/ 339539 h 679078"/>
                  <a:gd name="connsiteX13" fmla="*/ 339539 w 679079"/>
                  <a:gd name="connsiteY13" fmla="*/ 0 h 679078"/>
                  <a:gd name="connsiteX14" fmla="*/ 679080 w 679079"/>
                  <a:gd name="connsiteY14" fmla="*/ 339539 h 67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9079" h="679078">
                    <a:moveTo>
                      <a:pt x="679080" y="339539"/>
                    </a:moveTo>
                    <a:cubicBezTo>
                      <a:pt x="679080" y="442579"/>
                      <a:pt x="633180" y="534892"/>
                      <a:pt x="560712" y="597159"/>
                    </a:cubicBezTo>
                    <a:cubicBezTo>
                      <a:pt x="544843" y="610810"/>
                      <a:pt x="527700" y="623005"/>
                      <a:pt x="509475" y="633552"/>
                    </a:cubicBezTo>
                    <a:cubicBezTo>
                      <a:pt x="495520" y="641646"/>
                      <a:pt x="480926" y="648769"/>
                      <a:pt x="465806" y="654825"/>
                    </a:cubicBezTo>
                    <a:cubicBezTo>
                      <a:pt x="450340" y="661020"/>
                      <a:pt x="434319" y="666120"/>
                      <a:pt x="417827" y="670000"/>
                    </a:cubicBezTo>
                    <a:cubicBezTo>
                      <a:pt x="400060" y="674199"/>
                      <a:pt x="381767" y="676998"/>
                      <a:pt x="363043" y="678274"/>
                    </a:cubicBezTo>
                    <a:cubicBezTo>
                      <a:pt x="355282" y="678815"/>
                      <a:pt x="347438" y="679079"/>
                      <a:pt x="339539" y="679079"/>
                    </a:cubicBezTo>
                    <a:cubicBezTo>
                      <a:pt x="331640" y="679079"/>
                      <a:pt x="323795" y="678815"/>
                      <a:pt x="316035" y="678274"/>
                    </a:cubicBezTo>
                    <a:cubicBezTo>
                      <a:pt x="297312" y="677000"/>
                      <a:pt x="279005" y="674199"/>
                      <a:pt x="261238" y="670000"/>
                    </a:cubicBezTo>
                    <a:cubicBezTo>
                      <a:pt x="244746" y="666120"/>
                      <a:pt x="228725" y="661019"/>
                      <a:pt x="213272" y="654825"/>
                    </a:cubicBezTo>
                    <a:cubicBezTo>
                      <a:pt x="198152" y="648769"/>
                      <a:pt x="183560" y="641645"/>
                      <a:pt x="169603" y="633552"/>
                    </a:cubicBezTo>
                    <a:cubicBezTo>
                      <a:pt x="151379" y="623005"/>
                      <a:pt x="134222" y="610797"/>
                      <a:pt x="118353" y="597159"/>
                    </a:cubicBezTo>
                    <a:cubicBezTo>
                      <a:pt x="45887" y="534878"/>
                      <a:pt x="0" y="442565"/>
                      <a:pt x="0" y="339539"/>
                    </a:cubicBezTo>
                    <a:cubicBezTo>
                      <a:pt x="0" y="152017"/>
                      <a:pt x="152017" y="0"/>
                      <a:pt x="339539" y="0"/>
                    </a:cubicBezTo>
                    <a:cubicBezTo>
                      <a:pt x="527062" y="0"/>
                      <a:pt x="679080" y="152015"/>
                      <a:pt x="679080" y="339539"/>
                    </a:cubicBezTo>
                    <a:close/>
                  </a:path>
                </a:pathLst>
              </a:custGeom>
              <a:solidFill>
                <a:srgbClr val="FFCC4E"/>
              </a:solidFill>
              <a:ln w="12700" cap="flat">
                <a:solidFill>
                  <a:schemeClr val="tx1"/>
                </a:solidFill>
                <a:prstDash val="solid"/>
                <a:miter/>
              </a:ln>
            </p:spPr>
            <p:txBody>
              <a:bodyPr rtlCol="0" anchor="ctr"/>
              <a:lstStyle/>
              <a:p>
                <a:endParaRPr lang="en-US" dirty="0">
                  <a:latin typeface="Times New Roman" panose="02020603050405020304" pitchFamily="18" charset="0"/>
                  <a:cs typeface="Times New Roman" panose="02020603050405020304" pitchFamily="18" charset="0"/>
                </a:endParaRPr>
              </a:p>
            </p:txBody>
          </p:sp>
          <p:sp>
            <p:nvSpPr>
              <p:cNvPr id="661" name="Freeform: Shape 660">
                <a:extLst>
                  <a:ext uri="{FF2B5EF4-FFF2-40B4-BE49-F238E27FC236}">
                    <a16:creationId xmlns="" xmlns:a16="http://schemas.microsoft.com/office/drawing/2014/main" id="{2AD460E1-DB75-4B71-1E68-E9DE1F0F7FA7}"/>
                  </a:ext>
                </a:extLst>
              </p:cNvPr>
              <p:cNvSpPr/>
              <p:nvPr/>
            </p:nvSpPr>
            <p:spPr>
              <a:xfrm>
                <a:off x="1423593" y="3221224"/>
                <a:ext cx="660463" cy="679079"/>
              </a:xfrm>
              <a:custGeom>
                <a:avLst/>
                <a:gdLst>
                  <a:gd name="connsiteX0" fmla="*/ 660463 w 660463"/>
                  <a:gd name="connsiteY0" fmla="*/ 450728 h 679079"/>
                  <a:gd name="connsiteX1" fmla="*/ 339550 w 660463"/>
                  <a:gd name="connsiteY1" fmla="*/ 679079 h 679079"/>
                  <a:gd name="connsiteX2" fmla="*/ 188060 w 660463"/>
                  <a:gd name="connsiteY2" fmla="*/ 643504 h 679079"/>
                  <a:gd name="connsiteX3" fmla="*/ 20784 w 660463"/>
                  <a:gd name="connsiteY3" fmla="*/ 222322 h 679079"/>
                  <a:gd name="connsiteX4" fmla="*/ 1410 w 660463"/>
                  <a:gd name="connsiteY4" fmla="*/ 148482 h 679079"/>
                  <a:gd name="connsiteX5" fmla="*/ 38718 w 660463"/>
                  <a:gd name="connsiteY5" fmla="*/ 88764 h 679079"/>
                  <a:gd name="connsiteX6" fmla="*/ 136616 w 660463"/>
                  <a:gd name="connsiteY6" fmla="*/ 67283 h 679079"/>
                  <a:gd name="connsiteX7" fmla="*/ 409966 w 660463"/>
                  <a:gd name="connsiteY7" fmla="*/ 7317 h 679079"/>
                  <a:gd name="connsiteX8" fmla="*/ 421911 w 660463"/>
                  <a:gd name="connsiteY8" fmla="*/ 4698 h 679079"/>
                  <a:gd name="connsiteX9" fmla="*/ 438099 w 660463"/>
                  <a:gd name="connsiteY9" fmla="*/ 1151 h 679079"/>
                  <a:gd name="connsiteX10" fmla="*/ 479606 w 660463"/>
                  <a:gd name="connsiteY10" fmla="*/ 11004 h 679079"/>
                  <a:gd name="connsiteX11" fmla="*/ 496458 w 660463"/>
                  <a:gd name="connsiteY11" fmla="*/ 37474 h 679079"/>
                  <a:gd name="connsiteX12" fmla="*/ 496721 w 660463"/>
                  <a:gd name="connsiteY12" fmla="*/ 38486 h 679079"/>
                  <a:gd name="connsiteX13" fmla="*/ 515847 w 660463"/>
                  <a:gd name="connsiteY13" fmla="*/ 108445 h 679079"/>
                  <a:gd name="connsiteX14" fmla="*/ 543038 w 660463"/>
                  <a:gd name="connsiteY14" fmla="*/ 191916 h 679079"/>
                  <a:gd name="connsiteX15" fmla="*/ 660463 w 660463"/>
                  <a:gd name="connsiteY15" fmla="*/ 450728 h 67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0463" h="679079">
                    <a:moveTo>
                      <a:pt x="660463" y="450728"/>
                    </a:moveTo>
                    <a:cubicBezTo>
                      <a:pt x="614424" y="583647"/>
                      <a:pt x="488129" y="679079"/>
                      <a:pt x="339550" y="679079"/>
                    </a:cubicBezTo>
                    <a:cubicBezTo>
                      <a:pt x="285112" y="679079"/>
                      <a:pt x="233669" y="666273"/>
                      <a:pt x="188060" y="643504"/>
                    </a:cubicBezTo>
                    <a:cubicBezTo>
                      <a:pt x="117906" y="509448"/>
                      <a:pt x="61819" y="368296"/>
                      <a:pt x="20784" y="222322"/>
                    </a:cubicBezTo>
                    <a:cubicBezTo>
                      <a:pt x="13896" y="197847"/>
                      <a:pt x="7438" y="173221"/>
                      <a:pt x="1410" y="148482"/>
                    </a:cubicBezTo>
                    <a:cubicBezTo>
                      <a:pt x="-5132" y="121652"/>
                      <a:pt x="11735" y="94682"/>
                      <a:pt x="38718" y="88764"/>
                    </a:cubicBezTo>
                    <a:cubicBezTo>
                      <a:pt x="71355" y="81614"/>
                      <a:pt x="103979" y="74449"/>
                      <a:pt x="136616" y="67283"/>
                    </a:cubicBezTo>
                    <a:cubicBezTo>
                      <a:pt x="227737" y="47300"/>
                      <a:pt x="318845" y="27302"/>
                      <a:pt x="409966" y="7317"/>
                    </a:cubicBezTo>
                    <a:cubicBezTo>
                      <a:pt x="413943" y="6445"/>
                      <a:pt x="417934" y="5571"/>
                      <a:pt x="421911" y="4698"/>
                    </a:cubicBezTo>
                    <a:cubicBezTo>
                      <a:pt x="427302" y="3520"/>
                      <a:pt x="432693" y="2328"/>
                      <a:pt x="438099" y="1151"/>
                    </a:cubicBezTo>
                    <a:cubicBezTo>
                      <a:pt x="453289" y="-2174"/>
                      <a:pt x="468366" y="1886"/>
                      <a:pt x="479606" y="11004"/>
                    </a:cubicBezTo>
                    <a:cubicBezTo>
                      <a:pt x="487672" y="17518"/>
                      <a:pt x="493757" y="26638"/>
                      <a:pt x="496458" y="37474"/>
                    </a:cubicBezTo>
                    <a:cubicBezTo>
                      <a:pt x="496541" y="37807"/>
                      <a:pt x="496624" y="38153"/>
                      <a:pt x="496721" y="38486"/>
                    </a:cubicBezTo>
                    <a:cubicBezTo>
                      <a:pt x="502597" y="61963"/>
                      <a:pt x="508973" y="85287"/>
                      <a:pt x="515847" y="108445"/>
                    </a:cubicBezTo>
                    <a:cubicBezTo>
                      <a:pt x="524189" y="136522"/>
                      <a:pt x="533253" y="164351"/>
                      <a:pt x="543038" y="191916"/>
                    </a:cubicBezTo>
                    <a:cubicBezTo>
                      <a:pt x="574760" y="281347"/>
                      <a:pt x="614050" y="367922"/>
                      <a:pt x="660463" y="450728"/>
                    </a:cubicBezTo>
                    <a:close/>
                  </a:path>
                </a:pathLst>
              </a:custGeom>
              <a:solidFill>
                <a:srgbClr val="F2F2F2"/>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grpSp>
            <p:nvGrpSpPr>
              <p:cNvPr id="662" name="Graphic 11">
                <a:extLst>
                  <a:ext uri="{FF2B5EF4-FFF2-40B4-BE49-F238E27FC236}">
                    <a16:creationId xmlns="" xmlns:a16="http://schemas.microsoft.com/office/drawing/2014/main" id="{ED6DA9C3-515D-7B7F-9830-E59B5B9C6D47}"/>
                  </a:ext>
                </a:extLst>
              </p:cNvPr>
              <p:cNvGrpSpPr/>
              <p:nvPr/>
            </p:nvGrpSpPr>
            <p:grpSpPr>
              <a:xfrm>
                <a:off x="1509523" y="3221224"/>
                <a:ext cx="574534" cy="679079"/>
                <a:chOff x="1509523" y="3221224"/>
                <a:chExt cx="574534" cy="679079"/>
              </a:xfrm>
              <a:solidFill>
                <a:srgbClr val="D5D4E2"/>
              </a:solidFill>
            </p:grpSpPr>
            <p:sp>
              <p:nvSpPr>
                <p:cNvPr id="673" name="Freeform: Shape 672">
                  <a:extLst>
                    <a:ext uri="{FF2B5EF4-FFF2-40B4-BE49-F238E27FC236}">
                      <a16:creationId xmlns="" xmlns:a16="http://schemas.microsoft.com/office/drawing/2014/main" id="{E148A6E0-343B-6134-4A32-E14A9272161B}"/>
                    </a:ext>
                  </a:extLst>
                </p:cNvPr>
                <p:cNvSpPr/>
                <p:nvPr/>
              </p:nvSpPr>
              <p:spPr>
                <a:xfrm>
                  <a:off x="1777002" y="3221224"/>
                  <a:ext cx="162438" cy="478278"/>
                </a:xfrm>
                <a:custGeom>
                  <a:avLst/>
                  <a:gdLst>
                    <a:gd name="connsiteX0" fmla="*/ 162438 w 162438"/>
                    <a:gd name="connsiteY0" fmla="*/ 108445 h 478278"/>
                    <a:gd name="connsiteX1" fmla="*/ 28799 w 162438"/>
                    <a:gd name="connsiteY1" fmla="*/ 478279 h 478278"/>
                    <a:gd name="connsiteX2" fmla="*/ 0 w 162438"/>
                    <a:gd name="connsiteY2" fmla="*/ 326054 h 478278"/>
                    <a:gd name="connsiteX3" fmla="*/ 68504 w 162438"/>
                    <a:gd name="connsiteY3" fmla="*/ 4698 h 478278"/>
                    <a:gd name="connsiteX4" fmla="*/ 84691 w 162438"/>
                    <a:gd name="connsiteY4" fmla="*/ 1151 h 478278"/>
                    <a:gd name="connsiteX5" fmla="*/ 126199 w 162438"/>
                    <a:gd name="connsiteY5" fmla="*/ 11004 h 478278"/>
                    <a:gd name="connsiteX6" fmla="*/ 143050 w 162438"/>
                    <a:gd name="connsiteY6" fmla="*/ 37474 h 478278"/>
                    <a:gd name="connsiteX7" fmla="*/ 143314 w 162438"/>
                    <a:gd name="connsiteY7" fmla="*/ 38486 h 478278"/>
                    <a:gd name="connsiteX8" fmla="*/ 162438 w 162438"/>
                    <a:gd name="connsiteY8" fmla="*/ 108445 h 47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38" h="478278">
                      <a:moveTo>
                        <a:pt x="162438" y="108445"/>
                      </a:moveTo>
                      <a:lnTo>
                        <a:pt x="28799" y="478279"/>
                      </a:lnTo>
                      <a:lnTo>
                        <a:pt x="0" y="326054"/>
                      </a:lnTo>
                      <a:lnTo>
                        <a:pt x="68504" y="4698"/>
                      </a:lnTo>
                      <a:cubicBezTo>
                        <a:pt x="73895" y="3520"/>
                        <a:pt x="79286" y="2328"/>
                        <a:pt x="84691" y="1151"/>
                      </a:cubicBezTo>
                      <a:cubicBezTo>
                        <a:pt x="99881" y="-2174"/>
                        <a:pt x="114958" y="1886"/>
                        <a:pt x="126199" y="11004"/>
                      </a:cubicBezTo>
                      <a:cubicBezTo>
                        <a:pt x="134265" y="17518"/>
                        <a:pt x="140349" y="26638"/>
                        <a:pt x="143050" y="37474"/>
                      </a:cubicBezTo>
                      <a:cubicBezTo>
                        <a:pt x="143133" y="37807"/>
                        <a:pt x="143216" y="38153"/>
                        <a:pt x="143314" y="38486"/>
                      </a:cubicBezTo>
                      <a:cubicBezTo>
                        <a:pt x="149190" y="61962"/>
                        <a:pt x="155564" y="85287"/>
                        <a:pt x="162438" y="108445"/>
                      </a:cubicBezTo>
                      <a:close/>
                    </a:path>
                  </a:pathLst>
                </a:custGeom>
                <a:solidFill>
                  <a:srgbClr val="D5D4E2"/>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674" name="Freeform: Shape 673">
                  <a:extLst>
                    <a:ext uri="{FF2B5EF4-FFF2-40B4-BE49-F238E27FC236}">
                      <a16:creationId xmlns="" xmlns:a16="http://schemas.microsoft.com/office/drawing/2014/main" id="{7C0DE446-5223-BC0B-D2E0-AB74C4D05ABF}"/>
                    </a:ext>
                  </a:extLst>
                </p:cNvPr>
                <p:cNvSpPr/>
                <p:nvPr/>
              </p:nvSpPr>
              <p:spPr>
                <a:xfrm>
                  <a:off x="1569121" y="3646065"/>
                  <a:ext cx="514935" cy="254238"/>
                </a:xfrm>
                <a:custGeom>
                  <a:avLst/>
                  <a:gdLst>
                    <a:gd name="connsiteX0" fmla="*/ 514936 w 514935"/>
                    <a:gd name="connsiteY0" fmla="*/ 25887 h 254238"/>
                    <a:gd name="connsiteX1" fmla="*/ 194022 w 514935"/>
                    <a:gd name="connsiteY1" fmla="*/ 254239 h 254238"/>
                    <a:gd name="connsiteX2" fmla="*/ 42532 w 514935"/>
                    <a:gd name="connsiteY2" fmla="*/ 218663 h 254238"/>
                    <a:gd name="connsiteX3" fmla="*/ 0 w 514935"/>
                    <a:gd name="connsiteY3" fmla="*/ 132836 h 254238"/>
                    <a:gd name="connsiteX4" fmla="*/ 42532 w 514935"/>
                    <a:gd name="connsiteY4" fmla="*/ 158129 h 254238"/>
                    <a:gd name="connsiteX5" fmla="*/ 194022 w 514935"/>
                    <a:gd name="connsiteY5" fmla="*/ 193704 h 254238"/>
                    <a:gd name="connsiteX6" fmla="*/ 500731 w 514935"/>
                    <a:gd name="connsiteY6" fmla="*/ 0 h 254238"/>
                    <a:gd name="connsiteX7" fmla="*/ 514936 w 514935"/>
                    <a:gd name="connsiteY7" fmla="*/ 25887 h 2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935" h="254238">
                      <a:moveTo>
                        <a:pt x="514936" y="25887"/>
                      </a:moveTo>
                      <a:cubicBezTo>
                        <a:pt x="468896" y="158807"/>
                        <a:pt x="342602" y="254239"/>
                        <a:pt x="194022" y="254239"/>
                      </a:cubicBezTo>
                      <a:cubicBezTo>
                        <a:pt x="139585" y="254239"/>
                        <a:pt x="88141" y="241432"/>
                        <a:pt x="42532" y="218663"/>
                      </a:cubicBezTo>
                      <a:cubicBezTo>
                        <a:pt x="27717" y="190364"/>
                        <a:pt x="13540" y="161746"/>
                        <a:pt x="0" y="132836"/>
                      </a:cubicBezTo>
                      <a:cubicBezTo>
                        <a:pt x="13498" y="142261"/>
                        <a:pt x="27703" y="150727"/>
                        <a:pt x="42532" y="158129"/>
                      </a:cubicBezTo>
                      <a:cubicBezTo>
                        <a:pt x="88141" y="180900"/>
                        <a:pt x="139585" y="193704"/>
                        <a:pt x="194022" y="193704"/>
                      </a:cubicBezTo>
                      <a:cubicBezTo>
                        <a:pt x="329340" y="193704"/>
                        <a:pt x="446182" y="114543"/>
                        <a:pt x="500731" y="0"/>
                      </a:cubicBezTo>
                      <a:cubicBezTo>
                        <a:pt x="505387" y="8675"/>
                        <a:pt x="510127" y="17295"/>
                        <a:pt x="514936" y="25887"/>
                      </a:cubicBezTo>
                      <a:close/>
                    </a:path>
                  </a:pathLst>
                </a:custGeom>
                <a:solidFill>
                  <a:srgbClr val="D5D4E2"/>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675" name="Freeform: Shape 674">
                  <a:extLst>
                    <a:ext uri="{FF2B5EF4-FFF2-40B4-BE49-F238E27FC236}">
                      <a16:creationId xmlns="" xmlns:a16="http://schemas.microsoft.com/office/drawing/2014/main" id="{7F3E11C7-9517-A23D-3847-43E836BC8183}"/>
                    </a:ext>
                  </a:extLst>
                </p:cNvPr>
                <p:cNvSpPr/>
                <p:nvPr/>
              </p:nvSpPr>
              <p:spPr>
                <a:xfrm>
                  <a:off x="1509523" y="3321376"/>
                  <a:ext cx="399142" cy="149684"/>
                </a:xfrm>
                <a:custGeom>
                  <a:avLst/>
                  <a:gdLst>
                    <a:gd name="connsiteX0" fmla="*/ 20786 w 399142"/>
                    <a:gd name="connsiteY0" fmla="*/ 149685 h 149684"/>
                    <a:gd name="connsiteX1" fmla="*/ 895 w 399142"/>
                    <a:gd name="connsiteY1" fmla="*/ 134907 h 149684"/>
                    <a:gd name="connsiteX2" fmla="*/ 14778 w 399142"/>
                    <a:gd name="connsiteY2" fmla="*/ 108992 h 149684"/>
                    <a:gd name="connsiteX3" fmla="*/ 372334 w 399142"/>
                    <a:gd name="connsiteY3" fmla="*/ 895 h 149684"/>
                    <a:gd name="connsiteX4" fmla="*/ 398248 w 399142"/>
                    <a:gd name="connsiteY4" fmla="*/ 14778 h 149684"/>
                    <a:gd name="connsiteX5" fmla="*/ 384365 w 399142"/>
                    <a:gd name="connsiteY5" fmla="*/ 40692 h 149684"/>
                    <a:gd name="connsiteX6" fmla="*/ 26809 w 399142"/>
                    <a:gd name="connsiteY6" fmla="*/ 148790 h 149684"/>
                    <a:gd name="connsiteX7" fmla="*/ 20786 w 399142"/>
                    <a:gd name="connsiteY7" fmla="*/ 149685 h 14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142" h="149684">
                      <a:moveTo>
                        <a:pt x="20786" y="149685"/>
                      </a:moveTo>
                      <a:cubicBezTo>
                        <a:pt x="11861" y="149685"/>
                        <a:pt x="3611" y="143892"/>
                        <a:pt x="895" y="134907"/>
                      </a:cubicBezTo>
                      <a:cubicBezTo>
                        <a:pt x="-2427" y="123916"/>
                        <a:pt x="3787" y="112314"/>
                        <a:pt x="14778" y="108992"/>
                      </a:cubicBezTo>
                      <a:lnTo>
                        <a:pt x="372334" y="895"/>
                      </a:lnTo>
                      <a:cubicBezTo>
                        <a:pt x="383328" y="-2427"/>
                        <a:pt x="394926" y="3788"/>
                        <a:pt x="398248" y="14778"/>
                      </a:cubicBezTo>
                      <a:cubicBezTo>
                        <a:pt x="401569" y="25768"/>
                        <a:pt x="395355" y="37370"/>
                        <a:pt x="384365" y="40692"/>
                      </a:cubicBezTo>
                      <a:lnTo>
                        <a:pt x="26809" y="148790"/>
                      </a:lnTo>
                      <a:cubicBezTo>
                        <a:pt x="24803" y="149395"/>
                        <a:pt x="22778" y="149685"/>
                        <a:pt x="20786" y="149685"/>
                      </a:cubicBezTo>
                      <a:close/>
                    </a:path>
                  </a:pathLst>
                </a:custGeom>
                <a:solidFill>
                  <a:srgbClr val="D5D4E2"/>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676" name="Freeform: Shape 675">
                  <a:extLst>
                    <a:ext uri="{FF2B5EF4-FFF2-40B4-BE49-F238E27FC236}">
                      <a16:creationId xmlns="" xmlns:a16="http://schemas.microsoft.com/office/drawing/2014/main" id="{C8ED75C8-4828-4E3A-88FD-B2C388399D5A}"/>
                    </a:ext>
                  </a:extLst>
                </p:cNvPr>
                <p:cNvSpPr/>
                <p:nvPr/>
              </p:nvSpPr>
              <p:spPr>
                <a:xfrm>
                  <a:off x="1562187" y="3429473"/>
                  <a:ext cx="371425" cy="166316"/>
                </a:xfrm>
                <a:custGeom>
                  <a:avLst/>
                  <a:gdLst>
                    <a:gd name="connsiteX0" fmla="*/ 20797 w 371425"/>
                    <a:gd name="connsiteY0" fmla="*/ 166317 h 166316"/>
                    <a:gd name="connsiteX1" fmla="*/ 1349 w 371425"/>
                    <a:gd name="connsiteY1" fmla="*/ 152876 h 166316"/>
                    <a:gd name="connsiteX2" fmla="*/ 13441 w 371425"/>
                    <a:gd name="connsiteY2" fmla="*/ 126079 h 166316"/>
                    <a:gd name="connsiteX3" fmla="*/ 343279 w 371425"/>
                    <a:gd name="connsiteY3" fmla="*/ 1350 h 166316"/>
                    <a:gd name="connsiteX4" fmla="*/ 370076 w 371425"/>
                    <a:gd name="connsiteY4" fmla="*/ 13441 h 166316"/>
                    <a:gd name="connsiteX5" fmla="*/ 357985 w 371425"/>
                    <a:gd name="connsiteY5" fmla="*/ 40238 h 166316"/>
                    <a:gd name="connsiteX6" fmla="*/ 28147 w 371425"/>
                    <a:gd name="connsiteY6" fmla="*/ 164968 h 166316"/>
                    <a:gd name="connsiteX7" fmla="*/ 20797 w 371425"/>
                    <a:gd name="connsiteY7" fmla="*/ 166317 h 16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425" h="166316">
                      <a:moveTo>
                        <a:pt x="20797" y="166317"/>
                      </a:moveTo>
                      <a:cubicBezTo>
                        <a:pt x="12401" y="166317"/>
                        <a:pt x="4494" y="161195"/>
                        <a:pt x="1349" y="152876"/>
                      </a:cubicBezTo>
                      <a:cubicBezTo>
                        <a:pt x="-2711" y="142137"/>
                        <a:pt x="2701" y="130139"/>
                        <a:pt x="13441" y="126079"/>
                      </a:cubicBezTo>
                      <a:lnTo>
                        <a:pt x="343279" y="1350"/>
                      </a:lnTo>
                      <a:cubicBezTo>
                        <a:pt x="354015" y="-2712"/>
                        <a:pt x="366016" y="2702"/>
                        <a:pt x="370076" y="13441"/>
                      </a:cubicBezTo>
                      <a:cubicBezTo>
                        <a:pt x="374136" y="24180"/>
                        <a:pt x="368724" y="36178"/>
                        <a:pt x="357985" y="40238"/>
                      </a:cubicBezTo>
                      <a:lnTo>
                        <a:pt x="28147" y="164968"/>
                      </a:lnTo>
                      <a:cubicBezTo>
                        <a:pt x="25724" y="165883"/>
                        <a:pt x="23239" y="166317"/>
                        <a:pt x="20797" y="166317"/>
                      </a:cubicBezTo>
                      <a:close/>
                    </a:path>
                  </a:pathLst>
                </a:custGeom>
                <a:solidFill>
                  <a:srgbClr val="D5D4E2"/>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677" name="Freeform: Shape 676">
                  <a:extLst>
                    <a:ext uri="{FF2B5EF4-FFF2-40B4-BE49-F238E27FC236}">
                      <a16:creationId xmlns="" xmlns:a16="http://schemas.microsoft.com/office/drawing/2014/main" id="{7631AF7B-63CD-00BD-BFB7-A355D34CB23B}"/>
                    </a:ext>
                  </a:extLst>
                </p:cNvPr>
                <p:cNvSpPr/>
                <p:nvPr/>
              </p:nvSpPr>
              <p:spPr>
                <a:xfrm>
                  <a:off x="1623857" y="3593006"/>
                  <a:ext cx="246004" cy="137212"/>
                </a:xfrm>
                <a:custGeom>
                  <a:avLst/>
                  <a:gdLst>
                    <a:gd name="connsiteX0" fmla="*/ 20807 w 246004"/>
                    <a:gd name="connsiteY0" fmla="*/ 137213 h 137212"/>
                    <a:gd name="connsiteX1" fmla="*/ 1963 w 246004"/>
                    <a:gd name="connsiteY1" fmla="*/ 125228 h 137212"/>
                    <a:gd name="connsiteX2" fmla="*/ 11985 w 246004"/>
                    <a:gd name="connsiteY2" fmla="*/ 97589 h 137212"/>
                    <a:gd name="connsiteX3" fmla="*/ 216402 w 246004"/>
                    <a:gd name="connsiteY3" fmla="*/ 1963 h 137212"/>
                    <a:gd name="connsiteX4" fmla="*/ 244041 w 246004"/>
                    <a:gd name="connsiteY4" fmla="*/ 11985 h 137212"/>
                    <a:gd name="connsiteX5" fmla="*/ 234019 w 246004"/>
                    <a:gd name="connsiteY5" fmla="*/ 39624 h 137212"/>
                    <a:gd name="connsiteX6" fmla="*/ 29602 w 246004"/>
                    <a:gd name="connsiteY6" fmla="*/ 135250 h 137212"/>
                    <a:gd name="connsiteX7" fmla="*/ 20807 w 246004"/>
                    <a:gd name="connsiteY7" fmla="*/ 137213 h 13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004" h="137212">
                      <a:moveTo>
                        <a:pt x="20807" y="137213"/>
                      </a:moveTo>
                      <a:cubicBezTo>
                        <a:pt x="12987" y="137213"/>
                        <a:pt x="5496" y="132779"/>
                        <a:pt x="1963" y="125228"/>
                      </a:cubicBezTo>
                      <a:cubicBezTo>
                        <a:pt x="-2901" y="114828"/>
                        <a:pt x="1585" y="102454"/>
                        <a:pt x="11985" y="97589"/>
                      </a:cubicBezTo>
                      <a:lnTo>
                        <a:pt x="216402" y="1963"/>
                      </a:lnTo>
                      <a:cubicBezTo>
                        <a:pt x="226801" y="-2901"/>
                        <a:pt x="239175" y="1585"/>
                        <a:pt x="244041" y="11985"/>
                      </a:cubicBezTo>
                      <a:cubicBezTo>
                        <a:pt x="248906" y="22385"/>
                        <a:pt x="244419" y="34760"/>
                        <a:pt x="234019" y="39624"/>
                      </a:cubicBezTo>
                      <a:lnTo>
                        <a:pt x="29602" y="135250"/>
                      </a:lnTo>
                      <a:cubicBezTo>
                        <a:pt x="26754" y="136582"/>
                        <a:pt x="23757" y="137213"/>
                        <a:pt x="20807" y="137213"/>
                      </a:cubicBezTo>
                      <a:close/>
                    </a:path>
                  </a:pathLst>
                </a:custGeom>
                <a:solidFill>
                  <a:srgbClr val="D5D4E2"/>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678" name="Freeform: Shape 677">
                  <a:extLst>
                    <a:ext uri="{FF2B5EF4-FFF2-40B4-BE49-F238E27FC236}">
                      <a16:creationId xmlns="" xmlns:a16="http://schemas.microsoft.com/office/drawing/2014/main" id="{C17026C4-883F-E38D-9B26-E8EAB06B6B8E}"/>
                    </a:ext>
                  </a:extLst>
                </p:cNvPr>
                <p:cNvSpPr/>
                <p:nvPr/>
              </p:nvSpPr>
              <p:spPr>
                <a:xfrm>
                  <a:off x="1800464" y="3512691"/>
                  <a:ext cx="161773" cy="186814"/>
                </a:xfrm>
                <a:custGeom>
                  <a:avLst/>
                  <a:gdLst>
                    <a:gd name="connsiteX0" fmla="*/ 161774 w 161773"/>
                    <a:gd name="connsiteY0" fmla="*/ 84555 h 186814"/>
                    <a:gd name="connsiteX1" fmla="*/ 85465 w 161773"/>
                    <a:gd name="connsiteY1" fmla="*/ 134440 h 186814"/>
                    <a:gd name="connsiteX2" fmla="*/ 5342 w 161773"/>
                    <a:gd name="connsiteY2" fmla="*/ 186814 h 186814"/>
                    <a:gd name="connsiteX3" fmla="*/ 2603 w 161773"/>
                    <a:gd name="connsiteY3" fmla="*/ 91130 h 186814"/>
                    <a:gd name="connsiteX4" fmla="*/ 0 w 161773"/>
                    <a:gd name="connsiteY4" fmla="*/ 0 h 186814"/>
                    <a:gd name="connsiteX5" fmla="*/ 37189 w 161773"/>
                    <a:gd name="connsiteY5" fmla="*/ 1629 h 186814"/>
                    <a:gd name="connsiteX6" fmla="*/ 137160 w 161773"/>
                    <a:gd name="connsiteY6" fmla="*/ 6036 h 18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773" h="186814">
                      <a:moveTo>
                        <a:pt x="161774" y="84555"/>
                      </a:moveTo>
                      <a:lnTo>
                        <a:pt x="85465" y="134440"/>
                      </a:lnTo>
                      <a:lnTo>
                        <a:pt x="5342" y="186814"/>
                      </a:lnTo>
                      <a:lnTo>
                        <a:pt x="2603" y="91130"/>
                      </a:lnTo>
                      <a:lnTo>
                        <a:pt x="0" y="0"/>
                      </a:lnTo>
                      <a:lnTo>
                        <a:pt x="37189" y="1629"/>
                      </a:lnTo>
                      <a:lnTo>
                        <a:pt x="137160" y="6036"/>
                      </a:lnTo>
                      <a:close/>
                    </a:path>
                  </a:pathLst>
                </a:custGeom>
                <a:solidFill>
                  <a:srgbClr val="D5D4E2"/>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grpSp>
          <p:sp>
            <p:nvSpPr>
              <p:cNvPr id="663" name="Freeform: Shape 662">
                <a:extLst>
                  <a:ext uri="{FF2B5EF4-FFF2-40B4-BE49-F238E27FC236}">
                    <a16:creationId xmlns="" xmlns:a16="http://schemas.microsoft.com/office/drawing/2014/main" id="{BD953260-5E02-218B-4730-F876DDBC9120}"/>
                  </a:ext>
                </a:extLst>
              </p:cNvPr>
              <p:cNvSpPr/>
              <p:nvPr/>
            </p:nvSpPr>
            <p:spPr>
              <a:xfrm>
                <a:off x="1800464" y="3512691"/>
                <a:ext cx="52863" cy="186814"/>
              </a:xfrm>
              <a:custGeom>
                <a:avLst/>
                <a:gdLst>
                  <a:gd name="connsiteX0" fmla="*/ 5342 w 52863"/>
                  <a:gd name="connsiteY0" fmla="*/ 186814 h 186814"/>
                  <a:gd name="connsiteX1" fmla="*/ 2603 w 52863"/>
                  <a:gd name="connsiteY1" fmla="*/ 91130 h 186814"/>
                  <a:gd name="connsiteX2" fmla="*/ 0 w 52863"/>
                  <a:gd name="connsiteY2" fmla="*/ 0 h 186814"/>
                  <a:gd name="connsiteX3" fmla="*/ 37189 w 52863"/>
                  <a:gd name="connsiteY3" fmla="*/ 1629 h 186814"/>
                  <a:gd name="connsiteX4" fmla="*/ 52864 w 52863"/>
                  <a:gd name="connsiteY4" fmla="*/ 37618 h 18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63" h="186814">
                    <a:moveTo>
                      <a:pt x="5342" y="186814"/>
                    </a:moveTo>
                    <a:lnTo>
                      <a:pt x="2603" y="91130"/>
                    </a:lnTo>
                    <a:lnTo>
                      <a:pt x="0" y="0"/>
                    </a:lnTo>
                    <a:lnTo>
                      <a:pt x="37189" y="1629"/>
                    </a:lnTo>
                    <a:lnTo>
                      <a:pt x="52864" y="37618"/>
                    </a:lnTo>
                    <a:close/>
                  </a:path>
                </a:pathLst>
              </a:custGeom>
              <a:solidFill>
                <a:srgbClr val="CBCBD3"/>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664" name="Freeform: Shape 663">
                <a:extLst>
                  <a:ext uri="{FF2B5EF4-FFF2-40B4-BE49-F238E27FC236}">
                    <a16:creationId xmlns="" xmlns:a16="http://schemas.microsoft.com/office/drawing/2014/main" id="{C88B2989-60BE-F0C7-3E0B-820CE2C29F83}"/>
                  </a:ext>
                </a:extLst>
              </p:cNvPr>
              <p:cNvSpPr/>
              <p:nvPr/>
            </p:nvSpPr>
            <p:spPr>
              <a:xfrm>
                <a:off x="1909742" y="3224425"/>
                <a:ext cx="197913" cy="163748"/>
              </a:xfrm>
              <a:custGeom>
                <a:avLst/>
                <a:gdLst>
                  <a:gd name="connsiteX0" fmla="*/ 194324 w 197913"/>
                  <a:gd name="connsiteY0" fmla="*/ 101472 h 163748"/>
                  <a:gd name="connsiteX1" fmla="*/ 161774 w 197913"/>
                  <a:gd name="connsiteY1" fmla="*/ 163748 h 163748"/>
                  <a:gd name="connsiteX2" fmla="*/ 0 w 197913"/>
                  <a:gd name="connsiteY2" fmla="*/ 79192 h 163748"/>
                  <a:gd name="connsiteX3" fmla="*/ 32550 w 197913"/>
                  <a:gd name="connsiteY3" fmla="*/ 16915 h 163748"/>
                  <a:gd name="connsiteX4" fmla="*/ 75058 w 197913"/>
                  <a:gd name="connsiteY4" fmla="*/ 3590 h 163748"/>
                  <a:gd name="connsiteX5" fmla="*/ 180997 w 197913"/>
                  <a:gd name="connsiteY5" fmla="*/ 58963 h 163748"/>
                  <a:gd name="connsiteX6" fmla="*/ 194324 w 197913"/>
                  <a:gd name="connsiteY6" fmla="*/ 101472 h 1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913" h="163748">
                    <a:moveTo>
                      <a:pt x="194324" y="101472"/>
                    </a:moveTo>
                    <a:lnTo>
                      <a:pt x="161774" y="163748"/>
                    </a:lnTo>
                    <a:lnTo>
                      <a:pt x="0" y="79192"/>
                    </a:lnTo>
                    <a:lnTo>
                      <a:pt x="32550" y="16915"/>
                    </a:lnTo>
                    <a:cubicBezTo>
                      <a:pt x="40609" y="1496"/>
                      <a:pt x="59640" y="-4468"/>
                      <a:pt x="75058" y="3590"/>
                    </a:cubicBezTo>
                    <a:lnTo>
                      <a:pt x="180997" y="58963"/>
                    </a:lnTo>
                    <a:cubicBezTo>
                      <a:pt x="196417" y="67023"/>
                      <a:pt x="202382" y="86054"/>
                      <a:pt x="194324" y="101472"/>
                    </a:cubicBezTo>
                    <a:close/>
                  </a:path>
                </a:pathLst>
              </a:custGeom>
              <a:solidFill>
                <a:srgbClr val="CF3067"/>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665" name="Freeform: Shape 664">
                <a:extLst>
                  <a:ext uri="{FF2B5EF4-FFF2-40B4-BE49-F238E27FC236}">
                    <a16:creationId xmlns="" xmlns:a16="http://schemas.microsoft.com/office/drawing/2014/main" id="{238BE7FD-59F3-DE6D-1613-C6D41343C413}"/>
                  </a:ext>
                </a:extLst>
              </p:cNvPr>
              <p:cNvSpPr/>
              <p:nvPr/>
            </p:nvSpPr>
            <p:spPr>
              <a:xfrm>
                <a:off x="1959134" y="3250242"/>
                <a:ext cx="148522" cy="137931"/>
              </a:xfrm>
              <a:custGeom>
                <a:avLst/>
                <a:gdLst>
                  <a:gd name="connsiteX0" fmla="*/ 144933 w 148522"/>
                  <a:gd name="connsiteY0" fmla="*/ 75655 h 137931"/>
                  <a:gd name="connsiteX1" fmla="*/ 112383 w 148522"/>
                  <a:gd name="connsiteY1" fmla="*/ 137931 h 137931"/>
                  <a:gd name="connsiteX2" fmla="*/ 0 w 148522"/>
                  <a:gd name="connsiteY2" fmla="*/ 79192 h 137931"/>
                  <a:gd name="connsiteX3" fmla="*/ 32550 w 148522"/>
                  <a:gd name="connsiteY3" fmla="*/ 16915 h 137931"/>
                  <a:gd name="connsiteX4" fmla="*/ 75058 w 148522"/>
                  <a:gd name="connsiteY4" fmla="*/ 3589 h 137931"/>
                  <a:gd name="connsiteX5" fmla="*/ 131608 w 148522"/>
                  <a:gd name="connsiteY5" fmla="*/ 33146 h 137931"/>
                  <a:gd name="connsiteX6" fmla="*/ 144933 w 148522"/>
                  <a:gd name="connsiteY6" fmla="*/ 75655 h 13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22" h="137931">
                    <a:moveTo>
                      <a:pt x="144933" y="75655"/>
                    </a:moveTo>
                    <a:lnTo>
                      <a:pt x="112383" y="137931"/>
                    </a:lnTo>
                    <a:lnTo>
                      <a:pt x="0" y="79192"/>
                    </a:lnTo>
                    <a:lnTo>
                      <a:pt x="32550" y="16915"/>
                    </a:lnTo>
                    <a:cubicBezTo>
                      <a:pt x="40609" y="1497"/>
                      <a:pt x="59640" y="-4468"/>
                      <a:pt x="75058" y="3589"/>
                    </a:cubicBezTo>
                    <a:lnTo>
                      <a:pt x="131608" y="33146"/>
                    </a:lnTo>
                    <a:cubicBezTo>
                      <a:pt x="147025" y="41206"/>
                      <a:pt x="152991" y="60237"/>
                      <a:pt x="144933" y="75655"/>
                    </a:cubicBezTo>
                    <a:close/>
                  </a:path>
                </a:pathLst>
              </a:custGeom>
              <a:solidFill>
                <a:srgbClr val="F14881"/>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666" name="Freeform: Shape 665">
                <a:extLst>
                  <a:ext uri="{FF2B5EF4-FFF2-40B4-BE49-F238E27FC236}">
                    <a16:creationId xmlns="" xmlns:a16="http://schemas.microsoft.com/office/drawing/2014/main" id="{32EC1B1C-98B9-EC16-5BDE-27B7697F2AB0}"/>
                  </a:ext>
                </a:extLst>
              </p:cNvPr>
              <p:cNvSpPr/>
              <p:nvPr/>
            </p:nvSpPr>
            <p:spPr>
              <a:xfrm>
                <a:off x="1800465" y="3305044"/>
                <a:ext cx="270303" cy="311504"/>
              </a:xfrm>
              <a:custGeom>
                <a:avLst/>
                <a:gdLst>
                  <a:gd name="connsiteX0" fmla="*/ 270303 w 270303"/>
                  <a:gd name="connsiteY0" fmla="*/ 84559 h 311504"/>
                  <a:gd name="connsiteX1" fmla="*/ 161773 w 270303"/>
                  <a:gd name="connsiteY1" fmla="*/ 292201 h 311504"/>
                  <a:gd name="connsiteX2" fmla="*/ 100190 w 270303"/>
                  <a:gd name="connsiteY2" fmla="*/ 311505 h 311504"/>
                  <a:gd name="connsiteX3" fmla="*/ 80886 w 270303"/>
                  <a:gd name="connsiteY3" fmla="*/ 249922 h 311504"/>
                  <a:gd name="connsiteX4" fmla="*/ 19303 w 270303"/>
                  <a:gd name="connsiteY4" fmla="*/ 269225 h 311504"/>
                  <a:gd name="connsiteX5" fmla="*/ 0 w 270303"/>
                  <a:gd name="connsiteY5" fmla="*/ 207642 h 311504"/>
                  <a:gd name="connsiteX6" fmla="*/ 108531 w 270303"/>
                  <a:gd name="connsiteY6" fmla="*/ 0 h 311504"/>
                  <a:gd name="connsiteX7" fmla="*/ 270303 w 270303"/>
                  <a:gd name="connsiteY7" fmla="*/ 84559 h 31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303" h="311504">
                    <a:moveTo>
                      <a:pt x="270303" y="84559"/>
                    </a:moveTo>
                    <a:lnTo>
                      <a:pt x="161773" y="292201"/>
                    </a:lnTo>
                    <a:cubicBezTo>
                      <a:pt x="139439" y="280528"/>
                      <a:pt x="111863" y="289171"/>
                      <a:pt x="100190" y="311505"/>
                    </a:cubicBezTo>
                    <a:cubicBezTo>
                      <a:pt x="111863" y="289171"/>
                      <a:pt x="103220" y="261595"/>
                      <a:pt x="80886" y="249922"/>
                    </a:cubicBezTo>
                    <a:cubicBezTo>
                      <a:pt x="58553" y="238249"/>
                      <a:pt x="30977" y="246892"/>
                      <a:pt x="19303" y="269225"/>
                    </a:cubicBezTo>
                    <a:cubicBezTo>
                      <a:pt x="30977" y="246892"/>
                      <a:pt x="22334" y="219315"/>
                      <a:pt x="0" y="207642"/>
                    </a:cubicBezTo>
                    <a:lnTo>
                      <a:pt x="108531" y="0"/>
                    </a:lnTo>
                    <a:lnTo>
                      <a:pt x="270303" y="84559"/>
                    </a:lnTo>
                    <a:close/>
                  </a:path>
                </a:pathLst>
              </a:custGeom>
              <a:solidFill>
                <a:srgbClr val="2176C4"/>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667" name="Freeform: Shape 666">
                <a:extLst>
                  <a:ext uri="{FF2B5EF4-FFF2-40B4-BE49-F238E27FC236}">
                    <a16:creationId xmlns="" xmlns:a16="http://schemas.microsoft.com/office/drawing/2014/main" id="{0D1452B0-6D26-9C42-7100-19DA3A3A2FC0}"/>
                  </a:ext>
                </a:extLst>
              </p:cNvPr>
              <p:cNvSpPr/>
              <p:nvPr/>
            </p:nvSpPr>
            <p:spPr>
              <a:xfrm>
                <a:off x="1881351" y="3347323"/>
                <a:ext cx="189417" cy="269225"/>
              </a:xfrm>
              <a:custGeom>
                <a:avLst/>
                <a:gdLst>
                  <a:gd name="connsiteX0" fmla="*/ 189417 w 189417"/>
                  <a:gd name="connsiteY0" fmla="*/ 42280 h 269225"/>
                  <a:gd name="connsiteX1" fmla="*/ 80886 w 189417"/>
                  <a:gd name="connsiteY1" fmla="*/ 249922 h 269225"/>
                  <a:gd name="connsiteX2" fmla="*/ 19303 w 189417"/>
                  <a:gd name="connsiteY2" fmla="*/ 269225 h 269225"/>
                  <a:gd name="connsiteX3" fmla="*/ 0 w 189417"/>
                  <a:gd name="connsiteY3" fmla="*/ 207642 h 269225"/>
                  <a:gd name="connsiteX4" fmla="*/ 108531 w 189417"/>
                  <a:gd name="connsiteY4" fmla="*/ 0 h 269225"/>
                  <a:gd name="connsiteX5" fmla="*/ 189417 w 189417"/>
                  <a:gd name="connsiteY5" fmla="*/ 42280 h 26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417" h="269225">
                    <a:moveTo>
                      <a:pt x="189417" y="42280"/>
                    </a:moveTo>
                    <a:lnTo>
                      <a:pt x="80886" y="249922"/>
                    </a:lnTo>
                    <a:cubicBezTo>
                      <a:pt x="58553" y="238249"/>
                      <a:pt x="30977" y="246892"/>
                      <a:pt x="19303" y="269225"/>
                    </a:cubicBezTo>
                    <a:cubicBezTo>
                      <a:pt x="30977" y="246892"/>
                      <a:pt x="22334" y="219315"/>
                      <a:pt x="0" y="207642"/>
                    </a:cubicBezTo>
                    <a:lnTo>
                      <a:pt x="108531" y="0"/>
                    </a:lnTo>
                    <a:lnTo>
                      <a:pt x="189417" y="42280"/>
                    </a:lnTo>
                    <a:close/>
                  </a:path>
                </a:pathLst>
              </a:custGeom>
              <a:solidFill>
                <a:srgbClr val="72BAED"/>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668" name="Freeform: Shape 667">
                <a:extLst>
                  <a:ext uri="{FF2B5EF4-FFF2-40B4-BE49-F238E27FC236}">
                    <a16:creationId xmlns="" xmlns:a16="http://schemas.microsoft.com/office/drawing/2014/main" id="{4322202D-350F-E2F5-5DD7-B435E3A6FEA8}"/>
                  </a:ext>
                </a:extLst>
              </p:cNvPr>
              <p:cNvSpPr/>
              <p:nvPr/>
            </p:nvSpPr>
            <p:spPr>
              <a:xfrm>
                <a:off x="1819767" y="3326185"/>
                <a:ext cx="210556" cy="290365"/>
              </a:xfrm>
              <a:custGeom>
                <a:avLst/>
                <a:gdLst>
                  <a:gd name="connsiteX0" fmla="*/ 210556 w 210556"/>
                  <a:gd name="connsiteY0" fmla="*/ 42280 h 290365"/>
                  <a:gd name="connsiteX1" fmla="*/ 80886 w 210556"/>
                  <a:gd name="connsiteY1" fmla="*/ 290366 h 290365"/>
                  <a:gd name="connsiteX2" fmla="*/ 61583 w 210556"/>
                  <a:gd name="connsiteY2" fmla="*/ 228783 h 290365"/>
                  <a:gd name="connsiteX3" fmla="*/ 0 w 210556"/>
                  <a:gd name="connsiteY3" fmla="*/ 248086 h 290365"/>
                  <a:gd name="connsiteX4" fmla="*/ 129670 w 210556"/>
                  <a:gd name="connsiteY4" fmla="*/ 0 h 290365"/>
                  <a:gd name="connsiteX5" fmla="*/ 210556 w 210556"/>
                  <a:gd name="connsiteY5" fmla="*/ 42280 h 29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56" h="290365">
                    <a:moveTo>
                      <a:pt x="210556" y="42280"/>
                    </a:moveTo>
                    <a:lnTo>
                      <a:pt x="80886" y="290366"/>
                    </a:lnTo>
                    <a:cubicBezTo>
                      <a:pt x="92559" y="268032"/>
                      <a:pt x="83917" y="240456"/>
                      <a:pt x="61583" y="228783"/>
                    </a:cubicBezTo>
                    <a:cubicBezTo>
                      <a:pt x="39249" y="217110"/>
                      <a:pt x="11673" y="225752"/>
                      <a:pt x="0" y="248086"/>
                    </a:cubicBezTo>
                    <a:lnTo>
                      <a:pt x="129670" y="0"/>
                    </a:lnTo>
                    <a:lnTo>
                      <a:pt x="210556" y="42280"/>
                    </a:lnTo>
                    <a:close/>
                  </a:path>
                </a:pathLst>
              </a:custGeom>
              <a:solidFill>
                <a:srgbClr val="55ACE5"/>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669" name="Freeform: Shape 668">
                <a:extLst>
                  <a:ext uri="{FF2B5EF4-FFF2-40B4-BE49-F238E27FC236}">
                    <a16:creationId xmlns="" xmlns:a16="http://schemas.microsoft.com/office/drawing/2014/main" id="{F09E46FD-632C-402C-2CCA-F73244FD8098}"/>
                  </a:ext>
                </a:extLst>
              </p:cNvPr>
              <p:cNvSpPr/>
              <p:nvPr/>
            </p:nvSpPr>
            <p:spPr>
              <a:xfrm>
                <a:off x="1896762" y="3289394"/>
                <a:ext cx="186237" cy="115863"/>
              </a:xfrm>
              <a:custGeom>
                <a:avLst/>
                <a:gdLst>
                  <a:gd name="connsiteX0" fmla="*/ 184027 w 186237"/>
                  <a:gd name="connsiteY0" fmla="*/ 105447 h 115863"/>
                  <a:gd name="connsiteX1" fmla="*/ 172649 w 186237"/>
                  <a:gd name="connsiteY1" fmla="*/ 114975 h 115863"/>
                  <a:gd name="connsiteX2" fmla="*/ 157868 w 186237"/>
                  <a:gd name="connsiteY2" fmla="*/ 113647 h 115863"/>
                  <a:gd name="connsiteX3" fmla="*/ 10411 w 186237"/>
                  <a:gd name="connsiteY3" fmla="*/ 36575 h 115863"/>
                  <a:gd name="connsiteX4" fmla="*/ 2210 w 186237"/>
                  <a:gd name="connsiteY4" fmla="*/ 10416 h 115863"/>
                  <a:gd name="connsiteX5" fmla="*/ 13588 w 186237"/>
                  <a:gd name="connsiteY5" fmla="*/ 889 h 115863"/>
                  <a:gd name="connsiteX6" fmla="*/ 28369 w 186237"/>
                  <a:gd name="connsiteY6" fmla="*/ 2217 h 115863"/>
                  <a:gd name="connsiteX7" fmla="*/ 175826 w 186237"/>
                  <a:gd name="connsiteY7" fmla="*/ 79290 h 115863"/>
                  <a:gd name="connsiteX8" fmla="*/ 184027 w 186237"/>
                  <a:gd name="connsiteY8" fmla="*/ 105447 h 11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237" h="115863">
                    <a:moveTo>
                      <a:pt x="184027" y="105447"/>
                    </a:moveTo>
                    <a:cubicBezTo>
                      <a:pt x="181541" y="110201"/>
                      <a:pt x="177378" y="113492"/>
                      <a:pt x="172649" y="114975"/>
                    </a:cubicBezTo>
                    <a:cubicBezTo>
                      <a:pt x="167919" y="116458"/>
                      <a:pt x="162620" y="116130"/>
                      <a:pt x="157868" y="113647"/>
                    </a:cubicBezTo>
                    <a:lnTo>
                      <a:pt x="10411" y="36575"/>
                    </a:lnTo>
                    <a:cubicBezTo>
                      <a:pt x="920" y="31614"/>
                      <a:pt x="-2750" y="19909"/>
                      <a:pt x="2210" y="10416"/>
                    </a:cubicBezTo>
                    <a:cubicBezTo>
                      <a:pt x="4695" y="5662"/>
                      <a:pt x="8859" y="2372"/>
                      <a:pt x="13588" y="889"/>
                    </a:cubicBezTo>
                    <a:cubicBezTo>
                      <a:pt x="18318" y="-594"/>
                      <a:pt x="23617" y="-267"/>
                      <a:pt x="28369" y="2217"/>
                    </a:cubicBezTo>
                    <a:lnTo>
                      <a:pt x="175826" y="79290"/>
                    </a:lnTo>
                    <a:cubicBezTo>
                      <a:pt x="185319" y="84249"/>
                      <a:pt x="188989" y="95956"/>
                      <a:pt x="184027" y="105447"/>
                    </a:cubicBezTo>
                    <a:close/>
                  </a:path>
                </a:pathLst>
              </a:custGeom>
              <a:solidFill>
                <a:srgbClr val="CBCBD3"/>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670" name="Freeform: Shape 669">
                <a:extLst>
                  <a:ext uri="{FF2B5EF4-FFF2-40B4-BE49-F238E27FC236}">
                    <a16:creationId xmlns="" xmlns:a16="http://schemas.microsoft.com/office/drawing/2014/main" id="{0F93EA00-3317-1C9F-37A2-AED18EB42165}"/>
                  </a:ext>
                </a:extLst>
              </p:cNvPr>
              <p:cNvSpPr/>
              <p:nvPr/>
            </p:nvSpPr>
            <p:spPr>
              <a:xfrm>
                <a:off x="1941143" y="3312589"/>
                <a:ext cx="141856" cy="92668"/>
              </a:xfrm>
              <a:custGeom>
                <a:avLst/>
                <a:gdLst>
                  <a:gd name="connsiteX0" fmla="*/ 139645 w 141856"/>
                  <a:gd name="connsiteY0" fmla="*/ 82252 h 92668"/>
                  <a:gd name="connsiteX1" fmla="*/ 128267 w 141856"/>
                  <a:gd name="connsiteY1" fmla="*/ 91779 h 92668"/>
                  <a:gd name="connsiteX2" fmla="*/ 113487 w 141856"/>
                  <a:gd name="connsiteY2" fmla="*/ 90451 h 92668"/>
                  <a:gd name="connsiteX3" fmla="*/ 10411 w 141856"/>
                  <a:gd name="connsiteY3" fmla="*/ 36575 h 92668"/>
                  <a:gd name="connsiteX4" fmla="*/ 2210 w 141856"/>
                  <a:gd name="connsiteY4" fmla="*/ 10416 h 92668"/>
                  <a:gd name="connsiteX5" fmla="*/ 13588 w 141856"/>
                  <a:gd name="connsiteY5" fmla="*/ 889 h 92668"/>
                  <a:gd name="connsiteX6" fmla="*/ 28369 w 141856"/>
                  <a:gd name="connsiteY6" fmla="*/ 2217 h 92668"/>
                  <a:gd name="connsiteX7" fmla="*/ 131445 w 141856"/>
                  <a:gd name="connsiteY7" fmla="*/ 56093 h 92668"/>
                  <a:gd name="connsiteX8" fmla="*/ 139645 w 141856"/>
                  <a:gd name="connsiteY8" fmla="*/ 82252 h 9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856" h="92668">
                    <a:moveTo>
                      <a:pt x="139645" y="82252"/>
                    </a:moveTo>
                    <a:cubicBezTo>
                      <a:pt x="137160" y="87006"/>
                      <a:pt x="132997" y="90296"/>
                      <a:pt x="128267" y="91779"/>
                    </a:cubicBezTo>
                    <a:cubicBezTo>
                      <a:pt x="123538" y="93262"/>
                      <a:pt x="118239" y="92935"/>
                      <a:pt x="113487" y="90451"/>
                    </a:cubicBezTo>
                    <a:lnTo>
                      <a:pt x="10411" y="36575"/>
                    </a:lnTo>
                    <a:cubicBezTo>
                      <a:pt x="920" y="31614"/>
                      <a:pt x="-2750" y="19909"/>
                      <a:pt x="2210" y="10416"/>
                    </a:cubicBezTo>
                    <a:cubicBezTo>
                      <a:pt x="4695" y="5662"/>
                      <a:pt x="8859" y="2372"/>
                      <a:pt x="13588" y="889"/>
                    </a:cubicBezTo>
                    <a:cubicBezTo>
                      <a:pt x="18318" y="-594"/>
                      <a:pt x="23617" y="-267"/>
                      <a:pt x="28369" y="2217"/>
                    </a:cubicBezTo>
                    <a:lnTo>
                      <a:pt x="131445" y="56093"/>
                    </a:lnTo>
                    <a:cubicBezTo>
                      <a:pt x="140937" y="61054"/>
                      <a:pt x="144607" y="72761"/>
                      <a:pt x="139645" y="82252"/>
                    </a:cubicBezTo>
                    <a:close/>
                  </a:path>
                </a:pathLst>
              </a:custGeom>
              <a:solidFill>
                <a:srgbClr val="D5D4E2"/>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671" name="Freeform: Shape 670">
                <a:extLst>
                  <a:ext uri="{FF2B5EF4-FFF2-40B4-BE49-F238E27FC236}">
                    <a16:creationId xmlns="" xmlns:a16="http://schemas.microsoft.com/office/drawing/2014/main" id="{B287ADA9-76CA-F0E3-ACCF-14961D8073B4}"/>
                  </a:ext>
                </a:extLst>
              </p:cNvPr>
              <p:cNvSpPr/>
              <p:nvPr/>
            </p:nvSpPr>
            <p:spPr>
              <a:xfrm>
                <a:off x="1803066" y="3603779"/>
                <a:ext cx="82862" cy="95725"/>
              </a:xfrm>
              <a:custGeom>
                <a:avLst/>
                <a:gdLst>
                  <a:gd name="connsiteX0" fmla="*/ 82862 w 82862"/>
                  <a:gd name="connsiteY0" fmla="*/ 43352 h 95725"/>
                  <a:gd name="connsiteX1" fmla="*/ 2738 w 82862"/>
                  <a:gd name="connsiteY1" fmla="*/ 95726 h 95725"/>
                  <a:gd name="connsiteX2" fmla="*/ 0 w 82862"/>
                  <a:gd name="connsiteY2" fmla="*/ 42 h 95725"/>
                  <a:gd name="connsiteX3" fmla="*/ 31797 w 82862"/>
                  <a:gd name="connsiteY3" fmla="*/ 4524 h 95725"/>
                  <a:gd name="connsiteX4" fmla="*/ 47072 w 82862"/>
                  <a:gd name="connsiteY4" fmla="*/ 10905 h 95725"/>
                  <a:gd name="connsiteX5" fmla="*/ 82862 w 82862"/>
                  <a:gd name="connsiteY5" fmla="*/ 43352 h 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62" h="95725">
                    <a:moveTo>
                      <a:pt x="82862" y="43352"/>
                    </a:moveTo>
                    <a:lnTo>
                      <a:pt x="2738" y="95726"/>
                    </a:lnTo>
                    <a:lnTo>
                      <a:pt x="0" y="42"/>
                    </a:lnTo>
                    <a:cubicBezTo>
                      <a:pt x="10591" y="-274"/>
                      <a:pt x="21352" y="1178"/>
                      <a:pt x="31797" y="4524"/>
                    </a:cubicBezTo>
                    <a:cubicBezTo>
                      <a:pt x="36985" y="6176"/>
                      <a:pt x="42090" y="8301"/>
                      <a:pt x="47072" y="10905"/>
                    </a:cubicBezTo>
                    <a:cubicBezTo>
                      <a:pt x="62120" y="18767"/>
                      <a:pt x="74199" y="30076"/>
                      <a:pt x="82862" y="43352"/>
                    </a:cubicBezTo>
                    <a:close/>
                  </a:path>
                </a:pathLst>
              </a:custGeom>
              <a:solidFill>
                <a:srgbClr val="454A5B"/>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672" name="Freeform: Shape 671">
                <a:extLst>
                  <a:ext uri="{FF2B5EF4-FFF2-40B4-BE49-F238E27FC236}">
                    <a16:creationId xmlns="" xmlns:a16="http://schemas.microsoft.com/office/drawing/2014/main" id="{E9ED457E-4CC1-605D-AD8C-053FF0A2E43C}"/>
                  </a:ext>
                </a:extLst>
              </p:cNvPr>
              <p:cNvSpPr/>
              <p:nvPr/>
            </p:nvSpPr>
            <p:spPr>
              <a:xfrm>
                <a:off x="1803068" y="3603780"/>
                <a:ext cx="31796" cy="95725"/>
              </a:xfrm>
              <a:custGeom>
                <a:avLst/>
                <a:gdLst>
                  <a:gd name="connsiteX0" fmla="*/ 2738 w 31796"/>
                  <a:gd name="connsiteY0" fmla="*/ 95726 h 95725"/>
                  <a:gd name="connsiteX1" fmla="*/ 0 w 31796"/>
                  <a:gd name="connsiteY1" fmla="*/ 42 h 95725"/>
                  <a:gd name="connsiteX2" fmla="*/ 31797 w 31796"/>
                  <a:gd name="connsiteY2" fmla="*/ 4524 h 95725"/>
                  <a:gd name="connsiteX3" fmla="*/ 2738 w 31796"/>
                  <a:gd name="connsiteY3" fmla="*/ 95726 h 95725"/>
                </a:gdLst>
                <a:ahLst/>
                <a:cxnLst>
                  <a:cxn ang="0">
                    <a:pos x="connsiteX0" y="connsiteY0"/>
                  </a:cxn>
                  <a:cxn ang="0">
                    <a:pos x="connsiteX1" y="connsiteY1"/>
                  </a:cxn>
                  <a:cxn ang="0">
                    <a:pos x="connsiteX2" y="connsiteY2"/>
                  </a:cxn>
                  <a:cxn ang="0">
                    <a:pos x="connsiteX3" y="connsiteY3"/>
                  </a:cxn>
                </a:cxnLst>
                <a:rect l="l" t="t" r="r" b="b"/>
                <a:pathLst>
                  <a:path w="31796" h="95725">
                    <a:moveTo>
                      <a:pt x="2738" y="95726"/>
                    </a:moveTo>
                    <a:lnTo>
                      <a:pt x="0" y="42"/>
                    </a:lnTo>
                    <a:cubicBezTo>
                      <a:pt x="10591" y="-274"/>
                      <a:pt x="21352" y="1178"/>
                      <a:pt x="31797" y="4524"/>
                    </a:cubicBezTo>
                    <a:lnTo>
                      <a:pt x="2738" y="95726"/>
                    </a:lnTo>
                    <a:close/>
                  </a:path>
                </a:pathLst>
              </a:custGeom>
              <a:solidFill>
                <a:srgbClr val="33384A"/>
              </a:solidFill>
              <a:ln w="1321"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grpSp>
      </p:grpSp>
      <p:sp>
        <p:nvSpPr>
          <p:cNvPr id="38" name="TextBox 37">
            <a:extLst>
              <a:ext uri="{FF2B5EF4-FFF2-40B4-BE49-F238E27FC236}">
                <a16:creationId xmlns="" xmlns:a16="http://schemas.microsoft.com/office/drawing/2014/main" id="{B3B5F73E-7FC3-8D4F-B39D-10878352747E}"/>
              </a:ext>
            </a:extLst>
          </p:cNvPr>
          <p:cNvSpPr txBox="1"/>
          <p:nvPr/>
        </p:nvSpPr>
        <p:spPr>
          <a:xfrm>
            <a:off x="836150" y="171992"/>
            <a:ext cx="10024941"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IV. </a:t>
            </a:r>
            <a:r>
              <a:rPr lang="en-US" sz="2400" b="1" dirty="0" err="1">
                <a:solidFill>
                  <a:srgbClr val="002060"/>
                </a:solidFill>
                <a:latin typeface="Times New Roman" panose="02020603050405020304" pitchFamily="18" charset="0"/>
                <a:cs typeface="Times New Roman" panose="02020603050405020304" pitchFamily="18" charset="0"/>
              </a:rPr>
              <a:t>Điện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trở</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dẫn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thuộc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kích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thước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bản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chất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dẫn</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39" name="Graphic 38" descr="Gears">
            <a:extLst>
              <a:ext uri="{FF2B5EF4-FFF2-40B4-BE49-F238E27FC236}">
                <a16:creationId xmlns="" xmlns:a16="http://schemas.microsoft.com/office/drawing/2014/main" id="{297EF81C-9CE9-834F-9AB0-AB98B391A40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358823" y="316739"/>
            <a:ext cx="352561" cy="352561"/>
          </a:xfrm>
          <a:prstGeom prst="rect">
            <a:avLst/>
          </a:prstGeom>
        </p:spPr>
      </p:pic>
    </p:spTree>
    <p:extLst>
      <p:ext uri="{BB962C8B-B14F-4D97-AF65-F5344CB8AC3E}">
        <p14:creationId xmlns:p14="http://schemas.microsoft.com/office/powerpoint/2010/main" val="367881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5"/>
                                        </p:tgtEl>
                                        <p:attrNameLst>
                                          <p:attrName>style.visibility</p:attrName>
                                        </p:attrNameLst>
                                      </p:cBhvr>
                                      <p:to>
                                        <p:strVal val="visible"/>
                                      </p:to>
                                    </p:set>
                                    <p:animEffect transition="in" filter="fade">
                                      <p:cBhvr>
                                        <p:cTn id="7" dur="500"/>
                                        <p:tgtEl>
                                          <p:spTgt spid="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9">
            <a:extLst>
              <a:ext uri="{FF2B5EF4-FFF2-40B4-BE49-F238E27FC236}">
                <a16:creationId xmlns="" xmlns:a16="http://schemas.microsoft.com/office/drawing/2014/main" id="{708BAB29-EBB4-8401-BADE-284240447DF3}"/>
              </a:ext>
            </a:extLst>
          </p:cNvPr>
          <p:cNvSpPr/>
          <p:nvPr/>
        </p:nvSpPr>
        <p:spPr>
          <a:xfrm>
            <a:off x="1111167" y="1262351"/>
            <a:ext cx="10003676" cy="2484026"/>
          </a:xfrm>
          <a:prstGeom prst="roundRect">
            <a:avLst/>
          </a:prstGeom>
          <a:noFill/>
          <a:ln w="38100">
            <a:solidFill>
              <a:srgbClr val="00A1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0CF16BD7-2353-FEE6-5882-33E2CD98FC8B}"/>
              </a:ext>
            </a:extLst>
          </p:cNvPr>
          <p:cNvPicPr>
            <a:picLocks noChangeAspect="1"/>
          </p:cNvPicPr>
          <p:nvPr/>
        </p:nvPicPr>
        <p:blipFill>
          <a:blip r:embed="rId2"/>
          <a:stretch>
            <a:fillRect/>
          </a:stretch>
        </p:blipFill>
        <p:spPr>
          <a:xfrm>
            <a:off x="403827" y="1121865"/>
            <a:ext cx="1529688" cy="1614290"/>
          </a:xfrm>
          <a:prstGeom prst="rect">
            <a:avLst/>
          </a:prstGeom>
        </p:spPr>
      </p:pic>
      <p:sp>
        <p:nvSpPr>
          <p:cNvPr id="41" name="Google Shape;1924;p44">
            <a:extLst>
              <a:ext uri="{FF2B5EF4-FFF2-40B4-BE49-F238E27FC236}">
                <a16:creationId xmlns="" xmlns:a16="http://schemas.microsoft.com/office/drawing/2014/main" id="{25743E7F-94A6-8A49-7C9E-837DC90B03DE}"/>
              </a:ext>
            </a:extLst>
          </p:cNvPr>
          <p:cNvSpPr txBox="1">
            <a:spLocks/>
          </p:cNvSpPr>
          <p:nvPr/>
        </p:nvSpPr>
        <p:spPr>
          <a:xfrm>
            <a:off x="1660215" y="2057427"/>
            <a:ext cx="8905580" cy="789226"/>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lgn="ctr"/>
            <a:r>
              <a:rPr lang="en-US" sz="4000" dirty="0">
                <a:solidFill>
                  <a:prstClr val="black"/>
                </a:solidFill>
                <a:latin typeface="Times New Roman" panose="02020603050405020304" pitchFamily="18" charset="0"/>
                <a:cs typeface="Times New Roman" panose="02020603050405020304" pitchFamily="18" charset="0"/>
              </a:rPr>
              <a:t> Trong </a:t>
            </a:r>
            <a:r>
              <a:rPr lang="en-US" sz="4000" dirty="0" err="1">
                <a:solidFill>
                  <a:prstClr val="black"/>
                </a:solidFill>
                <a:latin typeface="Times New Roman" panose="02020603050405020304" pitchFamily="18" charset="0"/>
                <a:cs typeface="Times New Roman" panose="02020603050405020304" pitchFamily="18" charset="0"/>
              </a:rPr>
              <a:t>ba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chất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sắt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đồng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nicrom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thì</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chất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nào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dẫn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điện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tốt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nhất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chất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nào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dẫn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điện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kém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nhất</a:t>
            </a:r>
            <a:r>
              <a:rPr lang="en-US" sz="4000" dirty="0">
                <a:solidFill>
                  <a:prstClr val="black"/>
                </a:solidFill>
                <a:latin typeface="Times New Roman" panose="02020603050405020304" pitchFamily="18" charset="0"/>
                <a:cs typeface="Times New Roman" panose="02020603050405020304" pitchFamily="18" charset="0"/>
              </a:rPr>
              <a:t>? </a:t>
            </a:r>
            <a:endParaRPr kumimoji="0" lang="vi-VN" sz="4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2" name="Rectangle: Rounded Corners 41">
            <a:extLst>
              <a:ext uri="{FF2B5EF4-FFF2-40B4-BE49-F238E27FC236}">
                <a16:creationId xmlns="" xmlns:a16="http://schemas.microsoft.com/office/drawing/2014/main" id="{62B979BC-9D1B-92C8-F231-9FF535D673B8}"/>
              </a:ext>
            </a:extLst>
          </p:cNvPr>
          <p:cNvSpPr/>
          <p:nvPr/>
        </p:nvSpPr>
        <p:spPr>
          <a:xfrm>
            <a:off x="935270" y="4121846"/>
            <a:ext cx="10179573" cy="1859635"/>
          </a:xfrm>
          <a:prstGeom prst="roundRect">
            <a:avLst/>
          </a:prstGeom>
          <a:solidFill>
            <a:srgbClr val="004E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3" name="Google Shape;1924;p44">
            <a:extLst>
              <a:ext uri="{FF2B5EF4-FFF2-40B4-BE49-F238E27FC236}">
                <a16:creationId xmlns="" xmlns:a16="http://schemas.microsoft.com/office/drawing/2014/main" id="{7EE3731F-0930-D809-4821-F52AE590D5B5}"/>
              </a:ext>
            </a:extLst>
          </p:cNvPr>
          <p:cNvSpPr txBox="1">
            <a:spLocks/>
          </p:cNvSpPr>
          <p:nvPr/>
        </p:nvSpPr>
        <p:spPr>
          <a:xfrm>
            <a:off x="1506328" y="4541453"/>
            <a:ext cx="8325869" cy="789226"/>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lgn="ctr"/>
            <a:r>
              <a:rPr lang="vi-VN" sz="4000" dirty="0">
                <a:solidFill>
                  <a:prstClr val="white"/>
                </a:solidFill>
                <a:latin typeface="Times New Roman" panose="02020603050405020304" pitchFamily="18" charset="0"/>
                <a:cs typeface="Times New Roman" panose="02020603050405020304" pitchFamily="18" charset="0"/>
              </a:rPr>
              <a:t>Trong ba chất, nicrom dẫn điện kém nhất, đồng dẫn điện tốt nhất.</a:t>
            </a:r>
            <a:r>
              <a:rPr lang="en-US" sz="4000" dirty="0">
                <a:solidFill>
                  <a:prstClr val="white"/>
                </a:solidFill>
                <a:latin typeface="Times New Roman" panose="02020603050405020304" pitchFamily="18" charset="0"/>
                <a:cs typeface="Times New Roman" panose="02020603050405020304" pitchFamily="18" charset="0"/>
              </a:rPr>
              <a:t> </a:t>
            </a:r>
            <a:endParaRPr kumimoji="0" lang="vi-VN" sz="40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 xmlns:a16="http://schemas.microsoft.com/office/drawing/2014/main" id="{BCBB312E-BD04-9877-FAD1-52F088CA5B42}"/>
              </a:ext>
            </a:extLst>
          </p:cNvPr>
          <p:cNvSpPr/>
          <p:nvPr/>
        </p:nvSpPr>
        <p:spPr>
          <a:xfrm>
            <a:off x="606558" y="281205"/>
            <a:ext cx="10238017" cy="46166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Google Shape;2993;p59">
            <a:extLst>
              <a:ext uri="{FF2B5EF4-FFF2-40B4-BE49-F238E27FC236}">
                <a16:creationId xmlns="" xmlns:a16="http://schemas.microsoft.com/office/drawing/2014/main" id="{F176197A-11A5-3BE3-18DD-326C2E0202DA}"/>
              </a:ext>
            </a:extLst>
          </p:cNvPr>
          <p:cNvSpPr/>
          <p:nvPr/>
        </p:nvSpPr>
        <p:spPr>
          <a:xfrm rot="11613447">
            <a:off x="296877" y="205189"/>
            <a:ext cx="575653" cy="603698"/>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FFB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0643D721-7906-234B-8BEE-D5B94854005C}"/>
              </a:ext>
            </a:extLst>
          </p:cNvPr>
          <p:cNvSpPr txBox="1"/>
          <p:nvPr/>
        </p:nvSpPr>
        <p:spPr>
          <a:xfrm>
            <a:off x="819634" y="259768"/>
            <a:ext cx="10024941"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IV. </a:t>
            </a:r>
            <a:r>
              <a:rPr lang="en-US" sz="2400" b="1" dirty="0" err="1">
                <a:solidFill>
                  <a:srgbClr val="002060"/>
                </a:solidFill>
                <a:latin typeface="Times New Roman" panose="02020603050405020304" pitchFamily="18" charset="0"/>
                <a:cs typeface="Times New Roman" panose="02020603050405020304" pitchFamily="18" charset="0"/>
              </a:rPr>
              <a:t>Điện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trở</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dẫn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thuộc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kích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thước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bản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chất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dẫn</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14" name="Graphic 13" descr="Gears">
            <a:extLst>
              <a:ext uri="{FF2B5EF4-FFF2-40B4-BE49-F238E27FC236}">
                <a16:creationId xmlns="" xmlns:a16="http://schemas.microsoft.com/office/drawing/2014/main" id="{67E63C10-6653-9749-8AB1-24DCB8DE591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58823" y="316739"/>
            <a:ext cx="352561" cy="352561"/>
          </a:xfrm>
          <a:prstGeom prst="rect">
            <a:avLst/>
          </a:prstGeom>
        </p:spPr>
      </p:pic>
    </p:spTree>
    <p:extLst>
      <p:ext uri="{BB962C8B-B14F-4D97-AF65-F5344CB8AC3E}">
        <p14:creationId xmlns:p14="http://schemas.microsoft.com/office/powerpoint/2010/main" val="3421430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500"/>
                                        <p:tgtEl>
                                          <p:spTgt spid="40"/>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1"/>
                                        </p:tgtEl>
                                        <p:attrNameLst>
                                          <p:attrName>style.visibility</p:attrName>
                                        </p:attrNameLst>
                                      </p:cBhvr>
                                      <p:to>
                                        <p:strVal val="visible"/>
                                      </p:to>
                                    </p:set>
                                    <p:animEffect transition="in" filter="wipe(up)">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3000"/>
                                  </p:iterate>
                                  <p:childTnLst>
                                    <p:set>
                                      <p:cBhvr>
                                        <p:cTn id="23" dur="1" fill="hold">
                                          <p:stCondLst>
                                            <p:cond delay="0"/>
                                          </p:stCondLst>
                                        </p:cTn>
                                        <p:tgtEl>
                                          <p:spTgt spid="43"/>
                                        </p:tgtEl>
                                        <p:attrNameLst>
                                          <p:attrName>style.visibility</p:attrName>
                                        </p:attrNameLst>
                                      </p:cBhvr>
                                      <p:to>
                                        <p:strVal val="visible"/>
                                      </p:to>
                                    </p:set>
                                    <p:animEffect transition="in" filter="wipe(up)">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2" grpId="0" animBg="1"/>
      <p:bldP spid="4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BCBB312E-BD04-9877-FAD1-52F088CA5B42}"/>
              </a:ext>
            </a:extLst>
          </p:cNvPr>
          <p:cNvSpPr/>
          <p:nvPr/>
        </p:nvSpPr>
        <p:spPr>
          <a:xfrm>
            <a:off x="606558" y="281205"/>
            <a:ext cx="10343939" cy="46166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Google Shape;2993;p59">
            <a:extLst>
              <a:ext uri="{FF2B5EF4-FFF2-40B4-BE49-F238E27FC236}">
                <a16:creationId xmlns="" xmlns:a16="http://schemas.microsoft.com/office/drawing/2014/main" id="{F176197A-11A5-3BE3-18DD-326C2E0202DA}"/>
              </a:ext>
            </a:extLst>
          </p:cNvPr>
          <p:cNvSpPr/>
          <p:nvPr/>
        </p:nvSpPr>
        <p:spPr>
          <a:xfrm rot="11613447">
            <a:off x="296877" y="205189"/>
            <a:ext cx="575653" cy="603698"/>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FFB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7" name="Google Shape;1924;p44">
            <a:extLst>
              <a:ext uri="{FF2B5EF4-FFF2-40B4-BE49-F238E27FC236}">
                <a16:creationId xmlns="" xmlns:a16="http://schemas.microsoft.com/office/drawing/2014/main" id="{B48F0017-B83F-750C-FC16-59BB49B19A8A}"/>
              </a:ext>
            </a:extLst>
          </p:cNvPr>
          <p:cNvSpPr txBox="1">
            <a:spLocks/>
          </p:cNvSpPr>
          <p:nvPr/>
        </p:nvSpPr>
        <p:spPr>
          <a:xfrm>
            <a:off x="1560147" y="4021020"/>
            <a:ext cx="9860419" cy="2097322"/>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lgn="ctr"/>
            <a:r>
              <a:rPr lang="en-US" sz="3200" noProof="0" dirty="0" err="1">
                <a:solidFill>
                  <a:prstClr val="black"/>
                </a:solidFill>
                <a:latin typeface="Times New Roman" panose="02020603050405020304" pitchFamily="18" charset="0"/>
                <a:cs typeface="Times New Roman" panose="02020603050405020304" pitchFamily="18" charset="0"/>
              </a:rPr>
              <a:t>Điện</a:t>
            </a:r>
            <a:r>
              <a:rPr lang="en-US" sz="3200" noProof="0" dirty="0">
                <a:solidFill>
                  <a:prstClr val="black"/>
                </a:solidFill>
                <a:latin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cs typeface="Times New Roman" panose="02020603050405020304" pitchFamily="18" charset="0"/>
              </a:rPr>
              <a:t>trở</a:t>
            </a:r>
            <a:r>
              <a:rPr lang="en-US" sz="3200" noProof="0" dirty="0">
                <a:solidFill>
                  <a:prstClr val="black"/>
                </a:solidFill>
                <a:latin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cs typeface="Times New Roman" panose="02020603050405020304" pitchFamily="18" charset="0"/>
              </a:rPr>
              <a:t>của</a:t>
            </a:r>
            <a:r>
              <a:rPr lang="en-US" sz="3200" noProof="0" dirty="0">
                <a:solidFill>
                  <a:prstClr val="black"/>
                </a:solidFill>
                <a:latin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cs typeface="Times New Roman" panose="02020603050405020304" pitchFamily="18" charset="0"/>
              </a:rPr>
              <a:t>một</a:t>
            </a:r>
            <a:r>
              <a:rPr lang="en-US" sz="3200" noProof="0" dirty="0">
                <a:solidFill>
                  <a:prstClr val="black"/>
                </a:solidFill>
                <a:latin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cs typeface="Times New Roman" panose="02020603050405020304" pitchFamily="18" charset="0"/>
              </a:rPr>
              <a:t>đoạn</a:t>
            </a:r>
            <a:r>
              <a:rPr lang="en-US" sz="3200" noProof="0" dirty="0">
                <a:solidFill>
                  <a:prstClr val="black"/>
                </a:solidFill>
                <a:latin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cs typeface="Times New Roman" panose="02020603050405020304" pitchFamily="18" charset="0"/>
              </a:rPr>
              <a:t>dây</a:t>
            </a:r>
            <a:r>
              <a:rPr lang="en-US" sz="3200" noProof="0" dirty="0">
                <a:solidFill>
                  <a:prstClr val="black"/>
                </a:solidFill>
                <a:latin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cs typeface="Times New Roman" panose="02020603050405020304" pitchFamily="18" charset="0"/>
              </a:rPr>
              <a:t>dẫn</a:t>
            </a:r>
            <a:r>
              <a:rPr lang="en-US" sz="3200" noProof="0" dirty="0">
                <a:solidFill>
                  <a:prstClr val="black"/>
                </a:solidFill>
                <a:latin typeface="Times New Roman" panose="02020603050405020304" pitchFamily="18" charset="0"/>
                <a:cs typeface="Times New Roman" panose="02020603050405020304" pitchFamily="18" charset="0"/>
              </a:rPr>
              <a:t> ở </a:t>
            </a:r>
            <a:r>
              <a:rPr lang="en-US" sz="3200" noProof="0" dirty="0" err="1">
                <a:solidFill>
                  <a:prstClr val="black"/>
                </a:solidFill>
                <a:latin typeface="Times New Roman" panose="02020603050405020304" pitchFamily="18" charset="0"/>
                <a:cs typeface="Times New Roman" panose="02020603050405020304" pitchFamily="18" charset="0"/>
              </a:rPr>
              <a:t>một</a:t>
            </a:r>
            <a:r>
              <a:rPr lang="en-US" sz="3200" noProof="0" dirty="0">
                <a:solidFill>
                  <a:prstClr val="black"/>
                </a:solidFill>
                <a:latin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cs typeface="Times New Roman" panose="02020603050405020304" pitchFamily="18" charset="0"/>
              </a:rPr>
              <a:t>nhiệt</a:t>
            </a:r>
            <a:r>
              <a:rPr lang="en-US" sz="3200" noProof="0" dirty="0">
                <a:solidFill>
                  <a:prstClr val="black"/>
                </a:solidFill>
                <a:latin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cs typeface="Times New Roman" panose="02020603050405020304" pitchFamily="18" charset="0"/>
              </a:rPr>
              <a:t>độ</a:t>
            </a:r>
            <a:r>
              <a:rPr lang="en-US" sz="3200" noProof="0" dirty="0">
                <a:solidFill>
                  <a:prstClr val="black"/>
                </a:solidFill>
                <a:latin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cs typeface="Times New Roman" panose="02020603050405020304" pitchFamily="18" charset="0"/>
              </a:rPr>
              <a:t>xác</a:t>
            </a:r>
            <a:r>
              <a:rPr lang="en-US" sz="3200" noProof="0" dirty="0">
                <a:solidFill>
                  <a:prstClr val="black"/>
                </a:solidFill>
                <a:latin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cs typeface="Times New Roman" panose="02020603050405020304" pitchFamily="18" charset="0"/>
              </a:rPr>
              <a:t>định</a:t>
            </a:r>
            <a:r>
              <a:rPr lang="en-US" sz="3200" noProof="0" dirty="0">
                <a:solidFill>
                  <a:prstClr val="black"/>
                </a:solidFill>
                <a:latin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cs typeface="Times New Roman" panose="02020603050405020304" pitchFamily="18" charset="0"/>
              </a:rPr>
              <a:t>phụ</a:t>
            </a:r>
            <a:r>
              <a:rPr lang="en-US" sz="3200" noProof="0" dirty="0">
                <a:solidFill>
                  <a:prstClr val="black"/>
                </a:solidFill>
                <a:latin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cs typeface="Times New Roman" panose="02020603050405020304" pitchFamily="18" charset="0"/>
              </a:rPr>
              <a:t>thuộc</a:t>
            </a:r>
            <a:r>
              <a:rPr lang="en-US" sz="3200" noProof="0" dirty="0">
                <a:solidFill>
                  <a:prstClr val="black"/>
                </a:solidFill>
                <a:latin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cs typeface="Times New Roman" panose="02020603050405020304" pitchFamily="18" charset="0"/>
              </a:rPr>
              <a:t>vào</a:t>
            </a:r>
            <a:r>
              <a:rPr lang="en-US" sz="3200" noProof="0" dirty="0">
                <a:solidFill>
                  <a:prstClr val="black"/>
                </a:solidFill>
                <a:latin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cs typeface="Times New Roman" panose="02020603050405020304" pitchFamily="18" charset="0"/>
              </a:rPr>
              <a:t>vật</a:t>
            </a:r>
            <a:r>
              <a:rPr lang="en-US" sz="3200" noProof="0" dirty="0">
                <a:solidFill>
                  <a:prstClr val="black"/>
                </a:solidFill>
                <a:latin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cs typeface="Times New Roman" panose="02020603050405020304" pitchFamily="18" charset="0"/>
              </a:rPr>
              <a:t>liệu</a:t>
            </a:r>
            <a:r>
              <a:rPr lang="en-US" sz="3200" noProof="0" dirty="0">
                <a:solidFill>
                  <a:prstClr val="black"/>
                </a:solidFill>
                <a:latin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cs typeface="Times New Roman" panose="02020603050405020304" pitchFamily="18" charset="0"/>
              </a:rPr>
              <a:t>kích</a:t>
            </a:r>
            <a:r>
              <a:rPr lang="en-US" sz="3200" noProof="0" dirty="0">
                <a:solidFill>
                  <a:prstClr val="black"/>
                </a:solidFill>
                <a:latin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cs typeface="Times New Roman" panose="02020603050405020304" pitchFamily="18" charset="0"/>
              </a:rPr>
              <a:t>thước</a:t>
            </a:r>
            <a:r>
              <a:rPr lang="en-US" sz="3200" noProof="0" dirty="0">
                <a:solidFill>
                  <a:prstClr val="black"/>
                </a:solidFill>
                <a:latin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cs typeface="Times New Roman" panose="02020603050405020304" pitchFamily="18" charset="0"/>
              </a:rPr>
              <a:t>và</a:t>
            </a:r>
            <a:r>
              <a:rPr lang="en-US" sz="3200" noProof="0" dirty="0">
                <a:solidFill>
                  <a:prstClr val="black"/>
                </a:solidFill>
                <a:latin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cs typeface="Times New Roman" panose="02020603050405020304" pitchFamily="18" charset="0"/>
              </a:rPr>
              <a:t>hình</a:t>
            </a:r>
            <a:r>
              <a:rPr lang="en-US" sz="3200" noProof="0" dirty="0">
                <a:solidFill>
                  <a:prstClr val="black"/>
                </a:solidFill>
                <a:latin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cs typeface="Times New Roman" panose="02020603050405020304" pitchFamily="18" charset="0"/>
              </a:rPr>
              <a:t>dạng</a:t>
            </a:r>
            <a:r>
              <a:rPr lang="en-US" sz="3200" noProof="0" dirty="0">
                <a:solidFill>
                  <a:prstClr val="black"/>
                </a:solidFill>
                <a:latin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cs typeface="Times New Roman" panose="02020603050405020304" pitchFamily="18" charset="0"/>
              </a:rPr>
              <a:t>của</a:t>
            </a:r>
            <a:r>
              <a:rPr lang="en-US" sz="3200" noProof="0" dirty="0">
                <a:solidFill>
                  <a:prstClr val="black"/>
                </a:solidFill>
                <a:latin typeface="Times New Roman" panose="02020603050405020304" pitchFamily="18" charset="0"/>
                <a:cs typeface="Times New Roman" panose="02020603050405020304" pitchFamily="18" charset="0"/>
              </a:rPr>
              <a:t> </a:t>
            </a:r>
            <a:r>
              <a:rPr lang="en-US" sz="3200" noProof="0" dirty="0" err="1">
                <a:solidFill>
                  <a:prstClr val="black"/>
                </a:solidFill>
                <a:latin typeface="Times New Roman" panose="02020603050405020304" pitchFamily="18" charset="0"/>
                <a:cs typeface="Times New Roman" panose="02020603050405020304" pitchFamily="18" charset="0"/>
              </a:rPr>
              <a:t>nó</a:t>
            </a:r>
            <a:r>
              <a:rPr lang="en-US" sz="3200" noProof="0" dirty="0">
                <a:solidFill>
                  <a:prstClr val="black"/>
                </a:solidFill>
                <a:latin typeface="Times New Roman" panose="02020603050405020304" pitchFamily="18" charset="0"/>
                <a:cs typeface="Times New Roman" panose="02020603050405020304" pitchFamily="18" charset="0"/>
              </a:rPr>
              <a:t>. </a:t>
            </a:r>
            <a:endPar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 xmlns:a16="http://schemas.microsoft.com/office/drawing/2014/main" id="{3C79389F-31F5-49DF-416B-9CA19053D0D5}"/>
              </a:ext>
            </a:extLst>
          </p:cNvPr>
          <p:cNvGrpSpPr/>
          <p:nvPr/>
        </p:nvGrpSpPr>
        <p:grpSpPr>
          <a:xfrm>
            <a:off x="1981882" y="1399503"/>
            <a:ext cx="7375025" cy="2597869"/>
            <a:chOff x="1744138" y="2707095"/>
            <a:chExt cx="7375025" cy="2597869"/>
          </a:xfrm>
        </p:grpSpPr>
        <p:sp>
          <p:nvSpPr>
            <p:cNvPr id="8" name="AutoShape 8">
              <a:extLst>
                <a:ext uri="{FF2B5EF4-FFF2-40B4-BE49-F238E27FC236}">
                  <a16:creationId xmlns="" xmlns:a16="http://schemas.microsoft.com/office/drawing/2014/main" id="{837E06F2-44CD-A481-D874-6113A849D5C4}"/>
                </a:ext>
              </a:extLst>
            </p:cNvPr>
            <p:cNvSpPr>
              <a:spLocks noChangeArrowheads="1"/>
            </p:cNvSpPr>
            <p:nvPr/>
          </p:nvSpPr>
          <p:spPr bwMode="auto">
            <a:xfrm rot="16200000">
              <a:off x="5391747" y="1577548"/>
              <a:ext cx="1793174" cy="5661658"/>
            </a:xfrm>
            <a:prstGeom prst="can">
              <a:avLst>
                <a:gd name="adj" fmla="val 50871"/>
              </a:avLst>
            </a:prstGeom>
            <a:solidFill>
              <a:schemeClr val="bg1">
                <a:lumMod val="85000"/>
              </a:scheme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Times New Roman" panose="02020603050405020304" pitchFamily="18" charset="0"/>
                <a:cs typeface="Times New Roman" panose="02020603050405020304" pitchFamily="18" charset="0"/>
              </a:endParaRPr>
            </a:p>
          </p:txBody>
        </p:sp>
        <p:sp>
          <p:nvSpPr>
            <p:cNvPr id="9" name="Line 10">
              <a:extLst>
                <a:ext uri="{FF2B5EF4-FFF2-40B4-BE49-F238E27FC236}">
                  <a16:creationId xmlns="" xmlns:a16="http://schemas.microsoft.com/office/drawing/2014/main" id="{A3DF0325-CACD-9604-6DED-01E71B382545}"/>
                </a:ext>
              </a:extLst>
            </p:cNvPr>
            <p:cNvSpPr>
              <a:spLocks noChangeShapeType="1"/>
            </p:cNvSpPr>
            <p:nvPr/>
          </p:nvSpPr>
          <p:spPr bwMode="auto">
            <a:xfrm rot="16200000" flipH="1">
              <a:off x="3116556" y="3571892"/>
              <a:ext cx="536139" cy="1071551"/>
            </a:xfrm>
            <a:prstGeom prst="line">
              <a:avLst/>
            </a:prstGeom>
            <a:noFill/>
            <a:ln w="381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Times New Roman" panose="02020603050405020304" pitchFamily="18" charset="0"/>
                <a:cs typeface="Times New Roman" panose="02020603050405020304" pitchFamily="18" charset="0"/>
              </a:endParaRPr>
            </a:p>
          </p:txBody>
        </p:sp>
        <p:sp>
          <p:nvSpPr>
            <p:cNvPr id="16" name="Text Box 15">
              <a:extLst>
                <a:ext uri="{FF2B5EF4-FFF2-40B4-BE49-F238E27FC236}">
                  <a16:creationId xmlns="" xmlns:a16="http://schemas.microsoft.com/office/drawing/2014/main" id="{FF8159A8-0D9B-0962-BFE0-2114AEF63ACE}"/>
                </a:ext>
              </a:extLst>
            </p:cNvPr>
            <p:cNvSpPr txBox="1">
              <a:spLocks noChangeArrowheads="1"/>
            </p:cNvSpPr>
            <p:nvPr/>
          </p:nvSpPr>
          <p:spPr bwMode="auto">
            <a:xfrm>
              <a:off x="1744138" y="3280645"/>
              <a:ext cx="19339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sz="2400" b="0" dirty="0">
                  <a:solidFill>
                    <a:schemeClr val="tx1"/>
                  </a:solidFill>
                  <a:latin typeface="Times New Roman" panose="02020603050405020304" pitchFamily="18" charset="0"/>
                  <a:cs typeface="Times New Roman" panose="02020603050405020304" pitchFamily="18" charset="0"/>
                </a:rPr>
                <a:t>Tiết </a:t>
              </a:r>
              <a:r>
                <a:rPr lang="en-US" sz="2400" b="0" dirty="0" err="1">
                  <a:solidFill>
                    <a:schemeClr val="tx1"/>
                  </a:solidFill>
                  <a:latin typeface="Times New Roman" panose="02020603050405020304" pitchFamily="18" charset="0"/>
                  <a:cs typeface="Times New Roman" panose="02020603050405020304" pitchFamily="18" charset="0"/>
                </a:rPr>
                <a:t>diện</a:t>
              </a:r>
              <a:r>
                <a:rPr lang="en-US" sz="2400" b="0" dirty="0">
                  <a:solidFill>
                    <a:schemeClr val="tx1"/>
                  </a:solidFill>
                  <a:latin typeface="Times New Roman" panose="02020603050405020304" pitchFamily="18" charset="0"/>
                  <a:cs typeface="Times New Roman" panose="02020603050405020304" pitchFamily="18" charset="0"/>
                </a:rPr>
                <a:t> S</a:t>
              </a:r>
              <a:endParaRPr lang="en-US" sz="2400" b="0" baseline="30000" dirty="0">
                <a:solidFill>
                  <a:schemeClr val="tx1"/>
                </a:solidFill>
                <a:latin typeface="Times New Roman" panose="02020603050405020304" pitchFamily="18" charset="0"/>
                <a:cs typeface="Times New Roman" panose="02020603050405020304" pitchFamily="18" charset="0"/>
              </a:endParaRPr>
            </a:p>
          </p:txBody>
        </p:sp>
        <p:sp>
          <p:nvSpPr>
            <p:cNvPr id="17" name="Text Box 16">
              <a:extLst>
                <a:ext uri="{FF2B5EF4-FFF2-40B4-BE49-F238E27FC236}">
                  <a16:creationId xmlns="" xmlns:a16="http://schemas.microsoft.com/office/drawing/2014/main" id="{53A04C82-51F7-7EC2-FC12-5D778B064796}"/>
                </a:ext>
              </a:extLst>
            </p:cNvPr>
            <p:cNvSpPr txBox="1">
              <a:spLocks noChangeArrowheads="1"/>
            </p:cNvSpPr>
            <p:nvPr/>
          </p:nvSpPr>
          <p:spPr bwMode="auto">
            <a:xfrm>
              <a:off x="5330688" y="2707095"/>
              <a:ext cx="18438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sz="2400" b="0" dirty="0">
                  <a:solidFill>
                    <a:schemeClr val="tx1"/>
                  </a:solidFill>
                  <a:latin typeface="Times New Roman" panose="02020603050405020304" pitchFamily="18" charset="0"/>
                  <a:cs typeface="Times New Roman" panose="02020603050405020304" pitchFamily="18" charset="0"/>
                </a:rPr>
                <a:t>Chiều </a:t>
              </a:r>
              <a:r>
                <a:rPr lang="en-US" sz="2400" b="0" dirty="0" err="1">
                  <a:solidFill>
                    <a:schemeClr val="tx1"/>
                  </a:solidFill>
                  <a:latin typeface="Times New Roman" panose="02020603050405020304" pitchFamily="18" charset="0"/>
                  <a:cs typeface="Times New Roman" panose="02020603050405020304" pitchFamily="18" charset="0"/>
                </a:rPr>
                <a:t>dài</a:t>
              </a:r>
              <a:r>
                <a:rPr lang="en-US" sz="2400" b="0" dirty="0">
                  <a:solidFill>
                    <a:schemeClr val="tx1"/>
                  </a:solidFill>
                  <a:latin typeface="Times New Roman" panose="02020603050405020304" pitchFamily="18" charset="0"/>
                  <a:cs typeface="Times New Roman" panose="02020603050405020304" pitchFamily="18" charset="0"/>
                </a:rPr>
                <a:t>  l</a:t>
              </a:r>
            </a:p>
          </p:txBody>
        </p:sp>
        <p:grpSp>
          <p:nvGrpSpPr>
            <p:cNvPr id="24" name="Group 23">
              <a:extLst>
                <a:ext uri="{FF2B5EF4-FFF2-40B4-BE49-F238E27FC236}">
                  <a16:creationId xmlns="" xmlns:a16="http://schemas.microsoft.com/office/drawing/2014/main" id="{DEE4C64E-A7FA-E36D-27DB-9EA4C43B53FD}"/>
                </a:ext>
              </a:extLst>
            </p:cNvPr>
            <p:cNvGrpSpPr/>
            <p:nvPr/>
          </p:nvGrpSpPr>
          <p:grpSpPr>
            <a:xfrm>
              <a:off x="3920400" y="2905983"/>
              <a:ext cx="4787576" cy="605480"/>
              <a:chOff x="2789168" y="2681991"/>
              <a:chExt cx="4787576" cy="605480"/>
            </a:xfrm>
          </p:grpSpPr>
          <p:sp>
            <p:nvSpPr>
              <p:cNvPr id="20" name="Line 11">
                <a:extLst>
                  <a:ext uri="{FF2B5EF4-FFF2-40B4-BE49-F238E27FC236}">
                    <a16:creationId xmlns="" xmlns:a16="http://schemas.microsoft.com/office/drawing/2014/main" id="{FF84A377-4EB1-8B39-FAE5-6626B3DBDC39}"/>
                  </a:ext>
                </a:extLst>
              </p:cNvPr>
              <p:cNvSpPr>
                <a:spLocks noChangeShapeType="1"/>
              </p:cNvSpPr>
              <p:nvPr/>
            </p:nvSpPr>
            <p:spPr bwMode="auto">
              <a:xfrm rot="16200000">
                <a:off x="5182956" y="579283"/>
                <a:ext cx="0" cy="4787576"/>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Times New Roman" panose="02020603050405020304" pitchFamily="18" charset="0"/>
                  <a:cs typeface="Times New Roman" panose="02020603050405020304" pitchFamily="18" charset="0"/>
                </a:endParaRPr>
              </a:p>
            </p:txBody>
          </p:sp>
          <p:sp>
            <p:nvSpPr>
              <p:cNvPr id="21" name="Line 12">
                <a:extLst>
                  <a:ext uri="{FF2B5EF4-FFF2-40B4-BE49-F238E27FC236}">
                    <a16:creationId xmlns="" xmlns:a16="http://schemas.microsoft.com/office/drawing/2014/main" id="{8885BE1E-187F-340E-5BBC-A2A20FF69099}"/>
                  </a:ext>
                </a:extLst>
              </p:cNvPr>
              <p:cNvSpPr>
                <a:spLocks noChangeShapeType="1"/>
              </p:cNvSpPr>
              <p:nvPr/>
            </p:nvSpPr>
            <p:spPr bwMode="auto">
              <a:xfrm rot="16200000">
                <a:off x="2520547" y="3018850"/>
                <a:ext cx="537243" cy="0"/>
              </a:xfrm>
              <a:prstGeom prst="line">
                <a:avLst/>
              </a:prstGeom>
              <a:noFill/>
              <a:ln w="9525">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Times New Roman" panose="02020603050405020304" pitchFamily="18" charset="0"/>
                  <a:cs typeface="Times New Roman" panose="02020603050405020304" pitchFamily="18" charset="0"/>
                </a:endParaRPr>
              </a:p>
            </p:txBody>
          </p:sp>
          <p:sp>
            <p:nvSpPr>
              <p:cNvPr id="22" name="Line 13">
                <a:extLst>
                  <a:ext uri="{FF2B5EF4-FFF2-40B4-BE49-F238E27FC236}">
                    <a16:creationId xmlns="" xmlns:a16="http://schemas.microsoft.com/office/drawing/2014/main" id="{75107165-DA9D-4375-A10A-769AB44A55DC}"/>
                  </a:ext>
                </a:extLst>
              </p:cNvPr>
              <p:cNvSpPr>
                <a:spLocks noChangeShapeType="1"/>
              </p:cNvSpPr>
              <p:nvPr/>
            </p:nvSpPr>
            <p:spPr bwMode="auto">
              <a:xfrm rot="16200000">
                <a:off x="7285665" y="2973070"/>
                <a:ext cx="582158" cy="0"/>
              </a:xfrm>
              <a:prstGeom prst="line">
                <a:avLst/>
              </a:prstGeom>
              <a:noFill/>
              <a:ln w="9525">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Times New Roman" panose="02020603050405020304" pitchFamily="18" charset="0"/>
                  <a:cs typeface="Times New Roman" panose="02020603050405020304" pitchFamily="18" charset="0"/>
                </a:endParaRPr>
              </a:p>
            </p:txBody>
          </p:sp>
        </p:grpSp>
        <p:sp>
          <p:nvSpPr>
            <p:cNvPr id="25" name="Text Box 15">
              <a:extLst>
                <a:ext uri="{FF2B5EF4-FFF2-40B4-BE49-F238E27FC236}">
                  <a16:creationId xmlns="" xmlns:a16="http://schemas.microsoft.com/office/drawing/2014/main" id="{03F940A3-B421-E8E9-706D-756D702C5871}"/>
                </a:ext>
              </a:extLst>
            </p:cNvPr>
            <p:cNvSpPr txBox="1">
              <a:spLocks noChangeArrowheads="1"/>
            </p:cNvSpPr>
            <p:nvPr/>
          </p:nvSpPr>
          <p:spPr bwMode="auto">
            <a:xfrm>
              <a:off x="5552823" y="4169856"/>
              <a:ext cx="23216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eaLnBrk="0" hangingPunct="0">
                <a:spcBef>
                  <a:spcPct val="50000"/>
                </a:spcBef>
                <a:defRPr sz="2400" b="0">
                  <a:latin typeface="Arial" panose="020B0604020202020204" pitchFamily="34" charset="0"/>
                  <a:cs typeface="Arial" panose="020B0604020202020204" pitchFamily="34" charset="0"/>
                </a:defRPr>
              </a:lvl1pPr>
            </a:lstStyle>
            <a:p>
              <a:r>
                <a:rPr lang="en-US" dirty="0" err="1">
                  <a:latin typeface="Times New Roman" panose="02020603050405020304" pitchFamily="18" charset="0"/>
                  <a:cs typeface="Times New Roman" panose="02020603050405020304" pitchFamily="18" charset="0"/>
                </a:rPr>
                <a:t>Điện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suất</a:t>
              </a:r>
              <a:r>
                <a:rPr lang="en-US" dirty="0">
                  <a:latin typeface="Times New Roman" panose="02020603050405020304" pitchFamily="18" charset="0"/>
                  <a:cs typeface="Times New Roman" panose="02020603050405020304" pitchFamily="18" charset="0"/>
                </a:rPr>
                <a:t> </a:t>
              </a:r>
            </a:p>
          </p:txBody>
        </p:sp>
      </p:grpSp>
      <p:sp>
        <p:nvSpPr>
          <p:cNvPr id="18" name="TextBox 17">
            <a:extLst>
              <a:ext uri="{FF2B5EF4-FFF2-40B4-BE49-F238E27FC236}">
                <a16:creationId xmlns="" xmlns:a16="http://schemas.microsoft.com/office/drawing/2014/main" id="{DF57BE6E-522B-0049-BFC4-20F9A61CF314}"/>
              </a:ext>
            </a:extLst>
          </p:cNvPr>
          <p:cNvSpPr txBox="1"/>
          <p:nvPr/>
        </p:nvSpPr>
        <p:spPr>
          <a:xfrm>
            <a:off x="852675" y="260484"/>
            <a:ext cx="10024941"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IV. </a:t>
            </a:r>
            <a:r>
              <a:rPr lang="en-US" sz="2400" b="1" dirty="0" err="1">
                <a:solidFill>
                  <a:srgbClr val="002060"/>
                </a:solidFill>
                <a:latin typeface="Times New Roman" panose="02020603050405020304" pitchFamily="18" charset="0"/>
                <a:cs typeface="Times New Roman" panose="02020603050405020304" pitchFamily="18" charset="0"/>
              </a:rPr>
              <a:t>Điện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trở</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dẫn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thuộc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kích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thước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bản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chất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dẫn</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19" name="Graphic 18" descr="Gears">
            <a:extLst>
              <a:ext uri="{FF2B5EF4-FFF2-40B4-BE49-F238E27FC236}">
                <a16:creationId xmlns="" xmlns:a16="http://schemas.microsoft.com/office/drawing/2014/main" id="{6DC82E57-8257-3144-9270-0D4A7BEDBC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58823" y="316739"/>
            <a:ext cx="352561" cy="352561"/>
          </a:xfrm>
          <a:prstGeom prst="rect">
            <a:avLst/>
          </a:prstGeom>
        </p:spPr>
      </p:pic>
    </p:spTree>
    <p:extLst>
      <p:ext uri="{BB962C8B-B14F-4D97-AF65-F5344CB8AC3E}">
        <p14:creationId xmlns:p14="http://schemas.microsoft.com/office/powerpoint/2010/main" val="3554277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1D2BDAAC-361A-53C1-B685-1EB1E9082E2E}"/>
              </a:ext>
            </a:extLst>
          </p:cNvPr>
          <p:cNvSpPr/>
          <p:nvPr/>
        </p:nvSpPr>
        <p:spPr>
          <a:xfrm>
            <a:off x="1309266" y="1033272"/>
            <a:ext cx="9919565" cy="4727448"/>
          </a:xfrm>
          <a:prstGeom prst="roundRect">
            <a:avLst/>
          </a:prstGeom>
          <a:noFill/>
          <a:ln w="38100">
            <a:solidFill>
              <a:srgbClr val="00A1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16D457CB-7F0D-9B2F-7B44-FEFF571C0E7F}"/>
              </a:ext>
            </a:extLst>
          </p:cNvPr>
          <p:cNvPicPr>
            <a:picLocks noChangeAspect="1"/>
          </p:cNvPicPr>
          <p:nvPr/>
        </p:nvPicPr>
        <p:blipFill>
          <a:blip r:embed="rId2"/>
          <a:stretch>
            <a:fillRect/>
          </a:stretch>
        </p:blipFill>
        <p:spPr>
          <a:xfrm>
            <a:off x="243518" y="173168"/>
            <a:ext cx="2418516" cy="2552276"/>
          </a:xfrm>
          <a:prstGeom prst="rect">
            <a:avLst/>
          </a:prstGeom>
        </p:spPr>
      </p:pic>
      <p:sp>
        <p:nvSpPr>
          <p:cNvPr id="4" name="Google Shape;1924;p44">
            <a:extLst>
              <a:ext uri="{FF2B5EF4-FFF2-40B4-BE49-F238E27FC236}">
                <a16:creationId xmlns="" xmlns:a16="http://schemas.microsoft.com/office/drawing/2014/main" id="{99FF7E5E-8D30-7918-A75F-C72F7F585FDD}"/>
              </a:ext>
            </a:extLst>
          </p:cNvPr>
          <p:cNvSpPr txBox="1">
            <a:spLocks/>
          </p:cNvSpPr>
          <p:nvPr/>
        </p:nvSpPr>
        <p:spPr>
          <a:xfrm>
            <a:off x="1452776" y="1436598"/>
            <a:ext cx="9624149" cy="3920796"/>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lgn="l">
              <a:lnSpc>
                <a:spcPct val="150000"/>
              </a:lnSpc>
            </a:pPr>
            <a:r>
              <a:rPr lang="vi-VN" sz="3600" b="1" dirty="0">
                <a:latin typeface="Times New Roman" panose="02020603050405020304" pitchFamily="18" charset="0"/>
                <a:cs typeface="Times New Roman" panose="02020603050405020304" pitchFamily="18" charset="0"/>
              </a:rPr>
              <a:t>	Bài tập </a:t>
            </a:r>
            <a:r>
              <a:rPr lang="vi-VN" sz="3600" b="1" dirty="0" smtClean="0">
                <a:latin typeface="Times New Roman" panose="02020603050405020304" pitchFamily="18" charset="0"/>
                <a:cs typeface="Times New Roman" panose="02020603050405020304" pitchFamily="18" charset="0"/>
              </a:rPr>
              <a:t>1: </a:t>
            </a:r>
            <a:r>
              <a:rPr lang="vi-VN" sz="3600" b="1" dirty="0">
                <a:latin typeface="Times New Roman" panose="02020603050405020304" pitchFamily="18" charset="0"/>
                <a:cs typeface="Times New Roman" panose="02020603050405020304" pitchFamily="18" charset="0"/>
              </a:rPr>
              <a:t>Tính điện trở của một đoạn dây dẫn bằng đồng có chiều dài 150 m, tiết diện là 2 mm</a:t>
            </a:r>
            <a:r>
              <a:rPr lang="vi-VN" sz="3600" b="1" baseline="30000" dirty="0">
                <a:latin typeface="Times New Roman" panose="02020603050405020304" pitchFamily="18" charset="0"/>
                <a:cs typeface="Times New Roman" panose="02020603050405020304" pitchFamily="18" charset="0"/>
              </a:rPr>
              <a:t>2</a:t>
            </a:r>
            <a:r>
              <a:rPr lang="vi-VN" sz="3600" b="1" dirty="0">
                <a:latin typeface="Times New Roman" panose="02020603050405020304" pitchFamily="18" charset="0"/>
                <a:cs typeface="Times New Roman" panose="02020603050405020304" pitchFamily="18" charset="0"/>
              </a:rPr>
              <a:t>, biết điện trở suất của đồng là 1,7.10</a:t>
            </a:r>
            <a:r>
              <a:rPr lang="vi-VN" sz="3600" b="1" baseline="30000" dirty="0">
                <a:latin typeface="Times New Roman" panose="02020603050405020304" pitchFamily="18" charset="0"/>
                <a:cs typeface="Times New Roman" panose="02020603050405020304" pitchFamily="18" charset="0"/>
              </a:rPr>
              <a:t>-8</a:t>
            </a:r>
            <a:r>
              <a:rPr lang="vi-VN" sz="3600" b="1" dirty="0">
                <a:latin typeface="Times New Roman" panose="02020603050405020304" pitchFamily="18" charset="0"/>
                <a:cs typeface="Times New Roman" panose="02020603050405020304" pitchFamily="18" charset="0"/>
              </a:rPr>
              <a:t> </a:t>
            </a:r>
            <a:r>
              <a:rPr lang="el-GR" sz="3600" b="1" dirty="0">
                <a:latin typeface="Times New Roman" panose="02020603050405020304" pitchFamily="18" charset="0"/>
                <a:cs typeface="Times New Roman" panose="02020603050405020304" pitchFamily="18" charset="0"/>
              </a:rPr>
              <a:t>Ω</a:t>
            </a:r>
            <a:r>
              <a:rPr lang="vi-VN" sz="3600" b="1" dirty="0">
                <a:latin typeface="Times New Roman" panose="02020603050405020304" pitchFamily="18" charset="0"/>
                <a:cs typeface="Times New Roman" panose="02020603050405020304" pitchFamily="18" charset="0"/>
              </a:rPr>
              <a:t>m.</a:t>
            </a:r>
            <a:endParaRPr kumimoji="0" lang="vi-VN"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00106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1D2BDAAC-361A-53C1-B685-1EB1E9082E2E}"/>
              </a:ext>
            </a:extLst>
          </p:cNvPr>
          <p:cNvSpPr/>
          <p:nvPr/>
        </p:nvSpPr>
        <p:spPr>
          <a:xfrm>
            <a:off x="298482" y="1453008"/>
            <a:ext cx="3832714" cy="4691759"/>
          </a:xfrm>
          <a:prstGeom prst="roundRect">
            <a:avLst/>
          </a:prstGeom>
          <a:solidFill>
            <a:srgbClr val="FFE393">
              <a:alpha val="3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Google Shape;1924;p44">
            <a:extLst>
              <a:ext uri="{FF2B5EF4-FFF2-40B4-BE49-F238E27FC236}">
                <a16:creationId xmlns="" xmlns:a16="http://schemas.microsoft.com/office/drawing/2014/main" id="{99FF7E5E-8D30-7918-A75F-C72F7F585FDD}"/>
              </a:ext>
            </a:extLst>
          </p:cNvPr>
          <p:cNvSpPr txBox="1">
            <a:spLocks/>
          </p:cNvSpPr>
          <p:nvPr/>
        </p:nvSpPr>
        <p:spPr>
          <a:xfrm>
            <a:off x="582326" y="1738126"/>
            <a:ext cx="3440097" cy="3929078"/>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62" marR="0" lvl="0" indent="0" algn="l" defTabSz="1219170" rtl="0" eaLnBrk="1" fontAlgn="auto" latinLnBrk="0" hangingPunct="1">
              <a:lnSpc>
                <a:spcPct val="150000"/>
              </a:lnSpc>
              <a:spcBef>
                <a:spcPts val="0"/>
              </a:spcBef>
              <a:spcAft>
                <a:spcPts val="0"/>
              </a:spcAft>
              <a:buClr>
                <a:srgbClr val="212121"/>
              </a:buClr>
              <a:buSzPts val="1400"/>
              <a:buFont typeface="Montserrat"/>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Tóm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tắt</a:t>
            </a:r>
            <a:endPar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186262" marR="0" lvl="0" indent="0" algn="l" defTabSz="1219170" rtl="0" eaLnBrk="1" fontAlgn="auto" latinLnBrk="0" hangingPunct="1">
              <a:lnSpc>
                <a:spcPct val="150000"/>
              </a:lnSpc>
              <a:spcBef>
                <a:spcPts val="0"/>
              </a:spcBef>
              <a:spcAft>
                <a:spcPts val="0"/>
              </a:spcAft>
              <a:buClr>
                <a:srgbClr val="212121"/>
              </a:buClr>
              <a:buSzPts val="1400"/>
              <a:buFont typeface="Montserrat"/>
              <a:buNone/>
              <a:tabLst/>
              <a:defRPr/>
            </a:pPr>
            <a:r>
              <a:rPr kumimoji="0" lang="en-US" sz="3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p = 1,7.10</a:t>
            </a:r>
            <a:r>
              <a:rPr kumimoji="0" lang="en-US" sz="3200" b="0" i="0" u="none" strike="noStrike" kern="0" cap="none" spc="0" normalizeH="0" baseline="3000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-8</a:t>
            </a:r>
          </a:p>
          <a:p>
            <a:pPr marL="186262" marR="0" lvl="0" indent="0" algn="l" defTabSz="1219170" rtl="0" eaLnBrk="1" fontAlgn="auto" latinLnBrk="0" hangingPunct="1">
              <a:lnSpc>
                <a:spcPct val="150000"/>
              </a:lnSpc>
              <a:spcBef>
                <a:spcPts val="0"/>
              </a:spcBef>
              <a:spcAft>
                <a:spcPts val="0"/>
              </a:spcAft>
              <a:buClr>
                <a:srgbClr val="212121"/>
              </a:buClr>
              <a:buSzPts val="1400"/>
              <a:buFont typeface="Montserrat"/>
              <a:buNone/>
              <a:tabLst/>
              <a:defRPr/>
            </a:pPr>
            <a:r>
              <a:rPr kumimoji="0" lang="en-US" sz="3200" b="0" i="0" u="none" strike="noStrike" kern="0" cap="none" spc="0" normalizeH="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l = </a:t>
            </a: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150</a:t>
            </a:r>
            <a:r>
              <a:rPr kumimoji="0" lang="en-US" sz="3200" b="0" i="0" u="none" strike="noStrike" kern="0" cap="none" spc="0" normalizeH="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m</a:t>
            </a:r>
          </a:p>
          <a:p>
            <a:pPr marL="186262" marR="0" lvl="0" indent="0" algn="l" defTabSz="1219170" rtl="0" eaLnBrk="1" fontAlgn="auto" latinLnBrk="0" hangingPunct="1">
              <a:lnSpc>
                <a:spcPct val="150000"/>
              </a:lnSpc>
              <a:spcBef>
                <a:spcPts val="0"/>
              </a:spcBef>
              <a:spcAft>
                <a:spcPts val="0"/>
              </a:spcAft>
              <a:buClr>
                <a:srgbClr val="212121"/>
              </a:buClr>
              <a:buSzPts val="1400"/>
              <a:buFont typeface="Montserrat"/>
              <a:buNone/>
              <a:tabLst/>
              <a:defRPr/>
            </a:pP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S = 2 mm</a:t>
            </a:r>
            <a:r>
              <a:rPr lang="en-US" sz="3200" baseline="30000" dirty="0">
                <a:solidFill>
                  <a:prstClr val="black">
                    <a:lumMod val="85000"/>
                    <a:lumOff val="15000"/>
                  </a:prstClr>
                </a:solidFill>
                <a:latin typeface="Times New Roman" panose="02020603050405020304" pitchFamily="18" charset="0"/>
                <a:cs typeface="Times New Roman" panose="02020603050405020304" pitchFamily="18" charset="0"/>
              </a:rPr>
              <a:t>2</a:t>
            </a: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 </a:t>
            </a:r>
          </a:p>
          <a:p>
            <a:pPr marL="186262" marR="0" lvl="0" indent="0" algn="l" defTabSz="1219170" rtl="0" eaLnBrk="1" fontAlgn="auto" latinLnBrk="0" hangingPunct="1">
              <a:lnSpc>
                <a:spcPct val="150000"/>
              </a:lnSpc>
              <a:spcBef>
                <a:spcPts val="0"/>
              </a:spcBef>
              <a:spcAft>
                <a:spcPts val="0"/>
              </a:spcAft>
              <a:buClr>
                <a:srgbClr val="212121"/>
              </a:buClr>
              <a:buSzPts val="1400"/>
              <a:buFont typeface="Montserrat"/>
              <a:buNone/>
              <a:tabLst/>
              <a:defRPr/>
            </a:pPr>
            <a:r>
              <a:rPr kumimoji="0" lang="en-US" sz="3200" b="0" i="0" u="none" strike="noStrike" kern="0" cap="none" spc="0" normalizeH="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 2.10</a:t>
            </a:r>
            <a:r>
              <a:rPr kumimoji="0" lang="en-US" sz="3200" b="0" i="0" u="none" strike="noStrike" kern="0" cap="none" spc="0" normalizeH="0" baseline="3000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-6</a:t>
            </a:r>
            <a:r>
              <a:rPr kumimoji="0" lang="en-US" sz="3200" b="0" i="0" u="none" strike="noStrike" kern="0" cap="none" spc="0" normalizeH="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m</a:t>
            </a:r>
          </a:p>
        </p:txBody>
      </p:sp>
      <p:sp>
        <p:nvSpPr>
          <p:cNvPr id="5" name="Rectangle: Rounded Corners 4">
            <a:extLst>
              <a:ext uri="{FF2B5EF4-FFF2-40B4-BE49-F238E27FC236}">
                <a16:creationId xmlns="" xmlns:a16="http://schemas.microsoft.com/office/drawing/2014/main" id="{91ECF56B-A476-195B-F73E-7DF0281D12ED}"/>
              </a:ext>
            </a:extLst>
          </p:cNvPr>
          <p:cNvSpPr/>
          <p:nvPr/>
        </p:nvSpPr>
        <p:spPr>
          <a:xfrm>
            <a:off x="4243527" y="1464815"/>
            <a:ext cx="7632236" cy="4691759"/>
          </a:xfrm>
          <a:prstGeom prst="roundRect">
            <a:avLst/>
          </a:prstGeom>
          <a:solidFill>
            <a:srgbClr val="FFE393">
              <a:alpha val="3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Google Shape;1924;p44">
            <a:extLst>
              <a:ext uri="{FF2B5EF4-FFF2-40B4-BE49-F238E27FC236}">
                <a16:creationId xmlns="" xmlns:a16="http://schemas.microsoft.com/office/drawing/2014/main" id="{FF5450BC-E5D9-06DA-FC6D-C270C6E7B5B4}"/>
              </a:ext>
            </a:extLst>
          </p:cNvPr>
          <p:cNvSpPr txBox="1">
            <a:spLocks/>
          </p:cNvSpPr>
          <p:nvPr/>
        </p:nvSpPr>
        <p:spPr>
          <a:xfrm>
            <a:off x="4411482" y="1828001"/>
            <a:ext cx="6807173" cy="702135"/>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62" marR="0" lvl="0" indent="0" algn="ctr" defTabSz="1219170" rtl="0" eaLnBrk="1" fontAlgn="auto" latinLnBrk="0" hangingPunct="1">
              <a:lnSpc>
                <a:spcPct val="150000"/>
              </a:lnSpc>
              <a:spcBef>
                <a:spcPts val="0"/>
              </a:spcBef>
              <a:spcAft>
                <a:spcPts val="0"/>
              </a:spcAft>
              <a:buClr>
                <a:srgbClr val="212121"/>
              </a:buClr>
              <a:buSzPts val="1400"/>
              <a:buFont typeface="Montserrat"/>
              <a:buNone/>
              <a:tabLst/>
              <a:defRPr/>
            </a:pP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Giải</a:t>
            </a:r>
            <a:endParaRPr kumimoji="0" lang="en-US" sz="3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endParaRPr>
          </a:p>
        </p:txBody>
      </p:sp>
      <p:sp>
        <p:nvSpPr>
          <p:cNvPr id="8" name="Google Shape;1924;p44">
            <a:extLst>
              <a:ext uri="{FF2B5EF4-FFF2-40B4-BE49-F238E27FC236}">
                <a16:creationId xmlns="" xmlns:a16="http://schemas.microsoft.com/office/drawing/2014/main" id="{50963779-FE3A-A4D2-216F-0CEB90E52250}"/>
              </a:ext>
            </a:extLst>
          </p:cNvPr>
          <p:cNvSpPr txBox="1">
            <a:spLocks/>
          </p:cNvSpPr>
          <p:nvPr/>
        </p:nvSpPr>
        <p:spPr>
          <a:xfrm>
            <a:off x="4327504" y="2409866"/>
            <a:ext cx="7243178" cy="1090534"/>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lgn="l">
              <a:lnSpc>
                <a:spcPct val="150000"/>
              </a:lnSpc>
            </a:pPr>
            <a:r>
              <a:rPr lang="en-US" sz="3200" dirty="0" err="1">
                <a:solidFill>
                  <a:prstClr val="black">
                    <a:lumMod val="85000"/>
                    <a:lumOff val="15000"/>
                  </a:prstClr>
                </a:solidFill>
                <a:latin typeface="Times New Roman" panose="02020603050405020304" pitchFamily="18" charset="0"/>
                <a:cs typeface="Times New Roman" panose="02020603050405020304" pitchFamily="18" charset="0"/>
              </a:rPr>
              <a:t>Điện</a:t>
            </a: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sz="3200" dirty="0" err="1">
                <a:solidFill>
                  <a:prstClr val="black">
                    <a:lumMod val="85000"/>
                    <a:lumOff val="15000"/>
                  </a:prstClr>
                </a:solidFill>
                <a:latin typeface="Times New Roman" panose="02020603050405020304" pitchFamily="18" charset="0"/>
                <a:cs typeface="Times New Roman" panose="02020603050405020304" pitchFamily="18" charset="0"/>
              </a:rPr>
              <a:t>trở</a:t>
            </a: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sz="3200" dirty="0" err="1">
                <a:solidFill>
                  <a:prstClr val="black">
                    <a:lumMod val="85000"/>
                    <a:lumOff val="15000"/>
                  </a:prstClr>
                </a:solidFill>
                <a:latin typeface="Times New Roman" panose="02020603050405020304" pitchFamily="18" charset="0"/>
                <a:cs typeface="Times New Roman" panose="02020603050405020304" pitchFamily="18" charset="0"/>
              </a:rPr>
              <a:t>của</a:t>
            </a: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sz="3200" dirty="0" err="1">
                <a:solidFill>
                  <a:prstClr val="black">
                    <a:lumMod val="85000"/>
                    <a:lumOff val="15000"/>
                  </a:prstClr>
                </a:solidFill>
                <a:latin typeface="Times New Roman" panose="02020603050405020304" pitchFamily="18" charset="0"/>
                <a:cs typeface="Times New Roman" panose="02020603050405020304" pitchFamily="18" charset="0"/>
              </a:rPr>
              <a:t>cuộn</a:t>
            </a: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sz="3200" dirty="0" err="1">
                <a:solidFill>
                  <a:prstClr val="black">
                    <a:lumMod val="85000"/>
                    <a:lumOff val="15000"/>
                  </a:prstClr>
                </a:solidFill>
                <a:latin typeface="Times New Roman" panose="02020603050405020304" pitchFamily="18" charset="0"/>
                <a:cs typeface="Times New Roman" panose="02020603050405020304" pitchFamily="18" charset="0"/>
              </a:rPr>
              <a:t>dây</a:t>
            </a: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sz="3200" dirty="0" err="1">
                <a:solidFill>
                  <a:prstClr val="black">
                    <a:lumMod val="85000"/>
                    <a:lumOff val="15000"/>
                  </a:prstClr>
                </a:solidFill>
                <a:latin typeface="Times New Roman" panose="02020603050405020304" pitchFamily="18" charset="0"/>
                <a:cs typeface="Times New Roman" panose="02020603050405020304" pitchFamily="18" charset="0"/>
              </a:rPr>
              <a:t>dẫn</a:t>
            </a: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sz="3200" dirty="0" err="1">
                <a:solidFill>
                  <a:prstClr val="black">
                    <a:lumMod val="85000"/>
                    <a:lumOff val="15000"/>
                  </a:prstClr>
                </a:solidFill>
                <a:latin typeface="Times New Roman" panose="02020603050405020304" pitchFamily="18" charset="0"/>
                <a:cs typeface="Times New Roman" panose="02020603050405020304" pitchFamily="18" charset="0"/>
              </a:rPr>
              <a:t>nhiệt</a:t>
            </a: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sz="3200" dirty="0" err="1">
                <a:solidFill>
                  <a:prstClr val="black">
                    <a:lumMod val="85000"/>
                    <a:lumOff val="15000"/>
                  </a:prstClr>
                </a:solidFill>
                <a:latin typeface="Times New Roman" panose="02020603050405020304" pitchFamily="18" charset="0"/>
                <a:cs typeface="Times New Roman" panose="02020603050405020304" pitchFamily="18" charset="0"/>
              </a:rPr>
              <a:t>này</a:t>
            </a: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sz="3200" dirty="0" err="1">
                <a:solidFill>
                  <a:prstClr val="black">
                    <a:lumMod val="85000"/>
                    <a:lumOff val="15000"/>
                  </a:prstClr>
                </a:solidFill>
                <a:latin typeface="Times New Roman" panose="02020603050405020304" pitchFamily="18" charset="0"/>
                <a:cs typeface="Times New Roman" panose="02020603050405020304" pitchFamily="18" charset="0"/>
              </a:rPr>
              <a:t>là</a:t>
            </a: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a:t>
            </a:r>
            <a:endParaRPr kumimoji="0" lang="en-US" sz="3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Arial"/>
            </a:endParaRPr>
          </a:p>
        </p:txBody>
      </p:sp>
      <p:pic>
        <p:nvPicPr>
          <p:cNvPr id="6" name="Picture 5">
            <a:extLst>
              <a:ext uri="{FF2B5EF4-FFF2-40B4-BE49-F238E27FC236}">
                <a16:creationId xmlns="" xmlns:a16="http://schemas.microsoft.com/office/drawing/2014/main" id="{8516B3E7-F855-4A4F-3AFC-BD56C25FAD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1100" y="4030465"/>
            <a:ext cx="3098996" cy="3098996"/>
          </a:xfrm>
          <a:prstGeom prst="rect">
            <a:avLst/>
          </a:prstGeom>
        </p:spPr>
      </p:pic>
      <mc:AlternateContent xmlns:mc="http://schemas.openxmlformats.org/markup-compatibility/2006" xmlns:a14="http://schemas.microsoft.com/office/drawing/2010/main">
        <mc:Choice Requires="a14">
          <p:sp>
            <p:nvSpPr>
              <p:cNvPr id="10" name="Google Shape;1924;p44">
                <a:extLst>
                  <a:ext uri="{FF2B5EF4-FFF2-40B4-BE49-F238E27FC236}">
                    <a16:creationId xmlns="" xmlns:a16="http://schemas.microsoft.com/office/drawing/2014/main" id="{75918C0D-16E7-3F5E-844A-DAF5DCFA6067}"/>
                  </a:ext>
                </a:extLst>
              </p:cNvPr>
              <p:cNvSpPr txBox="1">
                <a:spLocks/>
              </p:cNvSpPr>
              <p:nvPr/>
            </p:nvSpPr>
            <p:spPr>
              <a:xfrm>
                <a:off x="4327504" y="3429000"/>
                <a:ext cx="7243178" cy="1090534"/>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lgn="l">
                  <a:lnSpc>
                    <a:spcPct val="150000"/>
                  </a:lnSpc>
                </a:pPr>
                <a14:m>
                  <m:oMathPara xmlns:m="http://schemas.openxmlformats.org/officeDocument/2006/math">
                    <m:oMathParaPr>
                      <m:jc m:val="centerGroup"/>
                    </m:oMathParaPr>
                    <m:oMath xmlns:m="http://schemas.openxmlformats.org/officeDocument/2006/math">
                      <m:r>
                        <a:rPr lang="en-US" sz="3200" b="0" i="1" smtClean="0">
                          <a:solidFill>
                            <a:prstClr val="black">
                              <a:lumMod val="85000"/>
                              <a:lumOff val="15000"/>
                            </a:prstClr>
                          </a:solidFill>
                          <a:latin typeface="Cambria Math" panose="02040503050406030204" pitchFamily="18" charset="0"/>
                        </a:rPr>
                        <m:t>𝑅</m:t>
                      </m:r>
                      <m:r>
                        <a:rPr lang="en-US" sz="3200" b="0">
                          <a:solidFill>
                            <a:prstClr val="black">
                              <a:lumMod val="85000"/>
                              <a:lumOff val="15000"/>
                            </a:prstClr>
                          </a:solidFill>
                          <a:latin typeface="Cambria Math" panose="02040503050406030204" pitchFamily="18" charset="0"/>
                        </a:rPr>
                        <m:t>=</m:t>
                      </m:r>
                      <m:r>
                        <a:rPr lang="en-US" sz="3200" b="0" i="1">
                          <a:solidFill>
                            <a:prstClr val="black">
                              <a:lumMod val="85000"/>
                              <a:lumOff val="15000"/>
                            </a:prstClr>
                          </a:solidFill>
                          <a:latin typeface="Cambria Math" panose="02040503050406030204" pitchFamily="18" charset="0"/>
                        </a:rPr>
                        <m:t>𝜌</m:t>
                      </m:r>
                      <m:f>
                        <m:fPr>
                          <m:ctrlPr>
                            <a:rPr lang="en-US" sz="3200" i="1">
                              <a:solidFill>
                                <a:prstClr val="black">
                                  <a:lumMod val="85000"/>
                                  <a:lumOff val="15000"/>
                                </a:prstClr>
                              </a:solidFill>
                              <a:latin typeface="Cambria Math" panose="02040503050406030204" pitchFamily="18" charset="0"/>
                            </a:rPr>
                          </m:ctrlPr>
                        </m:fPr>
                        <m:num>
                          <m:r>
                            <a:rPr lang="en-US" sz="3200" b="0" i="1">
                              <a:solidFill>
                                <a:prstClr val="black">
                                  <a:lumMod val="85000"/>
                                  <a:lumOff val="15000"/>
                                </a:prstClr>
                              </a:solidFill>
                              <a:latin typeface="Cambria Math" panose="02040503050406030204" pitchFamily="18" charset="0"/>
                            </a:rPr>
                            <m:t>𝑙</m:t>
                          </m:r>
                        </m:num>
                        <m:den>
                          <m:r>
                            <a:rPr lang="en-US" sz="3200" b="0" i="1">
                              <a:solidFill>
                                <a:prstClr val="black">
                                  <a:lumMod val="85000"/>
                                  <a:lumOff val="15000"/>
                                </a:prstClr>
                              </a:solidFill>
                              <a:latin typeface="Cambria Math" panose="02040503050406030204" pitchFamily="18" charset="0"/>
                            </a:rPr>
                            <m:t>𝑆</m:t>
                          </m:r>
                        </m:den>
                      </m:f>
                      <m:r>
                        <a:rPr lang="en-US" sz="3200" b="0">
                          <a:solidFill>
                            <a:prstClr val="black">
                              <a:lumMod val="85000"/>
                              <a:lumOff val="15000"/>
                            </a:prstClr>
                          </a:solidFill>
                          <a:latin typeface="Cambria Math" panose="02040503050406030204" pitchFamily="18" charset="0"/>
                        </a:rPr>
                        <m:t>=</m:t>
                      </m:r>
                      <m:f>
                        <m:fPr>
                          <m:ctrlPr>
                            <a:rPr lang="en-US" sz="3200" i="1">
                              <a:solidFill>
                                <a:prstClr val="black">
                                  <a:lumMod val="85000"/>
                                  <a:lumOff val="15000"/>
                                </a:prstClr>
                              </a:solidFill>
                              <a:latin typeface="Cambria Math" panose="02040503050406030204" pitchFamily="18" charset="0"/>
                            </a:rPr>
                          </m:ctrlPr>
                        </m:fPr>
                        <m:num>
                          <m:r>
                            <a:rPr lang="en-US" sz="3200" b="0" i="1">
                              <a:solidFill>
                                <a:prstClr val="black">
                                  <a:lumMod val="85000"/>
                                  <a:lumOff val="15000"/>
                                </a:prstClr>
                              </a:solidFill>
                              <a:latin typeface="Cambria Math" panose="02040503050406030204" pitchFamily="18" charset="0"/>
                            </a:rPr>
                            <m:t>1</m:t>
                          </m:r>
                          <m:r>
                            <a:rPr lang="en-US" sz="3200" b="0">
                              <a:solidFill>
                                <a:prstClr val="black">
                                  <a:lumMod val="85000"/>
                                  <a:lumOff val="15000"/>
                                </a:prstClr>
                              </a:solidFill>
                              <a:latin typeface="Cambria Math" panose="02040503050406030204" pitchFamily="18" charset="0"/>
                            </a:rPr>
                            <m:t>,</m:t>
                          </m:r>
                          <m:r>
                            <a:rPr lang="en-US" sz="3200" b="0" i="1" smtClean="0">
                              <a:solidFill>
                                <a:prstClr val="black">
                                  <a:lumMod val="85000"/>
                                  <a:lumOff val="15000"/>
                                </a:prstClr>
                              </a:solidFill>
                              <a:latin typeface="Cambria Math" panose="02040503050406030204" pitchFamily="18" charset="0"/>
                            </a:rPr>
                            <m:t>7</m:t>
                          </m:r>
                          <m:r>
                            <a:rPr lang="en-US" sz="3200" b="0">
                              <a:solidFill>
                                <a:prstClr val="black">
                                  <a:lumMod val="85000"/>
                                  <a:lumOff val="15000"/>
                                </a:prstClr>
                              </a:solidFill>
                              <a:latin typeface="Cambria Math" panose="02040503050406030204" pitchFamily="18" charset="0"/>
                            </a:rPr>
                            <m:t>.</m:t>
                          </m:r>
                          <m:r>
                            <a:rPr lang="en-US" sz="3200" b="0" i="1">
                              <a:solidFill>
                                <a:prstClr val="black">
                                  <a:lumMod val="85000"/>
                                  <a:lumOff val="15000"/>
                                </a:prstClr>
                              </a:solidFill>
                              <a:latin typeface="Cambria Math" panose="02040503050406030204" pitchFamily="18" charset="0"/>
                            </a:rPr>
                            <m:t>1</m:t>
                          </m:r>
                          <m:sSup>
                            <m:sSupPr>
                              <m:ctrlPr>
                                <a:rPr lang="en-US" sz="3200" i="1">
                                  <a:solidFill>
                                    <a:prstClr val="black">
                                      <a:lumMod val="85000"/>
                                      <a:lumOff val="15000"/>
                                    </a:prstClr>
                                  </a:solidFill>
                                  <a:latin typeface="Cambria Math" panose="02040503050406030204" pitchFamily="18" charset="0"/>
                                </a:rPr>
                              </m:ctrlPr>
                            </m:sSupPr>
                            <m:e>
                              <m:r>
                                <a:rPr lang="en-US" sz="3200" b="0" i="1">
                                  <a:solidFill>
                                    <a:prstClr val="black">
                                      <a:lumMod val="85000"/>
                                      <a:lumOff val="15000"/>
                                    </a:prstClr>
                                  </a:solidFill>
                                  <a:latin typeface="Cambria Math" panose="02040503050406030204" pitchFamily="18" charset="0"/>
                                </a:rPr>
                                <m:t>0</m:t>
                              </m:r>
                            </m:e>
                            <m:sup>
                              <m:r>
                                <a:rPr lang="en-US" sz="3200" b="0">
                                  <a:solidFill>
                                    <a:prstClr val="black">
                                      <a:lumMod val="85000"/>
                                      <a:lumOff val="15000"/>
                                    </a:prstClr>
                                  </a:solidFill>
                                  <a:latin typeface="Cambria Math" panose="02040503050406030204" pitchFamily="18" charset="0"/>
                                </a:rPr>
                                <m:t>−</m:t>
                              </m:r>
                              <m:r>
                                <a:rPr lang="en-US" sz="3200" b="0" i="1" smtClean="0">
                                  <a:solidFill>
                                    <a:prstClr val="black">
                                      <a:lumMod val="85000"/>
                                      <a:lumOff val="15000"/>
                                    </a:prstClr>
                                  </a:solidFill>
                                  <a:latin typeface="Cambria Math" panose="02040503050406030204" pitchFamily="18" charset="0"/>
                                </a:rPr>
                                <m:t>8</m:t>
                              </m:r>
                            </m:sup>
                          </m:sSup>
                          <m:r>
                            <a:rPr lang="en-US" sz="3200" b="0">
                              <a:solidFill>
                                <a:prstClr val="black">
                                  <a:lumMod val="85000"/>
                                  <a:lumOff val="15000"/>
                                </a:prstClr>
                              </a:solidFill>
                              <a:latin typeface="Cambria Math" panose="02040503050406030204" pitchFamily="18" charset="0"/>
                            </a:rPr>
                            <m:t>.</m:t>
                          </m:r>
                          <m:r>
                            <a:rPr lang="en-US" sz="3200" b="0" i="1" smtClean="0">
                              <a:solidFill>
                                <a:prstClr val="black">
                                  <a:lumMod val="85000"/>
                                  <a:lumOff val="15000"/>
                                </a:prstClr>
                              </a:solidFill>
                              <a:latin typeface="Cambria Math" panose="02040503050406030204" pitchFamily="18" charset="0"/>
                            </a:rPr>
                            <m:t>150</m:t>
                          </m:r>
                        </m:num>
                        <m:den>
                          <m:r>
                            <a:rPr lang="en-US" sz="3200" b="0" i="1">
                              <a:solidFill>
                                <a:prstClr val="black">
                                  <a:lumMod val="85000"/>
                                  <a:lumOff val="15000"/>
                                </a:prstClr>
                              </a:solidFill>
                              <a:latin typeface="Cambria Math" panose="02040503050406030204" pitchFamily="18" charset="0"/>
                            </a:rPr>
                            <m:t>2</m:t>
                          </m:r>
                          <m:r>
                            <a:rPr lang="en-US" sz="3200" b="0">
                              <a:solidFill>
                                <a:prstClr val="black">
                                  <a:lumMod val="85000"/>
                                  <a:lumOff val="15000"/>
                                </a:prstClr>
                              </a:solidFill>
                              <a:latin typeface="Cambria Math" panose="02040503050406030204" pitchFamily="18" charset="0"/>
                            </a:rPr>
                            <m:t>.</m:t>
                          </m:r>
                          <m:r>
                            <a:rPr lang="en-US" sz="3200" b="0" i="1">
                              <a:solidFill>
                                <a:prstClr val="black">
                                  <a:lumMod val="85000"/>
                                  <a:lumOff val="15000"/>
                                </a:prstClr>
                              </a:solidFill>
                              <a:latin typeface="Cambria Math" panose="02040503050406030204" pitchFamily="18" charset="0"/>
                            </a:rPr>
                            <m:t>1</m:t>
                          </m:r>
                          <m:sSup>
                            <m:sSupPr>
                              <m:ctrlPr>
                                <a:rPr lang="en-US" sz="3200" i="1">
                                  <a:solidFill>
                                    <a:prstClr val="black">
                                      <a:lumMod val="85000"/>
                                      <a:lumOff val="15000"/>
                                    </a:prstClr>
                                  </a:solidFill>
                                  <a:latin typeface="Cambria Math" panose="02040503050406030204" pitchFamily="18" charset="0"/>
                                </a:rPr>
                              </m:ctrlPr>
                            </m:sSupPr>
                            <m:e>
                              <m:r>
                                <a:rPr lang="en-US" sz="3200" b="0" i="1">
                                  <a:solidFill>
                                    <a:prstClr val="black">
                                      <a:lumMod val="85000"/>
                                      <a:lumOff val="15000"/>
                                    </a:prstClr>
                                  </a:solidFill>
                                  <a:latin typeface="Cambria Math" panose="02040503050406030204" pitchFamily="18" charset="0"/>
                                </a:rPr>
                                <m:t>0</m:t>
                              </m:r>
                            </m:e>
                            <m:sup>
                              <m:r>
                                <a:rPr lang="en-US" sz="3200" b="0">
                                  <a:solidFill>
                                    <a:prstClr val="black">
                                      <a:lumMod val="85000"/>
                                      <a:lumOff val="15000"/>
                                    </a:prstClr>
                                  </a:solidFill>
                                  <a:latin typeface="Cambria Math" panose="02040503050406030204" pitchFamily="18" charset="0"/>
                                </a:rPr>
                                <m:t>−</m:t>
                              </m:r>
                              <m:r>
                                <a:rPr lang="en-US" sz="3200" b="0" i="1" smtClean="0">
                                  <a:solidFill>
                                    <a:prstClr val="black">
                                      <a:lumMod val="85000"/>
                                      <a:lumOff val="15000"/>
                                    </a:prstClr>
                                  </a:solidFill>
                                  <a:latin typeface="Cambria Math" panose="02040503050406030204" pitchFamily="18" charset="0"/>
                                </a:rPr>
                                <m:t>6</m:t>
                              </m:r>
                            </m:sup>
                          </m:sSup>
                        </m:den>
                      </m:f>
                      <m:r>
                        <a:rPr lang="en-US" sz="3200" b="0">
                          <a:solidFill>
                            <a:prstClr val="black">
                              <a:lumMod val="85000"/>
                              <a:lumOff val="15000"/>
                            </a:prstClr>
                          </a:solidFill>
                          <a:latin typeface="Cambria Math" panose="02040503050406030204" pitchFamily="18" charset="0"/>
                        </a:rPr>
                        <m:t>=</m:t>
                      </m:r>
                      <m:r>
                        <a:rPr lang="en-US" sz="3200" b="0" i="1" smtClean="0">
                          <a:solidFill>
                            <a:prstClr val="black">
                              <a:lumMod val="85000"/>
                              <a:lumOff val="15000"/>
                            </a:prstClr>
                          </a:solidFill>
                          <a:latin typeface="Cambria Math" panose="02040503050406030204" pitchFamily="18" charset="0"/>
                        </a:rPr>
                        <m:t>1,275</m:t>
                      </m:r>
                      <m:r>
                        <a:rPr lang="en-US" sz="3200" b="0">
                          <a:solidFill>
                            <a:prstClr val="black">
                              <a:lumMod val="85000"/>
                              <a:lumOff val="15000"/>
                            </a:prstClr>
                          </a:solidFill>
                          <a:latin typeface="Cambria Math" panose="02040503050406030204" pitchFamily="18" charset="0"/>
                        </a:rPr>
                        <m:t> </m:t>
                      </m:r>
                      <m:r>
                        <a:rPr lang="en-US" sz="3200" b="0" i="1">
                          <a:solidFill>
                            <a:prstClr val="black">
                              <a:lumMod val="85000"/>
                              <a:lumOff val="15000"/>
                            </a:prstClr>
                          </a:solidFill>
                          <a:latin typeface="Cambria Math" panose="02040503050406030204" pitchFamily="18" charset="0"/>
                        </a:rPr>
                        <m:t>𝛺</m:t>
                      </m:r>
                    </m:oMath>
                  </m:oMathPara>
                </a14:m>
                <a:endParaRPr lang="en-US" sz="3200" dirty="0">
                  <a:solidFill>
                    <a:prstClr val="black">
                      <a:lumMod val="85000"/>
                      <a:lumOff val="15000"/>
                    </a:prstClr>
                  </a:solidFill>
                  <a:latin typeface="Times New Roman" panose="02020603050405020304" pitchFamily="18" charset="0"/>
                  <a:cs typeface="Times New Roman" panose="02020603050405020304" pitchFamily="18" charset="0"/>
                  <a:sym typeface="Arial"/>
                </a:endParaRPr>
              </a:p>
            </p:txBody>
          </p:sp>
        </mc:Choice>
        <mc:Fallback xmlns="">
          <p:sp>
            <p:nvSpPr>
              <p:cNvPr id="10" name="Google Shape;1924;p44">
                <a:extLst>
                  <a:ext uri="{FF2B5EF4-FFF2-40B4-BE49-F238E27FC236}">
                    <a16:creationId xmlns:a16="http://schemas.microsoft.com/office/drawing/2014/main" id="{75918C0D-16E7-3F5E-844A-DAF5DCFA6067}"/>
                  </a:ext>
                </a:extLst>
              </p:cNvPr>
              <p:cNvSpPr txBox="1">
                <a:spLocks noRot="1" noChangeAspect="1" noMove="1" noResize="1" noEditPoints="1" noAdjustHandles="1" noChangeArrowheads="1" noChangeShapeType="1" noTextEdit="1"/>
              </p:cNvSpPr>
              <p:nvPr/>
            </p:nvSpPr>
            <p:spPr>
              <a:xfrm>
                <a:off x="4327504" y="3429000"/>
                <a:ext cx="7243178" cy="1090534"/>
              </a:xfrm>
              <a:prstGeom prst="rect">
                <a:avLst/>
              </a:prstGeom>
              <a:blipFill>
                <a:blip r:embed="rId3"/>
                <a:stretch>
                  <a:fillRect b="-18605"/>
                </a:stretch>
              </a:blipFill>
              <a:ln>
                <a:noFill/>
              </a:ln>
            </p:spPr>
            <p:txBody>
              <a:bodyPr/>
              <a:lstStyle/>
              <a:p>
                <a:r>
                  <a:rPr lang="en-VN">
                    <a:noFill/>
                  </a:rPr>
                  <a:t> </a:t>
                </a:r>
              </a:p>
            </p:txBody>
          </p:sp>
        </mc:Fallback>
      </mc:AlternateContent>
    </p:spTree>
    <p:extLst>
      <p:ext uri="{BB962C8B-B14F-4D97-AF65-F5344CB8AC3E}">
        <p14:creationId xmlns:p14="http://schemas.microsoft.com/office/powerpoint/2010/main" val="382504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iterate type="lt">
                                    <p:tmPct val="3000"/>
                                  </p:iterate>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iterate type="lt">
                                    <p:tmPct val="3000"/>
                                  </p:iterate>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iterate type="lt">
                                    <p:tmPct val="3000"/>
                                  </p:iterate>
                                  <p:childTnLst>
                                    <p:set>
                                      <p:cBhvr>
                                        <p:cTn id="30" dur="1" fill="hold">
                                          <p:stCondLst>
                                            <p:cond delay="0"/>
                                          </p:stCondLst>
                                        </p:cTn>
                                        <p:tgtEl>
                                          <p:spTgt spid="8"/>
                                        </p:tgtEl>
                                        <p:attrNameLst>
                                          <p:attrName>style.visibility</p:attrName>
                                        </p:attrNameLst>
                                      </p:cBhvr>
                                      <p:to>
                                        <p:strVal val="visible"/>
                                      </p:to>
                                    </p:set>
                                    <p:animEffect transition="in" filter="wipe(up)">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iterate type="lt">
                                    <p:tmPct val="3000"/>
                                  </p:iterate>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7" grpId="0"/>
      <p:bldP spid="8"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1D2BDAAC-361A-53C1-B685-1EB1E9082E2E}"/>
              </a:ext>
            </a:extLst>
          </p:cNvPr>
          <p:cNvSpPr/>
          <p:nvPr/>
        </p:nvSpPr>
        <p:spPr>
          <a:xfrm>
            <a:off x="1309266" y="1033272"/>
            <a:ext cx="9919565" cy="4727448"/>
          </a:xfrm>
          <a:prstGeom prst="roundRect">
            <a:avLst/>
          </a:prstGeom>
          <a:noFill/>
          <a:ln w="38100">
            <a:solidFill>
              <a:srgbClr val="00A1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16D457CB-7F0D-9B2F-7B44-FEFF571C0E7F}"/>
              </a:ext>
            </a:extLst>
          </p:cNvPr>
          <p:cNvPicPr>
            <a:picLocks noChangeAspect="1"/>
          </p:cNvPicPr>
          <p:nvPr/>
        </p:nvPicPr>
        <p:blipFill>
          <a:blip r:embed="rId2"/>
          <a:stretch>
            <a:fillRect/>
          </a:stretch>
        </p:blipFill>
        <p:spPr>
          <a:xfrm>
            <a:off x="243518" y="173168"/>
            <a:ext cx="2418516" cy="2552276"/>
          </a:xfrm>
          <a:prstGeom prst="rect">
            <a:avLst/>
          </a:prstGeom>
        </p:spPr>
      </p:pic>
      <p:sp>
        <p:nvSpPr>
          <p:cNvPr id="4" name="Google Shape;1924;p44">
            <a:extLst>
              <a:ext uri="{FF2B5EF4-FFF2-40B4-BE49-F238E27FC236}">
                <a16:creationId xmlns="" xmlns:a16="http://schemas.microsoft.com/office/drawing/2014/main" id="{99FF7E5E-8D30-7918-A75F-C72F7F585FDD}"/>
              </a:ext>
            </a:extLst>
          </p:cNvPr>
          <p:cNvSpPr txBox="1">
            <a:spLocks/>
          </p:cNvSpPr>
          <p:nvPr/>
        </p:nvSpPr>
        <p:spPr>
          <a:xfrm>
            <a:off x="2248930" y="1468602"/>
            <a:ext cx="8798012" cy="3920796"/>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lgn="l">
              <a:lnSpc>
                <a:spcPct val="150000"/>
              </a:lnSpc>
            </a:pPr>
            <a:r>
              <a:rPr lang="vi-VN" sz="3600" b="1" dirty="0">
                <a:latin typeface="Times New Roman" panose="02020603050405020304" pitchFamily="18" charset="0"/>
                <a:cs typeface="Times New Roman" panose="02020603050405020304" pitchFamily="18" charset="0"/>
              </a:rPr>
              <a:t>Bài tập </a:t>
            </a:r>
            <a:r>
              <a:rPr lang="vi-VN" sz="3600" b="1" dirty="0" smtClean="0">
                <a:latin typeface="Times New Roman" panose="02020603050405020304" pitchFamily="18" charset="0"/>
                <a:cs typeface="Times New Roman" panose="02020603050405020304" pitchFamily="18" charset="0"/>
              </a:rPr>
              <a:t>2: </a:t>
            </a:r>
            <a:r>
              <a:rPr lang="vi-VN" sz="3600" b="1" dirty="0">
                <a:latin typeface="Times New Roman" panose="02020603050405020304" pitchFamily="18" charset="0"/>
                <a:cs typeface="Times New Roman" panose="02020603050405020304" pitchFamily="18" charset="0"/>
              </a:rPr>
              <a:t>Có hai đoạn dây dẫn bằng đồng, dây thứ nhất có chiều dài bằng một nửa dây thứ hai, nhưng lại có tiết diện gấp đôi tiết diện của dây thứ hai. So sánh điện trở của hai dây dẫn đó?</a:t>
            </a:r>
            <a:endParaRPr kumimoji="0" lang="vi-VN"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4838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91ECF56B-A476-195B-F73E-7DF0281D12ED}"/>
              </a:ext>
            </a:extLst>
          </p:cNvPr>
          <p:cNvSpPr/>
          <p:nvPr/>
        </p:nvSpPr>
        <p:spPr>
          <a:xfrm>
            <a:off x="886408" y="727787"/>
            <a:ext cx="10989355" cy="5533053"/>
          </a:xfrm>
          <a:prstGeom prst="roundRect">
            <a:avLst/>
          </a:prstGeom>
          <a:solidFill>
            <a:srgbClr val="FFE393">
              <a:alpha val="3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Google Shape;1924;p44">
            <a:extLst>
              <a:ext uri="{FF2B5EF4-FFF2-40B4-BE49-F238E27FC236}">
                <a16:creationId xmlns="" xmlns:a16="http://schemas.microsoft.com/office/drawing/2014/main" id="{FF5450BC-E5D9-06DA-FC6D-C270C6E7B5B4}"/>
              </a:ext>
            </a:extLst>
          </p:cNvPr>
          <p:cNvSpPr txBox="1">
            <a:spLocks/>
          </p:cNvSpPr>
          <p:nvPr/>
        </p:nvSpPr>
        <p:spPr>
          <a:xfrm>
            <a:off x="2783615" y="1027167"/>
            <a:ext cx="6807173" cy="702135"/>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62" marR="0" lvl="0" indent="0" algn="ctr" defTabSz="1219170" rtl="0" eaLnBrk="1" fontAlgn="auto" latinLnBrk="0" hangingPunct="1">
              <a:lnSpc>
                <a:spcPct val="150000"/>
              </a:lnSpc>
              <a:spcBef>
                <a:spcPts val="0"/>
              </a:spcBef>
              <a:spcAft>
                <a:spcPts val="0"/>
              </a:spcAft>
              <a:buClr>
                <a:srgbClr val="212121"/>
              </a:buClr>
              <a:buSzPts val="1400"/>
              <a:buFont typeface="Montserrat"/>
              <a:buNone/>
              <a:tabLst/>
              <a:defRPr/>
            </a:pP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Giải</a:t>
            </a:r>
            <a:endParaRPr kumimoji="0" lang="en-US" sz="3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Google Shape;1924;p44">
                <a:extLst>
                  <a:ext uri="{FF2B5EF4-FFF2-40B4-BE49-F238E27FC236}">
                    <a16:creationId xmlns="" xmlns:a16="http://schemas.microsoft.com/office/drawing/2014/main" id="{50963779-FE3A-A4D2-216F-0CEB90E52250}"/>
                  </a:ext>
                </a:extLst>
              </p:cNvPr>
              <p:cNvSpPr txBox="1">
                <a:spLocks/>
              </p:cNvSpPr>
              <p:nvPr/>
            </p:nvSpPr>
            <p:spPr>
              <a:xfrm>
                <a:off x="1043131" y="1676017"/>
                <a:ext cx="4573900" cy="1090534"/>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lgn="l">
                  <a:lnSpc>
                    <a:spcPct val="150000"/>
                  </a:lnSpc>
                </a:pP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Ta </a:t>
                </a:r>
                <a:r>
                  <a:rPr lang="en-US" sz="3200" dirty="0" err="1">
                    <a:solidFill>
                      <a:prstClr val="black">
                        <a:lumMod val="85000"/>
                        <a:lumOff val="15000"/>
                      </a:prstClr>
                    </a:solidFill>
                    <a:latin typeface="Times New Roman" panose="02020603050405020304" pitchFamily="18" charset="0"/>
                    <a:cs typeface="Times New Roman" panose="02020603050405020304" pitchFamily="18" charset="0"/>
                  </a:rPr>
                  <a:t>có</a:t>
                </a: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 l</a:t>
                </a:r>
                <a:r>
                  <a:rPr lang="en-US" sz="3200" baseline="-25000" dirty="0">
                    <a:solidFill>
                      <a:prstClr val="black">
                        <a:lumMod val="85000"/>
                        <a:lumOff val="15000"/>
                      </a:prstClr>
                    </a:solidFill>
                    <a:latin typeface="Times New Roman" panose="02020603050405020304" pitchFamily="18" charset="0"/>
                    <a:cs typeface="Times New Roman" panose="02020603050405020304" pitchFamily="18" charset="0"/>
                  </a:rPr>
                  <a:t>2</a:t>
                </a: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 = 2.l</a:t>
                </a:r>
                <a:r>
                  <a:rPr lang="en-US" sz="3200" baseline="-25000" dirty="0">
                    <a:solidFill>
                      <a:prstClr val="black">
                        <a:lumMod val="85000"/>
                        <a:lumOff val="15000"/>
                      </a:prstClr>
                    </a:solidFill>
                    <a:latin typeface="Times New Roman" panose="02020603050405020304" pitchFamily="18" charset="0"/>
                    <a:cs typeface="Times New Roman" panose="02020603050405020304" pitchFamily="18" charset="0"/>
                  </a:rPr>
                  <a:t>1</a:t>
                </a: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 S</a:t>
                </a:r>
                <a:r>
                  <a:rPr lang="en-US" sz="3200" baseline="-25000" dirty="0">
                    <a:solidFill>
                      <a:prstClr val="black">
                        <a:lumMod val="85000"/>
                        <a:lumOff val="15000"/>
                      </a:prstClr>
                    </a:solidFill>
                    <a:latin typeface="Times New Roman" panose="02020603050405020304" pitchFamily="18" charset="0"/>
                    <a:cs typeface="Times New Roman" panose="02020603050405020304" pitchFamily="18" charset="0"/>
                  </a:rPr>
                  <a:t>2</a:t>
                </a: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3200" i="1" smtClean="0">
                            <a:solidFill>
                              <a:prstClr val="black">
                                <a:lumMod val="85000"/>
                                <a:lumOff val="15000"/>
                              </a:prstClr>
                            </a:solidFill>
                            <a:latin typeface="Cambria Math" panose="02040503050406030204" pitchFamily="18" charset="0"/>
                          </a:rPr>
                        </m:ctrlPr>
                      </m:fPr>
                      <m:num>
                        <m:r>
                          <m:rPr>
                            <m:nor/>
                          </m:rPr>
                          <a:rPr lang="en-US" sz="3200" b="0" i="0" dirty="0" smtClean="0">
                            <a:solidFill>
                              <a:prstClr val="black">
                                <a:lumMod val="85000"/>
                                <a:lumOff val="15000"/>
                              </a:prstClr>
                            </a:solidFill>
                            <a:latin typeface="Times New Roman" panose="02020603050405020304" pitchFamily="18" charset="0"/>
                            <a:cs typeface="Times New Roman" panose="02020603050405020304" pitchFamily="18" charset="0"/>
                          </a:rPr>
                          <m:t>S</m:t>
                        </m:r>
                        <m:r>
                          <m:rPr>
                            <m:nor/>
                          </m:rPr>
                          <a:rPr lang="en-US" sz="3200" baseline="-25000" dirty="0">
                            <a:solidFill>
                              <a:prstClr val="black">
                                <a:lumMod val="85000"/>
                                <a:lumOff val="15000"/>
                              </a:prstClr>
                            </a:solidFill>
                            <a:latin typeface="Times New Roman" panose="02020603050405020304" pitchFamily="18" charset="0"/>
                            <a:cs typeface="Times New Roman" panose="02020603050405020304" pitchFamily="18" charset="0"/>
                          </a:rPr>
                          <m:t>1</m:t>
                        </m:r>
                      </m:num>
                      <m:den>
                        <m:r>
                          <m:rPr>
                            <m:nor/>
                          </m:rPr>
                          <a:rPr lang="en-US" sz="3200" dirty="0">
                            <a:solidFill>
                              <a:prstClr val="black">
                                <a:lumMod val="85000"/>
                                <a:lumOff val="15000"/>
                              </a:prstClr>
                            </a:solidFill>
                            <a:latin typeface="Times New Roman" panose="02020603050405020304" pitchFamily="18" charset="0"/>
                            <a:cs typeface="Times New Roman" panose="02020603050405020304" pitchFamily="18" charset="0"/>
                          </a:rPr>
                          <m:t>2</m:t>
                        </m:r>
                      </m:den>
                    </m:f>
                  </m:oMath>
                </a14:m>
                <a:endParaRPr kumimoji="0" lang="en-US" sz="3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Arial"/>
                </a:endParaRPr>
              </a:p>
            </p:txBody>
          </p:sp>
        </mc:Choice>
        <mc:Fallback xmlns="">
          <p:sp>
            <p:nvSpPr>
              <p:cNvPr id="8" name="Google Shape;1924;p44">
                <a:extLst>
                  <a:ext uri="{FF2B5EF4-FFF2-40B4-BE49-F238E27FC236}">
                    <a16:creationId xmlns:a16="http://schemas.microsoft.com/office/drawing/2014/main" id="{50963779-FE3A-A4D2-216F-0CEB90E52250}"/>
                  </a:ext>
                </a:extLst>
              </p:cNvPr>
              <p:cNvSpPr txBox="1">
                <a:spLocks noRot="1" noChangeAspect="1" noMove="1" noResize="1" noEditPoints="1" noAdjustHandles="1" noChangeArrowheads="1" noChangeShapeType="1" noTextEdit="1"/>
              </p:cNvSpPr>
              <p:nvPr/>
            </p:nvSpPr>
            <p:spPr>
              <a:xfrm>
                <a:off x="1043131" y="1676017"/>
                <a:ext cx="4573900" cy="1090534"/>
              </a:xfrm>
              <a:prstGeom prst="rect">
                <a:avLst/>
              </a:prstGeom>
              <a:blipFill>
                <a:blip r:embed="rId2"/>
                <a:stretch>
                  <a:fillRect b="-8140"/>
                </a:stretch>
              </a:blipFill>
              <a:ln>
                <a:noFill/>
              </a:ln>
            </p:spPr>
            <p:txBody>
              <a:bodyPr/>
              <a:lstStyle/>
              <a:p>
                <a:r>
                  <a:rPr lang="en-VN">
                    <a:noFill/>
                  </a:rPr>
                  <a:t> </a:t>
                </a:r>
              </a:p>
            </p:txBody>
          </p:sp>
        </mc:Fallback>
      </mc:AlternateContent>
      <p:pic>
        <p:nvPicPr>
          <p:cNvPr id="6" name="Picture 5">
            <a:extLst>
              <a:ext uri="{FF2B5EF4-FFF2-40B4-BE49-F238E27FC236}">
                <a16:creationId xmlns="" xmlns:a16="http://schemas.microsoft.com/office/drawing/2014/main" id="{8516B3E7-F855-4A4F-3AFC-BD56C25FAD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237" y="3810694"/>
            <a:ext cx="3098996" cy="3098996"/>
          </a:xfrm>
          <a:prstGeom prst="rect">
            <a:avLst/>
          </a:prstGeom>
        </p:spPr>
      </p:pic>
      <mc:AlternateContent xmlns:mc="http://schemas.openxmlformats.org/markup-compatibility/2006" xmlns:a14="http://schemas.microsoft.com/office/drawing/2010/main">
        <mc:Choice Requires="a14">
          <p:sp>
            <p:nvSpPr>
              <p:cNvPr id="10" name="Google Shape;1924;p44">
                <a:extLst>
                  <a:ext uri="{FF2B5EF4-FFF2-40B4-BE49-F238E27FC236}">
                    <a16:creationId xmlns="" xmlns:a16="http://schemas.microsoft.com/office/drawing/2014/main" id="{75918C0D-16E7-3F5E-844A-DAF5DCFA6067}"/>
                  </a:ext>
                </a:extLst>
              </p:cNvPr>
              <p:cNvSpPr txBox="1">
                <a:spLocks/>
              </p:cNvSpPr>
              <p:nvPr/>
            </p:nvSpPr>
            <p:spPr>
              <a:xfrm>
                <a:off x="1416353" y="2766551"/>
                <a:ext cx="2343884" cy="1090534"/>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lgn="l">
                  <a:lnSpc>
                    <a:spcPct val="150000"/>
                  </a:lnSpc>
                </a:pPr>
                <a14:m>
                  <m:oMathPara xmlns:m="http://schemas.openxmlformats.org/officeDocument/2006/math">
                    <m:oMathParaPr>
                      <m:jc m:val="left"/>
                    </m:oMathParaPr>
                    <m:oMath xmlns:m="http://schemas.openxmlformats.org/officeDocument/2006/math">
                      <m:r>
                        <a:rPr lang="en-US" sz="3200" b="0" i="1" smtClean="0">
                          <a:solidFill>
                            <a:prstClr val="black">
                              <a:lumMod val="85000"/>
                              <a:lumOff val="15000"/>
                            </a:prstClr>
                          </a:solidFill>
                          <a:latin typeface="Cambria Math" panose="02040503050406030204" pitchFamily="18" charset="0"/>
                        </a:rPr>
                        <m:t>𝑅</m:t>
                      </m:r>
                      <m:r>
                        <a:rPr lang="en-US" sz="3200" b="0" i="1" baseline="-25000" smtClean="0">
                          <a:solidFill>
                            <a:prstClr val="black">
                              <a:lumMod val="85000"/>
                              <a:lumOff val="15000"/>
                            </a:prstClr>
                          </a:solidFill>
                          <a:latin typeface="Cambria Math" panose="02040503050406030204" pitchFamily="18" charset="0"/>
                        </a:rPr>
                        <m:t>1</m:t>
                      </m:r>
                      <m:r>
                        <a:rPr lang="en-US" sz="3200" b="0">
                          <a:solidFill>
                            <a:prstClr val="black">
                              <a:lumMod val="85000"/>
                              <a:lumOff val="15000"/>
                            </a:prstClr>
                          </a:solidFill>
                          <a:latin typeface="Cambria Math" panose="02040503050406030204" pitchFamily="18" charset="0"/>
                        </a:rPr>
                        <m:t>=</m:t>
                      </m:r>
                      <m:r>
                        <a:rPr lang="en-US" sz="3200" b="0" i="1">
                          <a:solidFill>
                            <a:prstClr val="black">
                              <a:lumMod val="85000"/>
                              <a:lumOff val="15000"/>
                            </a:prstClr>
                          </a:solidFill>
                          <a:latin typeface="Cambria Math" panose="02040503050406030204" pitchFamily="18" charset="0"/>
                        </a:rPr>
                        <m:t>𝜌</m:t>
                      </m:r>
                      <m:f>
                        <m:fPr>
                          <m:ctrlPr>
                            <a:rPr lang="en-US" sz="3200" i="1">
                              <a:solidFill>
                                <a:prstClr val="black">
                                  <a:lumMod val="85000"/>
                                  <a:lumOff val="15000"/>
                                </a:prstClr>
                              </a:solidFill>
                              <a:latin typeface="Cambria Math" panose="02040503050406030204" pitchFamily="18" charset="0"/>
                            </a:rPr>
                          </m:ctrlPr>
                        </m:fPr>
                        <m:num>
                          <m:r>
                            <a:rPr lang="en-US" sz="3200" b="0" i="1">
                              <a:solidFill>
                                <a:prstClr val="black">
                                  <a:lumMod val="85000"/>
                                  <a:lumOff val="15000"/>
                                </a:prstClr>
                              </a:solidFill>
                              <a:latin typeface="Cambria Math" panose="02040503050406030204" pitchFamily="18" charset="0"/>
                            </a:rPr>
                            <m:t>𝑙</m:t>
                          </m:r>
                          <m:r>
                            <a:rPr lang="en-US" sz="3200" b="0" i="1" baseline="-25000" smtClean="0">
                              <a:solidFill>
                                <a:prstClr val="black">
                                  <a:lumMod val="85000"/>
                                  <a:lumOff val="15000"/>
                                </a:prstClr>
                              </a:solidFill>
                              <a:latin typeface="Cambria Math" panose="02040503050406030204" pitchFamily="18" charset="0"/>
                            </a:rPr>
                            <m:t>1</m:t>
                          </m:r>
                        </m:num>
                        <m:den>
                          <m:r>
                            <a:rPr lang="en-US" sz="3200" b="0" i="1">
                              <a:solidFill>
                                <a:prstClr val="black">
                                  <a:lumMod val="85000"/>
                                  <a:lumOff val="15000"/>
                                </a:prstClr>
                              </a:solidFill>
                              <a:latin typeface="Cambria Math" panose="02040503050406030204" pitchFamily="18" charset="0"/>
                            </a:rPr>
                            <m:t>𝑆</m:t>
                          </m:r>
                          <m:r>
                            <a:rPr lang="en-US" sz="3200" b="0" i="1" baseline="-25000" smtClean="0">
                              <a:solidFill>
                                <a:prstClr val="black">
                                  <a:lumMod val="85000"/>
                                  <a:lumOff val="15000"/>
                                </a:prstClr>
                              </a:solidFill>
                              <a:latin typeface="Cambria Math" panose="02040503050406030204" pitchFamily="18" charset="0"/>
                            </a:rPr>
                            <m:t>1</m:t>
                          </m:r>
                        </m:den>
                      </m:f>
                    </m:oMath>
                  </m:oMathPara>
                </a14:m>
                <a:endParaRPr lang="en-US" sz="3200" dirty="0">
                  <a:solidFill>
                    <a:prstClr val="black">
                      <a:lumMod val="85000"/>
                      <a:lumOff val="15000"/>
                    </a:prstClr>
                  </a:solidFill>
                  <a:latin typeface="Times New Roman" panose="02020603050405020304" pitchFamily="18" charset="0"/>
                  <a:cs typeface="Times New Roman" panose="02020603050405020304" pitchFamily="18" charset="0"/>
                  <a:sym typeface="Arial"/>
                </a:endParaRPr>
              </a:p>
            </p:txBody>
          </p:sp>
        </mc:Choice>
        <mc:Fallback xmlns="">
          <p:sp>
            <p:nvSpPr>
              <p:cNvPr id="10" name="Google Shape;1924;p44">
                <a:extLst>
                  <a:ext uri="{FF2B5EF4-FFF2-40B4-BE49-F238E27FC236}">
                    <a16:creationId xmlns:a16="http://schemas.microsoft.com/office/drawing/2014/main" id="{75918C0D-16E7-3F5E-844A-DAF5DCFA6067}"/>
                  </a:ext>
                </a:extLst>
              </p:cNvPr>
              <p:cNvSpPr txBox="1">
                <a:spLocks noRot="1" noChangeAspect="1" noMove="1" noResize="1" noEditPoints="1" noAdjustHandles="1" noChangeArrowheads="1" noChangeShapeType="1" noTextEdit="1"/>
              </p:cNvSpPr>
              <p:nvPr/>
            </p:nvSpPr>
            <p:spPr>
              <a:xfrm>
                <a:off x="1416353" y="2766551"/>
                <a:ext cx="2343884" cy="1090534"/>
              </a:xfrm>
              <a:prstGeom prst="rect">
                <a:avLst/>
              </a:prstGeom>
              <a:blipFill>
                <a:blip r:embed="rId4"/>
                <a:stretch>
                  <a:fillRect b="-20690"/>
                </a:stretch>
              </a:blipFill>
              <a:ln>
                <a:noFill/>
              </a:ln>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3" name="Google Shape;1924;p44">
                <a:extLst>
                  <a:ext uri="{FF2B5EF4-FFF2-40B4-BE49-F238E27FC236}">
                    <a16:creationId xmlns="" xmlns:a16="http://schemas.microsoft.com/office/drawing/2014/main" id="{B71F5B53-CC61-FA91-6C85-9557DF356316}"/>
                  </a:ext>
                </a:extLst>
              </p:cNvPr>
              <p:cNvSpPr txBox="1">
                <a:spLocks/>
              </p:cNvSpPr>
              <p:nvPr/>
            </p:nvSpPr>
            <p:spPr>
              <a:xfrm>
                <a:off x="4526557" y="2329783"/>
                <a:ext cx="7505929" cy="1964070"/>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lgn="l">
                  <a:lnSpc>
                    <a:spcPct val="150000"/>
                  </a:lnSpc>
                </a:pPr>
                <a14:m>
                  <m:oMathPara xmlns:m="http://schemas.openxmlformats.org/officeDocument/2006/math">
                    <m:oMathParaPr>
                      <m:jc m:val="left"/>
                    </m:oMathParaPr>
                    <m:oMath xmlns:m="http://schemas.openxmlformats.org/officeDocument/2006/math">
                      <m:r>
                        <a:rPr lang="en-US" sz="3200" b="0" i="1" smtClean="0">
                          <a:solidFill>
                            <a:prstClr val="black">
                              <a:lumMod val="85000"/>
                              <a:lumOff val="15000"/>
                            </a:prstClr>
                          </a:solidFill>
                          <a:latin typeface="Cambria Math" panose="02040503050406030204" pitchFamily="18" charset="0"/>
                        </a:rPr>
                        <m:t>𝑅</m:t>
                      </m:r>
                      <m:r>
                        <a:rPr lang="en-US" sz="3200" b="0" i="1" baseline="-25000" smtClean="0">
                          <a:solidFill>
                            <a:prstClr val="black">
                              <a:lumMod val="85000"/>
                              <a:lumOff val="15000"/>
                            </a:prstClr>
                          </a:solidFill>
                          <a:latin typeface="Cambria Math" panose="02040503050406030204" pitchFamily="18" charset="0"/>
                        </a:rPr>
                        <m:t>2</m:t>
                      </m:r>
                      <m:r>
                        <a:rPr lang="en-US" sz="3200" b="0">
                          <a:solidFill>
                            <a:prstClr val="black">
                              <a:lumMod val="85000"/>
                              <a:lumOff val="15000"/>
                            </a:prstClr>
                          </a:solidFill>
                          <a:latin typeface="Cambria Math" panose="02040503050406030204" pitchFamily="18" charset="0"/>
                        </a:rPr>
                        <m:t>=</m:t>
                      </m:r>
                      <m:r>
                        <a:rPr lang="en-US" sz="3200" b="0" i="1">
                          <a:solidFill>
                            <a:prstClr val="black">
                              <a:lumMod val="85000"/>
                              <a:lumOff val="15000"/>
                            </a:prstClr>
                          </a:solidFill>
                          <a:latin typeface="Cambria Math" panose="02040503050406030204" pitchFamily="18" charset="0"/>
                        </a:rPr>
                        <m:t>𝜌</m:t>
                      </m:r>
                      <m:f>
                        <m:fPr>
                          <m:ctrlPr>
                            <a:rPr lang="en-US" sz="3200" i="1">
                              <a:solidFill>
                                <a:prstClr val="black">
                                  <a:lumMod val="85000"/>
                                  <a:lumOff val="15000"/>
                                </a:prstClr>
                              </a:solidFill>
                              <a:latin typeface="Cambria Math" panose="02040503050406030204" pitchFamily="18" charset="0"/>
                            </a:rPr>
                          </m:ctrlPr>
                        </m:fPr>
                        <m:num>
                          <m:r>
                            <a:rPr lang="en-US" sz="3200" b="0" i="1">
                              <a:solidFill>
                                <a:prstClr val="black">
                                  <a:lumMod val="85000"/>
                                  <a:lumOff val="15000"/>
                                </a:prstClr>
                              </a:solidFill>
                              <a:latin typeface="Cambria Math" panose="02040503050406030204" pitchFamily="18" charset="0"/>
                            </a:rPr>
                            <m:t>𝑙</m:t>
                          </m:r>
                          <m:r>
                            <a:rPr lang="en-US" sz="3200" b="0" i="1" baseline="-25000" smtClean="0">
                              <a:solidFill>
                                <a:prstClr val="black">
                                  <a:lumMod val="85000"/>
                                  <a:lumOff val="15000"/>
                                </a:prstClr>
                              </a:solidFill>
                              <a:latin typeface="Cambria Math" panose="02040503050406030204" pitchFamily="18" charset="0"/>
                            </a:rPr>
                            <m:t>2</m:t>
                          </m:r>
                        </m:num>
                        <m:den>
                          <m:r>
                            <a:rPr lang="en-US" sz="3200" b="0" i="1">
                              <a:solidFill>
                                <a:prstClr val="black">
                                  <a:lumMod val="85000"/>
                                  <a:lumOff val="15000"/>
                                </a:prstClr>
                              </a:solidFill>
                              <a:latin typeface="Cambria Math" panose="02040503050406030204" pitchFamily="18" charset="0"/>
                            </a:rPr>
                            <m:t>𝑆</m:t>
                          </m:r>
                          <m:r>
                            <a:rPr lang="en-US" sz="3200" b="0" i="1" baseline="-25000" smtClean="0">
                              <a:solidFill>
                                <a:prstClr val="black">
                                  <a:lumMod val="85000"/>
                                  <a:lumOff val="15000"/>
                                </a:prstClr>
                              </a:solidFill>
                              <a:latin typeface="Cambria Math" panose="02040503050406030204" pitchFamily="18" charset="0"/>
                            </a:rPr>
                            <m:t>2</m:t>
                          </m:r>
                        </m:den>
                      </m:f>
                      <m:r>
                        <a:rPr lang="en-US" sz="3200" i="1">
                          <a:solidFill>
                            <a:prstClr val="black">
                              <a:lumMod val="85000"/>
                              <a:lumOff val="15000"/>
                            </a:prstClr>
                          </a:solidFill>
                          <a:latin typeface="Cambria Math" panose="02040503050406030204" pitchFamily="18" charset="0"/>
                        </a:rPr>
                        <m:t>=</m:t>
                      </m:r>
                      <m:r>
                        <a:rPr lang="en-US" sz="3200" i="1">
                          <a:solidFill>
                            <a:prstClr val="black">
                              <a:lumMod val="85000"/>
                              <a:lumOff val="15000"/>
                            </a:prstClr>
                          </a:solidFill>
                          <a:latin typeface="Cambria Math" panose="02040503050406030204" pitchFamily="18" charset="0"/>
                        </a:rPr>
                        <m:t>𝜌</m:t>
                      </m:r>
                      <m:f>
                        <m:fPr>
                          <m:ctrlPr>
                            <a:rPr lang="en-US" sz="3200" i="1">
                              <a:solidFill>
                                <a:prstClr val="black">
                                  <a:lumMod val="85000"/>
                                  <a:lumOff val="15000"/>
                                </a:prstClr>
                              </a:solidFill>
                              <a:latin typeface="Cambria Math" panose="02040503050406030204" pitchFamily="18" charset="0"/>
                            </a:rPr>
                          </m:ctrlPr>
                        </m:fPr>
                        <m:num>
                          <m:r>
                            <a:rPr lang="en-US" sz="3200" b="0" i="1" smtClean="0">
                              <a:solidFill>
                                <a:prstClr val="black">
                                  <a:lumMod val="85000"/>
                                  <a:lumOff val="15000"/>
                                </a:prstClr>
                              </a:solidFill>
                              <a:latin typeface="Cambria Math" panose="02040503050406030204" pitchFamily="18" charset="0"/>
                            </a:rPr>
                            <m:t>2.</m:t>
                          </m:r>
                          <m:r>
                            <a:rPr lang="en-US" sz="3200" i="1">
                              <a:solidFill>
                                <a:prstClr val="black">
                                  <a:lumMod val="85000"/>
                                  <a:lumOff val="15000"/>
                                </a:prstClr>
                              </a:solidFill>
                              <a:latin typeface="Cambria Math" panose="02040503050406030204" pitchFamily="18" charset="0"/>
                            </a:rPr>
                            <m:t>𝑙</m:t>
                          </m:r>
                          <m:r>
                            <a:rPr lang="en-US" sz="3200" b="0" i="1" baseline="-25000" smtClean="0">
                              <a:solidFill>
                                <a:prstClr val="black">
                                  <a:lumMod val="85000"/>
                                  <a:lumOff val="15000"/>
                                </a:prstClr>
                              </a:solidFill>
                              <a:latin typeface="Cambria Math" panose="02040503050406030204" pitchFamily="18" charset="0"/>
                            </a:rPr>
                            <m:t>1</m:t>
                          </m:r>
                        </m:num>
                        <m:den>
                          <m:f>
                            <m:fPr>
                              <m:ctrlPr>
                                <a:rPr lang="en-US" sz="3200" i="1" baseline="-25000" smtClean="0">
                                  <a:solidFill>
                                    <a:prstClr val="black">
                                      <a:lumMod val="85000"/>
                                      <a:lumOff val="15000"/>
                                    </a:prstClr>
                                  </a:solidFill>
                                  <a:latin typeface="Cambria Math" panose="02040503050406030204" pitchFamily="18" charset="0"/>
                                </a:rPr>
                              </m:ctrlPr>
                            </m:fPr>
                            <m:num>
                              <m:r>
                                <a:rPr lang="en-US" sz="3200" i="1">
                                  <a:solidFill>
                                    <a:prstClr val="black">
                                      <a:lumMod val="85000"/>
                                      <a:lumOff val="15000"/>
                                    </a:prstClr>
                                  </a:solidFill>
                                  <a:latin typeface="Cambria Math" panose="02040503050406030204" pitchFamily="18" charset="0"/>
                                </a:rPr>
                                <m:t>𝑆</m:t>
                              </m:r>
                              <m:r>
                                <a:rPr lang="en-US" sz="3200" b="0" i="1" baseline="-25000" smtClean="0">
                                  <a:solidFill>
                                    <a:prstClr val="black">
                                      <a:lumMod val="85000"/>
                                      <a:lumOff val="15000"/>
                                    </a:prstClr>
                                  </a:solidFill>
                                  <a:latin typeface="Cambria Math" panose="02040503050406030204" pitchFamily="18" charset="0"/>
                                </a:rPr>
                                <m:t>1</m:t>
                              </m:r>
                            </m:num>
                            <m:den>
                              <m:r>
                                <a:rPr lang="en-US" sz="3200" i="1">
                                  <a:solidFill>
                                    <a:prstClr val="black">
                                      <a:lumMod val="85000"/>
                                      <a:lumOff val="15000"/>
                                    </a:prstClr>
                                  </a:solidFill>
                                  <a:latin typeface="Cambria Math" panose="02040503050406030204" pitchFamily="18" charset="0"/>
                                </a:rPr>
                                <m:t>2</m:t>
                              </m:r>
                            </m:den>
                          </m:f>
                        </m:den>
                      </m:f>
                      <m:r>
                        <a:rPr lang="en-US" sz="3200" i="1">
                          <a:solidFill>
                            <a:prstClr val="black">
                              <a:lumMod val="85000"/>
                              <a:lumOff val="15000"/>
                            </a:prstClr>
                          </a:solidFill>
                          <a:latin typeface="Cambria Math" panose="02040503050406030204" pitchFamily="18" charset="0"/>
                        </a:rPr>
                        <m:t>=4.</m:t>
                      </m:r>
                      <m:r>
                        <a:rPr lang="en-US" sz="3200" i="1">
                          <a:solidFill>
                            <a:prstClr val="black">
                              <a:lumMod val="85000"/>
                              <a:lumOff val="15000"/>
                            </a:prstClr>
                          </a:solidFill>
                          <a:latin typeface="Cambria Math" panose="02040503050406030204" pitchFamily="18" charset="0"/>
                        </a:rPr>
                        <m:t>𝜌</m:t>
                      </m:r>
                      <m:f>
                        <m:fPr>
                          <m:ctrlPr>
                            <a:rPr lang="en-US" sz="3200" i="1">
                              <a:solidFill>
                                <a:prstClr val="black">
                                  <a:lumMod val="85000"/>
                                  <a:lumOff val="15000"/>
                                </a:prstClr>
                              </a:solidFill>
                              <a:latin typeface="Cambria Math" panose="02040503050406030204" pitchFamily="18" charset="0"/>
                            </a:rPr>
                          </m:ctrlPr>
                        </m:fPr>
                        <m:num>
                          <m:r>
                            <a:rPr lang="en-US" sz="3200" i="1">
                              <a:solidFill>
                                <a:prstClr val="black">
                                  <a:lumMod val="85000"/>
                                  <a:lumOff val="15000"/>
                                </a:prstClr>
                              </a:solidFill>
                              <a:latin typeface="Cambria Math" panose="02040503050406030204" pitchFamily="18" charset="0"/>
                            </a:rPr>
                            <m:t>𝑙</m:t>
                          </m:r>
                          <m:r>
                            <a:rPr lang="en-US" sz="3200" i="1" baseline="-25000">
                              <a:solidFill>
                                <a:prstClr val="black">
                                  <a:lumMod val="85000"/>
                                  <a:lumOff val="15000"/>
                                </a:prstClr>
                              </a:solidFill>
                              <a:latin typeface="Cambria Math" panose="02040503050406030204" pitchFamily="18" charset="0"/>
                            </a:rPr>
                            <m:t>1</m:t>
                          </m:r>
                        </m:num>
                        <m:den>
                          <m:r>
                            <a:rPr lang="en-US" sz="3200" i="1">
                              <a:solidFill>
                                <a:prstClr val="black">
                                  <a:lumMod val="85000"/>
                                  <a:lumOff val="15000"/>
                                </a:prstClr>
                              </a:solidFill>
                              <a:latin typeface="Cambria Math" panose="02040503050406030204" pitchFamily="18" charset="0"/>
                            </a:rPr>
                            <m:t>𝑆</m:t>
                          </m:r>
                          <m:r>
                            <a:rPr lang="en-US" sz="3200" i="1" baseline="-25000">
                              <a:solidFill>
                                <a:prstClr val="black">
                                  <a:lumMod val="85000"/>
                                  <a:lumOff val="15000"/>
                                </a:prstClr>
                              </a:solidFill>
                              <a:latin typeface="Cambria Math" panose="02040503050406030204" pitchFamily="18" charset="0"/>
                            </a:rPr>
                            <m:t>1</m:t>
                          </m:r>
                        </m:den>
                      </m:f>
                      <m:r>
                        <a:rPr lang="en-US" sz="3200" i="1">
                          <a:solidFill>
                            <a:prstClr val="black">
                              <a:lumMod val="85000"/>
                              <a:lumOff val="15000"/>
                            </a:prstClr>
                          </a:solidFill>
                          <a:latin typeface="Cambria Math" panose="02040503050406030204" pitchFamily="18" charset="0"/>
                        </a:rPr>
                        <m:t>=4.</m:t>
                      </m:r>
                      <m:r>
                        <a:rPr lang="en-US" sz="3200" b="0" i="1" smtClean="0">
                          <a:solidFill>
                            <a:prstClr val="black">
                              <a:lumMod val="85000"/>
                              <a:lumOff val="15000"/>
                            </a:prstClr>
                          </a:solidFill>
                          <a:latin typeface="Cambria Math" panose="02040503050406030204" pitchFamily="18" charset="0"/>
                        </a:rPr>
                        <m:t>𝑅</m:t>
                      </m:r>
                      <m:r>
                        <a:rPr lang="en-US" sz="3200" b="0" i="1" baseline="-25000" smtClean="0">
                          <a:solidFill>
                            <a:prstClr val="black">
                              <a:lumMod val="85000"/>
                              <a:lumOff val="15000"/>
                            </a:prstClr>
                          </a:solidFill>
                          <a:latin typeface="Cambria Math" panose="02040503050406030204" pitchFamily="18" charset="0"/>
                        </a:rPr>
                        <m:t>1</m:t>
                      </m:r>
                    </m:oMath>
                  </m:oMathPara>
                </a14:m>
                <a:endParaRPr lang="en-US" sz="3200" dirty="0">
                  <a:solidFill>
                    <a:prstClr val="black">
                      <a:lumMod val="85000"/>
                      <a:lumOff val="15000"/>
                    </a:prstClr>
                  </a:solidFill>
                  <a:latin typeface="Times New Roman" panose="02020603050405020304" pitchFamily="18" charset="0"/>
                  <a:cs typeface="Times New Roman" panose="02020603050405020304" pitchFamily="18" charset="0"/>
                  <a:sym typeface="Arial"/>
                </a:endParaRPr>
              </a:p>
            </p:txBody>
          </p:sp>
        </mc:Choice>
        <mc:Fallback xmlns="">
          <p:sp>
            <p:nvSpPr>
              <p:cNvPr id="3" name="Google Shape;1924;p44">
                <a:extLst>
                  <a:ext uri="{FF2B5EF4-FFF2-40B4-BE49-F238E27FC236}">
                    <a16:creationId xmlns:a16="http://schemas.microsoft.com/office/drawing/2014/main" id="{B71F5B53-CC61-FA91-6C85-9557DF356316}"/>
                  </a:ext>
                </a:extLst>
              </p:cNvPr>
              <p:cNvSpPr txBox="1">
                <a:spLocks noRot="1" noChangeAspect="1" noMove="1" noResize="1" noEditPoints="1" noAdjustHandles="1" noChangeArrowheads="1" noChangeShapeType="1" noTextEdit="1"/>
              </p:cNvSpPr>
              <p:nvPr/>
            </p:nvSpPr>
            <p:spPr>
              <a:xfrm>
                <a:off x="4526557" y="2329783"/>
                <a:ext cx="7505929" cy="1964070"/>
              </a:xfrm>
              <a:prstGeom prst="rect">
                <a:avLst/>
              </a:prstGeom>
              <a:blipFill>
                <a:blip r:embed="rId5"/>
                <a:stretch>
                  <a:fillRect b="-12258"/>
                </a:stretch>
              </a:blipFill>
              <a:ln>
                <a:noFill/>
              </a:ln>
            </p:spPr>
            <p:txBody>
              <a:bodyPr/>
              <a:lstStyle/>
              <a:p>
                <a:r>
                  <a:rPr lang="en-VN">
                    <a:noFill/>
                  </a:rPr>
                  <a:t> </a:t>
                </a:r>
              </a:p>
            </p:txBody>
          </p:sp>
        </mc:Fallback>
      </mc:AlternateContent>
      <p:sp>
        <p:nvSpPr>
          <p:cNvPr id="9" name="Google Shape;1924;p44">
            <a:extLst>
              <a:ext uri="{FF2B5EF4-FFF2-40B4-BE49-F238E27FC236}">
                <a16:creationId xmlns="" xmlns:a16="http://schemas.microsoft.com/office/drawing/2014/main" id="{B4F615E8-E9E5-6B3E-F068-6641596C7075}"/>
              </a:ext>
            </a:extLst>
          </p:cNvPr>
          <p:cNvSpPr txBox="1">
            <a:spLocks/>
          </p:cNvSpPr>
          <p:nvPr/>
        </p:nvSpPr>
        <p:spPr>
          <a:xfrm>
            <a:off x="2884372" y="4636716"/>
            <a:ext cx="9148114" cy="1090534"/>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lgn="l">
              <a:lnSpc>
                <a:spcPct val="150000"/>
              </a:lnSpc>
            </a:pPr>
            <a:r>
              <a:rPr lang="en-US" sz="3200" noProof="0" dirty="0" err="1">
                <a:solidFill>
                  <a:prstClr val="black">
                    <a:lumMod val="85000"/>
                    <a:lumOff val="15000"/>
                  </a:prstClr>
                </a:solidFill>
                <a:latin typeface="Times New Roman" panose="02020603050405020304" pitchFamily="18" charset="0"/>
                <a:cs typeface="Times New Roman" panose="02020603050405020304" pitchFamily="18" charset="0"/>
                <a:sym typeface="Arial"/>
              </a:rPr>
              <a:t>Điện</a:t>
            </a:r>
            <a:r>
              <a:rPr lang="en-US" sz="3200" noProof="0" dirty="0">
                <a:solidFill>
                  <a:prstClr val="black">
                    <a:lumMod val="85000"/>
                    <a:lumOff val="15000"/>
                  </a:prstClr>
                </a:solidFill>
                <a:latin typeface="Times New Roman" panose="02020603050405020304" pitchFamily="18" charset="0"/>
                <a:cs typeface="Times New Roman" panose="02020603050405020304" pitchFamily="18" charset="0"/>
                <a:sym typeface="Arial"/>
              </a:rPr>
              <a:t> </a:t>
            </a:r>
            <a:r>
              <a:rPr lang="en-US" sz="3200" noProof="0" dirty="0" err="1">
                <a:solidFill>
                  <a:prstClr val="black">
                    <a:lumMod val="85000"/>
                    <a:lumOff val="15000"/>
                  </a:prstClr>
                </a:solidFill>
                <a:latin typeface="Times New Roman" panose="02020603050405020304" pitchFamily="18" charset="0"/>
                <a:cs typeface="Times New Roman" panose="02020603050405020304" pitchFamily="18" charset="0"/>
                <a:sym typeface="Arial"/>
              </a:rPr>
              <a:t>trở</a:t>
            </a:r>
            <a:r>
              <a:rPr lang="en-US" sz="3200" noProof="0" dirty="0">
                <a:solidFill>
                  <a:prstClr val="black">
                    <a:lumMod val="85000"/>
                    <a:lumOff val="15000"/>
                  </a:prstClr>
                </a:solidFill>
                <a:latin typeface="Times New Roman" panose="02020603050405020304" pitchFamily="18" charset="0"/>
                <a:cs typeface="Times New Roman" panose="02020603050405020304" pitchFamily="18" charset="0"/>
                <a:sym typeface="Arial"/>
              </a:rPr>
              <a:t> </a:t>
            </a:r>
            <a:r>
              <a:rPr lang="en-US" sz="3200" noProof="0" dirty="0" err="1">
                <a:solidFill>
                  <a:prstClr val="black">
                    <a:lumMod val="85000"/>
                    <a:lumOff val="15000"/>
                  </a:prstClr>
                </a:solidFill>
                <a:latin typeface="Times New Roman" panose="02020603050405020304" pitchFamily="18" charset="0"/>
                <a:cs typeface="Times New Roman" panose="02020603050405020304" pitchFamily="18" charset="0"/>
                <a:sym typeface="Arial"/>
              </a:rPr>
              <a:t>dây</a:t>
            </a:r>
            <a:r>
              <a:rPr lang="en-US" sz="3200" noProof="0" dirty="0">
                <a:solidFill>
                  <a:prstClr val="black">
                    <a:lumMod val="85000"/>
                    <a:lumOff val="15000"/>
                  </a:prstClr>
                </a:solidFill>
                <a:latin typeface="Times New Roman" panose="02020603050405020304" pitchFamily="18" charset="0"/>
                <a:cs typeface="Times New Roman" panose="02020603050405020304" pitchFamily="18" charset="0"/>
                <a:sym typeface="Arial"/>
              </a:rPr>
              <a:t> </a:t>
            </a:r>
            <a:r>
              <a:rPr lang="en-US" sz="3200" noProof="0" dirty="0" err="1">
                <a:solidFill>
                  <a:prstClr val="black">
                    <a:lumMod val="85000"/>
                    <a:lumOff val="15000"/>
                  </a:prstClr>
                </a:solidFill>
                <a:latin typeface="Times New Roman" panose="02020603050405020304" pitchFamily="18" charset="0"/>
                <a:cs typeface="Times New Roman" panose="02020603050405020304" pitchFamily="18" charset="0"/>
                <a:sym typeface="Arial"/>
              </a:rPr>
              <a:t>thứ</a:t>
            </a:r>
            <a:r>
              <a:rPr lang="en-US" sz="3200" noProof="0" dirty="0">
                <a:solidFill>
                  <a:prstClr val="black">
                    <a:lumMod val="85000"/>
                    <a:lumOff val="15000"/>
                  </a:prstClr>
                </a:solidFill>
                <a:latin typeface="Times New Roman" panose="02020603050405020304" pitchFamily="18" charset="0"/>
                <a:cs typeface="Times New Roman" panose="02020603050405020304" pitchFamily="18" charset="0"/>
                <a:sym typeface="Arial"/>
              </a:rPr>
              <a:t> 2 </a:t>
            </a:r>
            <a:r>
              <a:rPr lang="en-US" sz="3200" noProof="0" dirty="0" err="1">
                <a:solidFill>
                  <a:prstClr val="black">
                    <a:lumMod val="85000"/>
                    <a:lumOff val="15000"/>
                  </a:prstClr>
                </a:solidFill>
                <a:latin typeface="Times New Roman" panose="02020603050405020304" pitchFamily="18" charset="0"/>
                <a:cs typeface="Times New Roman" panose="02020603050405020304" pitchFamily="18" charset="0"/>
                <a:sym typeface="Arial"/>
              </a:rPr>
              <a:t>gấp</a:t>
            </a:r>
            <a:r>
              <a:rPr lang="en-US" sz="3200" noProof="0" dirty="0">
                <a:solidFill>
                  <a:prstClr val="black">
                    <a:lumMod val="85000"/>
                    <a:lumOff val="15000"/>
                  </a:prstClr>
                </a:solidFill>
                <a:latin typeface="Times New Roman" panose="02020603050405020304" pitchFamily="18" charset="0"/>
                <a:cs typeface="Times New Roman" panose="02020603050405020304" pitchFamily="18" charset="0"/>
                <a:sym typeface="Arial"/>
              </a:rPr>
              <a:t> 4 </a:t>
            </a:r>
            <a:r>
              <a:rPr lang="en-US" sz="3200" noProof="0" dirty="0" err="1">
                <a:solidFill>
                  <a:prstClr val="black">
                    <a:lumMod val="85000"/>
                    <a:lumOff val="15000"/>
                  </a:prstClr>
                </a:solidFill>
                <a:latin typeface="Times New Roman" panose="02020603050405020304" pitchFamily="18" charset="0"/>
                <a:cs typeface="Times New Roman" panose="02020603050405020304" pitchFamily="18" charset="0"/>
                <a:sym typeface="Arial"/>
              </a:rPr>
              <a:t>lần</a:t>
            </a:r>
            <a:r>
              <a:rPr lang="en-US" sz="3200" noProof="0" dirty="0">
                <a:solidFill>
                  <a:prstClr val="black">
                    <a:lumMod val="85000"/>
                    <a:lumOff val="15000"/>
                  </a:prstClr>
                </a:solidFill>
                <a:latin typeface="Times New Roman" panose="02020603050405020304" pitchFamily="18" charset="0"/>
                <a:cs typeface="Times New Roman" panose="02020603050405020304" pitchFamily="18" charset="0"/>
                <a:sym typeface="Arial"/>
              </a:rPr>
              <a:t> </a:t>
            </a:r>
            <a:r>
              <a:rPr lang="en-US" sz="3200" noProof="0" dirty="0" err="1">
                <a:solidFill>
                  <a:prstClr val="black">
                    <a:lumMod val="85000"/>
                    <a:lumOff val="15000"/>
                  </a:prstClr>
                </a:solidFill>
                <a:latin typeface="Times New Roman" panose="02020603050405020304" pitchFamily="18" charset="0"/>
                <a:cs typeface="Times New Roman" panose="02020603050405020304" pitchFamily="18" charset="0"/>
                <a:sym typeface="Arial"/>
              </a:rPr>
              <a:t>điện</a:t>
            </a:r>
            <a:r>
              <a:rPr lang="en-US" sz="3200" noProof="0" dirty="0">
                <a:solidFill>
                  <a:prstClr val="black">
                    <a:lumMod val="85000"/>
                    <a:lumOff val="15000"/>
                  </a:prstClr>
                </a:solidFill>
                <a:latin typeface="Times New Roman" panose="02020603050405020304" pitchFamily="18" charset="0"/>
                <a:cs typeface="Times New Roman" panose="02020603050405020304" pitchFamily="18" charset="0"/>
                <a:sym typeface="Arial"/>
              </a:rPr>
              <a:t> </a:t>
            </a:r>
            <a:r>
              <a:rPr lang="en-US" sz="3200" noProof="0" dirty="0" err="1">
                <a:solidFill>
                  <a:prstClr val="black">
                    <a:lumMod val="85000"/>
                    <a:lumOff val="15000"/>
                  </a:prstClr>
                </a:solidFill>
                <a:latin typeface="Times New Roman" panose="02020603050405020304" pitchFamily="18" charset="0"/>
                <a:cs typeface="Times New Roman" panose="02020603050405020304" pitchFamily="18" charset="0"/>
                <a:sym typeface="Arial"/>
              </a:rPr>
              <a:t>trở</a:t>
            </a:r>
            <a:r>
              <a:rPr lang="en-US" sz="3200" noProof="0" dirty="0">
                <a:solidFill>
                  <a:prstClr val="black">
                    <a:lumMod val="85000"/>
                    <a:lumOff val="15000"/>
                  </a:prstClr>
                </a:solidFill>
                <a:latin typeface="Times New Roman" panose="02020603050405020304" pitchFamily="18" charset="0"/>
                <a:cs typeface="Times New Roman" panose="02020603050405020304" pitchFamily="18" charset="0"/>
                <a:sym typeface="Arial"/>
              </a:rPr>
              <a:t> </a:t>
            </a:r>
            <a:r>
              <a:rPr lang="en-US" sz="3200" noProof="0" dirty="0" err="1">
                <a:solidFill>
                  <a:prstClr val="black">
                    <a:lumMod val="85000"/>
                    <a:lumOff val="15000"/>
                  </a:prstClr>
                </a:solidFill>
                <a:latin typeface="Times New Roman" panose="02020603050405020304" pitchFamily="18" charset="0"/>
                <a:cs typeface="Times New Roman" panose="02020603050405020304" pitchFamily="18" charset="0"/>
                <a:sym typeface="Arial"/>
              </a:rPr>
              <a:t>dây</a:t>
            </a:r>
            <a:r>
              <a:rPr lang="en-US" sz="3200" noProof="0" dirty="0">
                <a:solidFill>
                  <a:prstClr val="black">
                    <a:lumMod val="85000"/>
                    <a:lumOff val="15000"/>
                  </a:prstClr>
                </a:solidFill>
                <a:latin typeface="Times New Roman" panose="02020603050405020304" pitchFamily="18" charset="0"/>
                <a:cs typeface="Times New Roman" panose="02020603050405020304" pitchFamily="18" charset="0"/>
                <a:sym typeface="Arial"/>
              </a:rPr>
              <a:t> </a:t>
            </a:r>
            <a:r>
              <a:rPr lang="en-US" sz="3200" noProof="0" dirty="0" err="1">
                <a:solidFill>
                  <a:prstClr val="black">
                    <a:lumMod val="85000"/>
                    <a:lumOff val="15000"/>
                  </a:prstClr>
                </a:solidFill>
                <a:latin typeface="Times New Roman" panose="02020603050405020304" pitchFamily="18" charset="0"/>
                <a:cs typeface="Times New Roman" panose="02020603050405020304" pitchFamily="18" charset="0"/>
                <a:sym typeface="Arial"/>
              </a:rPr>
              <a:t>thứ</a:t>
            </a:r>
            <a:r>
              <a:rPr lang="en-US" sz="3200" noProof="0" dirty="0">
                <a:solidFill>
                  <a:prstClr val="black">
                    <a:lumMod val="85000"/>
                    <a:lumOff val="15000"/>
                  </a:prstClr>
                </a:solidFill>
                <a:latin typeface="Times New Roman" panose="02020603050405020304" pitchFamily="18" charset="0"/>
                <a:cs typeface="Times New Roman" panose="02020603050405020304" pitchFamily="18" charset="0"/>
                <a:sym typeface="Arial"/>
              </a:rPr>
              <a:t> </a:t>
            </a:r>
            <a:r>
              <a:rPr lang="en-US" sz="3200" noProof="0" dirty="0" err="1">
                <a:solidFill>
                  <a:prstClr val="black">
                    <a:lumMod val="85000"/>
                    <a:lumOff val="15000"/>
                  </a:prstClr>
                </a:solidFill>
                <a:latin typeface="Times New Roman" panose="02020603050405020304" pitchFamily="18" charset="0"/>
                <a:cs typeface="Times New Roman" panose="02020603050405020304" pitchFamily="18" charset="0"/>
                <a:sym typeface="Arial"/>
              </a:rPr>
              <a:t>nhất</a:t>
            </a:r>
            <a:endParaRPr kumimoji="0" lang="en-US" sz="3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9698388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iterate type="lt">
                                    <p:tmPct val="3000"/>
                                  </p:iterate>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iterate type="lt">
                                    <p:tmPct val="3000"/>
                                  </p:iterate>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iterate type="lt">
                                    <p:tmPct val="3000"/>
                                  </p:iterate>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10" grpId="0"/>
      <p:bldP spid="3"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1D2BDAAC-361A-53C1-B685-1EB1E9082E2E}"/>
              </a:ext>
            </a:extLst>
          </p:cNvPr>
          <p:cNvSpPr/>
          <p:nvPr/>
        </p:nvSpPr>
        <p:spPr>
          <a:xfrm>
            <a:off x="1309266" y="1033272"/>
            <a:ext cx="9919565" cy="4727448"/>
          </a:xfrm>
          <a:prstGeom prst="roundRect">
            <a:avLst/>
          </a:prstGeom>
          <a:noFill/>
          <a:ln w="38100">
            <a:solidFill>
              <a:srgbClr val="00A1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16D457CB-7F0D-9B2F-7B44-FEFF571C0E7F}"/>
              </a:ext>
            </a:extLst>
          </p:cNvPr>
          <p:cNvPicPr>
            <a:picLocks noChangeAspect="1"/>
          </p:cNvPicPr>
          <p:nvPr/>
        </p:nvPicPr>
        <p:blipFill>
          <a:blip r:embed="rId2"/>
          <a:stretch>
            <a:fillRect/>
          </a:stretch>
        </p:blipFill>
        <p:spPr>
          <a:xfrm>
            <a:off x="243518" y="173168"/>
            <a:ext cx="2418516" cy="2552276"/>
          </a:xfrm>
          <a:prstGeom prst="rect">
            <a:avLst/>
          </a:prstGeom>
        </p:spPr>
      </p:pic>
      <p:sp>
        <p:nvSpPr>
          <p:cNvPr id="4" name="Google Shape;1924;p44">
            <a:extLst>
              <a:ext uri="{FF2B5EF4-FFF2-40B4-BE49-F238E27FC236}">
                <a16:creationId xmlns="" xmlns:a16="http://schemas.microsoft.com/office/drawing/2014/main" id="{99FF7E5E-8D30-7918-A75F-C72F7F585FDD}"/>
              </a:ext>
            </a:extLst>
          </p:cNvPr>
          <p:cNvSpPr txBox="1">
            <a:spLocks/>
          </p:cNvSpPr>
          <p:nvPr/>
        </p:nvSpPr>
        <p:spPr>
          <a:xfrm>
            <a:off x="1979721" y="1468602"/>
            <a:ext cx="8826209" cy="3920796"/>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lgn="l">
              <a:lnSpc>
                <a:spcPct val="150000"/>
              </a:lnSpc>
            </a:pPr>
            <a:r>
              <a:rPr lang="vi-VN" sz="3600" b="1" dirty="0">
                <a:latin typeface="Times New Roman" panose="02020603050405020304" pitchFamily="18" charset="0"/>
                <a:cs typeface="Times New Roman" panose="02020603050405020304" pitchFamily="18" charset="0"/>
              </a:rPr>
              <a:t>Bài tập 3: Tính điện trở của cuộn dây dẫn nhiệt trong một bếp điện làm </a:t>
            </a:r>
            <a:r>
              <a:rPr lang="vi-VN" sz="3600" b="1">
                <a:latin typeface="Times New Roman" panose="02020603050405020304" pitchFamily="18" charset="0"/>
                <a:cs typeface="Times New Roman" panose="02020603050405020304" pitchFamily="18" charset="0"/>
              </a:rPr>
              <a:t>bằng nicrom </a:t>
            </a:r>
            <a:r>
              <a:rPr lang="vi-VN" sz="3600" b="1" dirty="0">
                <a:latin typeface="Times New Roman" panose="02020603050405020304" pitchFamily="18" charset="0"/>
                <a:cs typeface="Times New Roman" panose="02020603050405020304" pitchFamily="18" charset="0"/>
              </a:rPr>
              <a:t>có chiều dài tổng cộng 6,5 m và tiết diện 0,2 mm</a:t>
            </a:r>
            <a:r>
              <a:rPr lang="vi-VN" sz="3600" b="1" baseline="30000" dirty="0">
                <a:latin typeface="Times New Roman" panose="02020603050405020304" pitchFamily="18" charset="0"/>
                <a:cs typeface="Times New Roman" panose="02020603050405020304" pitchFamily="18" charset="0"/>
              </a:rPr>
              <a:t>2</a:t>
            </a:r>
            <a:r>
              <a:rPr lang="vi-VN" sz="3600" b="1" dirty="0">
                <a:latin typeface="Times New Roman" panose="02020603050405020304" pitchFamily="18" charset="0"/>
                <a:cs typeface="Times New Roman" panose="02020603050405020304" pitchFamily="18" charset="0"/>
              </a:rPr>
              <a:t>.</a:t>
            </a:r>
            <a:r>
              <a:rPr lang="en-US" sz="3600" b="1" dirty="0">
                <a:latin typeface="Times New Roman" panose="02020603050405020304" pitchFamily="18" charset="0"/>
                <a:cs typeface="Times New Roman" panose="02020603050405020304" pitchFamily="18" charset="0"/>
              </a:rPr>
              <a:t> </a:t>
            </a:r>
            <a:endParaRPr kumimoji="0" lang="vi-VN"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9336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B9AA013A-7A50-4F3F-9019-A9F835576B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00" y="1595953"/>
            <a:ext cx="6119146" cy="3876774"/>
          </a:xfrm>
          <a:prstGeom prst="rect">
            <a:avLst/>
          </a:prstGeom>
        </p:spPr>
      </p:pic>
      <p:sp>
        <p:nvSpPr>
          <p:cNvPr id="3" name="Rectangle: Rounded Corners 2">
            <a:extLst>
              <a:ext uri="{FF2B5EF4-FFF2-40B4-BE49-F238E27FC236}">
                <a16:creationId xmlns="" xmlns:a16="http://schemas.microsoft.com/office/drawing/2014/main" id="{746AF4CB-26F0-1360-FA4F-9EC69FC0C888}"/>
              </a:ext>
            </a:extLst>
          </p:cNvPr>
          <p:cNvSpPr/>
          <p:nvPr/>
        </p:nvSpPr>
        <p:spPr>
          <a:xfrm>
            <a:off x="655983" y="185346"/>
            <a:ext cx="1873419" cy="46166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 xmlns:a16="http://schemas.microsoft.com/office/drawing/2014/main" id="{D40DB157-671F-425D-A03F-A73A443861BC}"/>
              </a:ext>
            </a:extLst>
          </p:cNvPr>
          <p:cNvGrpSpPr/>
          <p:nvPr/>
        </p:nvGrpSpPr>
        <p:grpSpPr>
          <a:xfrm>
            <a:off x="243024" y="81319"/>
            <a:ext cx="640912" cy="611139"/>
            <a:chOff x="208989" y="-30473"/>
            <a:chExt cx="1082221" cy="1031947"/>
          </a:xfrm>
        </p:grpSpPr>
        <p:sp>
          <p:nvSpPr>
            <p:cNvPr id="5" name="Google Shape;3016;p59">
              <a:extLst>
                <a:ext uri="{FF2B5EF4-FFF2-40B4-BE49-F238E27FC236}">
                  <a16:creationId xmlns="" xmlns:a16="http://schemas.microsoft.com/office/drawing/2014/main" id="{475E7207-D881-49ED-BF6A-CD5DEB275D76}"/>
                </a:ext>
              </a:extLst>
            </p:cNvPr>
            <p:cNvSpPr/>
            <p:nvPr/>
          </p:nvSpPr>
          <p:spPr>
            <a:xfrm rot="7214107">
              <a:off x="234126" y="-55610"/>
              <a:ext cx="1031947" cy="1082221"/>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FFB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pic>
          <p:nvPicPr>
            <p:cNvPr id="11" name="Picture 4" descr="Biểu tượng điện miễn phí">
              <a:extLst>
                <a:ext uri="{FF2B5EF4-FFF2-40B4-BE49-F238E27FC236}">
                  <a16:creationId xmlns="" xmlns:a16="http://schemas.microsoft.com/office/drawing/2014/main" id="{A01655CB-ACE1-4370-985D-E50C41BB94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691" y="343039"/>
              <a:ext cx="518555" cy="518555"/>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 xmlns:a16="http://schemas.microsoft.com/office/drawing/2014/main" id="{B8C4DB99-31BF-455C-9647-0A4D61824F0F}"/>
              </a:ext>
            </a:extLst>
          </p:cNvPr>
          <p:cNvSpPr txBox="1"/>
          <p:nvPr/>
        </p:nvSpPr>
        <p:spPr>
          <a:xfrm>
            <a:off x="879509" y="185345"/>
            <a:ext cx="1873419"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I. </a:t>
            </a:r>
            <a:r>
              <a:rPr lang="en-US" sz="2400" b="1" dirty="0" err="1">
                <a:solidFill>
                  <a:srgbClr val="002060"/>
                </a:solidFill>
                <a:latin typeface="Times New Roman" panose="02020603050405020304" pitchFamily="18" charset="0"/>
                <a:cs typeface="Times New Roman" panose="02020603050405020304" pitchFamily="18" charset="0"/>
              </a:rPr>
              <a:t>Điện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Trở</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4" name="Google Shape;1924;p44">
            <a:extLst>
              <a:ext uri="{FF2B5EF4-FFF2-40B4-BE49-F238E27FC236}">
                <a16:creationId xmlns="" xmlns:a16="http://schemas.microsoft.com/office/drawing/2014/main" id="{3C098BC9-262A-434A-9870-600C2DF8EFAE}"/>
              </a:ext>
            </a:extLst>
          </p:cNvPr>
          <p:cNvSpPr txBox="1">
            <a:spLocks/>
          </p:cNvSpPr>
          <p:nvPr/>
        </p:nvSpPr>
        <p:spPr>
          <a:xfrm>
            <a:off x="6096000" y="1511649"/>
            <a:ext cx="2138622" cy="83009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2"/>
              </a:buClr>
              <a:buSzPts val="1400"/>
              <a:buFont typeface="Montserrat"/>
              <a:buChar char="●"/>
              <a:defRPr sz="1400" b="0" i="0" u="none" strike="noStrike" cap="none">
                <a:solidFill>
                  <a:schemeClr val="accent2"/>
                </a:solidFill>
                <a:latin typeface="Montserrat"/>
                <a:ea typeface="Montserrat"/>
                <a:cs typeface="Montserrat"/>
                <a:sym typeface="Montserrat"/>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186262" indent="0" defTabSz="1219170">
              <a:lnSpc>
                <a:spcPct val="150000"/>
              </a:lnSpc>
              <a:buClr>
                <a:srgbClr val="212121"/>
              </a:buClr>
              <a:buNone/>
            </a:pPr>
            <a:r>
              <a:rPr lang="en-US" sz="2800" b="1" kern="0" dirty="0" err="1">
                <a:solidFill>
                  <a:srgbClr val="000000"/>
                </a:solidFill>
                <a:latin typeface="Times New Roman" panose="02020603050405020304" pitchFamily="18" charset="0"/>
                <a:cs typeface="Times New Roman" panose="02020603050405020304" pitchFamily="18" charset="0"/>
              </a:rPr>
              <a:t>Chuẩn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bị</a:t>
            </a:r>
            <a:r>
              <a:rPr lang="en-US" sz="2800" b="1" kern="0" dirty="0">
                <a:solidFill>
                  <a:srgbClr val="000000"/>
                </a:solidFill>
                <a:latin typeface="Times New Roman" panose="02020603050405020304" pitchFamily="18" charset="0"/>
                <a:cs typeface="Times New Roman" panose="02020603050405020304" pitchFamily="18" charset="0"/>
              </a:rPr>
              <a:t>:</a:t>
            </a:r>
            <a:endParaRPr lang="vi-VN" sz="2800" b="1" kern="0" dirty="0">
              <a:solidFill>
                <a:srgbClr val="000000"/>
              </a:solidFill>
              <a:latin typeface="Times New Roman" panose="02020603050405020304" pitchFamily="18" charset="0"/>
              <a:cs typeface="Times New Roman" panose="02020603050405020304" pitchFamily="18" charset="0"/>
            </a:endParaRPr>
          </a:p>
        </p:txBody>
      </p:sp>
      <p:sp>
        <p:nvSpPr>
          <p:cNvPr id="156" name="Google Shape;1924;p44">
            <a:extLst>
              <a:ext uri="{FF2B5EF4-FFF2-40B4-BE49-F238E27FC236}">
                <a16:creationId xmlns="" xmlns:a16="http://schemas.microsoft.com/office/drawing/2014/main" id="{72BC00DA-95D8-4B20-ACF6-5850296A1156}"/>
              </a:ext>
            </a:extLst>
          </p:cNvPr>
          <p:cNvSpPr txBox="1">
            <a:spLocks/>
          </p:cNvSpPr>
          <p:nvPr/>
        </p:nvSpPr>
        <p:spPr>
          <a:xfrm>
            <a:off x="6815849" y="2223682"/>
            <a:ext cx="4253754" cy="701731"/>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en-US" dirty="0">
                <a:latin typeface="Times New Roman" panose="02020603050405020304" pitchFamily="18" charset="0"/>
                <a:cs typeface="Times New Roman" panose="02020603050405020304" pitchFamily="18" charset="0"/>
              </a:rPr>
              <a:t>N</a:t>
            </a:r>
            <a:r>
              <a:rPr lang="vi-VN" dirty="0">
                <a:latin typeface="Times New Roman" panose="02020603050405020304" pitchFamily="18" charset="0"/>
                <a:cs typeface="Times New Roman" panose="02020603050405020304" pitchFamily="18" charset="0"/>
              </a:rPr>
              <a:t>guồn điện một chi</a:t>
            </a:r>
            <a:r>
              <a:rPr lang="en-US" dirty="0">
                <a:latin typeface="Times New Roman" panose="02020603050405020304" pitchFamily="18" charset="0"/>
                <a:cs typeface="Times New Roman" panose="02020603050405020304" pitchFamily="18" charset="0"/>
              </a:rPr>
              <a:t>ề</a:t>
            </a:r>
            <a:r>
              <a:rPr lang="vi-VN" dirty="0">
                <a:latin typeface="Times New Roman" panose="02020603050405020304" pitchFamily="18" charset="0"/>
                <a:cs typeface="Times New Roman" panose="02020603050405020304" pitchFamily="18" charset="0"/>
              </a:rPr>
              <a:t>u</a:t>
            </a:r>
            <a:r>
              <a:rPr lang="en-US" dirty="0">
                <a:latin typeface="Times New Roman" panose="02020603050405020304" pitchFamily="18" charset="0"/>
                <a:cs typeface="Times New Roman" panose="02020603050405020304" pitchFamily="18" charset="0"/>
              </a:rPr>
              <a:t> 12V</a:t>
            </a:r>
            <a:endParaRPr lang="vi-VN"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16A28046-5DA4-C416-C34F-8DF585BC8E12}"/>
              </a:ext>
            </a:extLst>
          </p:cNvPr>
          <p:cNvSpPr txBox="1"/>
          <p:nvPr/>
        </p:nvSpPr>
        <p:spPr>
          <a:xfrm>
            <a:off x="5040119" y="1036082"/>
            <a:ext cx="1973329" cy="544830"/>
          </a:xfrm>
          <a:prstGeom prst="roundRect">
            <a:avLst/>
          </a:prstGeom>
          <a:solidFill>
            <a:srgbClr val="E05D5D"/>
          </a:solidFill>
        </p:spPr>
        <p:txBody>
          <a:bodyPr wrap="square" rtlCol="0">
            <a:spAutoFit/>
          </a:bodyPr>
          <a:lstStyle/>
          <a:p>
            <a:pPr algn="ctr"/>
            <a:r>
              <a:rPr lang="en-US" sz="2600" b="1" dirty="0" err="1">
                <a:solidFill>
                  <a:schemeClr val="bg1"/>
                </a:solidFill>
                <a:latin typeface="Times New Roman" panose="02020603050405020304" pitchFamily="18" charset="0"/>
                <a:cs typeface="Times New Roman" panose="02020603050405020304" pitchFamily="18" charset="0"/>
              </a:rPr>
              <a:t>Thí</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Nghiệm</a:t>
            </a:r>
            <a:endParaRPr lang="en-US" sz="2600" b="1" dirty="0">
              <a:solidFill>
                <a:schemeClr val="bg1"/>
              </a:solidFill>
              <a:latin typeface="Times New Roman" panose="02020603050405020304" pitchFamily="18" charset="0"/>
              <a:cs typeface="Times New Roman" panose="02020603050405020304" pitchFamily="18" charset="0"/>
            </a:endParaRPr>
          </a:p>
        </p:txBody>
      </p:sp>
      <p:pic>
        <p:nvPicPr>
          <p:cNvPr id="1026" name="Picture 2" descr="Electrical service">
            <a:extLst>
              <a:ext uri="{FF2B5EF4-FFF2-40B4-BE49-F238E27FC236}">
                <a16:creationId xmlns="" xmlns:a16="http://schemas.microsoft.com/office/drawing/2014/main" id="{00EEA43F-C6BB-8B07-4AB1-59DEC6EC81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3814" y="2367451"/>
            <a:ext cx="493059" cy="493059"/>
          </a:xfrm>
          <a:prstGeom prst="rect">
            <a:avLst/>
          </a:prstGeom>
          <a:noFill/>
          <a:extLst>
            <a:ext uri="{909E8E84-426E-40DD-AFC4-6F175D3DCCD1}">
              <a14:hiddenFill xmlns:a14="http://schemas.microsoft.com/office/drawing/2010/main">
                <a:solidFill>
                  <a:srgbClr val="FFFFFF"/>
                </a:solidFill>
              </a14:hiddenFill>
            </a:ext>
          </a:extLst>
        </p:spPr>
      </p:pic>
      <p:sp>
        <p:nvSpPr>
          <p:cNvPr id="158" name="Google Shape;1924;p44">
            <a:extLst>
              <a:ext uri="{FF2B5EF4-FFF2-40B4-BE49-F238E27FC236}">
                <a16:creationId xmlns="" xmlns:a16="http://schemas.microsoft.com/office/drawing/2014/main" id="{81AD8D9D-8BE8-4087-CF5F-7EF81DF2273D}"/>
              </a:ext>
            </a:extLst>
          </p:cNvPr>
          <p:cNvSpPr txBox="1">
            <a:spLocks/>
          </p:cNvSpPr>
          <p:nvPr/>
        </p:nvSpPr>
        <p:spPr>
          <a:xfrm>
            <a:off x="6815849" y="2832609"/>
            <a:ext cx="4253754" cy="701731"/>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en-US" dirty="0">
                <a:latin typeface="Times New Roman" panose="02020603050405020304" pitchFamily="18" charset="0"/>
                <a:cs typeface="Times New Roman" panose="02020603050405020304" pitchFamily="18" charset="0"/>
              </a:rPr>
              <a:t>C</a:t>
            </a:r>
            <a:r>
              <a:rPr lang="vi-VN" dirty="0">
                <a:latin typeface="Times New Roman" panose="02020603050405020304" pitchFamily="18" charset="0"/>
                <a:cs typeface="Times New Roman" panose="02020603050405020304" pitchFamily="18" charset="0"/>
              </a:rPr>
              <a:t>ông tắc điện</a:t>
            </a:r>
          </a:p>
        </p:txBody>
      </p:sp>
      <p:pic>
        <p:nvPicPr>
          <p:cNvPr id="159" name="Picture 2" descr="Electrical service">
            <a:extLst>
              <a:ext uri="{FF2B5EF4-FFF2-40B4-BE49-F238E27FC236}">
                <a16:creationId xmlns="" xmlns:a16="http://schemas.microsoft.com/office/drawing/2014/main" id="{35D1DE36-19FB-1B43-B2BE-42DE56C2AA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3814" y="2976378"/>
            <a:ext cx="493059" cy="493059"/>
          </a:xfrm>
          <a:prstGeom prst="rect">
            <a:avLst/>
          </a:prstGeom>
          <a:noFill/>
          <a:extLst>
            <a:ext uri="{909E8E84-426E-40DD-AFC4-6F175D3DCCD1}">
              <a14:hiddenFill xmlns:a14="http://schemas.microsoft.com/office/drawing/2010/main">
                <a:solidFill>
                  <a:srgbClr val="FFFFFF"/>
                </a:solidFill>
              </a14:hiddenFill>
            </a:ext>
          </a:extLst>
        </p:spPr>
      </p:pic>
      <p:sp>
        <p:nvSpPr>
          <p:cNvPr id="1024" name="Google Shape;1924;p44">
            <a:extLst>
              <a:ext uri="{FF2B5EF4-FFF2-40B4-BE49-F238E27FC236}">
                <a16:creationId xmlns="" xmlns:a16="http://schemas.microsoft.com/office/drawing/2014/main" id="{CA47ECEA-7E5D-C0B1-A194-DACCB46A5B9C}"/>
              </a:ext>
            </a:extLst>
          </p:cNvPr>
          <p:cNvSpPr txBox="1">
            <a:spLocks/>
          </p:cNvSpPr>
          <p:nvPr/>
        </p:nvSpPr>
        <p:spPr>
          <a:xfrm>
            <a:off x="6815848" y="3441536"/>
            <a:ext cx="5670442" cy="701731"/>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vi-VN" dirty="0">
                <a:latin typeface="Times New Roman" panose="02020603050405020304" pitchFamily="18" charset="0"/>
                <a:cs typeface="Times New Roman" panose="02020603050405020304" pitchFamily="18" charset="0"/>
              </a:rPr>
              <a:t>Ba vật dẫn là ba điện trở R</a:t>
            </a:r>
            <a:r>
              <a:rPr lang="en-US" baseline="-25000" dirty="0">
                <a:latin typeface="Times New Roman" panose="02020603050405020304" pitchFamily="18" charset="0"/>
                <a:cs typeface="Times New Roman" panose="02020603050405020304" pitchFamily="18" charset="0"/>
              </a:rPr>
              <a:t>1</a:t>
            </a:r>
            <a:r>
              <a:rPr lang="vi-VN" dirty="0">
                <a:latin typeface="Times New Roman" panose="02020603050405020304" pitchFamily="18" charset="0"/>
                <a:cs typeface="Times New Roman" panose="02020603050405020304" pitchFamily="18" charset="0"/>
              </a:rPr>
              <a:t> R</a:t>
            </a:r>
            <a:r>
              <a:rPr lang="vi-VN" baseline="-25000" dirty="0">
                <a:latin typeface="Times New Roman" panose="02020603050405020304" pitchFamily="18" charset="0"/>
                <a:cs typeface="Times New Roman" panose="02020603050405020304" pitchFamily="18" charset="0"/>
              </a:rPr>
              <a:t>2</a:t>
            </a:r>
            <a:r>
              <a:rPr lang="vi-VN" dirty="0">
                <a:latin typeface="Times New Roman" panose="02020603050405020304" pitchFamily="18" charset="0"/>
                <a:cs typeface="Times New Roman" panose="02020603050405020304" pitchFamily="18" charset="0"/>
              </a:rPr>
              <a:t>, R</a:t>
            </a:r>
            <a:r>
              <a:rPr lang="en-US" baseline="-25000" dirty="0">
                <a:latin typeface="Times New Roman" panose="02020603050405020304" pitchFamily="18" charset="0"/>
                <a:cs typeface="Times New Roman" panose="02020603050405020304" pitchFamily="18" charset="0"/>
              </a:rPr>
              <a:t>3</a:t>
            </a:r>
            <a:endParaRPr lang="en-US" dirty="0">
              <a:latin typeface="Times New Roman" panose="02020603050405020304" pitchFamily="18" charset="0"/>
              <a:cs typeface="Times New Roman" panose="02020603050405020304" pitchFamily="18" charset="0"/>
            </a:endParaRPr>
          </a:p>
        </p:txBody>
      </p:sp>
      <p:pic>
        <p:nvPicPr>
          <p:cNvPr id="1025" name="Picture 2" descr="Electrical service">
            <a:extLst>
              <a:ext uri="{FF2B5EF4-FFF2-40B4-BE49-F238E27FC236}">
                <a16:creationId xmlns="" xmlns:a16="http://schemas.microsoft.com/office/drawing/2014/main" id="{D8DDF2D5-CE58-C0A1-C46F-3C487565B2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3814" y="3585305"/>
            <a:ext cx="493059" cy="493059"/>
          </a:xfrm>
          <a:prstGeom prst="rect">
            <a:avLst/>
          </a:prstGeom>
          <a:noFill/>
          <a:extLst>
            <a:ext uri="{909E8E84-426E-40DD-AFC4-6F175D3DCCD1}">
              <a14:hiddenFill xmlns:a14="http://schemas.microsoft.com/office/drawing/2010/main">
                <a:solidFill>
                  <a:srgbClr val="FFFFFF"/>
                </a:solidFill>
              </a14:hiddenFill>
            </a:ext>
          </a:extLst>
        </p:spPr>
      </p:pic>
      <p:sp>
        <p:nvSpPr>
          <p:cNvPr id="1027" name="Google Shape;1924;p44">
            <a:extLst>
              <a:ext uri="{FF2B5EF4-FFF2-40B4-BE49-F238E27FC236}">
                <a16:creationId xmlns="" xmlns:a16="http://schemas.microsoft.com/office/drawing/2014/main" id="{E5F6EC27-C654-299B-D9FB-332A2AF04469}"/>
              </a:ext>
            </a:extLst>
          </p:cNvPr>
          <p:cNvSpPr txBox="1">
            <a:spLocks/>
          </p:cNvSpPr>
          <p:nvPr/>
        </p:nvSpPr>
        <p:spPr>
          <a:xfrm>
            <a:off x="6815848" y="4050463"/>
            <a:ext cx="4625789" cy="701731"/>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vi-VN" dirty="0">
                <a:latin typeface="Times New Roman" panose="02020603050405020304" pitchFamily="18" charset="0"/>
                <a:cs typeface="Times New Roman" panose="02020603050405020304" pitchFamily="18" charset="0"/>
              </a:rPr>
              <a:t>Một bóng đèn 2,5 V</a:t>
            </a:r>
          </a:p>
        </p:txBody>
      </p:sp>
      <p:pic>
        <p:nvPicPr>
          <p:cNvPr id="1028" name="Picture 2" descr="Electrical service">
            <a:extLst>
              <a:ext uri="{FF2B5EF4-FFF2-40B4-BE49-F238E27FC236}">
                <a16:creationId xmlns="" xmlns:a16="http://schemas.microsoft.com/office/drawing/2014/main" id="{EBC4151E-050F-8EF3-9A28-1C146CB5E3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3814" y="4194232"/>
            <a:ext cx="493059" cy="493059"/>
          </a:xfrm>
          <a:prstGeom prst="rect">
            <a:avLst/>
          </a:prstGeom>
          <a:noFill/>
          <a:extLst>
            <a:ext uri="{909E8E84-426E-40DD-AFC4-6F175D3DCCD1}">
              <a14:hiddenFill xmlns:a14="http://schemas.microsoft.com/office/drawing/2010/main">
                <a:solidFill>
                  <a:srgbClr val="FFFFFF"/>
                </a:solidFill>
              </a14:hiddenFill>
            </a:ext>
          </a:extLst>
        </p:spPr>
      </p:pic>
      <p:sp>
        <p:nvSpPr>
          <p:cNvPr id="1029" name="Google Shape;1924;p44">
            <a:extLst>
              <a:ext uri="{FF2B5EF4-FFF2-40B4-BE49-F238E27FC236}">
                <a16:creationId xmlns="" xmlns:a16="http://schemas.microsoft.com/office/drawing/2014/main" id="{F73270C3-64BF-3C43-95CB-AD604A69A622}"/>
              </a:ext>
            </a:extLst>
          </p:cNvPr>
          <p:cNvSpPr txBox="1">
            <a:spLocks/>
          </p:cNvSpPr>
          <p:nvPr/>
        </p:nvSpPr>
        <p:spPr>
          <a:xfrm>
            <a:off x="6815849" y="4659390"/>
            <a:ext cx="4253754" cy="701731"/>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en-US" dirty="0" err="1">
                <a:latin typeface="Times New Roman" panose="02020603050405020304" pitchFamily="18" charset="0"/>
                <a:cs typeface="Times New Roman" panose="02020603050405020304" pitchFamily="18" charset="0"/>
              </a:rPr>
              <a:t>Dây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nối</a:t>
            </a:r>
            <a:endParaRPr lang="vi-VN" dirty="0">
              <a:latin typeface="Times New Roman" panose="02020603050405020304" pitchFamily="18" charset="0"/>
              <a:cs typeface="Times New Roman" panose="02020603050405020304" pitchFamily="18" charset="0"/>
            </a:endParaRPr>
          </a:p>
        </p:txBody>
      </p:sp>
      <p:pic>
        <p:nvPicPr>
          <p:cNvPr id="1030" name="Picture 2" descr="Electrical service">
            <a:extLst>
              <a:ext uri="{FF2B5EF4-FFF2-40B4-BE49-F238E27FC236}">
                <a16:creationId xmlns="" xmlns:a16="http://schemas.microsoft.com/office/drawing/2014/main" id="{AC03AF80-7B9F-7C1C-81DA-B03E8854C3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3814" y="4803159"/>
            <a:ext cx="493059" cy="493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014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par>
                          <p:cTn id="23" fill="hold">
                            <p:stCondLst>
                              <p:cond delay="500"/>
                            </p:stCondLst>
                            <p:childTnLst>
                              <p:par>
                                <p:cTn id="24" presetID="22" presetClass="entr" presetSubtype="1" fill="hold" grpId="0" nodeType="afterEffect">
                                  <p:stCondLst>
                                    <p:cond delay="0"/>
                                  </p:stCondLst>
                                  <p:iterate type="lt">
                                    <p:tmPct val="3000"/>
                                  </p:iterate>
                                  <p:childTnLst>
                                    <p:set>
                                      <p:cBhvr>
                                        <p:cTn id="25" dur="1" fill="hold">
                                          <p:stCondLst>
                                            <p:cond delay="0"/>
                                          </p:stCondLst>
                                        </p:cTn>
                                        <p:tgtEl>
                                          <p:spTgt spid="156"/>
                                        </p:tgtEl>
                                        <p:attrNameLst>
                                          <p:attrName>style.visibility</p:attrName>
                                        </p:attrNameLst>
                                      </p:cBhvr>
                                      <p:to>
                                        <p:strVal val="visible"/>
                                      </p:to>
                                    </p:set>
                                    <p:animEffect transition="in" filter="wipe(up)">
                                      <p:cBhvr>
                                        <p:cTn id="26" dur="500"/>
                                        <p:tgtEl>
                                          <p:spTgt spid="15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9"/>
                                        </p:tgtEl>
                                        <p:attrNameLst>
                                          <p:attrName>style.visibility</p:attrName>
                                        </p:attrNameLst>
                                      </p:cBhvr>
                                      <p:to>
                                        <p:strVal val="visible"/>
                                      </p:to>
                                    </p:set>
                                    <p:animEffect transition="in" filter="fade">
                                      <p:cBhvr>
                                        <p:cTn id="31" dur="500"/>
                                        <p:tgtEl>
                                          <p:spTgt spid="159"/>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3000"/>
                                  </p:iterate>
                                  <p:childTnLst>
                                    <p:set>
                                      <p:cBhvr>
                                        <p:cTn id="34" dur="1" fill="hold">
                                          <p:stCondLst>
                                            <p:cond delay="0"/>
                                          </p:stCondLst>
                                        </p:cTn>
                                        <p:tgtEl>
                                          <p:spTgt spid="158"/>
                                        </p:tgtEl>
                                        <p:attrNameLst>
                                          <p:attrName>style.visibility</p:attrName>
                                        </p:attrNameLst>
                                      </p:cBhvr>
                                      <p:to>
                                        <p:strVal val="visible"/>
                                      </p:to>
                                    </p:set>
                                    <p:animEffect transition="in" filter="wipe(up)">
                                      <p:cBhvr>
                                        <p:cTn id="35" dur="500"/>
                                        <p:tgtEl>
                                          <p:spTgt spid="15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fade">
                                      <p:cBhvr>
                                        <p:cTn id="40" dur="500"/>
                                        <p:tgtEl>
                                          <p:spTgt spid="1025"/>
                                        </p:tgtEl>
                                      </p:cBhvr>
                                    </p:animEffect>
                                  </p:childTnLst>
                                </p:cTn>
                              </p:par>
                            </p:childTnLst>
                          </p:cTn>
                        </p:par>
                        <p:par>
                          <p:cTn id="41" fill="hold">
                            <p:stCondLst>
                              <p:cond delay="500"/>
                            </p:stCondLst>
                            <p:childTnLst>
                              <p:par>
                                <p:cTn id="42" presetID="22" presetClass="entr" presetSubtype="1" fill="hold" grpId="0" nodeType="afterEffect">
                                  <p:stCondLst>
                                    <p:cond delay="0"/>
                                  </p:stCondLst>
                                  <p:iterate type="lt">
                                    <p:tmPct val="3000"/>
                                  </p:iterate>
                                  <p:childTnLst>
                                    <p:set>
                                      <p:cBhvr>
                                        <p:cTn id="43" dur="1" fill="hold">
                                          <p:stCondLst>
                                            <p:cond delay="0"/>
                                          </p:stCondLst>
                                        </p:cTn>
                                        <p:tgtEl>
                                          <p:spTgt spid="1024"/>
                                        </p:tgtEl>
                                        <p:attrNameLst>
                                          <p:attrName>style.visibility</p:attrName>
                                        </p:attrNameLst>
                                      </p:cBhvr>
                                      <p:to>
                                        <p:strVal val="visible"/>
                                      </p:to>
                                    </p:set>
                                    <p:animEffect transition="in" filter="wipe(up)">
                                      <p:cBhvr>
                                        <p:cTn id="44" dur="500"/>
                                        <p:tgtEl>
                                          <p:spTgt spid="10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28"/>
                                        </p:tgtEl>
                                        <p:attrNameLst>
                                          <p:attrName>style.visibility</p:attrName>
                                        </p:attrNameLst>
                                      </p:cBhvr>
                                      <p:to>
                                        <p:strVal val="visible"/>
                                      </p:to>
                                    </p:set>
                                    <p:animEffect transition="in" filter="fade">
                                      <p:cBhvr>
                                        <p:cTn id="49" dur="500"/>
                                        <p:tgtEl>
                                          <p:spTgt spid="1028"/>
                                        </p:tgtEl>
                                      </p:cBhvr>
                                    </p:animEffect>
                                  </p:childTnLst>
                                </p:cTn>
                              </p:par>
                            </p:childTnLst>
                          </p:cTn>
                        </p:par>
                        <p:par>
                          <p:cTn id="50" fill="hold">
                            <p:stCondLst>
                              <p:cond delay="500"/>
                            </p:stCondLst>
                            <p:childTnLst>
                              <p:par>
                                <p:cTn id="51" presetID="22" presetClass="entr" presetSubtype="1" fill="hold" grpId="0" nodeType="afterEffect">
                                  <p:stCondLst>
                                    <p:cond delay="0"/>
                                  </p:stCondLst>
                                  <p:iterate type="lt">
                                    <p:tmPct val="3000"/>
                                  </p:iterate>
                                  <p:childTnLst>
                                    <p:set>
                                      <p:cBhvr>
                                        <p:cTn id="52" dur="1" fill="hold">
                                          <p:stCondLst>
                                            <p:cond delay="0"/>
                                          </p:stCondLst>
                                        </p:cTn>
                                        <p:tgtEl>
                                          <p:spTgt spid="1027"/>
                                        </p:tgtEl>
                                        <p:attrNameLst>
                                          <p:attrName>style.visibility</p:attrName>
                                        </p:attrNameLst>
                                      </p:cBhvr>
                                      <p:to>
                                        <p:strVal val="visible"/>
                                      </p:to>
                                    </p:set>
                                    <p:animEffect transition="in" filter="wipe(up)">
                                      <p:cBhvr>
                                        <p:cTn id="53" dur="500"/>
                                        <p:tgtEl>
                                          <p:spTgt spid="102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30"/>
                                        </p:tgtEl>
                                        <p:attrNameLst>
                                          <p:attrName>style.visibility</p:attrName>
                                        </p:attrNameLst>
                                      </p:cBhvr>
                                      <p:to>
                                        <p:strVal val="visible"/>
                                      </p:to>
                                    </p:set>
                                    <p:animEffect transition="in" filter="fade">
                                      <p:cBhvr>
                                        <p:cTn id="58" dur="500"/>
                                        <p:tgtEl>
                                          <p:spTgt spid="1030"/>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3000"/>
                                  </p:iterate>
                                  <p:childTnLst>
                                    <p:set>
                                      <p:cBhvr>
                                        <p:cTn id="61" dur="1" fill="hold">
                                          <p:stCondLst>
                                            <p:cond delay="0"/>
                                          </p:stCondLst>
                                        </p:cTn>
                                        <p:tgtEl>
                                          <p:spTgt spid="1029"/>
                                        </p:tgtEl>
                                        <p:attrNameLst>
                                          <p:attrName>style.visibility</p:attrName>
                                        </p:attrNameLst>
                                      </p:cBhvr>
                                      <p:to>
                                        <p:strVal val="visible"/>
                                      </p:to>
                                    </p:set>
                                    <p:animEffect transition="in" filter="wipe(up)">
                                      <p:cBhvr>
                                        <p:cTn id="62"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6" grpId="0"/>
      <p:bldP spid="9" grpId="0" animBg="1"/>
      <p:bldP spid="158" grpId="0"/>
      <p:bldP spid="1024" grpId="0"/>
      <p:bldP spid="1027" grpId="0"/>
      <p:bldP spid="102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1D2BDAAC-361A-53C1-B685-1EB1E9082E2E}"/>
              </a:ext>
            </a:extLst>
          </p:cNvPr>
          <p:cNvSpPr/>
          <p:nvPr/>
        </p:nvSpPr>
        <p:spPr>
          <a:xfrm>
            <a:off x="298482" y="1453008"/>
            <a:ext cx="3832714" cy="4691759"/>
          </a:xfrm>
          <a:prstGeom prst="roundRect">
            <a:avLst/>
          </a:prstGeom>
          <a:solidFill>
            <a:srgbClr val="FFE393">
              <a:alpha val="3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Google Shape;1924;p44">
            <a:extLst>
              <a:ext uri="{FF2B5EF4-FFF2-40B4-BE49-F238E27FC236}">
                <a16:creationId xmlns="" xmlns:a16="http://schemas.microsoft.com/office/drawing/2014/main" id="{99FF7E5E-8D30-7918-A75F-C72F7F585FDD}"/>
              </a:ext>
            </a:extLst>
          </p:cNvPr>
          <p:cNvSpPr txBox="1">
            <a:spLocks/>
          </p:cNvSpPr>
          <p:nvPr/>
        </p:nvSpPr>
        <p:spPr>
          <a:xfrm>
            <a:off x="494790" y="1730014"/>
            <a:ext cx="3440097" cy="3929078"/>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62" marR="0" lvl="0" indent="0" algn="l" defTabSz="1219170" rtl="0" eaLnBrk="1" fontAlgn="auto" latinLnBrk="0" hangingPunct="1">
              <a:lnSpc>
                <a:spcPct val="150000"/>
              </a:lnSpc>
              <a:spcBef>
                <a:spcPts val="0"/>
              </a:spcBef>
              <a:spcAft>
                <a:spcPts val="0"/>
              </a:spcAft>
              <a:buClr>
                <a:srgbClr val="212121"/>
              </a:buClr>
              <a:buSzPts val="1400"/>
              <a:buFont typeface="Montserrat"/>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Tóm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tắt</a:t>
            </a:r>
            <a:endPar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186262" marR="0" lvl="0" indent="0" algn="l" defTabSz="1219170" rtl="0" eaLnBrk="1" fontAlgn="auto" latinLnBrk="0" hangingPunct="1">
              <a:lnSpc>
                <a:spcPct val="150000"/>
              </a:lnSpc>
              <a:spcBef>
                <a:spcPts val="0"/>
              </a:spcBef>
              <a:spcAft>
                <a:spcPts val="0"/>
              </a:spcAft>
              <a:buClr>
                <a:srgbClr val="212121"/>
              </a:buClr>
              <a:buSzPts val="1400"/>
              <a:buFont typeface="Montserrat"/>
              <a:buNone/>
              <a:tabLst/>
              <a:defRPr/>
            </a:pPr>
            <a:r>
              <a:rPr kumimoji="0" lang="en-US" sz="3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p = 1,1.10</a:t>
            </a:r>
            <a:r>
              <a:rPr kumimoji="0" lang="en-US" sz="3200" b="0" i="0" u="none" strike="noStrike" kern="0" cap="none" spc="0" normalizeH="0" baseline="3000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-6</a:t>
            </a:r>
          </a:p>
          <a:p>
            <a:pPr marL="186262" marR="0" lvl="0" indent="0" algn="l" defTabSz="1219170" rtl="0" eaLnBrk="1" fontAlgn="auto" latinLnBrk="0" hangingPunct="1">
              <a:lnSpc>
                <a:spcPct val="150000"/>
              </a:lnSpc>
              <a:spcBef>
                <a:spcPts val="0"/>
              </a:spcBef>
              <a:spcAft>
                <a:spcPts val="0"/>
              </a:spcAft>
              <a:buClr>
                <a:srgbClr val="212121"/>
              </a:buClr>
              <a:buSzPts val="1400"/>
              <a:buFont typeface="Montserrat"/>
              <a:buNone/>
              <a:tabLst/>
              <a:defRPr/>
            </a:pPr>
            <a:r>
              <a:rPr kumimoji="0" lang="en-US" sz="3200" b="0" i="0" u="none" strike="noStrike" kern="0" cap="none" spc="0" normalizeH="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l = 6,5 m</a:t>
            </a:r>
          </a:p>
          <a:p>
            <a:pPr marL="186262" marR="0" lvl="0" indent="0" algn="l" defTabSz="1219170" rtl="0" eaLnBrk="1" fontAlgn="auto" latinLnBrk="0" hangingPunct="1">
              <a:lnSpc>
                <a:spcPct val="150000"/>
              </a:lnSpc>
              <a:spcBef>
                <a:spcPts val="0"/>
              </a:spcBef>
              <a:spcAft>
                <a:spcPts val="0"/>
              </a:spcAft>
              <a:buClr>
                <a:srgbClr val="212121"/>
              </a:buClr>
              <a:buSzPts val="1400"/>
              <a:buFont typeface="Montserrat"/>
              <a:buNone/>
              <a:tabLst/>
              <a:defRPr/>
            </a:pP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S = 0,2 mm2 </a:t>
            </a:r>
          </a:p>
          <a:p>
            <a:pPr marL="186262" marR="0" lvl="0" indent="0" algn="l" defTabSz="1219170" rtl="0" eaLnBrk="1" fontAlgn="auto" latinLnBrk="0" hangingPunct="1">
              <a:lnSpc>
                <a:spcPct val="150000"/>
              </a:lnSpc>
              <a:spcBef>
                <a:spcPts val="0"/>
              </a:spcBef>
              <a:spcAft>
                <a:spcPts val="0"/>
              </a:spcAft>
              <a:buClr>
                <a:srgbClr val="212121"/>
              </a:buClr>
              <a:buSzPts val="1400"/>
              <a:buFont typeface="Montserrat"/>
              <a:buNone/>
              <a:tabLst/>
              <a:defRPr/>
            </a:pPr>
            <a:r>
              <a:rPr kumimoji="0" lang="en-US" sz="3200" b="0" i="0" u="none" strike="noStrike" kern="0" cap="none" spc="0" normalizeH="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   = 0,2.10</a:t>
            </a:r>
            <a:r>
              <a:rPr kumimoji="0" lang="en-US" sz="3200" b="0" i="0" u="none" strike="noStrike" kern="0" cap="none" spc="0" normalizeH="0" baseline="3000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-9</a:t>
            </a:r>
            <a:r>
              <a:rPr kumimoji="0" lang="en-US" sz="3200" b="0" i="0" u="none" strike="noStrike" kern="0" cap="none" spc="0" normalizeH="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rPr>
              <a:t>m</a:t>
            </a:r>
          </a:p>
        </p:txBody>
      </p:sp>
      <p:sp>
        <p:nvSpPr>
          <p:cNvPr id="5" name="Rectangle: Rounded Corners 4">
            <a:extLst>
              <a:ext uri="{FF2B5EF4-FFF2-40B4-BE49-F238E27FC236}">
                <a16:creationId xmlns="" xmlns:a16="http://schemas.microsoft.com/office/drawing/2014/main" id="{91ECF56B-A476-195B-F73E-7DF0281D12ED}"/>
              </a:ext>
            </a:extLst>
          </p:cNvPr>
          <p:cNvSpPr/>
          <p:nvPr/>
        </p:nvSpPr>
        <p:spPr>
          <a:xfrm>
            <a:off x="4243527" y="1464815"/>
            <a:ext cx="7632236" cy="4691759"/>
          </a:xfrm>
          <a:prstGeom prst="roundRect">
            <a:avLst/>
          </a:prstGeom>
          <a:solidFill>
            <a:srgbClr val="FFE393">
              <a:alpha val="3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Google Shape;1924;p44">
            <a:extLst>
              <a:ext uri="{FF2B5EF4-FFF2-40B4-BE49-F238E27FC236}">
                <a16:creationId xmlns="" xmlns:a16="http://schemas.microsoft.com/office/drawing/2014/main" id="{FF5450BC-E5D9-06DA-FC6D-C270C6E7B5B4}"/>
              </a:ext>
            </a:extLst>
          </p:cNvPr>
          <p:cNvSpPr txBox="1">
            <a:spLocks/>
          </p:cNvSpPr>
          <p:nvPr/>
        </p:nvSpPr>
        <p:spPr>
          <a:xfrm>
            <a:off x="4411482" y="1828001"/>
            <a:ext cx="6807173" cy="702135"/>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62" marR="0" lvl="0" indent="0" algn="ctr" defTabSz="1219170" rtl="0" eaLnBrk="1" fontAlgn="auto" latinLnBrk="0" hangingPunct="1">
              <a:lnSpc>
                <a:spcPct val="150000"/>
              </a:lnSpc>
              <a:spcBef>
                <a:spcPts val="0"/>
              </a:spcBef>
              <a:spcAft>
                <a:spcPts val="0"/>
              </a:spcAft>
              <a:buClr>
                <a:srgbClr val="212121"/>
              </a:buClr>
              <a:buSzPts val="1400"/>
              <a:buFont typeface="Montserrat"/>
              <a:buNone/>
              <a:tabLst/>
              <a:defRPr/>
            </a:pP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Giải</a:t>
            </a:r>
            <a:endParaRPr kumimoji="0" lang="en-US" sz="3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endParaRPr>
          </a:p>
        </p:txBody>
      </p:sp>
      <p:sp>
        <p:nvSpPr>
          <p:cNvPr id="8" name="Google Shape;1924;p44">
            <a:extLst>
              <a:ext uri="{FF2B5EF4-FFF2-40B4-BE49-F238E27FC236}">
                <a16:creationId xmlns="" xmlns:a16="http://schemas.microsoft.com/office/drawing/2014/main" id="{50963779-FE3A-A4D2-216F-0CEB90E52250}"/>
              </a:ext>
            </a:extLst>
          </p:cNvPr>
          <p:cNvSpPr txBox="1">
            <a:spLocks/>
          </p:cNvSpPr>
          <p:nvPr/>
        </p:nvSpPr>
        <p:spPr>
          <a:xfrm>
            <a:off x="4327504" y="2409866"/>
            <a:ext cx="7243178" cy="1090534"/>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lgn="l">
              <a:lnSpc>
                <a:spcPct val="150000"/>
              </a:lnSpc>
            </a:pPr>
            <a:r>
              <a:rPr lang="en-US" sz="3200" dirty="0" err="1">
                <a:solidFill>
                  <a:prstClr val="black">
                    <a:lumMod val="85000"/>
                    <a:lumOff val="15000"/>
                  </a:prstClr>
                </a:solidFill>
                <a:latin typeface="Times New Roman" panose="02020603050405020304" pitchFamily="18" charset="0"/>
                <a:cs typeface="Times New Roman" panose="02020603050405020304" pitchFamily="18" charset="0"/>
              </a:rPr>
              <a:t>Điện</a:t>
            </a: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sz="3200" dirty="0" err="1">
                <a:solidFill>
                  <a:prstClr val="black">
                    <a:lumMod val="85000"/>
                    <a:lumOff val="15000"/>
                  </a:prstClr>
                </a:solidFill>
                <a:latin typeface="Times New Roman" panose="02020603050405020304" pitchFamily="18" charset="0"/>
                <a:cs typeface="Times New Roman" panose="02020603050405020304" pitchFamily="18" charset="0"/>
              </a:rPr>
              <a:t>trở</a:t>
            </a: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sz="3200" dirty="0" err="1">
                <a:solidFill>
                  <a:prstClr val="black">
                    <a:lumMod val="85000"/>
                    <a:lumOff val="15000"/>
                  </a:prstClr>
                </a:solidFill>
                <a:latin typeface="Times New Roman" panose="02020603050405020304" pitchFamily="18" charset="0"/>
                <a:cs typeface="Times New Roman" panose="02020603050405020304" pitchFamily="18" charset="0"/>
              </a:rPr>
              <a:t>của</a:t>
            </a: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sz="3200" dirty="0" err="1">
                <a:solidFill>
                  <a:prstClr val="black">
                    <a:lumMod val="85000"/>
                    <a:lumOff val="15000"/>
                  </a:prstClr>
                </a:solidFill>
                <a:latin typeface="Times New Roman" panose="02020603050405020304" pitchFamily="18" charset="0"/>
                <a:cs typeface="Times New Roman" panose="02020603050405020304" pitchFamily="18" charset="0"/>
              </a:rPr>
              <a:t>cuộn</a:t>
            </a: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sz="3200" dirty="0" err="1">
                <a:solidFill>
                  <a:prstClr val="black">
                    <a:lumMod val="85000"/>
                    <a:lumOff val="15000"/>
                  </a:prstClr>
                </a:solidFill>
                <a:latin typeface="Times New Roman" panose="02020603050405020304" pitchFamily="18" charset="0"/>
                <a:cs typeface="Times New Roman" panose="02020603050405020304" pitchFamily="18" charset="0"/>
              </a:rPr>
              <a:t>dây</a:t>
            </a: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sz="3200" dirty="0" err="1">
                <a:solidFill>
                  <a:prstClr val="black">
                    <a:lumMod val="85000"/>
                    <a:lumOff val="15000"/>
                  </a:prstClr>
                </a:solidFill>
                <a:latin typeface="Times New Roman" panose="02020603050405020304" pitchFamily="18" charset="0"/>
                <a:cs typeface="Times New Roman" panose="02020603050405020304" pitchFamily="18" charset="0"/>
              </a:rPr>
              <a:t>dẫn</a:t>
            </a: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sz="3200" dirty="0" err="1">
                <a:solidFill>
                  <a:prstClr val="black">
                    <a:lumMod val="85000"/>
                    <a:lumOff val="15000"/>
                  </a:prstClr>
                </a:solidFill>
                <a:latin typeface="Times New Roman" panose="02020603050405020304" pitchFamily="18" charset="0"/>
                <a:cs typeface="Times New Roman" panose="02020603050405020304" pitchFamily="18" charset="0"/>
              </a:rPr>
              <a:t>nhiệt</a:t>
            </a: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sz="3200" dirty="0" err="1">
                <a:solidFill>
                  <a:prstClr val="black">
                    <a:lumMod val="85000"/>
                    <a:lumOff val="15000"/>
                  </a:prstClr>
                </a:solidFill>
                <a:latin typeface="Times New Roman" panose="02020603050405020304" pitchFamily="18" charset="0"/>
                <a:cs typeface="Times New Roman" panose="02020603050405020304" pitchFamily="18" charset="0"/>
              </a:rPr>
              <a:t>này</a:t>
            </a: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sz="3200" dirty="0" err="1">
                <a:solidFill>
                  <a:prstClr val="black">
                    <a:lumMod val="85000"/>
                    <a:lumOff val="15000"/>
                  </a:prstClr>
                </a:solidFill>
                <a:latin typeface="Times New Roman" panose="02020603050405020304" pitchFamily="18" charset="0"/>
                <a:cs typeface="Times New Roman" panose="02020603050405020304" pitchFamily="18" charset="0"/>
              </a:rPr>
              <a:t>là</a:t>
            </a: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a:t>
            </a:r>
            <a:endParaRPr kumimoji="0" lang="en-US" sz="32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Arial"/>
            </a:endParaRPr>
          </a:p>
        </p:txBody>
      </p:sp>
      <p:pic>
        <p:nvPicPr>
          <p:cNvPr id="6" name="Picture 5">
            <a:extLst>
              <a:ext uri="{FF2B5EF4-FFF2-40B4-BE49-F238E27FC236}">
                <a16:creationId xmlns="" xmlns:a16="http://schemas.microsoft.com/office/drawing/2014/main" id="{8516B3E7-F855-4A4F-3AFC-BD56C25FAD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8006" y="4138935"/>
            <a:ext cx="3098996" cy="3098996"/>
          </a:xfrm>
          <a:prstGeom prst="rect">
            <a:avLst/>
          </a:prstGeom>
        </p:spPr>
      </p:pic>
      <mc:AlternateContent xmlns:mc="http://schemas.openxmlformats.org/markup-compatibility/2006" xmlns:a14="http://schemas.microsoft.com/office/drawing/2010/main">
        <mc:Choice Requires="a14">
          <p:sp>
            <p:nvSpPr>
              <p:cNvPr id="10" name="Google Shape;1924;p44">
                <a:extLst>
                  <a:ext uri="{FF2B5EF4-FFF2-40B4-BE49-F238E27FC236}">
                    <a16:creationId xmlns="" xmlns:a16="http://schemas.microsoft.com/office/drawing/2014/main" id="{75918C0D-16E7-3F5E-844A-DAF5DCFA6067}"/>
                  </a:ext>
                </a:extLst>
              </p:cNvPr>
              <p:cNvSpPr txBox="1">
                <a:spLocks/>
              </p:cNvSpPr>
              <p:nvPr/>
            </p:nvSpPr>
            <p:spPr>
              <a:xfrm>
                <a:off x="4327504" y="3429000"/>
                <a:ext cx="7243178" cy="1090534"/>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lgn="l">
                  <a:lnSpc>
                    <a:spcPct val="150000"/>
                  </a:lnSpc>
                </a:pPr>
                <a14:m>
                  <m:oMathPara xmlns:m="http://schemas.openxmlformats.org/officeDocument/2006/math">
                    <m:oMathParaPr>
                      <m:jc m:val="centerGroup"/>
                    </m:oMathParaPr>
                    <m:oMath xmlns:m="http://schemas.openxmlformats.org/officeDocument/2006/math">
                      <m:r>
                        <a:rPr lang="en-US" sz="3200" b="0" i="1" smtClean="0">
                          <a:solidFill>
                            <a:prstClr val="black">
                              <a:lumMod val="85000"/>
                              <a:lumOff val="15000"/>
                            </a:prstClr>
                          </a:solidFill>
                          <a:latin typeface="Cambria Math" panose="02040503050406030204" pitchFamily="18" charset="0"/>
                        </a:rPr>
                        <m:t>𝑅</m:t>
                      </m:r>
                      <m:r>
                        <a:rPr lang="en-US" sz="3200" b="0">
                          <a:solidFill>
                            <a:prstClr val="black">
                              <a:lumMod val="85000"/>
                              <a:lumOff val="15000"/>
                            </a:prstClr>
                          </a:solidFill>
                          <a:latin typeface="Cambria Math" panose="02040503050406030204" pitchFamily="18" charset="0"/>
                        </a:rPr>
                        <m:t>=</m:t>
                      </m:r>
                      <m:r>
                        <a:rPr lang="en-US" sz="3200" b="0" i="1">
                          <a:solidFill>
                            <a:prstClr val="black">
                              <a:lumMod val="85000"/>
                              <a:lumOff val="15000"/>
                            </a:prstClr>
                          </a:solidFill>
                          <a:latin typeface="Cambria Math" panose="02040503050406030204" pitchFamily="18" charset="0"/>
                        </a:rPr>
                        <m:t>𝜌</m:t>
                      </m:r>
                      <m:f>
                        <m:fPr>
                          <m:ctrlPr>
                            <a:rPr lang="en-US" sz="3200" i="1">
                              <a:solidFill>
                                <a:prstClr val="black">
                                  <a:lumMod val="85000"/>
                                  <a:lumOff val="15000"/>
                                </a:prstClr>
                              </a:solidFill>
                              <a:latin typeface="Cambria Math" panose="02040503050406030204" pitchFamily="18" charset="0"/>
                            </a:rPr>
                          </m:ctrlPr>
                        </m:fPr>
                        <m:num>
                          <m:r>
                            <a:rPr lang="en-US" sz="3200" b="0" i="1">
                              <a:solidFill>
                                <a:prstClr val="black">
                                  <a:lumMod val="85000"/>
                                  <a:lumOff val="15000"/>
                                </a:prstClr>
                              </a:solidFill>
                              <a:latin typeface="Cambria Math" panose="02040503050406030204" pitchFamily="18" charset="0"/>
                            </a:rPr>
                            <m:t>𝑙</m:t>
                          </m:r>
                        </m:num>
                        <m:den>
                          <m:r>
                            <a:rPr lang="en-US" sz="3200" b="0" i="1">
                              <a:solidFill>
                                <a:prstClr val="black">
                                  <a:lumMod val="85000"/>
                                  <a:lumOff val="15000"/>
                                </a:prstClr>
                              </a:solidFill>
                              <a:latin typeface="Cambria Math" panose="02040503050406030204" pitchFamily="18" charset="0"/>
                            </a:rPr>
                            <m:t>𝑆</m:t>
                          </m:r>
                        </m:den>
                      </m:f>
                      <m:r>
                        <a:rPr lang="en-US" sz="3200" b="0">
                          <a:solidFill>
                            <a:prstClr val="black">
                              <a:lumMod val="85000"/>
                              <a:lumOff val="15000"/>
                            </a:prstClr>
                          </a:solidFill>
                          <a:latin typeface="Cambria Math" panose="02040503050406030204" pitchFamily="18" charset="0"/>
                        </a:rPr>
                        <m:t>=</m:t>
                      </m:r>
                      <m:f>
                        <m:fPr>
                          <m:ctrlPr>
                            <a:rPr lang="en-US" sz="3200" i="1">
                              <a:solidFill>
                                <a:prstClr val="black">
                                  <a:lumMod val="85000"/>
                                  <a:lumOff val="15000"/>
                                </a:prstClr>
                              </a:solidFill>
                              <a:latin typeface="Cambria Math" panose="02040503050406030204" pitchFamily="18" charset="0"/>
                            </a:rPr>
                          </m:ctrlPr>
                        </m:fPr>
                        <m:num>
                          <m:r>
                            <a:rPr lang="en-US" sz="3200" b="0" i="1">
                              <a:solidFill>
                                <a:prstClr val="black">
                                  <a:lumMod val="85000"/>
                                  <a:lumOff val="15000"/>
                                </a:prstClr>
                              </a:solidFill>
                              <a:latin typeface="Cambria Math" panose="02040503050406030204" pitchFamily="18" charset="0"/>
                            </a:rPr>
                            <m:t>1</m:t>
                          </m:r>
                          <m:r>
                            <a:rPr lang="en-US" sz="3200" b="0">
                              <a:solidFill>
                                <a:prstClr val="black">
                                  <a:lumMod val="85000"/>
                                  <a:lumOff val="15000"/>
                                </a:prstClr>
                              </a:solidFill>
                              <a:latin typeface="Cambria Math" panose="02040503050406030204" pitchFamily="18" charset="0"/>
                            </a:rPr>
                            <m:t>,</m:t>
                          </m:r>
                          <m:r>
                            <a:rPr lang="en-US" sz="3200" b="0" i="1">
                              <a:solidFill>
                                <a:prstClr val="black">
                                  <a:lumMod val="85000"/>
                                  <a:lumOff val="15000"/>
                                </a:prstClr>
                              </a:solidFill>
                              <a:latin typeface="Cambria Math" panose="02040503050406030204" pitchFamily="18" charset="0"/>
                            </a:rPr>
                            <m:t>1</m:t>
                          </m:r>
                          <m:r>
                            <a:rPr lang="en-US" sz="3200" b="0">
                              <a:solidFill>
                                <a:prstClr val="black">
                                  <a:lumMod val="85000"/>
                                  <a:lumOff val="15000"/>
                                </a:prstClr>
                              </a:solidFill>
                              <a:latin typeface="Cambria Math" panose="02040503050406030204" pitchFamily="18" charset="0"/>
                            </a:rPr>
                            <m:t>.</m:t>
                          </m:r>
                          <m:r>
                            <a:rPr lang="en-US" sz="3200" b="0" i="1">
                              <a:solidFill>
                                <a:prstClr val="black">
                                  <a:lumMod val="85000"/>
                                  <a:lumOff val="15000"/>
                                </a:prstClr>
                              </a:solidFill>
                              <a:latin typeface="Cambria Math" panose="02040503050406030204" pitchFamily="18" charset="0"/>
                            </a:rPr>
                            <m:t>1</m:t>
                          </m:r>
                          <m:sSup>
                            <m:sSupPr>
                              <m:ctrlPr>
                                <a:rPr lang="en-US" sz="3200" i="1">
                                  <a:solidFill>
                                    <a:prstClr val="black">
                                      <a:lumMod val="85000"/>
                                      <a:lumOff val="15000"/>
                                    </a:prstClr>
                                  </a:solidFill>
                                  <a:latin typeface="Cambria Math" panose="02040503050406030204" pitchFamily="18" charset="0"/>
                                </a:rPr>
                              </m:ctrlPr>
                            </m:sSupPr>
                            <m:e>
                              <m:r>
                                <a:rPr lang="en-US" sz="3200" b="0" i="1">
                                  <a:solidFill>
                                    <a:prstClr val="black">
                                      <a:lumMod val="85000"/>
                                      <a:lumOff val="15000"/>
                                    </a:prstClr>
                                  </a:solidFill>
                                  <a:latin typeface="Cambria Math" panose="02040503050406030204" pitchFamily="18" charset="0"/>
                                </a:rPr>
                                <m:t>0</m:t>
                              </m:r>
                            </m:e>
                            <m:sup>
                              <m:r>
                                <a:rPr lang="en-US" sz="3200" b="0">
                                  <a:solidFill>
                                    <a:prstClr val="black">
                                      <a:lumMod val="85000"/>
                                      <a:lumOff val="15000"/>
                                    </a:prstClr>
                                  </a:solidFill>
                                  <a:latin typeface="Cambria Math" panose="02040503050406030204" pitchFamily="18" charset="0"/>
                                </a:rPr>
                                <m:t>−</m:t>
                              </m:r>
                              <m:r>
                                <a:rPr lang="en-US" sz="3200" b="0" i="1">
                                  <a:solidFill>
                                    <a:prstClr val="black">
                                      <a:lumMod val="85000"/>
                                      <a:lumOff val="15000"/>
                                    </a:prstClr>
                                  </a:solidFill>
                                  <a:latin typeface="Cambria Math" panose="02040503050406030204" pitchFamily="18" charset="0"/>
                                </a:rPr>
                                <m:t>6</m:t>
                              </m:r>
                            </m:sup>
                          </m:sSup>
                          <m:r>
                            <a:rPr lang="en-US" sz="3200" b="0">
                              <a:solidFill>
                                <a:prstClr val="black">
                                  <a:lumMod val="85000"/>
                                  <a:lumOff val="15000"/>
                                </a:prstClr>
                              </a:solidFill>
                              <a:latin typeface="Cambria Math" panose="02040503050406030204" pitchFamily="18" charset="0"/>
                            </a:rPr>
                            <m:t>.</m:t>
                          </m:r>
                          <m:r>
                            <a:rPr lang="en-US" sz="3200" b="0" i="1">
                              <a:solidFill>
                                <a:prstClr val="black">
                                  <a:lumMod val="85000"/>
                                  <a:lumOff val="15000"/>
                                </a:prstClr>
                              </a:solidFill>
                              <a:latin typeface="Cambria Math" panose="02040503050406030204" pitchFamily="18" charset="0"/>
                            </a:rPr>
                            <m:t>6</m:t>
                          </m:r>
                          <m:r>
                            <a:rPr lang="en-US" sz="3200" b="0">
                              <a:solidFill>
                                <a:prstClr val="black">
                                  <a:lumMod val="85000"/>
                                  <a:lumOff val="15000"/>
                                </a:prstClr>
                              </a:solidFill>
                              <a:latin typeface="Cambria Math" panose="02040503050406030204" pitchFamily="18" charset="0"/>
                            </a:rPr>
                            <m:t>,</m:t>
                          </m:r>
                          <m:r>
                            <a:rPr lang="en-US" sz="3200" b="0" i="1">
                              <a:solidFill>
                                <a:prstClr val="black">
                                  <a:lumMod val="85000"/>
                                  <a:lumOff val="15000"/>
                                </a:prstClr>
                              </a:solidFill>
                              <a:latin typeface="Cambria Math" panose="02040503050406030204" pitchFamily="18" charset="0"/>
                            </a:rPr>
                            <m:t>5</m:t>
                          </m:r>
                        </m:num>
                        <m:den>
                          <m:r>
                            <a:rPr lang="en-US" sz="3200" b="0" i="1">
                              <a:solidFill>
                                <a:prstClr val="black">
                                  <a:lumMod val="85000"/>
                                  <a:lumOff val="15000"/>
                                </a:prstClr>
                              </a:solidFill>
                              <a:latin typeface="Cambria Math" panose="02040503050406030204" pitchFamily="18" charset="0"/>
                            </a:rPr>
                            <m:t>0</m:t>
                          </m:r>
                          <m:r>
                            <a:rPr lang="en-US" sz="3200" b="0">
                              <a:solidFill>
                                <a:prstClr val="black">
                                  <a:lumMod val="85000"/>
                                  <a:lumOff val="15000"/>
                                </a:prstClr>
                              </a:solidFill>
                              <a:latin typeface="Cambria Math" panose="02040503050406030204" pitchFamily="18" charset="0"/>
                            </a:rPr>
                            <m:t>,</m:t>
                          </m:r>
                          <m:r>
                            <a:rPr lang="en-US" sz="3200" b="0" i="1">
                              <a:solidFill>
                                <a:prstClr val="black">
                                  <a:lumMod val="85000"/>
                                  <a:lumOff val="15000"/>
                                </a:prstClr>
                              </a:solidFill>
                              <a:latin typeface="Cambria Math" panose="02040503050406030204" pitchFamily="18" charset="0"/>
                            </a:rPr>
                            <m:t>2</m:t>
                          </m:r>
                          <m:r>
                            <a:rPr lang="en-US" sz="3200" b="0">
                              <a:solidFill>
                                <a:prstClr val="black">
                                  <a:lumMod val="85000"/>
                                  <a:lumOff val="15000"/>
                                </a:prstClr>
                              </a:solidFill>
                              <a:latin typeface="Cambria Math" panose="02040503050406030204" pitchFamily="18" charset="0"/>
                            </a:rPr>
                            <m:t>.</m:t>
                          </m:r>
                          <m:r>
                            <a:rPr lang="en-US" sz="3200" b="0" i="1">
                              <a:solidFill>
                                <a:prstClr val="black">
                                  <a:lumMod val="85000"/>
                                  <a:lumOff val="15000"/>
                                </a:prstClr>
                              </a:solidFill>
                              <a:latin typeface="Cambria Math" panose="02040503050406030204" pitchFamily="18" charset="0"/>
                            </a:rPr>
                            <m:t>1</m:t>
                          </m:r>
                          <m:sSup>
                            <m:sSupPr>
                              <m:ctrlPr>
                                <a:rPr lang="en-US" sz="3200" i="1">
                                  <a:solidFill>
                                    <a:prstClr val="black">
                                      <a:lumMod val="85000"/>
                                      <a:lumOff val="15000"/>
                                    </a:prstClr>
                                  </a:solidFill>
                                  <a:latin typeface="Cambria Math" panose="02040503050406030204" pitchFamily="18" charset="0"/>
                                </a:rPr>
                              </m:ctrlPr>
                            </m:sSupPr>
                            <m:e>
                              <m:r>
                                <a:rPr lang="en-US" sz="3200" b="0" i="1">
                                  <a:solidFill>
                                    <a:prstClr val="black">
                                      <a:lumMod val="85000"/>
                                      <a:lumOff val="15000"/>
                                    </a:prstClr>
                                  </a:solidFill>
                                  <a:latin typeface="Cambria Math" panose="02040503050406030204" pitchFamily="18" charset="0"/>
                                </a:rPr>
                                <m:t>0</m:t>
                              </m:r>
                            </m:e>
                            <m:sup>
                              <m:r>
                                <a:rPr lang="en-US" sz="3200" b="0">
                                  <a:solidFill>
                                    <a:prstClr val="black">
                                      <a:lumMod val="85000"/>
                                      <a:lumOff val="15000"/>
                                    </a:prstClr>
                                  </a:solidFill>
                                  <a:latin typeface="Cambria Math" panose="02040503050406030204" pitchFamily="18" charset="0"/>
                                </a:rPr>
                                <m:t>−</m:t>
                              </m:r>
                              <m:r>
                                <a:rPr lang="en-US" sz="3200" b="0" i="1">
                                  <a:solidFill>
                                    <a:prstClr val="black">
                                      <a:lumMod val="85000"/>
                                      <a:lumOff val="15000"/>
                                    </a:prstClr>
                                  </a:solidFill>
                                  <a:latin typeface="Cambria Math" panose="02040503050406030204" pitchFamily="18" charset="0"/>
                                </a:rPr>
                                <m:t>9</m:t>
                              </m:r>
                            </m:sup>
                          </m:sSup>
                        </m:den>
                      </m:f>
                      <m:r>
                        <a:rPr lang="en-US" sz="3200" b="0">
                          <a:solidFill>
                            <a:prstClr val="black">
                              <a:lumMod val="85000"/>
                              <a:lumOff val="15000"/>
                            </a:prstClr>
                          </a:solidFill>
                          <a:latin typeface="Cambria Math" panose="02040503050406030204" pitchFamily="18" charset="0"/>
                        </a:rPr>
                        <m:t>=</m:t>
                      </m:r>
                      <m:r>
                        <a:rPr lang="en-US" sz="3200" b="0" i="1" smtClean="0">
                          <a:solidFill>
                            <a:prstClr val="black">
                              <a:lumMod val="85000"/>
                              <a:lumOff val="15000"/>
                            </a:prstClr>
                          </a:solidFill>
                          <a:latin typeface="Cambria Math" panose="02040503050406030204" pitchFamily="18" charset="0"/>
                        </a:rPr>
                        <m:t>1,43.10</m:t>
                      </m:r>
                      <m:r>
                        <a:rPr lang="en-US" sz="3200" b="0" i="1" baseline="30000" smtClean="0">
                          <a:solidFill>
                            <a:prstClr val="black">
                              <a:lumMod val="85000"/>
                              <a:lumOff val="15000"/>
                            </a:prstClr>
                          </a:solidFill>
                          <a:latin typeface="Cambria Math" panose="02040503050406030204" pitchFamily="18" charset="0"/>
                        </a:rPr>
                        <m:t>3</m:t>
                      </m:r>
                      <m:r>
                        <a:rPr lang="en-US" sz="3200" b="0">
                          <a:solidFill>
                            <a:prstClr val="black">
                              <a:lumMod val="85000"/>
                              <a:lumOff val="15000"/>
                            </a:prstClr>
                          </a:solidFill>
                          <a:latin typeface="Cambria Math" panose="02040503050406030204" pitchFamily="18" charset="0"/>
                        </a:rPr>
                        <m:t> </m:t>
                      </m:r>
                      <m:r>
                        <a:rPr lang="en-US" sz="3200" b="0" i="1">
                          <a:solidFill>
                            <a:prstClr val="black">
                              <a:lumMod val="85000"/>
                              <a:lumOff val="15000"/>
                            </a:prstClr>
                          </a:solidFill>
                          <a:latin typeface="Cambria Math" panose="02040503050406030204" pitchFamily="18" charset="0"/>
                        </a:rPr>
                        <m:t>𝛺</m:t>
                      </m:r>
                    </m:oMath>
                  </m:oMathPara>
                </a14:m>
                <a:endParaRPr lang="en-US" sz="3200" dirty="0">
                  <a:solidFill>
                    <a:prstClr val="black">
                      <a:lumMod val="85000"/>
                      <a:lumOff val="15000"/>
                    </a:prstClr>
                  </a:solidFill>
                  <a:latin typeface="Times New Roman" panose="02020603050405020304" pitchFamily="18" charset="0"/>
                  <a:cs typeface="Times New Roman" panose="02020603050405020304" pitchFamily="18" charset="0"/>
                  <a:sym typeface="Arial"/>
                </a:endParaRPr>
              </a:p>
            </p:txBody>
          </p:sp>
        </mc:Choice>
        <mc:Fallback xmlns="">
          <p:sp>
            <p:nvSpPr>
              <p:cNvPr id="10" name="Google Shape;1924;p44">
                <a:extLst>
                  <a:ext uri="{FF2B5EF4-FFF2-40B4-BE49-F238E27FC236}">
                    <a16:creationId xmlns:a16="http://schemas.microsoft.com/office/drawing/2014/main" id="{75918C0D-16E7-3F5E-844A-DAF5DCFA6067}"/>
                  </a:ext>
                </a:extLst>
              </p:cNvPr>
              <p:cNvSpPr txBox="1">
                <a:spLocks noRot="1" noChangeAspect="1" noMove="1" noResize="1" noEditPoints="1" noAdjustHandles="1" noChangeArrowheads="1" noChangeShapeType="1" noTextEdit="1"/>
              </p:cNvSpPr>
              <p:nvPr/>
            </p:nvSpPr>
            <p:spPr>
              <a:xfrm>
                <a:off x="4327504" y="3429000"/>
                <a:ext cx="7243178" cy="1090534"/>
              </a:xfrm>
              <a:prstGeom prst="rect">
                <a:avLst/>
              </a:prstGeom>
              <a:blipFill>
                <a:blip r:embed="rId3"/>
                <a:stretch>
                  <a:fillRect b="-17442"/>
                </a:stretch>
              </a:blipFill>
              <a:ln>
                <a:noFill/>
              </a:ln>
            </p:spPr>
            <p:txBody>
              <a:bodyPr/>
              <a:lstStyle/>
              <a:p>
                <a:r>
                  <a:rPr lang="en-VN">
                    <a:noFill/>
                  </a:rPr>
                  <a:t> </a:t>
                </a:r>
              </a:p>
            </p:txBody>
          </p:sp>
        </mc:Fallback>
      </mc:AlternateContent>
    </p:spTree>
    <p:extLst>
      <p:ext uri="{BB962C8B-B14F-4D97-AF65-F5344CB8AC3E}">
        <p14:creationId xmlns:p14="http://schemas.microsoft.com/office/powerpoint/2010/main" val="11826498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iterate type="lt">
                                    <p:tmPct val="3000"/>
                                  </p:iterate>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iterate type="lt">
                                    <p:tmPct val="3000"/>
                                  </p:iterate>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iterate type="lt">
                                    <p:tmPct val="3000"/>
                                  </p:iterate>
                                  <p:childTnLst>
                                    <p:set>
                                      <p:cBhvr>
                                        <p:cTn id="30" dur="1" fill="hold">
                                          <p:stCondLst>
                                            <p:cond delay="0"/>
                                          </p:stCondLst>
                                        </p:cTn>
                                        <p:tgtEl>
                                          <p:spTgt spid="8"/>
                                        </p:tgtEl>
                                        <p:attrNameLst>
                                          <p:attrName>style.visibility</p:attrName>
                                        </p:attrNameLst>
                                      </p:cBhvr>
                                      <p:to>
                                        <p:strVal val="visible"/>
                                      </p:to>
                                    </p:set>
                                    <p:animEffect transition="in" filter="wipe(up)">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iterate type="lt">
                                    <p:tmPct val="3000"/>
                                  </p:iterate>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7" grpId="0"/>
      <p:bldP spid="8"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Google Shape;2657;p49">
            <a:extLst>
              <a:ext uri="{FF2B5EF4-FFF2-40B4-BE49-F238E27FC236}">
                <a16:creationId xmlns="" xmlns:a16="http://schemas.microsoft.com/office/drawing/2014/main" id="{1207BAB2-711A-4C81-84A0-D31B05B1E4D5}"/>
              </a:ext>
            </a:extLst>
          </p:cNvPr>
          <p:cNvSpPr txBox="1">
            <a:spLocks/>
          </p:cNvSpPr>
          <p:nvPr/>
        </p:nvSpPr>
        <p:spPr>
          <a:xfrm>
            <a:off x="3844955" y="217714"/>
            <a:ext cx="4502089" cy="175877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US" sz="6000" b="1" dirty="0">
                <a:solidFill>
                  <a:srgbClr val="00A19D"/>
                </a:solidFill>
                <a:latin typeface="Times New Roman" panose="02020603050405020304" pitchFamily="18" charset="0"/>
                <a:cs typeface="Times New Roman" panose="02020603050405020304" pitchFamily="18" charset="0"/>
              </a:rPr>
              <a:t>VẬN DỤNG</a:t>
            </a:r>
          </a:p>
        </p:txBody>
      </p:sp>
      <p:pic>
        <p:nvPicPr>
          <p:cNvPr id="2" name="Picture 1">
            <a:extLst>
              <a:ext uri="{FF2B5EF4-FFF2-40B4-BE49-F238E27FC236}">
                <a16:creationId xmlns="" xmlns:a16="http://schemas.microsoft.com/office/drawing/2014/main" id="{A7A0D356-0103-CCB3-0BC9-FD13B7F93087}"/>
              </a:ext>
            </a:extLst>
          </p:cNvPr>
          <p:cNvPicPr>
            <a:picLocks noChangeAspect="1"/>
          </p:cNvPicPr>
          <p:nvPr/>
        </p:nvPicPr>
        <p:blipFill>
          <a:blip r:embed="rId2"/>
          <a:stretch>
            <a:fillRect/>
          </a:stretch>
        </p:blipFill>
        <p:spPr>
          <a:xfrm>
            <a:off x="2083067" y="1685019"/>
            <a:ext cx="8386197" cy="5172981"/>
          </a:xfrm>
          <a:prstGeom prst="rect">
            <a:avLst/>
          </a:prstGeom>
        </p:spPr>
      </p:pic>
    </p:spTree>
    <p:extLst>
      <p:ext uri="{BB962C8B-B14F-4D97-AF65-F5344CB8AC3E}">
        <p14:creationId xmlns:p14="http://schemas.microsoft.com/office/powerpoint/2010/main" val="2801563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wipe(up)">
                                      <p:cBhvr>
                                        <p:cTn id="7" dur="75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组合 76">
            <a:extLst>
              <a:ext uri="{FF2B5EF4-FFF2-40B4-BE49-F238E27FC236}">
                <a16:creationId xmlns="" xmlns:a16="http://schemas.microsoft.com/office/drawing/2014/main" id="{0DCE4B86-9E4B-4FF0-9C95-975981984ADE}"/>
              </a:ext>
            </a:extLst>
          </p:cNvPr>
          <p:cNvGrpSpPr/>
          <p:nvPr/>
        </p:nvGrpSpPr>
        <p:grpSpPr>
          <a:xfrm>
            <a:off x="4840395" y="2407643"/>
            <a:ext cx="1112615" cy="1105984"/>
            <a:chOff x="4375361" y="2015414"/>
            <a:chExt cx="1483752" cy="1474986"/>
          </a:xfrm>
          <a:solidFill>
            <a:srgbClr val="00A19D"/>
          </a:solidFill>
        </p:grpSpPr>
        <p:sp>
          <p:nvSpPr>
            <p:cNvPr id="85" name="任意多边形 2">
              <a:extLst>
                <a:ext uri="{FF2B5EF4-FFF2-40B4-BE49-F238E27FC236}">
                  <a16:creationId xmlns="" xmlns:a16="http://schemas.microsoft.com/office/drawing/2014/main" id="{C94117FC-1FBB-417F-BDAE-A46F62705F71}"/>
                </a:ext>
              </a:extLst>
            </p:cNvPr>
            <p:cNvSpPr/>
            <p:nvPr/>
          </p:nvSpPr>
          <p:spPr>
            <a:xfrm>
              <a:off x="4375361"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86" name="文本框 59">
              <a:extLst>
                <a:ext uri="{FF2B5EF4-FFF2-40B4-BE49-F238E27FC236}">
                  <a16:creationId xmlns="" xmlns:a16="http://schemas.microsoft.com/office/drawing/2014/main" id="{C3CDD581-78AE-4C1E-ADED-BC02A6999CF7}"/>
                </a:ext>
              </a:extLst>
            </p:cNvPr>
            <p:cNvSpPr txBox="1"/>
            <p:nvPr/>
          </p:nvSpPr>
          <p:spPr>
            <a:xfrm rot="18900000">
              <a:off x="4841656" y="2673802"/>
              <a:ext cx="898975" cy="135770"/>
            </a:xfrm>
            <a:prstGeom prst="rect">
              <a:avLst/>
            </a:prstGeom>
            <a:grpFill/>
          </p:spPr>
          <p:txBody>
            <a:bodyPr wrap="none" rtlCol="0">
              <a:prstTxWarp prst="textArchUp">
                <a:avLst>
                  <a:gd name="adj" fmla="val 13960648"/>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rPr>
                <a:t>A</a:t>
              </a:r>
              <a:endParaRPr kumimoji="0" lang="zh-CN" altLang="en-US" sz="2400" b="0" i="0" u="none" strike="noStrike" kern="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87" name="组合 79">
            <a:extLst>
              <a:ext uri="{FF2B5EF4-FFF2-40B4-BE49-F238E27FC236}">
                <a16:creationId xmlns="" xmlns:a16="http://schemas.microsoft.com/office/drawing/2014/main" id="{E07447B1-0B82-44D7-B389-3C7AD36446DF}"/>
              </a:ext>
            </a:extLst>
          </p:cNvPr>
          <p:cNvGrpSpPr/>
          <p:nvPr/>
        </p:nvGrpSpPr>
        <p:grpSpPr>
          <a:xfrm>
            <a:off x="4840396" y="3513627"/>
            <a:ext cx="1112615" cy="1105984"/>
            <a:chOff x="4375361" y="3490400"/>
            <a:chExt cx="1483752" cy="1474986"/>
          </a:xfrm>
          <a:solidFill>
            <a:srgbClr val="E05D5D"/>
          </a:solidFill>
        </p:grpSpPr>
        <p:sp>
          <p:nvSpPr>
            <p:cNvPr id="88" name="任意多边形 4">
              <a:extLst>
                <a:ext uri="{FF2B5EF4-FFF2-40B4-BE49-F238E27FC236}">
                  <a16:creationId xmlns="" xmlns:a16="http://schemas.microsoft.com/office/drawing/2014/main" id="{42A81403-687F-48A9-8305-0FC705E74BB5}"/>
                </a:ext>
              </a:extLst>
            </p:cNvPr>
            <p:cNvSpPr/>
            <p:nvPr/>
          </p:nvSpPr>
          <p:spPr>
            <a:xfrm flipV="1">
              <a:off x="4375361"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89" name="文本框 61">
              <a:extLst>
                <a:ext uri="{FF2B5EF4-FFF2-40B4-BE49-F238E27FC236}">
                  <a16:creationId xmlns="" xmlns:a16="http://schemas.microsoft.com/office/drawing/2014/main" id="{C8A35527-93AC-4DD3-B8BF-3D54C8749A61}"/>
                </a:ext>
              </a:extLst>
            </p:cNvPr>
            <p:cNvSpPr txBox="1"/>
            <p:nvPr/>
          </p:nvSpPr>
          <p:spPr>
            <a:xfrm rot="1433893">
              <a:off x="4668611" y="4452848"/>
              <a:ext cx="747144" cy="431654"/>
            </a:xfrm>
            <a:prstGeom prst="rect">
              <a:avLst/>
            </a:prstGeom>
            <a:noFill/>
          </p:spPr>
          <p:txBody>
            <a:bodyPr wrap="none" rtlCol="0">
              <a:prstTxWarp prst="textArchUp">
                <a:avLst>
                  <a:gd name="adj" fmla="val 13960648"/>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rPr>
                <a:t>D</a:t>
              </a:r>
              <a:endParaRPr kumimoji="0" lang="zh-CN" altLang="en-US" sz="2400" b="0" i="0" u="none" strike="noStrike" kern="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90" name="组合 78">
            <a:extLst>
              <a:ext uri="{FF2B5EF4-FFF2-40B4-BE49-F238E27FC236}">
                <a16:creationId xmlns="" xmlns:a16="http://schemas.microsoft.com/office/drawing/2014/main" id="{3116F0B1-9980-4900-92B6-7695D451375E}"/>
              </a:ext>
            </a:extLst>
          </p:cNvPr>
          <p:cNvGrpSpPr/>
          <p:nvPr/>
        </p:nvGrpSpPr>
        <p:grpSpPr>
          <a:xfrm>
            <a:off x="5953009" y="3513627"/>
            <a:ext cx="1158798" cy="1105984"/>
            <a:chOff x="5859113" y="3490400"/>
            <a:chExt cx="1545340" cy="1474986"/>
          </a:xfrm>
          <a:solidFill>
            <a:srgbClr val="00A19D"/>
          </a:solidFill>
        </p:grpSpPr>
        <p:sp>
          <p:nvSpPr>
            <p:cNvPr id="91" name="任意多边形 5">
              <a:extLst>
                <a:ext uri="{FF2B5EF4-FFF2-40B4-BE49-F238E27FC236}">
                  <a16:creationId xmlns="" xmlns:a16="http://schemas.microsoft.com/office/drawing/2014/main" id="{B277BA27-B70B-4B1C-BC45-AE5A2661193F}"/>
                </a:ext>
              </a:extLst>
            </p:cNvPr>
            <p:cNvSpPr/>
            <p:nvPr/>
          </p:nvSpPr>
          <p:spPr>
            <a:xfrm flipH="1" flipV="1">
              <a:off x="5859113" y="3490400"/>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92" name="文本框 62">
              <a:extLst>
                <a:ext uri="{FF2B5EF4-FFF2-40B4-BE49-F238E27FC236}">
                  <a16:creationId xmlns="" xmlns:a16="http://schemas.microsoft.com/office/drawing/2014/main" id="{33EA45EE-B37B-42A3-A8A2-4D919222DC64}"/>
                </a:ext>
              </a:extLst>
            </p:cNvPr>
            <p:cNvSpPr txBox="1"/>
            <p:nvPr/>
          </p:nvSpPr>
          <p:spPr>
            <a:xfrm>
              <a:off x="6353404" y="4447632"/>
              <a:ext cx="1051049" cy="452917"/>
            </a:xfrm>
            <a:prstGeom prst="rect">
              <a:avLst/>
            </a:prstGeom>
            <a:noFill/>
          </p:spPr>
          <p:txBody>
            <a:bodyPr wrap="none" rtlCol="0">
              <a:prstTxWarp prst="textArchUp">
                <a:avLst>
                  <a:gd name="adj" fmla="val 13960648"/>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rPr>
                <a:t>C</a:t>
              </a:r>
              <a:endParaRPr kumimoji="0" lang="zh-CN" altLang="en-US" sz="2400" b="0" i="0" u="none" strike="noStrike" kern="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93" name="组合 77">
            <a:extLst>
              <a:ext uri="{FF2B5EF4-FFF2-40B4-BE49-F238E27FC236}">
                <a16:creationId xmlns="" xmlns:a16="http://schemas.microsoft.com/office/drawing/2014/main" id="{8AB667BF-86BA-4D36-8D8E-F6D468336DC3}"/>
              </a:ext>
            </a:extLst>
          </p:cNvPr>
          <p:cNvGrpSpPr/>
          <p:nvPr/>
        </p:nvGrpSpPr>
        <p:grpSpPr>
          <a:xfrm>
            <a:off x="5953011" y="2407643"/>
            <a:ext cx="1112615" cy="1343929"/>
            <a:chOff x="5859113" y="2015414"/>
            <a:chExt cx="1483752" cy="1792320"/>
          </a:xfrm>
          <a:solidFill>
            <a:srgbClr val="E05D5D"/>
          </a:solidFill>
        </p:grpSpPr>
        <p:sp>
          <p:nvSpPr>
            <p:cNvPr id="94" name="任意多边形 3">
              <a:extLst>
                <a:ext uri="{FF2B5EF4-FFF2-40B4-BE49-F238E27FC236}">
                  <a16:creationId xmlns="" xmlns:a16="http://schemas.microsoft.com/office/drawing/2014/main" id="{53080F9B-6E1F-4D78-8F84-45622EE7C4A1}"/>
                </a:ext>
              </a:extLst>
            </p:cNvPr>
            <p:cNvSpPr/>
            <p:nvPr/>
          </p:nvSpPr>
          <p:spPr>
            <a:xfrm flipH="1">
              <a:off x="5859113" y="2015414"/>
              <a:ext cx="1483752" cy="1474986"/>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95" name="文本框 60">
              <a:extLst>
                <a:ext uri="{FF2B5EF4-FFF2-40B4-BE49-F238E27FC236}">
                  <a16:creationId xmlns="" xmlns:a16="http://schemas.microsoft.com/office/drawing/2014/main" id="{D156055C-AEB1-4168-A00A-B18356FE3357}"/>
                </a:ext>
              </a:extLst>
            </p:cNvPr>
            <p:cNvSpPr txBox="1"/>
            <p:nvPr/>
          </p:nvSpPr>
          <p:spPr>
            <a:xfrm rot="3088311">
              <a:off x="5890330" y="2816593"/>
              <a:ext cx="1170499" cy="811783"/>
            </a:xfrm>
            <a:prstGeom prst="rect">
              <a:avLst/>
            </a:prstGeom>
            <a:grpFill/>
          </p:spPr>
          <p:txBody>
            <a:bodyPr wrap="none" rtlCol="0">
              <a:prstTxWarp prst="textArchUp">
                <a:avLst>
                  <a:gd name="adj" fmla="val 13960648"/>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rPr>
                <a:t>B</a:t>
              </a:r>
              <a:endParaRPr kumimoji="0" lang="zh-CN" altLang="en-US" sz="2400" b="0" i="0" u="none" strike="noStrike" kern="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96" name="组合 75">
            <a:extLst>
              <a:ext uri="{FF2B5EF4-FFF2-40B4-BE49-F238E27FC236}">
                <a16:creationId xmlns="" xmlns:a16="http://schemas.microsoft.com/office/drawing/2014/main" id="{E0A4E4E9-A04A-49A0-A219-0CBF6203B7AA}"/>
              </a:ext>
            </a:extLst>
          </p:cNvPr>
          <p:cNvGrpSpPr/>
          <p:nvPr/>
        </p:nvGrpSpPr>
        <p:grpSpPr>
          <a:xfrm>
            <a:off x="4382886" y="1905616"/>
            <a:ext cx="3117485" cy="3189430"/>
            <a:chOff x="3765242" y="1345891"/>
            <a:chExt cx="4157388" cy="4253557"/>
          </a:xfrm>
        </p:grpSpPr>
        <p:grpSp>
          <p:nvGrpSpPr>
            <p:cNvPr id="97" name="组合 71">
              <a:extLst>
                <a:ext uri="{FF2B5EF4-FFF2-40B4-BE49-F238E27FC236}">
                  <a16:creationId xmlns="" xmlns:a16="http://schemas.microsoft.com/office/drawing/2014/main" id="{033D9E74-2BC9-48E2-827F-8353407814D2}"/>
                </a:ext>
              </a:extLst>
            </p:cNvPr>
            <p:cNvGrpSpPr/>
            <p:nvPr/>
          </p:nvGrpSpPr>
          <p:grpSpPr>
            <a:xfrm>
              <a:off x="5683546" y="1345891"/>
              <a:ext cx="320781" cy="4253557"/>
              <a:chOff x="5683546" y="1345891"/>
              <a:chExt cx="320781" cy="4253557"/>
            </a:xfrm>
          </p:grpSpPr>
          <p:sp>
            <p:nvSpPr>
              <p:cNvPr id="104" name="圆角矩形 6">
                <a:extLst>
                  <a:ext uri="{FF2B5EF4-FFF2-40B4-BE49-F238E27FC236}">
                    <a16:creationId xmlns="" xmlns:a16="http://schemas.microsoft.com/office/drawing/2014/main" id="{B2AE0A82-BC57-4EE5-ADC0-BD288668841A}"/>
                  </a:ext>
                </a:extLst>
              </p:cNvPr>
              <p:cNvSpPr/>
              <p:nvPr/>
            </p:nvSpPr>
            <p:spPr>
              <a:xfrm>
                <a:off x="5683546" y="1345891"/>
                <a:ext cx="320781" cy="4253557"/>
              </a:xfrm>
              <a:prstGeom prst="round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105" name="Freeform 131">
                <a:extLst>
                  <a:ext uri="{FF2B5EF4-FFF2-40B4-BE49-F238E27FC236}">
                    <a16:creationId xmlns="" xmlns:a16="http://schemas.microsoft.com/office/drawing/2014/main" id="{14F0C66F-A148-43F5-B3FF-0C5121DDA933}"/>
                  </a:ext>
                </a:extLst>
              </p:cNvPr>
              <p:cNvSpPr>
                <a:spLocks noEditPoints="1"/>
              </p:cNvSpPr>
              <p:nvPr/>
            </p:nvSpPr>
            <p:spPr bwMode="auto">
              <a:xfrm>
                <a:off x="5779477" y="1444943"/>
                <a:ext cx="159271" cy="182173"/>
              </a:xfrm>
              <a:custGeom>
                <a:avLst/>
                <a:gdLst>
                  <a:gd name="T0" fmla="*/ 0 w 153"/>
                  <a:gd name="T1" fmla="*/ 0 h 175"/>
                  <a:gd name="T2" fmla="*/ 109 w 153"/>
                  <a:gd name="T3" fmla="*/ 0 h 175"/>
                  <a:gd name="T4" fmla="*/ 109 w 153"/>
                  <a:gd name="T5" fmla="*/ 20 h 175"/>
                  <a:gd name="T6" fmla="*/ 90 w 153"/>
                  <a:gd name="T7" fmla="*/ 20 h 175"/>
                  <a:gd name="T8" fmla="*/ 90 w 153"/>
                  <a:gd name="T9" fmla="*/ 50 h 175"/>
                  <a:gd name="T10" fmla="*/ 60 w 153"/>
                  <a:gd name="T11" fmla="*/ 50 h 175"/>
                  <a:gd name="T12" fmla="*/ 60 w 153"/>
                  <a:gd name="T13" fmla="*/ 101 h 175"/>
                  <a:gd name="T14" fmla="*/ 90 w 153"/>
                  <a:gd name="T15" fmla="*/ 101 h 175"/>
                  <a:gd name="T16" fmla="*/ 90 w 153"/>
                  <a:gd name="T17" fmla="*/ 132 h 175"/>
                  <a:gd name="T18" fmla="*/ 109 w 153"/>
                  <a:gd name="T19" fmla="*/ 132 h 175"/>
                  <a:gd name="T20" fmla="*/ 109 w 153"/>
                  <a:gd name="T21" fmla="*/ 175 h 175"/>
                  <a:gd name="T22" fmla="*/ 56 w 153"/>
                  <a:gd name="T23" fmla="*/ 125 h 175"/>
                  <a:gd name="T24" fmla="*/ 0 w 153"/>
                  <a:gd name="T25" fmla="*/ 175 h 175"/>
                  <a:gd name="T26" fmla="*/ 0 w 153"/>
                  <a:gd name="T27" fmla="*/ 0 h 175"/>
                  <a:gd name="T28" fmla="*/ 0 w 153"/>
                  <a:gd name="T29" fmla="*/ 0 h 175"/>
                  <a:gd name="T30" fmla="*/ 77 w 153"/>
                  <a:gd name="T31" fmla="*/ 63 h 175"/>
                  <a:gd name="T32" fmla="*/ 77 w 153"/>
                  <a:gd name="T33" fmla="*/ 86 h 175"/>
                  <a:gd name="T34" fmla="*/ 103 w 153"/>
                  <a:gd name="T35" fmla="*/ 86 h 175"/>
                  <a:gd name="T36" fmla="*/ 103 w 153"/>
                  <a:gd name="T37" fmla="*/ 112 h 175"/>
                  <a:gd name="T38" fmla="*/ 127 w 153"/>
                  <a:gd name="T39" fmla="*/ 112 h 175"/>
                  <a:gd name="T40" fmla="*/ 127 w 153"/>
                  <a:gd name="T41" fmla="*/ 86 h 175"/>
                  <a:gd name="T42" fmla="*/ 153 w 153"/>
                  <a:gd name="T43" fmla="*/ 86 h 175"/>
                  <a:gd name="T44" fmla="*/ 153 w 153"/>
                  <a:gd name="T45" fmla="*/ 63 h 175"/>
                  <a:gd name="T46" fmla="*/ 127 w 153"/>
                  <a:gd name="T47" fmla="*/ 63 h 175"/>
                  <a:gd name="T48" fmla="*/ 127 w 153"/>
                  <a:gd name="T49" fmla="*/ 37 h 175"/>
                  <a:gd name="T50" fmla="*/ 103 w 153"/>
                  <a:gd name="T51" fmla="*/ 37 h 175"/>
                  <a:gd name="T52" fmla="*/ 103 w 153"/>
                  <a:gd name="T53" fmla="*/ 63 h 175"/>
                  <a:gd name="T54" fmla="*/ 77 w 153"/>
                  <a:gd name="T55" fmla="*/ 6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 h="175">
                    <a:moveTo>
                      <a:pt x="0" y="0"/>
                    </a:moveTo>
                    <a:lnTo>
                      <a:pt x="109" y="0"/>
                    </a:lnTo>
                    <a:lnTo>
                      <a:pt x="109" y="20"/>
                    </a:lnTo>
                    <a:lnTo>
                      <a:pt x="90" y="20"/>
                    </a:lnTo>
                    <a:lnTo>
                      <a:pt x="90" y="50"/>
                    </a:lnTo>
                    <a:lnTo>
                      <a:pt x="60" y="50"/>
                    </a:lnTo>
                    <a:lnTo>
                      <a:pt x="60" y="101"/>
                    </a:lnTo>
                    <a:lnTo>
                      <a:pt x="90" y="101"/>
                    </a:lnTo>
                    <a:lnTo>
                      <a:pt x="90" y="132"/>
                    </a:lnTo>
                    <a:lnTo>
                      <a:pt x="109" y="132"/>
                    </a:lnTo>
                    <a:lnTo>
                      <a:pt x="109" y="175"/>
                    </a:lnTo>
                    <a:lnTo>
                      <a:pt x="56" y="125"/>
                    </a:lnTo>
                    <a:lnTo>
                      <a:pt x="0" y="175"/>
                    </a:lnTo>
                    <a:lnTo>
                      <a:pt x="0" y="0"/>
                    </a:lnTo>
                    <a:lnTo>
                      <a:pt x="0" y="0"/>
                    </a:lnTo>
                    <a:close/>
                    <a:moveTo>
                      <a:pt x="77" y="63"/>
                    </a:moveTo>
                    <a:lnTo>
                      <a:pt x="77" y="86"/>
                    </a:lnTo>
                    <a:lnTo>
                      <a:pt x="103" y="86"/>
                    </a:lnTo>
                    <a:lnTo>
                      <a:pt x="103" y="112"/>
                    </a:lnTo>
                    <a:lnTo>
                      <a:pt x="127" y="112"/>
                    </a:lnTo>
                    <a:lnTo>
                      <a:pt x="127" y="86"/>
                    </a:lnTo>
                    <a:lnTo>
                      <a:pt x="153" y="86"/>
                    </a:lnTo>
                    <a:lnTo>
                      <a:pt x="153" y="63"/>
                    </a:lnTo>
                    <a:lnTo>
                      <a:pt x="127" y="63"/>
                    </a:lnTo>
                    <a:lnTo>
                      <a:pt x="127" y="37"/>
                    </a:lnTo>
                    <a:lnTo>
                      <a:pt x="103" y="37"/>
                    </a:lnTo>
                    <a:lnTo>
                      <a:pt x="103" y="63"/>
                    </a:lnTo>
                    <a:lnTo>
                      <a:pt x="77" y="63"/>
                    </a:lnTo>
                    <a:close/>
                  </a:path>
                </a:pathLst>
              </a:custGeom>
              <a:solidFill>
                <a:srgbClr val="07A5B5"/>
              </a:solidFill>
              <a:ln>
                <a:noFill/>
              </a:ln>
            </p:spPr>
            <p:txBody>
              <a:bodyPr vert="horz" wrap="square" lIns="91412" tIns="45706" rIns="91412" bIns="45706"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106" name="Freeform 147">
                <a:extLst>
                  <a:ext uri="{FF2B5EF4-FFF2-40B4-BE49-F238E27FC236}">
                    <a16:creationId xmlns="" xmlns:a16="http://schemas.microsoft.com/office/drawing/2014/main" id="{77E69720-5D69-4F0F-98E2-62C76A82221E}"/>
                  </a:ext>
                </a:extLst>
              </p:cNvPr>
              <p:cNvSpPr>
                <a:spLocks noEditPoints="1"/>
              </p:cNvSpPr>
              <p:nvPr/>
            </p:nvSpPr>
            <p:spPr bwMode="auto">
              <a:xfrm>
                <a:off x="5763006" y="5273346"/>
                <a:ext cx="150943" cy="238387"/>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07A5B5"/>
              </a:solidFill>
              <a:ln>
                <a:noFill/>
              </a:ln>
            </p:spPr>
            <p:txBody>
              <a:bodyPr vert="horz" wrap="square" lIns="91412" tIns="45706" rIns="91412" bIns="45706"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98" name="组合 72">
              <a:extLst>
                <a:ext uri="{FF2B5EF4-FFF2-40B4-BE49-F238E27FC236}">
                  <a16:creationId xmlns="" xmlns:a16="http://schemas.microsoft.com/office/drawing/2014/main" id="{4CAE83FA-2904-4989-AA49-7B36D2C79341}"/>
                </a:ext>
              </a:extLst>
            </p:cNvPr>
            <p:cNvGrpSpPr/>
            <p:nvPr/>
          </p:nvGrpSpPr>
          <p:grpSpPr>
            <a:xfrm>
              <a:off x="3765242" y="3331124"/>
              <a:ext cx="4157388" cy="320782"/>
              <a:chOff x="3765242" y="3331124"/>
              <a:chExt cx="4157388" cy="320782"/>
            </a:xfrm>
          </p:grpSpPr>
          <p:sp>
            <p:nvSpPr>
              <p:cNvPr id="99" name="圆角矩形 7">
                <a:extLst>
                  <a:ext uri="{FF2B5EF4-FFF2-40B4-BE49-F238E27FC236}">
                    <a16:creationId xmlns="" xmlns:a16="http://schemas.microsoft.com/office/drawing/2014/main" id="{BEEFE738-4687-40D9-9A81-2EEFF653AD1F}"/>
                  </a:ext>
                </a:extLst>
              </p:cNvPr>
              <p:cNvSpPr/>
              <p:nvPr/>
            </p:nvSpPr>
            <p:spPr>
              <a:xfrm rot="5400000">
                <a:off x="5683545" y="1412821"/>
                <a:ext cx="320782" cy="4157388"/>
              </a:xfrm>
              <a:prstGeom prst="round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nvGrpSpPr>
              <p:cNvPr id="100" name="组合 14">
                <a:extLst>
                  <a:ext uri="{FF2B5EF4-FFF2-40B4-BE49-F238E27FC236}">
                    <a16:creationId xmlns="" xmlns:a16="http://schemas.microsoft.com/office/drawing/2014/main" id="{0A65CDEC-AE0F-4D8D-9D44-082F392C5697}"/>
                  </a:ext>
                </a:extLst>
              </p:cNvPr>
              <p:cNvGrpSpPr/>
              <p:nvPr/>
            </p:nvGrpSpPr>
            <p:grpSpPr>
              <a:xfrm>
                <a:off x="7641574" y="3369375"/>
                <a:ext cx="187371" cy="206588"/>
                <a:chOff x="1917700" y="530225"/>
                <a:chExt cx="495300" cy="546100"/>
              </a:xfrm>
              <a:solidFill>
                <a:srgbClr val="3A3A3A"/>
              </a:solidFill>
            </p:grpSpPr>
            <p:sp>
              <p:nvSpPr>
                <p:cNvPr id="102" name="Freeform 23">
                  <a:extLst>
                    <a:ext uri="{FF2B5EF4-FFF2-40B4-BE49-F238E27FC236}">
                      <a16:creationId xmlns="" xmlns:a16="http://schemas.microsoft.com/office/drawing/2014/main" id="{8A04B997-B851-4612-A2B9-EC2AEB6E62B7}"/>
                    </a:ext>
                  </a:extLst>
                </p:cNvPr>
                <p:cNvSpPr>
                  <a:spLocks noEditPoints="1"/>
                </p:cNvSpPr>
                <p:nvPr/>
              </p:nvSpPr>
              <p:spPr bwMode="auto">
                <a:xfrm>
                  <a:off x="1917700" y="530225"/>
                  <a:ext cx="495300" cy="546100"/>
                </a:xfrm>
                <a:custGeom>
                  <a:avLst/>
                  <a:gdLst>
                    <a:gd name="T0" fmla="*/ 160 w 176"/>
                    <a:gd name="T1" fmla="*/ 130 h 194"/>
                    <a:gd name="T2" fmla="*/ 176 w 176"/>
                    <a:gd name="T3" fmla="*/ 114 h 194"/>
                    <a:gd name="T4" fmla="*/ 160 w 176"/>
                    <a:gd name="T5" fmla="*/ 98 h 194"/>
                    <a:gd name="T6" fmla="*/ 152 w 176"/>
                    <a:gd name="T7" fmla="*/ 100 h 194"/>
                    <a:gd name="T8" fmla="*/ 90 w 176"/>
                    <a:gd name="T9" fmla="*/ 34 h 194"/>
                    <a:gd name="T10" fmla="*/ 91 w 176"/>
                    <a:gd name="T11" fmla="*/ 32 h 194"/>
                    <a:gd name="T12" fmla="*/ 91 w 176"/>
                    <a:gd name="T13" fmla="*/ 7 h 194"/>
                    <a:gd name="T14" fmla="*/ 66 w 176"/>
                    <a:gd name="T15" fmla="*/ 7 h 194"/>
                    <a:gd name="T16" fmla="*/ 51 w 176"/>
                    <a:gd name="T17" fmla="*/ 21 h 194"/>
                    <a:gd name="T18" fmla="*/ 34 w 176"/>
                    <a:gd name="T19" fmla="*/ 18 h 194"/>
                    <a:gd name="T20" fmla="*/ 1 w 176"/>
                    <a:gd name="T21" fmla="*/ 31 h 194"/>
                    <a:gd name="T22" fmla="*/ 1 w 176"/>
                    <a:gd name="T23" fmla="*/ 37 h 194"/>
                    <a:gd name="T24" fmla="*/ 61 w 176"/>
                    <a:gd name="T25" fmla="*/ 97 h 194"/>
                    <a:gd name="T26" fmla="*/ 64 w 176"/>
                    <a:gd name="T27" fmla="*/ 98 h 194"/>
                    <a:gd name="T28" fmla="*/ 67 w 176"/>
                    <a:gd name="T29" fmla="*/ 97 h 194"/>
                    <a:gd name="T30" fmla="*/ 77 w 176"/>
                    <a:gd name="T31" fmla="*/ 47 h 194"/>
                    <a:gd name="T32" fmla="*/ 84 w 176"/>
                    <a:gd name="T33" fmla="*/ 39 h 194"/>
                    <a:gd name="T34" fmla="*/ 146 w 176"/>
                    <a:gd name="T35" fmla="*/ 106 h 194"/>
                    <a:gd name="T36" fmla="*/ 144 w 176"/>
                    <a:gd name="T37" fmla="*/ 114 h 194"/>
                    <a:gd name="T38" fmla="*/ 146 w 176"/>
                    <a:gd name="T39" fmla="*/ 122 h 194"/>
                    <a:gd name="T40" fmla="*/ 126 w 176"/>
                    <a:gd name="T41" fmla="*/ 142 h 194"/>
                    <a:gd name="T42" fmla="*/ 112 w 176"/>
                    <a:gd name="T43" fmla="*/ 138 h 194"/>
                    <a:gd name="T44" fmla="*/ 88 w 176"/>
                    <a:gd name="T45" fmla="*/ 162 h 194"/>
                    <a:gd name="T46" fmla="*/ 52 w 176"/>
                    <a:gd name="T47" fmla="*/ 162 h 194"/>
                    <a:gd name="T48" fmla="*/ 32 w 176"/>
                    <a:gd name="T49" fmla="*/ 182 h 194"/>
                    <a:gd name="T50" fmla="*/ 32 w 176"/>
                    <a:gd name="T51" fmla="*/ 190 h 194"/>
                    <a:gd name="T52" fmla="*/ 36 w 176"/>
                    <a:gd name="T53" fmla="*/ 194 h 194"/>
                    <a:gd name="T54" fmla="*/ 156 w 176"/>
                    <a:gd name="T55" fmla="*/ 194 h 194"/>
                    <a:gd name="T56" fmla="*/ 160 w 176"/>
                    <a:gd name="T57" fmla="*/ 190 h 194"/>
                    <a:gd name="T58" fmla="*/ 160 w 176"/>
                    <a:gd name="T59" fmla="*/ 182 h 194"/>
                    <a:gd name="T60" fmla="*/ 140 w 176"/>
                    <a:gd name="T61" fmla="*/ 162 h 194"/>
                    <a:gd name="T62" fmla="*/ 136 w 176"/>
                    <a:gd name="T63" fmla="*/ 162 h 194"/>
                    <a:gd name="T64" fmla="*/ 132 w 176"/>
                    <a:gd name="T65" fmla="*/ 148 h 194"/>
                    <a:gd name="T66" fmla="*/ 152 w 176"/>
                    <a:gd name="T67" fmla="*/ 128 h 194"/>
                    <a:gd name="T68" fmla="*/ 160 w 176"/>
                    <a:gd name="T69" fmla="*/ 130 h 194"/>
                    <a:gd name="T70" fmla="*/ 55 w 176"/>
                    <a:gd name="T71" fmla="*/ 48 h 194"/>
                    <a:gd name="T72" fmla="*/ 52 w 176"/>
                    <a:gd name="T73" fmla="*/ 50 h 194"/>
                    <a:gd name="T74" fmla="*/ 50 w 176"/>
                    <a:gd name="T75" fmla="*/ 48 h 194"/>
                    <a:gd name="T76" fmla="*/ 31 w 176"/>
                    <a:gd name="T77" fmla="*/ 42 h 194"/>
                    <a:gd name="T78" fmla="*/ 27 w 176"/>
                    <a:gd name="T79" fmla="*/ 39 h 194"/>
                    <a:gd name="T80" fmla="*/ 30 w 176"/>
                    <a:gd name="T81" fmla="*/ 34 h 194"/>
                    <a:gd name="T82" fmla="*/ 34 w 176"/>
                    <a:gd name="T83" fmla="*/ 34 h 194"/>
                    <a:gd name="T84" fmla="*/ 55 w 176"/>
                    <a:gd name="T85" fmla="*/ 43 h 194"/>
                    <a:gd name="T86" fmla="*/ 55 w 176"/>
                    <a:gd name="T87"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94">
                      <a:moveTo>
                        <a:pt x="160" y="130"/>
                      </a:moveTo>
                      <a:cubicBezTo>
                        <a:pt x="169" y="130"/>
                        <a:pt x="176" y="123"/>
                        <a:pt x="176" y="114"/>
                      </a:cubicBezTo>
                      <a:cubicBezTo>
                        <a:pt x="176" y="105"/>
                        <a:pt x="169" y="98"/>
                        <a:pt x="160" y="98"/>
                      </a:cubicBezTo>
                      <a:cubicBezTo>
                        <a:pt x="157" y="98"/>
                        <a:pt x="155" y="99"/>
                        <a:pt x="152" y="100"/>
                      </a:cubicBezTo>
                      <a:cubicBezTo>
                        <a:pt x="90" y="34"/>
                        <a:pt x="90" y="34"/>
                        <a:pt x="90" y="34"/>
                      </a:cubicBezTo>
                      <a:cubicBezTo>
                        <a:pt x="91" y="32"/>
                        <a:pt x="91" y="32"/>
                        <a:pt x="91" y="32"/>
                      </a:cubicBezTo>
                      <a:cubicBezTo>
                        <a:pt x="98" y="25"/>
                        <a:pt x="98" y="14"/>
                        <a:pt x="91" y="7"/>
                      </a:cubicBezTo>
                      <a:cubicBezTo>
                        <a:pt x="84" y="0"/>
                        <a:pt x="73" y="0"/>
                        <a:pt x="66" y="7"/>
                      </a:cubicBezTo>
                      <a:cubicBezTo>
                        <a:pt x="51" y="21"/>
                        <a:pt x="51" y="21"/>
                        <a:pt x="51" y="21"/>
                      </a:cubicBezTo>
                      <a:cubicBezTo>
                        <a:pt x="46" y="19"/>
                        <a:pt x="40" y="18"/>
                        <a:pt x="34" y="18"/>
                      </a:cubicBezTo>
                      <a:cubicBezTo>
                        <a:pt x="22" y="18"/>
                        <a:pt x="10" y="23"/>
                        <a:pt x="1" y="31"/>
                      </a:cubicBezTo>
                      <a:cubicBezTo>
                        <a:pt x="0" y="33"/>
                        <a:pt x="0" y="35"/>
                        <a:pt x="1" y="37"/>
                      </a:cubicBezTo>
                      <a:cubicBezTo>
                        <a:pt x="61" y="97"/>
                        <a:pt x="61" y="97"/>
                        <a:pt x="61" y="97"/>
                      </a:cubicBezTo>
                      <a:cubicBezTo>
                        <a:pt x="62" y="97"/>
                        <a:pt x="63" y="98"/>
                        <a:pt x="64" y="98"/>
                      </a:cubicBezTo>
                      <a:cubicBezTo>
                        <a:pt x="65" y="98"/>
                        <a:pt x="66" y="97"/>
                        <a:pt x="67" y="97"/>
                      </a:cubicBezTo>
                      <a:cubicBezTo>
                        <a:pt x="80" y="83"/>
                        <a:pt x="84" y="63"/>
                        <a:pt x="77" y="47"/>
                      </a:cubicBezTo>
                      <a:cubicBezTo>
                        <a:pt x="84" y="39"/>
                        <a:pt x="84" y="39"/>
                        <a:pt x="84" y="39"/>
                      </a:cubicBezTo>
                      <a:cubicBezTo>
                        <a:pt x="146" y="106"/>
                        <a:pt x="146" y="106"/>
                        <a:pt x="146" y="106"/>
                      </a:cubicBezTo>
                      <a:cubicBezTo>
                        <a:pt x="145" y="108"/>
                        <a:pt x="144" y="111"/>
                        <a:pt x="144" y="114"/>
                      </a:cubicBezTo>
                      <a:cubicBezTo>
                        <a:pt x="144" y="117"/>
                        <a:pt x="145" y="120"/>
                        <a:pt x="146" y="122"/>
                      </a:cubicBezTo>
                      <a:cubicBezTo>
                        <a:pt x="126" y="142"/>
                        <a:pt x="126" y="142"/>
                        <a:pt x="126" y="142"/>
                      </a:cubicBezTo>
                      <a:cubicBezTo>
                        <a:pt x="122" y="140"/>
                        <a:pt x="117" y="138"/>
                        <a:pt x="112" y="138"/>
                      </a:cubicBezTo>
                      <a:cubicBezTo>
                        <a:pt x="99" y="138"/>
                        <a:pt x="88" y="149"/>
                        <a:pt x="88" y="162"/>
                      </a:cubicBezTo>
                      <a:cubicBezTo>
                        <a:pt x="52" y="162"/>
                        <a:pt x="52" y="162"/>
                        <a:pt x="52" y="162"/>
                      </a:cubicBezTo>
                      <a:cubicBezTo>
                        <a:pt x="41" y="162"/>
                        <a:pt x="32" y="171"/>
                        <a:pt x="32" y="182"/>
                      </a:cubicBezTo>
                      <a:cubicBezTo>
                        <a:pt x="32" y="190"/>
                        <a:pt x="32" y="190"/>
                        <a:pt x="32" y="190"/>
                      </a:cubicBezTo>
                      <a:cubicBezTo>
                        <a:pt x="32" y="192"/>
                        <a:pt x="34" y="194"/>
                        <a:pt x="36" y="194"/>
                      </a:cubicBezTo>
                      <a:cubicBezTo>
                        <a:pt x="156" y="194"/>
                        <a:pt x="156" y="194"/>
                        <a:pt x="156" y="194"/>
                      </a:cubicBezTo>
                      <a:cubicBezTo>
                        <a:pt x="158" y="194"/>
                        <a:pt x="160" y="192"/>
                        <a:pt x="160" y="190"/>
                      </a:cubicBezTo>
                      <a:cubicBezTo>
                        <a:pt x="160" y="182"/>
                        <a:pt x="160" y="182"/>
                        <a:pt x="160" y="182"/>
                      </a:cubicBezTo>
                      <a:cubicBezTo>
                        <a:pt x="160" y="171"/>
                        <a:pt x="151" y="162"/>
                        <a:pt x="140" y="162"/>
                      </a:cubicBezTo>
                      <a:cubicBezTo>
                        <a:pt x="136" y="162"/>
                        <a:pt x="136" y="162"/>
                        <a:pt x="136" y="162"/>
                      </a:cubicBezTo>
                      <a:cubicBezTo>
                        <a:pt x="136" y="157"/>
                        <a:pt x="134" y="152"/>
                        <a:pt x="132" y="148"/>
                      </a:cubicBezTo>
                      <a:cubicBezTo>
                        <a:pt x="152" y="128"/>
                        <a:pt x="152" y="128"/>
                        <a:pt x="152" y="128"/>
                      </a:cubicBezTo>
                      <a:cubicBezTo>
                        <a:pt x="154" y="129"/>
                        <a:pt x="157" y="130"/>
                        <a:pt x="160" y="130"/>
                      </a:cubicBezTo>
                      <a:close/>
                      <a:moveTo>
                        <a:pt x="55" y="48"/>
                      </a:moveTo>
                      <a:cubicBezTo>
                        <a:pt x="55" y="49"/>
                        <a:pt x="53" y="50"/>
                        <a:pt x="52" y="50"/>
                      </a:cubicBezTo>
                      <a:cubicBezTo>
                        <a:pt x="51" y="50"/>
                        <a:pt x="50" y="49"/>
                        <a:pt x="50" y="48"/>
                      </a:cubicBezTo>
                      <a:cubicBezTo>
                        <a:pt x="45" y="43"/>
                        <a:pt x="38" y="41"/>
                        <a:pt x="31" y="42"/>
                      </a:cubicBezTo>
                      <a:cubicBezTo>
                        <a:pt x="29" y="42"/>
                        <a:pt x="27" y="41"/>
                        <a:pt x="27" y="39"/>
                      </a:cubicBezTo>
                      <a:cubicBezTo>
                        <a:pt x="26" y="36"/>
                        <a:pt x="28" y="34"/>
                        <a:pt x="30" y="34"/>
                      </a:cubicBezTo>
                      <a:cubicBezTo>
                        <a:pt x="31" y="34"/>
                        <a:pt x="33" y="34"/>
                        <a:pt x="34" y="34"/>
                      </a:cubicBezTo>
                      <a:cubicBezTo>
                        <a:pt x="42" y="34"/>
                        <a:pt x="50" y="37"/>
                        <a:pt x="55" y="43"/>
                      </a:cubicBezTo>
                      <a:cubicBezTo>
                        <a:pt x="57" y="44"/>
                        <a:pt x="57" y="47"/>
                        <a:pt x="55" y="48"/>
                      </a:cubicBezTo>
                      <a:close/>
                    </a:path>
                  </a:pathLst>
                </a:custGeom>
                <a:solidFill>
                  <a:srgbClr val="FFC681"/>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103" name="Freeform 24">
                  <a:extLst>
                    <a:ext uri="{FF2B5EF4-FFF2-40B4-BE49-F238E27FC236}">
                      <a16:creationId xmlns="" xmlns:a16="http://schemas.microsoft.com/office/drawing/2014/main" id="{DC1CD88F-C386-4CE0-852F-658001360C81}"/>
                    </a:ext>
                  </a:extLst>
                </p:cNvPr>
                <p:cNvSpPr/>
                <p:nvPr/>
              </p:nvSpPr>
              <p:spPr bwMode="auto">
                <a:xfrm>
                  <a:off x="1935163" y="690563"/>
                  <a:ext cx="98425" cy="93663"/>
                </a:xfrm>
                <a:custGeom>
                  <a:avLst/>
                  <a:gdLst>
                    <a:gd name="T0" fmla="*/ 4 w 35"/>
                    <a:gd name="T1" fmla="*/ 0 h 33"/>
                    <a:gd name="T2" fmla="*/ 9 w 35"/>
                    <a:gd name="T3" fmla="*/ 26 h 33"/>
                    <a:gd name="T4" fmla="*/ 25 w 35"/>
                    <a:gd name="T5" fmla="*/ 33 h 33"/>
                    <a:gd name="T6" fmla="*/ 35 w 35"/>
                    <a:gd name="T7" fmla="*/ 31 h 33"/>
                    <a:gd name="T8" fmla="*/ 4 w 35"/>
                    <a:gd name="T9" fmla="*/ 0 h 33"/>
                  </a:gdLst>
                  <a:ahLst/>
                  <a:cxnLst>
                    <a:cxn ang="0">
                      <a:pos x="T0" y="T1"/>
                    </a:cxn>
                    <a:cxn ang="0">
                      <a:pos x="T2" y="T3"/>
                    </a:cxn>
                    <a:cxn ang="0">
                      <a:pos x="T4" y="T5"/>
                    </a:cxn>
                    <a:cxn ang="0">
                      <a:pos x="T6" y="T7"/>
                    </a:cxn>
                    <a:cxn ang="0">
                      <a:pos x="T8" y="T9"/>
                    </a:cxn>
                  </a:cxnLst>
                  <a:rect l="0" t="0" r="r" b="b"/>
                  <a:pathLst>
                    <a:path w="35" h="33">
                      <a:moveTo>
                        <a:pt x="4" y="0"/>
                      </a:moveTo>
                      <a:cubicBezTo>
                        <a:pt x="0" y="9"/>
                        <a:pt x="2" y="19"/>
                        <a:pt x="9" y="26"/>
                      </a:cubicBezTo>
                      <a:cubicBezTo>
                        <a:pt x="13" y="31"/>
                        <a:pt x="19" y="33"/>
                        <a:pt x="25" y="33"/>
                      </a:cubicBezTo>
                      <a:cubicBezTo>
                        <a:pt x="28" y="33"/>
                        <a:pt x="32" y="32"/>
                        <a:pt x="35" y="31"/>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sp>
            <p:nvSpPr>
              <p:cNvPr id="101" name="Freeform 163">
                <a:extLst>
                  <a:ext uri="{FF2B5EF4-FFF2-40B4-BE49-F238E27FC236}">
                    <a16:creationId xmlns="" xmlns:a16="http://schemas.microsoft.com/office/drawing/2014/main" id="{2A300702-A1D9-485A-A877-DE1104BF27C5}"/>
                  </a:ext>
                </a:extLst>
              </p:cNvPr>
              <p:cNvSpPr>
                <a:spLocks noEditPoints="1"/>
              </p:cNvSpPr>
              <p:nvPr/>
            </p:nvSpPr>
            <p:spPr bwMode="auto">
              <a:xfrm>
                <a:off x="3884080" y="3381142"/>
                <a:ext cx="261289" cy="168641"/>
              </a:xfrm>
              <a:custGeom>
                <a:avLst/>
                <a:gdLst>
                  <a:gd name="T0" fmla="*/ 72 w 116"/>
                  <a:gd name="T1" fmla="*/ 27 h 75"/>
                  <a:gd name="T2" fmla="*/ 69 w 116"/>
                  <a:gd name="T3" fmla="*/ 19 h 75"/>
                  <a:gd name="T4" fmla="*/ 65 w 116"/>
                  <a:gd name="T5" fmla="*/ 19 h 75"/>
                  <a:gd name="T6" fmla="*/ 46 w 116"/>
                  <a:gd name="T7" fmla="*/ 18 h 75"/>
                  <a:gd name="T8" fmla="*/ 46 w 116"/>
                  <a:gd name="T9" fmla="*/ 29 h 75"/>
                  <a:gd name="T10" fmla="*/ 79 w 116"/>
                  <a:gd name="T11" fmla="*/ 9 h 75"/>
                  <a:gd name="T12" fmla="*/ 72 w 116"/>
                  <a:gd name="T13" fmla="*/ 29 h 75"/>
                  <a:gd name="T14" fmla="*/ 8 w 116"/>
                  <a:gd name="T15" fmla="*/ 23 h 75"/>
                  <a:gd name="T16" fmla="*/ 29 w 116"/>
                  <a:gd name="T17" fmla="*/ 35 h 75"/>
                  <a:gd name="T18" fmla="*/ 18 w 116"/>
                  <a:gd name="T19" fmla="*/ 46 h 75"/>
                  <a:gd name="T20" fmla="*/ 11 w 116"/>
                  <a:gd name="T21" fmla="*/ 42 h 75"/>
                  <a:gd name="T22" fmla="*/ 25 w 116"/>
                  <a:gd name="T23" fmla="*/ 46 h 75"/>
                  <a:gd name="T24" fmla="*/ 4 w 116"/>
                  <a:gd name="T25" fmla="*/ 48 h 75"/>
                  <a:gd name="T26" fmla="*/ 3 w 116"/>
                  <a:gd name="T27" fmla="*/ 48 h 75"/>
                  <a:gd name="T28" fmla="*/ 0 w 116"/>
                  <a:gd name="T29" fmla="*/ 61 h 75"/>
                  <a:gd name="T30" fmla="*/ 2 w 116"/>
                  <a:gd name="T31" fmla="*/ 62 h 75"/>
                  <a:gd name="T32" fmla="*/ 26 w 116"/>
                  <a:gd name="T33" fmla="*/ 73 h 75"/>
                  <a:gd name="T34" fmla="*/ 28 w 116"/>
                  <a:gd name="T35" fmla="*/ 75 h 75"/>
                  <a:gd name="T36" fmla="*/ 92 w 116"/>
                  <a:gd name="T37" fmla="*/ 75 h 75"/>
                  <a:gd name="T38" fmla="*/ 93 w 116"/>
                  <a:gd name="T39" fmla="*/ 62 h 75"/>
                  <a:gd name="T40" fmla="*/ 116 w 116"/>
                  <a:gd name="T41" fmla="*/ 62 h 75"/>
                  <a:gd name="T42" fmla="*/ 116 w 116"/>
                  <a:gd name="T43" fmla="*/ 55 h 75"/>
                  <a:gd name="T44" fmla="*/ 113 w 116"/>
                  <a:gd name="T45" fmla="*/ 48 h 75"/>
                  <a:gd name="T46" fmla="*/ 105 w 116"/>
                  <a:gd name="T47" fmla="*/ 46 h 75"/>
                  <a:gd name="T48" fmla="*/ 98 w 116"/>
                  <a:gd name="T49" fmla="*/ 59 h 75"/>
                  <a:gd name="T50" fmla="*/ 91 w 116"/>
                  <a:gd name="T51" fmla="*/ 46 h 75"/>
                  <a:gd name="T52" fmla="*/ 72 w 116"/>
                  <a:gd name="T53" fmla="*/ 45 h 75"/>
                  <a:gd name="T54" fmla="*/ 69 w 116"/>
                  <a:gd name="T55" fmla="*/ 50 h 75"/>
                  <a:gd name="T56" fmla="*/ 64 w 116"/>
                  <a:gd name="T57" fmla="*/ 67 h 75"/>
                  <a:gd name="T58" fmla="*/ 64 w 116"/>
                  <a:gd name="T59" fmla="*/ 52 h 75"/>
                  <a:gd name="T60" fmla="*/ 60 w 116"/>
                  <a:gd name="T61" fmla="*/ 47 h 75"/>
                  <a:gd name="T62" fmla="*/ 56 w 116"/>
                  <a:gd name="T63" fmla="*/ 47 h 75"/>
                  <a:gd name="T64" fmla="*/ 57 w 116"/>
                  <a:gd name="T65" fmla="*/ 54 h 75"/>
                  <a:gd name="T66" fmla="*/ 49 w 116"/>
                  <a:gd name="T67" fmla="*/ 50 h 75"/>
                  <a:gd name="T68" fmla="*/ 47 w 116"/>
                  <a:gd name="T69" fmla="*/ 45 h 75"/>
                  <a:gd name="T70" fmla="*/ 33 w 116"/>
                  <a:gd name="T71" fmla="*/ 48 h 75"/>
                  <a:gd name="T72" fmla="*/ 87 w 116"/>
                  <a:gd name="T73" fmla="*/ 36 h 75"/>
                  <a:gd name="T74" fmla="*/ 109 w 116"/>
                  <a:gd name="T75" fmla="*/ 21 h 75"/>
                  <a:gd name="T76" fmla="*/ 106 w 116"/>
                  <a:gd name="T77" fmla="*/ 42 h 75"/>
                  <a:gd name="T78" fmla="*/ 98 w 116"/>
                  <a:gd name="T79" fmla="*/ 46 h 75"/>
                  <a:gd name="T80" fmla="*/ 87 w 116"/>
                  <a:gd name="T81"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75">
                    <a:moveTo>
                      <a:pt x="72" y="29"/>
                    </a:moveTo>
                    <a:cubicBezTo>
                      <a:pt x="72" y="28"/>
                      <a:pt x="72" y="27"/>
                      <a:pt x="72" y="27"/>
                    </a:cubicBezTo>
                    <a:cubicBezTo>
                      <a:pt x="72" y="19"/>
                      <a:pt x="72" y="19"/>
                      <a:pt x="72" y="19"/>
                    </a:cubicBezTo>
                    <a:cubicBezTo>
                      <a:pt x="71" y="19"/>
                      <a:pt x="70" y="19"/>
                      <a:pt x="69" y="19"/>
                    </a:cubicBezTo>
                    <a:cubicBezTo>
                      <a:pt x="68" y="14"/>
                      <a:pt x="68" y="14"/>
                      <a:pt x="68" y="14"/>
                    </a:cubicBezTo>
                    <a:cubicBezTo>
                      <a:pt x="65" y="19"/>
                      <a:pt x="65" y="19"/>
                      <a:pt x="65" y="19"/>
                    </a:cubicBezTo>
                    <a:cubicBezTo>
                      <a:pt x="60" y="21"/>
                      <a:pt x="56" y="22"/>
                      <a:pt x="47" y="18"/>
                    </a:cubicBezTo>
                    <a:cubicBezTo>
                      <a:pt x="46" y="18"/>
                      <a:pt x="46" y="18"/>
                      <a:pt x="46" y="18"/>
                    </a:cubicBezTo>
                    <a:cubicBezTo>
                      <a:pt x="46" y="27"/>
                      <a:pt x="46" y="27"/>
                      <a:pt x="46" y="27"/>
                    </a:cubicBezTo>
                    <a:cubicBezTo>
                      <a:pt x="46" y="27"/>
                      <a:pt x="46" y="28"/>
                      <a:pt x="46" y="29"/>
                    </a:cubicBezTo>
                    <a:cubicBezTo>
                      <a:pt x="38" y="23"/>
                      <a:pt x="41" y="20"/>
                      <a:pt x="39" y="9"/>
                    </a:cubicBezTo>
                    <a:cubicBezTo>
                      <a:pt x="45" y="0"/>
                      <a:pt x="75" y="0"/>
                      <a:pt x="79" y="9"/>
                    </a:cubicBezTo>
                    <a:cubicBezTo>
                      <a:pt x="78" y="17"/>
                      <a:pt x="79" y="24"/>
                      <a:pt x="73" y="29"/>
                    </a:cubicBezTo>
                    <a:cubicBezTo>
                      <a:pt x="72" y="29"/>
                      <a:pt x="72" y="29"/>
                      <a:pt x="72" y="29"/>
                    </a:cubicBezTo>
                    <a:close/>
                    <a:moveTo>
                      <a:pt x="8" y="36"/>
                    </a:moveTo>
                    <a:cubicBezTo>
                      <a:pt x="7" y="30"/>
                      <a:pt x="7" y="27"/>
                      <a:pt x="8" y="23"/>
                    </a:cubicBezTo>
                    <a:cubicBezTo>
                      <a:pt x="18" y="25"/>
                      <a:pt x="20" y="16"/>
                      <a:pt x="29" y="23"/>
                    </a:cubicBezTo>
                    <a:cubicBezTo>
                      <a:pt x="30" y="27"/>
                      <a:pt x="30" y="32"/>
                      <a:pt x="29" y="35"/>
                    </a:cubicBezTo>
                    <a:cubicBezTo>
                      <a:pt x="29" y="38"/>
                      <a:pt x="28" y="40"/>
                      <a:pt x="26" y="42"/>
                    </a:cubicBezTo>
                    <a:cubicBezTo>
                      <a:pt x="24" y="44"/>
                      <a:pt x="21" y="46"/>
                      <a:pt x="18" y="46"/>
                    </a:cubicBezTo>
                    <a:cubicBezTo>
                      <a:pt x="18" y="46"/>
                      <a:pt x="18" y="46"/>
                      <a:pt x="18" y="46"/>
                    </a:cubicBezTo>
                    <a:cubicBezTo>
                      <a:pt x="15" y="46"/>
                      <a:pt x="13" y="44"/>
                      <a:pt x="11" y="42"/>
                    </a:cubicBezTo>
                    <a:cubicBezTo>
                      <a:pt x="9" y="40"/>
                      <a:pt x="8" y="38"/>
                      <a:pt x="8" y="36"/>
                    </a:cubicBezTo>
                    <a:close/>
                    <a:moveTo>
                      <a:pt x="25" y="46"/>
                    </a:moveTo>
                    <a:cubicBezTo>
                      <a:pt x="22" y="52"/>
                      <a:pt x="14" y="52"/>
                      <a:pt x="12" y="46"/>
                    </a:cubicBezTo>
                    <a:cubicBezTo>
                      <a:pt x="4" y="48"/>
                      <a:pt x="4" y="48"/>
                      <a:pt x="4" y="48"/>
                    </a:cubicBezTo>
                    <a:cubicBezTo>
                      <a:pt x="4" y="48"/>
                      <a:pt x="4" y="48"/>
                      <a:pt x="4" y="48"/>
                    </a:cubicBezTo>
                    <a:cubicBezTo>
                      <a:pt x="3" y="48"/>
                      <a:pt x="3" y="48"/>
                      <a:pt x="3" y="48"/>
                    </a:cubicBezTo>
                    <a:cubicBezTo>
                      <a:pt x="2" y="50"/>
                      <a:pt x="1" y="51"/>
                      <a:pt x="0" y="54"/>
                    </a:cubicBezTo>
                    <a:cubicBezTo>
                      <a:pt x="0" y="56"/>
                      <a:pt x="0" y="58"/>
                      <a:pt x="0" y="61"/>
                    </a:cubicBezTo>
                    <a:cubicBezTo>
                      <a:pt x="1" y="62"/>
                      <a:pt x="1" y="62"/>
                      <a:pt x="1" y="62"/>
                    </a:cubicBezTo>
                    <a:cubicBezTo>
                      <a:pt x="2" y="62"/>
                      <a:pt x="2" y="62"/>
                      <a:pt x="2" y="62"/>
                    </a:cubicBezTo>
                    <a:cubicBezTo>
                      <a:pt x="26" y="62"/>
                      <a:pt x="26" y="62"/>
                      <a:pt x="26" y="62"/>
                    </a:cubicBezTo>
                    <a:cubicBezTo>
                      <a:pt x="25" y="65"/>
                      <a:pt x="26" y="69"/>
                      <a:pt x="26" y="73"/>
                    </a:cubicBezTo>
                    <a:cubicBezTo>
                      <a:pt x="27" y="75"/>
                      <a:pt x="27" y="75"/>
                      <a:pt x="27" y="75"/>
                    </a:cubicBezTo>
                    <a:cubicBezTo>
                      <a:pt x="28" y="75"/>
                      <a:pt x="28" y="75"/>
                      <a:pt x="28" y="75"/>
                    </a:cubicBezTo>
                    <a:cubicBezTo>
                      <a:pt x="90" y="75"/>
                      <a:pt x="90" y="75"/>
                      <a:pt x="90" y="75"/>
                    </a:cubicBezTo>
                    <a:cubicBezTo>
                      <a:pt x="92" y="75"/>
                      <a:pt x="92" y="75"/>
                      <a:pt x="92" y="75"/>
                    </a:cubicBezTo>
                    <a:cubicBezTo>
                      <a:pt x="92" y="73"/>
                      <a:pt x="92" y="73"/>
                      <a:pt x="92" y="73"/>
                    </a:cubicBezTo>
                    <a:cubicBezTo>
                      <a:pt x="93" y="69"/>
                      <a:pt x="93" y="66"/>
                      <a:pt x="93" y="62"/>
                    </a:cubicBezTo>
                    <a:cubicBezTo>
                      <a:pt x="115" y="62"/>
                      <a:pt x="115" y="62"/>
                      <a:pt x="115" y="62"/>
                    </a:cubicBezTo>
                    <a:cubicBezTo>
                      <a:pt x="116" y="62"/>
                      <a:pt x="116" y="62"/>
                      <a:pt x="116" y="62"/>
                    </a:cubicBezTo>
                    <a:cubicBezTo>
                      <a:pt x="116" y="61"/>
                      <a:pt x="116" y="61"/>
                      <a:pt x="116" y="61"/>
                    </a:cubicBezTo>
                    <a:cubicBezTo>
                      <a:pt x="116" y="59"/>
                      <a:pt x="116" y="57"/>
                      <a:pt x="116" y="55"/>
                    </a:cubicBezTo>
                    <a:cubicBezTo>
                      <a:pt x="116" y="52"/>
                      <a:pt x="115" y="50"/>
                      <a:pt x="114" y="49"/>
                    </a:cubicBezTo>
                    <a:cubicBezTo>
                      <a:pt x="113" y="48"/>
                      <a:pt x="113" y="48"/>
                      <a:pt x="113" y="48"/>
                    </a:cubicBezTo>
                    <a:cubicBezTo>
                      <a:pt x="113" y="48"/>
                      <a:pt x="113" y="48"/>
                      <a:pt x="113" y="48"/>
                    </a:cubicBezTo>
                    <a:cubicBezTo>
                      <a:pt x="105" y="46"/>
                      <a:pt x="105" y="46"/>
                      <a:pt x="105" y="46"/>
                    </a:cubicBezTo>
                    <a:cubicBezTo>
                      <a:pt x="103" y="47"/>
                      <a:pt x="103" y="47"/>
                      <a:pt x="103" y="47"/>
                    </a:cubicBezTo>
                    <a:cubicBezTo>
                      <a:pt x="98" y="59"/>
                      <a:pt x="98" y="59"/>
                      <a:pt x="98" y="59"/>
                    </a:cubicBezTo>
                    <a:cubicBezTo>
                      <a:pt x="93" y="47"/>
                      <a:pt x="93" y="47"/>
                      <a:pt x="93" y="47"/>
                    </a:cubicBezTo>
                    <a:cubicBezTo>
                      <a:pt x="91" y="46"/>
                      <a:pt x="91" y="46"/>
                      <a:pt x="91" y="46"/>
                    </a:cubicBezTo>
                    <a:cubicBezTo>
                      <a:pt x="84" y="48"/>
                      <a:pt x="84" y="48"/>
                      <a:pt x="84" y="48"/>
                    </a:cubicBezTo>
                    <a:cubicBezTo>
                      <a:pt x="72" y="45"/>
                      <a:pt x="72" y="45"/>
                      <a:pt x="72" y="45"/>
                    </a:cubicBezTo>
                    <a:cubicBezTo>
                      <a:pt x="69" y="47"/>
                      <a:pt x="69" y="47"/>
                      <a:pt x="69" y="47"/>
                    </a:cubicBezTo>
                    <a:cubicBezTo>
                      <a:pt x="69" y="50"/>
                      <a:pt x="69" y="50"/>
                      <a:pt x="69" y="50"/>
                    </a:cubicBezTo>
                    <a:cubicBezTo>
                      <a:pt x="64" y="67"/>
                      <a:pt x="64" y="67"/>
                      <a:pt x="64" y="67"/>
                    </a:cubicBezTo>
                    <a:cubicBezTo>
                      <a:pt x="64" y="67"/>
                      <a:pt x="64" y="67"/>
                      <a:pt x="64" y="67"/>
                    </a:cubicBezTo>
                    <a:cubicBezTo>
                      <a:pt x="62" y="54"/>
                      <a:pt x="62" y="54"/>
                      <a:pt x="62" y="54"/>
                    </a:cubicBezTo>
                    <a:cubicBezTo>
                      <a:pt x="64" y="52"/>
                      <a:pt x="64" y="52"/>
                      <a:pt x="64" y="52"/>
                    </a:cubicBezTo>
                    <a:cubicBezTo>
                      <a:pt x="63" y="47"/>
                      <a:pt x="63" y="47"/>
                      <a:pt x="63" y="47"/>
                    </a:cubicBezTo>
                    <a:cubicBezTo>
                      <a:pt x="60" y="47"/>
                      <a:pt x="60" y="47"/>
                      <a:pt x="60" y="47"/>
                    </a:cubicBezTo>
                    <a:cubicBezTo>
                      <a:pt x="59" y="47"/>
                      <a:pt x="59" y="47"/>
                      <a:pt x="59" y="47"/>
                    </a:cubicBezTo>
                    <a:cubicBezTo>
                      <a:pt x="56" y="47"/>
                      <a:pt x="56" y="47"/>
                      <a:pt x="56" y="47"/>
                    </a:cubicBezTo>
                    <a:cubicBezTo>
                      <a:pt x="55" y="52"/>
                      <a:pt x="55" y="52"/>
                      <a:pt x="55" y="52"/>
                    </a:cubicBezTo>
                    <a:cubicBezTo>
                      <a:pt x="57" y="54"/>
                      <a:pt x="57" y="54"/>
                      <a:pt x="57" y="54"/>
                    </a:cubicBezTo>
                    <a:cubicBezTo>
                      <a:pt x="54" y="67"/>
                      <a:pt x="54" y="67"/>
                      <a:pt x="54" y="67"/>
                    </a:cubicBezTo>
                    <a:cubicBezTo>
                      <a:pt x="49" y="50"/>
                      <a:pt x="49" y="50"/>
                      <a:pt x="49" y="50"/>
                    </a:cubicBezTo>
                    <a:cubicBezTo>
                      <a:pt x="49" y="47"/>
                      <a:pt x="49" y="47"/>
                      <a:pt x="49" y="47"/>
                    </a:cubicBezTo>
                    <a:cubicBezTo>
                      <a:pt x="47" y="45"/>
                      <a:pt x="47" y="45"/>
                      <a:pt x="47" y="45"/>
                    </a:cubicBezTo>
                    <a:cubicBezTo>
                      <a:pt x="33" y="48"/>
                      <a:pt x="33" y="48"/>
                      <a:pt x="33" y="48"/>
                    </a:cubicBezTo>
                    <a:cubicBezTo>
                      <a:pt x="33" y="48"/>
                      <a:pt x="33" y="48"/>
                      <a:pt x="33" y="48"/>
                    </a:cubicBezTo>
                    <a:cubicBezTo>
                      <a:pt x="25" y="46"/>
                      <a:pt x="25" y="46"/>
                      <a:pt x="25" y="46"/>
                    </a:cubicBezTo>
                    <a:close/>
                    <a:moveTo>
                      <a:pt x="87" y="36"/>
                    </a:moveTo>
                    <a:cubicBezTo>
                      <a:pt x="87" y="30"/>
                      <a:pt x="86" y="25"/>
                      <a:pt x="87" y="21"/>
                    </a:cubicBezTo>
                    <a:cubicBezTo>
                      <a:pt x="91" y="18"/>
                      <a:pt x="106" y="18"/>
                      <a:pt x="109" y="21"/>
                    </a:cubicBezTo>
                    <a:cubicBezTo>
                      <a:pt x="109" y="26"/>
                      <a:pt x="109" y="32"/>
                      <a:pt x="109" y="35"/>
                    </a:cubicBezTo>
                    <a:cubicBezTo>
                      <a:pt x="108" y="38"/>
                      <a:pt x="107" y="40"/>
                      <a:pt x="106" y="42"/>
                    </a:cubicBezTo>
                    <a:cubicBezTo>
                      <a:pt x="104" y="44"/>
                      <a:pt x="101" y="46"/>
                      <a:pt x="98" y="46"/>
                    </a:cubicBezTo>
                    <a:cubicBezTo>
                      <a:pt x="98" y="46"/>
                      <a:pt x="98" y="46"/>
                      <a:pt x="98" y="46"/>
                    </a:cubicBezTo>
                    <a:cubicBezTo>
                      <a:pt x="95" y="46"/>
                      <a:pt x="92" y="44"/>
                      <a:pt x="90" y="42"/>
                    </a:cubicBezTo>
                    <a:cubicBezTo>
                      <a:pt x="89" y="40"/>
                      <a:pt x="88" y="38"/>
                      <a:pt x="87" y="36"/>
                    </a:cubicBezTo>
                    <a:close/>
                  </a:path>
                </a:pathLst>
              </a:custGeom>
              <a:solidFill>
                <a:srgbClr val="FFC681"/>
              </a:solidFill>
              <a:ln>
                <a:noFill/>
              </a:ln>
            </p:spPr>
            <p:txBody>
              <a:bodyPr vert="horz" wrap="square" lIns="91412" tIns="45706" rIns="91412" bIns="45706"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grpSp>
      <p:sp>
        <p:nvSpPr>
          <p:cNvPr id="107" name="任意多边形 20">
            <a:extLst>
              <a:ext uri="{FF2B5EF4-FFF2-40B4-BE49-F238E27FC236}">
                <a16:creationId xmlns="" xmlns:a16="http://schemas.microsoft.com/office/drawing/2014/main" id="{C2566AD3-CA81-4EE1-8223-46C8F38DFA9A}"/>
              </a:ext>
            </a:extLst>
          </p:cNvPr>
          <p:cNvSpPr/>
          <p:nvPr/>
        </p:nvSpPr>
        <p:spPr>
          <a:xfrm rot="2700000">
            <a:off x="6961256" y="2413836"/>
            <a:ext cx="143473" cy="210083"/>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E05D5D"/>
          </a:solidFill>
          <a:ln w="12700" cap="flat" cmpd="sng" algn="ctr">
            <a:noFill/>
            <a:prstDash val="solid"/>
            <a:miter lim="800000"/>
          </a:ln>
          <a:effectLst/>
        </p:spPr>
        <p:txBody>
          <a:bodyPr lIns="68559" tIns="34280" rIns="68559" bIns="3428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108" name="任意多边形 21">
            <a:extLst>
              <a:ext uri="{FF2B5EF4-FFF2-40B4-BE49-F238E27FC236}">
                <a16:creationId xmlns="" xmlns:a16="http://schemas.microsoft.com/office/drawing/2014/main" id="{D8B554A9-D454-4A16-A113-1876FBD5C109}"/>
              </a:ext>
            </a:extLst>
          </p:cNvPr>
          <p:cNvSpPr/>
          <p:nvPr/>
        </p:nvSpPr>
        <p:spPr>
          <a:xfrm rot="18900000" flipH="1">
            <a:off x="4782871" y="2413843"/>
            <a:ext cx="143480" cy="21007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07A5B5"/>
          </a:solidFill>
          <a:ln w="12700" cap="flat" cmpd="sng" algn="ctr">
            <a:noFill/>
            <a:prstDash val="solid"/>
            <a:miter lim="800000"/>
          </a:ln>
          <a:effectLst/>
        </p:spPr>
        <p:txBody>
          <a:bodyPr lIns="68559" tIns="34280" rIns="68559" bIns="3428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109" name="任意多边形 22">
            <a:extLst>
              <a:ext uri="{FF2B5EF4-FFF2-40B4-BE49-F238E27FC236}">
                <a16:creationId xmlns="" xmlns:a16="http://schemas.microsoft.com/office/drawing/2014/main" id="{C761E83D-D695-4AEF-9C0D-4AB60898A95E}"/>
              </a:ext>
            </a:extLst>
          </p:cNvPr>
          <p:cNvSpPr/>
          <p:nvPr/>
        </p:nvSpPr>
        <p:spPr>
          <a:xfrm rot="18900000" flipV="1">
            <a:off x="6961251" y="4498599"/>
            <a:ext cx="143480" cy="210071"/>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00A19D"/>
          </a:solidFill>
          <a:ln w="12700" cap="flat" cmpd="sng" algn="ctr">
            <a:noFill/>
            <a:prstDash val="solid"/>
            <a:miter lim="800000"/>
          </a:ln>
          <a:effectLst/>
        </p:spPr>
        <p:txBody>
          <a:bodyPr lIns="68559" tIns="34280" rIns="68559" bIns="3428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nvGrpSpPr>
          <p:cNvPr id="110" name="组合 74">
            <a:extLst>
              <a:ext uri="{FF2B5EF4-FFF2-40B4-BE49-F238E27FC236}">
                <a16:creationId xmlns="" xmlns:a16="http://schemas.microsoft.com/office/drawing/2014/main" id="{8B7B637E-BD2A-4EFB-8907-1B0EECE86B2D}"/>
              </a:ext>
            </a:extLst>
          </p:cNvPr>
          <p:cNvGrpSpPr/>
          <p:nvPr/>
        </p:nvGrpSpPr>
        <p:grpSpPr>
          <a:xfrm>
            <a:off x="5325803" y="2886451"/>
            <a:ext cx="1254413" cy="1254347"/>
            <a:chOff x="5022688" y="2653974"/>
            <a:chExt cx="1672849" cy="1672849"/>
          </a:xfrm>
        </p:grpSpPr>
        <p:sp>
          <p:nvSpPr>
            <p:cNvPr id="111" name="椭圆 8">
              <a:extLst>
                <a:ext uri="{FF2B5EF4-FFF2-40B4-BE49-F238E27FC236}">
                  <a16:creationId xmlns="" xmlns:a16="http://schemas.microsoft.com/office/drawing/2014/main" id="{7B21D981-5717-4C94-A48D-ABAB59797C14}"/>
                </a:ext>
              </a:extLst>
            </p:cNvPr>
            <p:cNvSpPr/>
            <p:nvPr/>
          </p:nvSpPr>
          <p:spPr>
            <a:xfrm>
              <a:off x="5022688" y="2653974"/>
              <a:ext cx="1672849" cy="1672849"/>
            </a:xfrm>
            <a:prstGeom prst="ellipse">
              <a:avLst/>
            </a:prstGeom>
            <a:solidFill>
              <a:srgbClr val="07A5B5"/>
            </a:solidFill>
            <a:ln w="12700" cap="flat" cmpd="sng" algn="ctr">
              <a:noFill/>
              <a:prstDash val="solid"/>
              <a:miter lim="800000"/>
            </a:ln>
            <a:effectLst/>
            <a:scene3d>
              <a:camera prst="orthographicFront"/>
              <a:lightRig rig="threePt" dir="t"/>
            </a:scene3d>
            <a:sp3d>
              <a:bevelT w="0" h="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112" name="椭圆 9">
              <a:extLst>
                <a:ext uri="{FF2B5EF4-FFF2-40B4-BE49-F238E27FC236}">
                  <a16:creationId xmlns="" xmlns:a16="http://schemas.microsoft.com/office/drawing/2014/main" id="{64943843-C835-4954-9C50-F5BF147DC961}"/>
                </a:ext>
              </a:extLst>
            </p:cNvPr>
            <p:cNvSpPr/>
            <p:nvPr/>
          </p:nvSpPr>
          <p:spPr>
            <a:xfrm>
              <a:off x="5103632" y="2734919"/>
              <a:ext cx="1510960" cy="1510961"/>
            </a:xfrm>
            <a:prstGeom prst="ellipse">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grpSp>
      <p:sp>
        <p:nvSpPr>
          <p:cNvPr id="113" name="直角三角形 11">
            <a:extLst>
              <a:ext uri="{FF2B5EF4-FFF2-40B4-BE49-F238E27FC236}">
                <a16:creationId xmlns="" xmlns:a16="http://schemas.microsoft.com/office/drawing/2014/main" id="{08A5BDD0-A5A0-4D06-9010-650478AF606C}"/>
              </a:ext>
            </a:extLst>
          </p:cNvPr>
          <p:cNvSpPr/>
          <p:nvPr/>
        </p:nvSpPr>
        <p:spPr>
          <a:xfrm rot="2700000">
            <a:off x="5962683" y="4261513"/>
            <a:ext cx="198436" cy="198446"/>
          </a:xfrm>
          <a:prstGeom prst="rtTriangle">
            <a:avLst/>
          </a:prstGeom>
          <a:solidFill>
            <a:srgbClr val="00A19D"/>
          </a:solidFill>
          <a:ln w="12700" cap="flat" cmpd="sng" algn="ctr">
            <a:noFill/>
            <a:prstDash val="solid"/>
            <a:miter lim="800000"/>
          </a:ln>
          <a:effectLst>
            <a:outerShdw blurRad="114300" dist="63500" dir="8100000" sx="91000" sy="91000" algn="tr" rotWithShape="0">
              <a:prstClr val="black">
                <a:alpha val="27000"/>
              </a:prstClr>
            </a:outerShdw>
          </a:effectLst>
        </p:spPr>
        <p:txBody>
          <a:bodyPr lIns="68559" tIns="34280" rIns="68559" bIns="3428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114" name="直角三角形 13">
            <a:extLst>
              <a:ext uri="{FF2B5EF4-FFF2-40B4-BE49-F238E27FC236}">
                <a16:creationId xmlns="" xmlns:a16="http://schemas.microsoft.com/office/drawing/2014/main" id="{CFDD0648-1E53-405F-BF94-2CFD1833DE8F}"/>
              </a:ext>
            </a:extLst>
          </p:cNvPr>
          <p:cNvSpPr/>
          <p:nvPr/>
        </p:nvSpPr>
        <p:spPr>
          <a:xfrm rot="18900000" flipH="1">
            <a:off x="5713464" y="2527488"/>
            <a:ext cx="198446" cy="198436"/>
          </a:xfrm>
          <a:prstGeom prst="rtTriangle">
            <a:avLst/>
          </a:prstGeom>
          <a:solidFill>
            <a:srgbClr val="07A5B5"/>
          </a:solidFill>
          <a:ln w="12700" cap="flat" cmpd="sng" algn="ctr">
            <a:noFill/>
            <a:prstDash val="solid"/>
            <a:miter lim="800000"/>
          </a:ln>
          <a:effectLst>
            <a:outerShdw blurRad="101600" dist="50800" sx="91000" sy="91000" algn="l" rotWithShape="0">
              <a:prstClr val="black">
                <a:alpha val="33000"/>
              </a:prstClr>
            </a:outerShdw>
          </a:effectLst>
        </p:spPr>
        <p:txBody>
          <a:bodyPr lIns="68559" tIns="34280" rIns="68559" bIns="3428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115" name="直角三角形 12">
            <a:extLst>
              <a:ext uri="{FF2B5EF4-FFF2-40B4-BE49-F238E27FC236}">
                <a16:creationId xmlns="" xmlns:a16="http://schemas.microsoft.com/office/drawing/2014/main" id="{8A2BB7E4-15A4-4995-96F1-58DACABB52BE}"/>
              </a:ext>
            </a:extLst>
          </p:cNvPr>
          <p:cNvSpPr/>
          <p:nvPr/>
        </p:nvSpPr>
        <p:spPr>
          <a:xfrm rot="8100000">
            <a:off x="5004023" y="3545529"/>
            <a:ext cx="198446" cy="198436"/>
          </a:xfrm>
          <a:prstGeom prst="rtTriangle">
            <a:avLst/>
          </a:prstGeom>
          <a:solidFill>
            <a:srgbClr val="E05D5D"/>
          </a:solidFill>
          <a:ln w="12700" cap="flat" cmpd="sng" algn="ctr">
            <a:noFill/>
            <a:prstDash val="solid"/>
            <a:miter lim="800000"/>
          </a:ln>
          <a:effectLst>
            <a:outerShdw blurRad="114300" dist="25400" dir="16200000" sx="97000" sy="97000" rotWithShape="0">
              <a:prstClr val="black">
                <a:alpha val="29000"/>
              </a:prstClr>
            </a:outerShdw>
          </a:effectLst>
        </p:spPr>
        <p:txBody>
          <a:bodyPr lIns="68559" tIns="34280" rIns="68559" bIns="3428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116" name="任意多边形 23">
            <a:extLst>
              <a:ext uri="{FF2B5EF4-FFF2-40B4-BE49-F238E27FC236}">
                <a16:creationId xmlns="" xmlns:a16="http://schemas.microsoft.com/office/drawing/2014/main" id="{67456D2A-2F56-4655-8E1B-41A7A9C30BAD}"/>
              </a:ext>
            </a:extLst>
          </p:cNvPr>
          <p:cNvSpPr/>
          <p:nvPr/>
        </p:nvSpPr>
        <p:spPr>
          <a:xfrm rot="2700000" flipH="1" flipV="1">
            <a:off x="4782875" y="4498593"/>
            <a:ext cx="143473" cy="210083"/>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rgbClr val="E05D5D"/>
          </a:solidFill>
          <a:ln w="12700" cap="flat" cmpd="sng" algn="ctr">
            <a:noFill/>
            <a:prstDash val="solid"/>
            <a:miter lim="800000"/>
          </a:ln>
          <a:effectLst/>
        </p:spPr>
        <p:txBody>
          <a:bodyPr lIns="68559" tIns="34280" rIns="68559" bIns="3428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117" name="直角三角形 10">
            <a:extLst>
              <a:ext uri="{FF2B5EF4-FFF2-40B4-BE49-F238E27FC236}">
                <a16:creationId xmlns="" xmlns:a16="http://schemas.microsoft.com/office/drawing/2014/main" id="{6168E41E-691A-49CC-8954-8D41E454B90B}"/>
              </a:ext>
            </a:extLst>
          </p:cNvPr>
          <p:cNvSpPr/>
          <p:nvPr/>
        </p:nvSpPr>
        <p:spPr>
          <a:xfrm rot="18900000">
            <a:off x="6723698" y="3291654"/>
            <a:ext cx="198446" cy="198436"/>
          </a:xfrm>
          <a:prstGeom prst="rtTriangle">
            <a:avLst/>
          </a:prstGeom>
          <a:solidFill>
            <a:srgbClr val="E05D5D"/>
          </a:solidFill>
          <a:ln w="12700" cap="flat" cmpd="sng" algn="ctr">
            <a:noFill/>
            <a:prstDash val="solid"/>
            <a:miter lim="800000"/>
          </a:ln>
          <a:effectLst>
            <a:outerShdw blurRad="114300" dist="63500" dir="8100000" sx="91000" sy="91000" algn="tr" rotWithShape="0">
              <a:prstClr val="black">
                <a:alpha val="27000"/>
              </a:prstClr>
            </a:outerShdw>
          </a:effectLst>
        </p:spPr>
        <p:txBody>
          <a:bodyPr lIns="68559" tIns="34280" rIns="68559" bIns="3428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FFFFFF"/>
              </a:solidFill>
              <a:effectLst/>
              <a:uLnTx/>
              <a:uFillTx/>
              <a:latin typeface="Times New Roman" panose="02020603050405020304" pitchFamily="18" charset="0"/>
              <a:ea typeface="Yeseva One" panose="00000500000000000000" charset="0"/>
              <a:cs typeface="Times New Roman" panose="02020603050405020304" pitchFamily="18" charset="0"/>
            </a:endParaRPr>
          </a:p>
        </p:txBody>
      </p:sp>
      <p:sp>
        <p:nvSpPr>
          <p:cNvPr id="118" name="TextBox 18">
            <a:extLst>
              <a:ext uri="{FF2B5EF4-FFF2-40B4-BE49-F238E27FC236}">
                <a16:creationId xmlns="" xmlns:a16="http://schemas.microsoft.com/office/drawing/2014/main" id="{643930D4-1BFE-4D6F-89EB-F8B42240F9FE}"/>
              </a:ext>
            </a:extLst>
          </p:cNvPr>
          <p:cNvSpPr txBox="1"/>
          <p:nvPr/>
        </p:nvSpPr>
        <p:spPr>
          <a:xfrm flipH="1">
            <a:off x="387114" y="3965209"/>
            <a:ext cx="4376071" cy="1900520"/>
          </a:xfrm>
          <a:prstGeom prst="rect">
            <a:avLst/>
          </a:prstGeom>
          <a:noFill/>
        </p:spPr>
        <p:txBody>
          <a:bodyPr wrap="square" rtlCol="0">
            <a:spAutoFit/>
          </a:bodyPr>
          <a:lstStyle/>
          <a:p>
            <a:pPr algn="just">
              <a:lnSpc>
                <a:spcPct val="150000"/>
              </a:lnSpc>
            </a:pPr>
            <a:r>
              <a:rPr lang="en-US"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a:t>
            </a:r>
            <a:r>
              <a:rPr lang="vi-VN"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Cường</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địên</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chạy</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tỉ</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lệ</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thuận</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địên</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tỉ</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lệ</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nghịch</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dây</a:t>
            </a:r>
            <a:endPar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9" name="TextBox 18">
            <a:extLst>
              <a:ext uri="{FF2B5EF4-FFF2-40B4-BE49-F238E27FC236}">
                <a16:creationId xmlns="" xmlns:a16="http://schemas.microsoft.com/office/drawing/2014/main" id="{C604C80F-2045-412A-80AF-F811041AA12B}"/>
              </a:ext>
            </a:extLst>
          </p:cNvPr>
          <p:cNvSpPr txBox="1"/>
          <p:nvPr/>
        </p:nvSpPr>
        <p:spPr>
          <a:xfrm flipH="1">
            <a:off x="379637" y="1581123"/>
            <a:ext cx="4368390" cy="1900520"/>
          </a:xfrm>
          <a:prstGeom prst="rect">
            <a:avLst/>
          </a:prstGeom>
          <a:noFill/>
        </p:spPr>
        <p:txBody>
          <a:bodyPr wrap="square" rtlCol="0">
            <a:spAutoFit/>
          </a:bodyPr>
          <a:lstStyle/>
          <a:p>
            <a:pPr algn="just">
              <a:lnSpc>
                <a:spcPct val="150000"/>
              </a:lnSpc>
            </a:pPr>
            <a:r>
              <a:rPr lang="en-US"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Cường</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địên</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chạy</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tỉ</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lệ</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nghịch</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địên</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tỉ</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lệ</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thuận</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dây</a:t>
            </a:r>
            <a:endPar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0" name="TextBox 18">
            <a:extLst>
              <a:ext uri="{FF2B5EF4-FFF2-40B4-BE49-F238E27FC236}">
                <a16:creationId xmlns="" xmlns:a16="http://schemas.microsoft.com/office/drawing/2014/main" id="{3732DAFE-2327-4572-B82E-08340E8FCA08}"/>
              </a:ext>
            </a:extLst>
          </p:cNvPr>
          <p:cNvSpPr txBox="1"/>
          <p:nvPr/>
        </p:nvSpPr>
        <p:spPr>
          <a:xfrm flipH="1">
            <a:off x="7500371" y="1567839"/>
            <a:ext cx="4432634" cy="1900520"/>
          </a:xfrm>
          <a:prstGeom prst="rect">
            <a:avLst/>
          </a:prstGeom>
          <a:noFill/>
        </p:spPr>
        <p:txBody>
          <a:bodyPr wrap="square" rtlCol="0">
            <a:spAutoFit/>
          </a:bodyPr>
          <a:lstStyle/>
          <a:p>
            <a:pPr marL="30480" marR="30480" algn="just">
              <a:lnSpc>
                <a:spcPct val="150000"/>
              </a:lnSpc>
              <a:tabLst>
                <a:tab pos="171450" algn="l"/>
                <a:tab pos="3420110" algn="l"/>
                <a:tab pos="5039995" algn="l"/>
              </a:tabLst>
            </a:pPr>
            <a:r>
              <a:rPr lang="en-US"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Cường</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địên</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chạy</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tỉ</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lệ</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thuận</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địên</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tỉ</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lệ</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thuận</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dây</a:t>
            </a:r>
            <a:endPar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1" name="TextBox 18">
            <a:extLst>
              <a:ext uri="{FF2B5EF4-FFF2-40B4-BE49-F238E27FC236}">
                <a16:creationId xmlns="" xmlns:a16="http://schemas.microsoft.com/office/drawing/2014/main" id="{D1620CCF-B054-4B0C-BA63-1E58D15BCAF0}"/>
              </a:ext>
            </a:extLst>
          </p:cNvPr>
          <p:cNvSpPr txBox="1"/>
          <p:nvPr/>
        </p:nvSpPr>
        <p:spPr>
          <a:xfrm flipH="1">
            <a:off x="7428817" y="3987335"/>
            <a:ext cx="4566947" cy="1900520"/>
          </a:xfrm>
          <a:prstGeom prst="rect">
            <a:avLst/>
          </a:prstGeom>
          <a:noFill/>
        </p:spPr>
        <p:txBody>
          <a:bodyPr wrap="square" rtlCol="0">
            <a:spAutoFit/>
          </a:bodyPr>
          <a:lstStyle/>
          <a:p>
            <a:pPr algn="just">
              <a:lnSpc>
                <a:spcPct val="150000"/>
              </a:lnSpc>
            </a:pPr>
            <a:r>
              <a:rPr lang="en-US"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Cường</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địên</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chạy</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tỉ</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lệ</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nghịch</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địên</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tỉ</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lệ</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nghịch</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x-none"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x-none" sz="2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dây</a:t>
            </a:r>
            <a:endParaRPr lang="en-US"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2" name="TextBox 18">
            <a:extLst>
              <a:ext uri="{FF2B5EF4-FFF2-40B4-BE49-F238E27FC236}">
                <a16:creationId xmlns="" xmlns:a16="http://schemas.microsoft.com/office/drawing/2014/main" id="{6CB76319-5024-4270-AC71-04D0308CBC17}"/>
              </a:ext>
            </a:extLst>
          </p:cNvPr>
          <p:cNvSpPr txBox="1"/>
          <p:nvPr/>
        </p:nvSpPr>
        <p:spPr>
          <a:xfrm flipH="1">
            <a:off x="1381482" y="472384"/>
            <a:ext cx="4540099" cy="600164"/>
          </a:xfrm>
          <a:prstGeom prst="rect">
            <a:avLst/>
          </a:prstGeom>
          <a:noFill/>
        </p:spPr>
        <p:txBody>
          <a:bodyPr wrap="square" rtlCol="0">
            <a:spAutoFit/>
          </a:bodyPr>
          <a:lstStyle/>
          <a:p>
            <a:pPr>
              <a:lnSpc>
                <a:spcPct val="150000"/>
              </a:lnSpc>
            </a:pP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1: </a:t>
            </a:r>
            <a:r>
              <a:rPr lang="x-none"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Nội dung định luật Ôm</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x-none"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3" name="Rectangle: Rounded Corners 122">
            <a:extLst>
              <a:ext uri="{FF2B5EF4-FFF2-40B4-BE49-F238E27FC236}">
                <a16:creationId xmlns="" xmlns:a16="http://schemas.microsoft.com/office/drawing/2014/main" id="{B03C3971-77C5-4E72-AFC0-0DE7CCE2F318}"/>
              </a:ext>
            </a:extLst>
          </p:cNvPr>
          <p:cNvSpPr/>
          <p:nvPr/>
        </p:nvSpPr>
        <p:spPr>
          <a:xfrm>
            <a:off x="333327" y="3846654"/>
            <a:ext cx="4437645" cy="2042228"/>
          </a:xfrm>
          <a:prstGeom prst="roundRect">
            <a:avLst/>
          </a:prstGeom>
          <a:noFill/>
          <a:ln w="31750" cap="flat" cmpd="sng" algn="ctr">
            <a:solidFill>
              <a:srgbClr val="00A19D"/>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124" name="Rectangle 123">
            <a:extLst>
              <a:ext uri="{FF2B5EF4-FFF2-40B4-BE49-F238E27FC236}">
                <a16:creationId xmlns="" xmlns:a16="http://schemas.microsoft.com/office/drawing/2014/main" id="{CA43B45C-A37E-48B4-B1D5-119CE4C5E3CE}"/>
              </a:ext>
            </a:extLst>
          </p:cNvPr>
          <p:cNvSpPr/>
          <p:nvPr/>
        </p:nvSpPr>
        <p:spPr>
          <a:xfrm>
            <a:off x="-1" y="500743"/>
            <a:ext cx="1307231" cy="400110"/>
          </a:xfrm>
          <a:prstGeom prst="rect">
            <a:avLst/>
          </a:prstGeom>
          <a:solidFill>
            <a:srgbClr val="00A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1687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wipe(left)">
                                      <p:cBhvr>
                                        <p:cTn id="7" dur="1500"/>
                                        <p:tgtEl>
                                          <p:spTgt spid="122"/>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barn(inVertical)">
                                      <p:cBhvr>
                                        <p:cTn id="11" dur="500"/>
                                        <p:tgtEl>
                                          <p:spTgt spid="96"/>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110"/>
                                        </p:tgtEl>
                                        <p:attrNameLst>
                                          <p:attrName>style.visibility</p:attrName>
                                        </p:attrNameLst>
                                      </p:cBhvr>
                                      <p:to>
                                        <p:strVal val="visible"/>
                                      </p:to>
                                    </p:set>
                                    <p:anim calcmode="lin" valueType="num">
                                      <p:cBhvr>
                                        <p:cTn id="15" dur="500" fill="hold"/>
                                        <p:tgtEl>
                                          <p:spTgt spid="110"/>
                                        </p:tgtEl>
                                        <p:attrNameLst>
                                          <p:attrName>ppt_w</p:attrName>
                                        </p:attrNameLst>
                                      </p:cBhvr>
                                      <p:tavLst>
                                        <p:tav tm="0">
                                          <p:val>
                                            <p:fltVal val="0"/>
                                          </p:val>
                                        </p:tav>
                                        <p:tav tm="100000">
                                          <p:val>
                                            <p:strVal val="#ppt_w"/>
                                          </p:val>
                                        </p:tav>
                                      </p:tavLst>
                                    </p:anim>
                                    <p:anim calcmode="lin" valueType="num">
                                      <p:cBhvr>
                                        <p:cTn id="16" dur="500" fill="hold"/>
                                        <p:tgtEl>
                                          <p:spTgt spid="110"/>
                                        </p:tgtEl>
                                        <p:attrNameLst>
                                          <p:attrName>ppt_h</p:attrName>
                                        </p:attrNameLst>
                                      </p:cBhvr>
                                      <p:tavLst>
                                        <p:tav tm="0">
                                          <p:val>
                                            <p:fltVal val="0"/>
                                          </p:val>
                                        </p:tav>
                                        <p:tav tm="100000">
                                          <p:val>
                                            <p:strVal val="#ppt_h"/>
                                          </p:val>
                                        </p:tav>
                                      </p:tavLst>
                                    </p:anim>
                                    <p:animEffect transition="in" filter="fade">
                                      <p:cBhvr>
                                        <p:cTn id="17" dur="500"/>
                                        <p:tgtEl>
                                          <p:spTgt spid="110"/>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wipe(left)">
                                      <p:cBhvr>
                                        <p:cTn id="21" dur="500"/>
                                        <p:tgtEl>
                                          <p:spTgt spid="84"/>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108"/>
                                        </p:tgtEl>
                                        <p:attrNameLst>
                                          <p:attrName>style.visibility</p:attrName>
                                        </p:attrNameLst>
                                      </p:cBhvr>
                                      <p:to>
                                        <p:strVal val="visible"/>
                                      </p:to>
                                    </p:set>
                                    <p:anim calcmode="lin" valueType="num">
                                      <p:cBhvr>
                                        <p:cTn id="25" dur="250" fill="hold"/>
                                        <p:tgtEl>
                                          <p:spTgt spid="108"/>
                                        </p:tgtEl>
                                        <p:attrNameLst>
                                          <p:attrName>ppt_w</p:attrName>
                                        </p:attrNameLst>
                                      </p:cBhvr>
                                      <p:tavLst>
                                        <p:tav tm="0">
                                          <p:val>
                                            <p:fltVal val="0"/>
                                          </p:val>
                                        </p:tav>
                                        <p:tav tm="100000">
                                          <p:val>
                                            <p:strVal val="#ppt_w"/>
                                          </p:val>
                                        </p:tav>
                                      </p:tavLst>
                                    </p:anim>
                                    <p:anim calcmode="lin" valueType="num">
                                      <p:cBhvr>
                                        <p:cTn id="26" dur="250" fill="hold"/>
                                        <p:tgtEl>
                                          <p:spTgt spid="108"/>
                                        </p:tgtEl>
                                        <p:attrNameLst>
                                          <p:attrName>ppt_h</p:attrName>
                                        </p:attrNameLst>
                                      </p:cBhvr>
                                      <p:tavLst>
                                        <p:tav tm="0">
                                          <p:val>
                                            <p:fltVal val="0"/>
                                          </p:val>
                                        </p:tav>
                                        <p:tav tm="100000">
                                          <p:val>
                                            <p:strVal val="#ppt_h"/>
                                          </p:val>
                                        </p:tav>
                                      </p:tavLst>
                                    </p:anim>
                                    <p:animEffect transition="in" filter="fade">
                                      <p:cBhvr>
                                        <p:cTn id="27" dur="250"/>
                                        <p:tgtEl>
                                          <p:spTgt spid="108"/>
                                        </p:tgtEl>
                                      </p:cBhvr>
                                    </p:animEffect>
                                  </p:childTnLst>
                                </p:cTn>
                              </p:par>
                            </p:childTnLst>
                          </p:cTn>
                        </p:par>
                        <p:par>
                          <p:cTn id="28" fill="hold">
                            <p:stCondLst>
                              <p:cond delay="3250"/>
                            </p:stCondLst>
                            <p:childTnLst>
                              <p:par>
                                <p:cTn id="29" presetID="22" presetClass="entr" presetSubtype="8" fill="hold" grpId="0" nodeType="afterEffect">
                                  <p:stCondLst>
                                    <p:cond delay="0"/>
                                  </p:stCondLst>
                                  <p:childTnLst>
                                    <p:set>
                                      <p:cBhvr>
                                        <p:cTn id="30" dur="1" fill="hold">
                                          <p:stCondLst>
                                            <p:cond delay="0"/>
                                          </p:stCondLst>
                                        </p:cTn>
                                        <p:tgtEl>
                                          <p:spTgt spid="114"/>
                                        </p:tgtEl>
                                        <p:attrNameLst>
                                          <p:attrName>style.visibility</p:attrName>
                                        </p:attrNameLst>
                                      </p:cBhvr>
                                      <p:to>
                                        <p:strVal val="visible"/>
                                      </p:to>
                                    </p:set>
                                    <p:animEffect transition="in" filter="wipe(left)">
                                      <p:cBhvr>
                                        <p:cTn id="31" dur="250"/>
                                        <p:tgtEl>
                                          <p:spTgt spid="1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9"/>
                                        </p:tgtEl>
                                        <p:attrNameLst>
                                          <p:attrName>style.visibility</p:attrName>
                                        </p:attrNameLst>
                                      </p:cBhvr>
                                      <p:to>
                                        <p:strVal val="visible"/>
                                      </p:to>
                                    </p:set>
                                    <p:animEffect transition="in" filter="wipe(down)">
                                      <p:cBhvr>
                                        <p:cTn id="34" dur="1000"/>
                                        <p:tgtEl>
                                          <p:spTgt spid="119"/>
                                        </p:tgtEl>
                                      </p:cBhvr>
                                    </p:animEffect>
                                  </p:childTnLst>
                                </p:cTn>
                              </p:par>
                            </p:childTnLst>
                          </p:cTn>
                        </p:par>
                        <p:par>
                          <p:cTn id="35" fill="hold">
                            <p:stCondLst>
                              <p:cond delay="4250"/>
                            </p:stCondLst>
                            <p:childTnLst>
                              <p:par>
                                <p:cTn id="36" presetID="22" presetClass="entr" presetSubtype="8" fill="hold" nodeType="afterEffect">
                                  <p:stCondLst>
                                    <p:cond delay="0"/>
                                  </p:stCondLst>
                                  <p:childTnLst>
                                    <p:set>
                                      <p:cBhvr>
                                        <p:cTn id="37" dur="1" fill="hold">
                                          <p:stCondLst>
                                            <p:cond delay="0"/>
                                          </p:stCondLst>
                                        </p:cTn>
                                        <p:tgtEl>
                                          <p:spTgt spid="93"/>
                                        </p:tgtEl>
                                        <p:attrNameLst>
                                          <p:attrName>style.visibility</p:attrName>
                                        </p:attrNameLst>
                                      </p:cBhvr>
                                      <p:to>
                                        <p:strVal val="visible"/>
                                      </p:to>
                                    </p:set>
                                    <p:animEffect transition="in" filter="wipe(left)">
                                      <p:cBhvr>
                                        <p:cTn id="38" dur="500"/>
                                        <p:tgtEl>
                                          <p:spTgt spid="93"/>
                                        </p:tgtEl>
                                      </p:cBhvr>
                                    </p:animEffect>
                                  </p:childTnLst>
                                </p:cTn>
                              </p:par>
                            </p:childTnLst>
                          </p:cTn>
                        </p:par>
                        <p:par>
                          <p:cTn id="39" fill="hold">
                            <p:stCondLst>
                              <p:cond delay="4750"/>
                            </p:stCondLst>
                            <p:childTnLst>
                              <p:par>
                                <p:cTn id="40" presetID="53" presetClass="entr" presetSubtype="16" fill="hold" grpId="0" nodeType="afterEffect">
                                  <p:stCondLst>
                                    <p:cond delay="0"/>
                                  </p:stCondLst>
                                  <p:childTnLst>
                                    <p:set>
                                      <p:cBhvr>
                                        <p:cTn id="41" dur="1" fill="hold">
                                          <p:stCondLst>
                                            <p:cond delay="0"/>
                                          </p:stCondLst>
                                        </p:cTn>
                                        <p:tgtEl>
                                          <p:spTgt spid="107"/>
                                        </p:tgtEl>
                                        <p:attrNameLst>
                                          <p:attrName>style.visibility</p:attrName>
                                        </p:attrNameLst>
                                      </p:cBhvr>
                                      <p:to>
                                        <p:strVal val="visible"/>
                                      </p:to>
                                    </p:set>
                                    <p:anim calcmode="lin" valueType="num">
                                      <p:cBhvr>
                                        <p:cTn id="42" dur="250" fill="hold"/>
                                        <p:tgtEl>
                                          <p:spTgt spid="107"/>
                                        </p:tgtEl>
                                        <p:attrNameLst>
                                          <p:attrName>ppt_w</p:attrName>
                                        </p:attrNameLst>
                                      </p:cBhvr>
                                      <p:tavLst>
                                        <p:tav tm="0">
                                          <p:val>
                                            <p:fltVal val="0"/>
                                          </p:val>
                                        </p:tav>
                                        <p:tav tm="100000">
                                          <p:val>
                                            <p:strVal val="#ppt_w"/>
                                          </p:val>
                                        </p:tav>
                                      </p:tavLst>
                                    </p:anim>
                                    <p:anim calcmode="lin" valueType="num">
                                      <p:cBhvr>
                                        <p:cTn id="43" dur="250" fill="hold"/>
                                        <p:tgtEl>
                                          <p:spTgt spid="107"/>
                                        </p:tgtEl>
                                        <p:attrNameLst>
                                          <p:attrName>ppt_h</p:attrName>
                                        </p:attrNameLst>
                                      </p:cBhvr>
                                      <p:tavLst>
                                        <p:tav tm="0">
                                          <p:val>
                                            <p:fltVal val="0"/>
                                          </p:val>
                                        </p:tav>
                                        <p:tav tm="100000">
                                          <p:val>
                                            <p:strVal val="#ppt_h"/>
                                          </p:val>
                                        </p:tav>
                                      </p:tavLst>
                                    </p:anim>
                                    <p:animEffect transition="in" filter="fade">
                                      <p:cBhvr>
                                        <p:cTn id="44" dur="250"/>
                                        <p:tgtEl>
                                          <p:spTgt spid="107"/>
                                        </p:tgtEl>
                                      </p:cBhvr>
                                    </p:animEffect>
                                  </p:childTnLst>
                                </p:cTn>
                              </p:par>
                            </p:childTnLst>
                          </p:cTn>
                        </p:par>
                        <p:par>
                          <p:cTn id="45" fill="hold">
                            <p:stCondLst>
                              <p:cond delay="5000"/>
                            </p:stCondLst>
                            <p:childTnLst>
                              <p:par>
                                <p:cTn id="46" presetID="22" presetClass="entr" presetSubtype="8" fill="hold" grpId="0" nodeType="afterEffect">
                                  <p:stCondLst>
                                    <p:cond delay="0"/>
                                  </p:stCondLst>
                                  <p:childTnLst>
                                    <p:set>
                                      <p:cBhvr>
                                        <p:cTn id="47" dur="1" fill="hold">
                                          <p:stCondLst>
                                            <p:cond delay="0"/>
                                          </p:stCondLst>
                                        </p:cTn>
                                        <p:tgtEl>
                                          <p:spTgt spid="117"/>
                                        </p:tgtEl>
                                        <p:attrNameLst>
                                          <p:attrName>style.visibility</p:attrName>
                                        </p:attrNameLst>
                                      </p:cBhvr>
                                      <p:to>
                                        <p:strVal val="visible"/>
                                      </p:to>
                                    </p:set>
                                    <p:animEffect transition="in" filter="wipe(left)">
                                      <p:cBhvr>
                                        <p:cTn id="48" dur="250"/>
                                        <p:tgtEl>
                                          <p:spTgt spid="117"/>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20"/>
                                        </p:tgtEl>
                                        <p:attrNameLst>
                                          <p:attrName>style.visibility</p:attrName>
                                        </p:attrNameLst>
                                      </p:cBhvr>
                                      <p:to>
                                        <p:strVal val="visible"/>
                                      </p:to>
                                    </p:set>
                                    <p:animEffect transition="in" filter="wipe(down)">
                                      <p:cBhvr>
                                        <p:cTn id="51" dur="1000"/>
                                        <p:tgtEl>
                                          <p:spTgt spid="120"/>
                                        </p:tgtEl>
                                      </p:cBhvr>
                                    </p:animEffect>
                                  </p:childTnLst>
                                </p:cTn>
                              </p:par>
                            </p:childTnLst>
                          </p:cTn>
                        </p:par>
                        <p:par>
                          <p:cTn id="52" fill="hold">
                            <p:stCondLst>
                              <p:cond delay="6000"/>
                            </p:stCondLst>
                            <p:childTnLst>
                              <p:par>
                                <p:cTn id="53" presetID="22" presetClass="entr" presetSubtype="2" fill="hold" nodeType="afterEffect">
                                  <p:stCondLst>
                                    <p:cond delay="0"/>
                                  </p:stCondLst>
                                  <p:childTnLst>
                                    <p:set>
                                      <p:cBhvr>
                                        <p:cTn id="54" dur="1" fill="hold">
                                          <p:stCondLst>
                                            <p:cond delay="0"/>
                                          </p:stCondLst>
                                        </p:cTn>
                                        <p:tgtEl>
                                          <p:spTgt spid="90"/>
                                        </p:tgtEl>
                                        <p:attrNameLst>
                                          <p:attrName>style.visibility</p:attrName>
                                        </p:attrNameLst>
                                      </p:cBhvr>
                                      <p:to>
                                        <p:strVal val="visible"/>
                                      </p:to>
                                    </p:set>
                                    <p:animEffect transition="in" filter="wipe(right)">
                                      <p:cBhvr>
                                        <p:cTn id="55" dur="500"/>
                                        <p:tgtEl>
                                          <p:spTgt spid="90"/>
                                        </p:tgtEl>
                                      </p:cBhvr>
                                    </p:animEffect>
                                  </p:childTnLst>
                                </p:cTn>
                              </p:par>
                            </p:childTnLst>
                          </p:cTn>
                        </p:par>
                        <p:par>
                          <p:cTn id="56" fill="hold">
                            <p:stCondLst>
                              <p:cond delay="6500"/>
                            </p:stCondLst>
                            <p:childTnLst>
                              <p:par>
                                <p:cTn id="57" presetID="53" presetClass="entr" presetSubtype="16" fill="hold" grpId="0" nodeType="afterEffect">
                                  <p:stCondLst>
                                    <p:cond delay="0"/>
                                  </p:stCondLst>
                                  <p:childTnLst>
                                    <p:set>
                                      <p:cBhvr>
                                        <p:cTn id="58" dur="1" fill="hold">
                                          <p:stCondLst>
                                            <p:cond delay="0"/>
                                          </p:stCondLst>
                                        </p:cTn>
                                        <p:tgtEl>
                                          <p:spTgt spid="109"/>
                                        </p:tgtEl>
                                        <p:attrNameLst>
                                          <p:attrName>style.visibility</p:attrName>
                                        </p:attrNameLst>
                                      </p:cBhvr>
                                      <p:to>
                                        <p:strVal val="visible"/>
                                      </p:to>
                                    </p:set>
                                    <p:anim calcmode="lin" valueType="num">
                                      <p:cBhvr>
                                        <p:cTn id="59" dur="250" fill="hold"/>
                                        <p:tgtEl>
                                          <p:spTgt spid="109"/>
                                        </p:tgtEl>
                                        <p:attrNameLst>
                                          <p:attrName>ppt_w</p:attrName>
                                        </p:attrNameLst>
                                      </p:cBhvr>
                                      <p:tavLst>
                                        <p:tav tm="0">
                                          <p:val>
                                            <p:fltVal val="0"/>
                                          </p:val>
                                        </p:tav>
                                        <p:tav tm="100000">
                                          <p:val>
                                            <p:strVal val="#ppt_w"/>
                                          </p:val>
                                        </p:tav>
                                      </p:tavLst>
                                    </p:anim>
                                    <p:anim calcmode="lin" valueType="num">
                                      <p:cBhvr>
                                        <p:cTn id="60" dur="250" fill="hold"/>
                                        <p:tgtEl>
                                          <p:spTgt spid="109"/>
                                        </p:tgtEl>
                                        <p:attrNameLst>
                                          <p:attrName>ppt_h</p:attrName>
                                        </p:attrNameLst>
                                      </p:cBhvr>
                                      <p:tavLst>
                                        <p:tav tm="0">
                                          <p:val>
                                            <p:fltVal val="0"/>
                                          </p:val>
                                        </p:tav>
                                        <p:tav tm="100000">
                                          <p:val>
                                            <p:strVal val="#ppt_h"/>
                                          </p:val>
                                        </p:tav>
                                      </p:tavLst>
                                    </p:anim>
                                    <p:animEffect transition="in" filter="fade">
                                      <p:cBhvr>
                                        <p:cTn id="61" dur="250"/>
                                        <p:tgtEl>
                                          <p:spTgt spid="109"/>
                                        </p:tgtEl>
                                      </p:cBhvr>
                                    </p:animEffect>
                                  </p:childTnLst>
                                </p:cTn>
                              </p:par>
                            </p:childTnLst>
                          </p:cTn>
                        </p:par>
                        <p:par>
                          <p:cTn id="62" fill="hold">
                            <p:stCondLst>
                              <p:cond delay="6750"/>
                            </p:stCondLst>
                            <p:childTnLst>
                              <p:par>
                                <p:cTn id="63" presetID="22" presetClass="entr" presetSubtype="8" fill="hold" grpId="0" nodeType="afterEffect">
                                  <p:stCondLst>
                                    <p:cond delay="0"/>
                                  </p:stCondLst>
                                  <p:childTnLst>
                                    <p:set>
                                      <p:cBhvr>
                                        <p:cTn id="64" dur="1" fill="hold">
                                          <p:stCondLst>
                                            <p:cond delay="0"/>
                                          </p:stCondLst>
                                        </p:cTn>
                                        <p:tgtEl>
                                          <p:spTgt spid="113"/>
                                        </p:tgtEl>
                                        <p:attrNameLst>
                                          <p:attrName>style.visibility</p:attrName>
                                        </p:attrNameLst>
                                      </p:cBhvr>
                                      <p:to>
                                        <p:strVal val="visible"/>
                                      </p:to>
                                    </p:set>
                                    <p:animEffect transition="in" filter="wipe(left)">
                                      <p:cBhvr>
                                        <p:cTn id="65" dur="250"/>
                                        <p:tgtEl>
                                          <p:spTgt spid="113"/>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21"/>
                                        </p:tgtEl>
                                        <p:attrNameLst>
                                          <p:attrName>style.visibility</p:attrName>
                                        </p:attrNameLst>
                                      </p:cBhvr>
                                      <p:to>
                                        <p:strVal val="visible"/>
                                      </p:to>
                                    </p:set>
                                    <p:animEffect transition="in" filter="wipe(down)">
                                      <p:cBhvr>
                                        <p:cTn id="68" dur="1000"/>
                                        <p:tgtEl>
                                          <p:spTgt spid="121"/>
                                        </p:tgtEl>
                                      </p:cBhvr>
                                    </p:animEffect>
                                  </p:childTnLst>
                                </p:cTn>
                              </p:par>
                            </p:childTnLst>
                          </p:cTn>
                        </p:par>
                        <p:par>
                          <p:cTn id="69" fill="hold">
                            <p:stCondLst>
                              <p:cond delay="7750"/>
                            </p:stCondLst>
                            <p:childTnLst>
                              <p:par>
                                <p:cTn id="70" presetID="22" presetClass="entr" presetSubtype="2" fill="hold" nodeType="afterEffect">
                                  <p:stCondLst>
                                    <p:cond delay="0"/>
                                  </p:stCondLst>
                                  <p:childTnLst>
                                    <p:set>
                                      <p:cBhvr>
                                        <p:cTn id="71" dur="1" fill="hold">
                                          <p:stCondLst>
                                            <p:cond delay="0"/>
                                          </p:stCondLst>
                                        </p:cTn>
                                        <p:tgtEl>
                                          <p:spTgt spid="87"/>
                                        </p:tgtEl>
                                        <p:attrNameLst>
                                          <p:attrName>style.visibility</p:attrName>
                                        </p:attrNameLst>
                                      </p:cBhvr>
                                      <p:to>
                                        <p:strVal val="visible"/>
                                      </p:to>
                                    </p:set>
                                    <p:animEffect transition="in" filter="wipe(right)">
                                      <p:cBhvr>
                                        <p:cTn id="72" dur="500"/>
                                        <p:tgtEl>
                                          <p:spTgt spid="87"/>
                                        </p:tgtEl>
                                      </p:cBhvr>
                                    </p:animEffect>
                                  </p:childTnLst>
                                </p:cTn>
                              </p:par>
                            </p:childTnLst>
                          </p:cTn>
                        </p:par>
                        <p:par>
                          <p:cTn id="73" fill="hold">
                            <p:stCondLst>
                              <p:cond delay="8250"/>
                            </p:stCondLst>
                            <p:childTnLst>
                              <p:par>
                                <p:cTn id="74" presetID="53" presetClass="entr" presetSubtype="16" fill="hold" grpId="0" nodeType="afterEffect">
                                  <p:stCondLst>
                                    <p:cond delay="0"/>
                                  </p:stCondLst>
                                  <p:childTnLst>
                                    <p:set>
                                      <p:cBhvr>
                                        <p:cTn id="75" dur="1" fill="hold">
                                          <p:stCondLst>
                                            <p:cond delay="0"/>
                                          </p:stCondLst>
                                        </p:cTn>
                                        <p:tgtEl>
                                          <p:spTgt spid="116"/>
                                        </p:tgtEl>
                                        <p:attrNameLst>
                                          <p:attrName>style.visibility</p:attrName>
                                        </p:attrNameLst>
                                      </p:cBhvr>
                                      <p:to>
                                        <p:strVal val="visible"/>
                                      </p:to>
                                    </p:set>
                                    <p:anim calcmode="lin" valueType="num">
                                      <p:cBhvr>
                                        <p:cTn id="76" dur="250" fill="hold"/>
                                        <p:tgtEl>
                                          <p:spTgt spid="116"/>
                                        </p:tgtEl>
                                        <p:attrNameLst>
                                          <p:attrName>ppt_w</p:attrName>
                                        </p:attrNameLst>
                                      </p:cBhvr>
                                      <p:tavLst>
                                        <p:tav tm="0">
                                          <p:val>
                                            <p:fltVal val="0"/>
                                          </p:val>
                                        </p:tav>
                                        <p:tav tm="100000">
                                          <p:val>
                                            <p:strVal val="#ppt_w"/>
                                          </p:val>
                                        </p:tav>
                                      </p:tavLst>
                                    </p:anim>
                                    <p:anim calcmode="lin" valueType="num">
                                      <p:cBhvr>
                                        <p:cTn id="77" dur="250" fill="hold"/>
                                        <p:tgtEl>
                                          <p:spTgt spid="116"/>
                                        </p:tgtEl>
                                        <p:attrNameLst>
                                          <p:attrName>ppt_h</p:attrName>
                                        </p:attrNameLst>
                                      </p:cBhvr>
                                      <p:tavLst>
                                        <p:tav tm="0">
                                          <p:val>
                                            <p:fltVal val="0"/>
                                          </p:val>
                                        </p:tav>
                                        <p:tav tm="100000">
                                          <p:val>
                                            <p:strVal val="#ppt_h"/>
                                          </p:val>
                                        </p:tav>
                                      </p:tavLst>
                                    </p:anim>
                                    <p:animEffect transition="in" filter="fade">
                                      <p:cBhvr>
                                        <p:cTn id="78" dur="250"/>
                                        <p:tgtEl>
                                          <p:spTgt spid="116"/>
                                        </p:tgtEl>
                                      </p:cBhvr>
                                    </p:animEffect>
                                  </p:childTnLst>
                                </p:cTn>
                              </p:par>
                            </p:childTnLst>
                          </p:cTn>
                        </p:par>
                        <p:par>
                          <p:cTn id="79" fill="hold">
                            <p:stCondLst>
                              <p:cond delay="8500"/>
                            </p:stCondLst>
                            <p:childTnLst>
                              <p:par>
                                <p:cTn id="80" presetID="22" presetClass="entr" presetSubtype="8" fill="hold" grpId="0" nodeType="afterEffect">
                                  <p:stCondLst>
                                    <p:cond delay="0"/>
                                  </p:stCondLst>
                                  <p:childTnLst>
                                    <p:set>
                                      <p:cBhvr>
                                        <p:cTn id="81" dur="1" fill="hold">
                                          <p:stCondLst>
                                            <p:cond delay="0"/>
                                          </p:stCondLst>
                                        </p:cTn>
                                        <p:tgtEl>
                                          <p:spTgt spid="115"/>
                                        </p:tgtEl>
                                        <p:attrNameLst>
                                          <p:attrName>style.visibility</p:attrName>
                                        </p:attrNameLst>
                                      </p:cBhvr>
                                      <p:to>
                                        <p:strVal val="visible"/>
                                      </p:to>
                                    </p:set>
                                    <p:animEffect transition="in" filter="wipe(left)">
                                      <p:cBhvr>
                                        <p:cTn id="82" dur="250"/>
                                        <p:tgtEl>
                                          <p:spTgt spid="115"/>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118"/>
                                        </p:tgtEl>
                                        <p:attrNameLst>
                                          <p:attrName>style.visibility</p:attrName>
                                        </p:attrNameLst>
                                      </p:cBhvr>
                                      <p:to>
                                        <p:strVal val="visible"/>
                                      </p:to>
                                    </p:set>
                                    <p:animEffect transition="in" filter="wipe(down)">
                                      <p:cBhvr>
                                        <p:cTn id="85" dur="1000"/>
                                        <p:tgtEl>
                                          <p:spTgt spid="118"/>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123"/>
                                        </p:tgtEl>
                                        <p:attrNameLst>
                                          <p:attrName>style.visibility</p:attrName>
                                        </p:attrNameLst>
                                      </p:cBhvr>
                                      <p:to>
                                        <p:strVal val="visible"/>
                                      </p:to>
                                    </p:set>
                                    <p:animEffect transition="in" filter="wheel(1)">
                                      <p:cBhvr>
                                        <p:cTn id="90" dur="2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3" grpId="0" animBg="1"/>
      <p:bldP spid="114" grpId="0" animBg="1"/>
      <p:bldP spid="115" grpId="0" animBg="1"/>
      <p:bldP spid="116" grpId="0" animBg="1"/>
      <p:bldP spid="117" grpId="0" animBg="1"/>
      <p:bldP spid="118" grpId="0"/>
      <p:bldP spid="119" grpId="0"/>
      <p:bldP spid="120" grpId="0"/>
      <p:bldP spid="121" grpId="0"/>
      <p:bldP spid="122" grpId="0"/>
      <p:bldP spid="12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8">
            <a:extLst>
              <a:ext uri="{FF2B5EF4-FFF2-40B4-BE49-F238E27FC236}">
                <a16:creationId xmlns="" xmlns:a16="http://schemas.microsoft.com/office/drawing/2014/main" id="{15922E45-E7B0-45AB-9D45-6B042AAFDA76}"/>
              </a:ext>
            </a:extLst>
          </p:cNvPr>
          <p:cNvSpPr txBox="1"/>
          <p:nvPr/>
        </p:nvSpPr>
        <p:spPr>
          <a:xfrm flipH="1">
            <a:off x="1388850" y="1292489"/>
            <a:ext cx="4304378" cy="684803"/>
          </a:xfrm>
          <a:prstGeom prst="rect">
            <a:avLst/>
          </a:prstGeom>
          <a:noFill/>
        </p:spPr>
        <p:txBody>
          <a:bodyPr wrap="square" rtlCol="0">
            <a:spAutoFit/>
          </a:bodyPr>
          <a:lstStyle>
            <a:defPPr>
              <a:defRPr lang="en-US"/>
            </a:defPPr>
            <a:lvl1pPr>
              <a:lnSpc>
                <a:spcPct val="150000"/>
              </a:lnSpc>
              <a:defRPr sz="2400">
                <a:solidFill>
                  <a:prstClr val="black"/>
                </a:solidFill>
                <a:latin typeface="#9Slide03 Arima Madurai Black" panose="00000A00000000000000" pitchFamily="2" charset="-93"/>
                <a:ea typeface="Times New Roman" panose="02020603050405020304" pitchFamily="18" charset="0"/>
                <a:cs typeface="#9Slide03 Arima Madurai Black" panose="00000A00000000000000" pitchFamily="2" charset="-93"/>
              </a:defRPr>
            </a:lvl1p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a:t>
            </a:r>
          </a:p>
        </p:txBody>
      </p:sp>
      <p:cxnSp>
        <p:nvCxnSpPr>
          <p:cNvPr id="4" name="Straight Connector 3">
            <a:extLst>
              <a:ext uri="{FF2B5EF4-FFF2-40B4-BE49-F238E27FC236}">
                <a16:creationId xmlns="" xmlns:a16="http://schemas.microsoft.com/office/drawing/2014/main" id="{0ED0427D-0BEF-4C21-A29C-98D64DE5C755}"/>
              </a:ext>
            </a:extLst>
          </p:cNvPr>
          <p:cNvCxnSpPr>
            <a:cxnSpLocks/>
          </p:cNvCxnSpPr>
          <p:nvPr/>
        </p:nvCxnSpPr>
        <p:spPr>
          <a:xfrm>
            <a:off x="174171" y="3490697"/>
            <a:ext cx="11691013" cy="0"/>
          </a:xfrm>
          <a:prstGeom prst="line">
            <a:avLst/>
          </a:prstGeom>
          <a:ln w="38100">
            <a:headEnd type="oval"/>
            <a:tailEnd type="oval"/>
          </a:ln>
        </p:spPr>
        <p:style>
          <a:lnRef idx="1">
            <a:schemeClr val="accent1"/>
          </a:lnRef>
          <a:fillRef idx="0">
            <a:schemeClr val="accent1"/>
          </a:fillRef>
          <a:effectRef idx="0">
            <a:schemeClr val="accent1"/>
          </a:effectRef>
          <a:fontRef idx="minor">
            <a:schemeClr val="tx1"/>
          </a:fontRef>
        </p:style>
      </p:cxnSp>
      <p:sp>
        <p:nvSpPr>
          <p:cNvPr id="5" name="TextBox 18">
            <a:extLst>
              <a:ext uri="{FF2B5EF4-FFF2-40B4-BE49-F238E27FC236}">
                <a16:creationId xmlns="" xmlns:a16="http://schemas.microsoft.com/office/drawing/2014/main" id="{F9150BCF-34BB-42AE-BE92-9252585B7B45}"/>
              </a:ext>
            </a:extLst>
          </p:cNvPr>
          <p:cNvSpPr txBox="1"/>
          <p:nvPr/>
        </p:nvSpPr>
        <p:spPr>
          <a:xfrm flipH="1">
            <a:off x="1533913" y="2970071"/>
            <a:ext cx="399060" cy="584775"/>
          </a:xfrm>
          <a:prstGeom prst="rect">
            <a:avLst/>
          </a:prstGeom>
          <a:noFill/>
        </p:spPr>
        <p:txBody>
          <a:bodyPr wrap="square" rtlCol="0">
            <a:spAutoFit/>
          </a:bodyPr>
          <a:lstStyle/>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18">
            <a:extLst>
              <a:ext uri="{FF2B5EF4-FFF2-40B4-BE49-F238E27FC236}">
                <a16:creationId xmlns="" xmlns:a16="http://schemas.microsoft.com/office/drawing/2014/main" id="{79E08722-E82F-4CDC-822B-613BEE134A6B}"/>
              </a:ext>
            </a:extLst>
          </p:cNvPr>
          <p:cNvSpPr txBox="1"/>
          <p:nvPr/>
        </p:nvSpPr>
        <p:spPr>
          <a:xfrm flipH="1">
            <a:off x="4416906" y="2953985"/>
            <a:ext cx="399060" cy="584775"/>
          </a:xfrm>
          <a:prstGeom prst="rect">
            <a:avLst/>
          </a:prstGeom>
          <a:noFill/>
        </p:spPr>
        <p:txBody>
          <a:bodyPr wrap="square" rtlCol="0">
            <a:spAutoFit/>
          </a:bodyPr>
          <a:lstStyle/>
          <a:p>
            <a:r>
              <a:rPr lang="en-US" sz="3200" b="1" dirty="0">
                <a:latin typeface="Times New Roman" panose="02020603050405020304" pitchFamily="18" charset="0"/>
                <a:ea typeface="Times New Roman" panose="02020603050405020304" pitchFamily="18" charset="0"/>
                <a:cs typeface="Times New Roman" panose="02020603050405020304" pitchFamily="18" charset="0"/>
              </a:rPr>
              <a:t>B</a:t>
            </a:r>
          </a:p>
        </p:txBody>
      </p:sp>
      <p:sp>
        <p:nvSpPr>
          <p:cNvPr id="7" name="TextBox 18">
            <a:extLst>
              <a:ext uri="{FF2B5EF4-FFF2-40B4-BE49-F238E27FC236}">
                <a16:creationId xmlns="" xmlns:a16="http://schemas.microsoft.com/office/drawing/2014/main" id="{3DD21277-7260-4568-85E3-C5EEF1E3049B}"/>
              </a:ext>
            </a:extLst>
          </p:cNvPr>
          <p:cNvSpPr txBox="1"/>
          <p:nvPr/>
        </p:nvSpPr>
        <p:spPr>
          <a:xfrm flipH="1">
            <a:off x="7196084" y="2944896"/>
            <a:ext cx="399060" cy="584775"/>
          </a:xfrm>
          <a:prstGeom prst="rect">
            <a:avLst/>
          </a:prstGeom>
          <a:noFill/>
        </p:spPr>
        <p:txBody>
          <a:bodyPr wrap="square" rtlCol="0">
            <a:spAutoFit/>
          </a:bodyPr>
          <a:lstStyle/>
          <a:p>
            <a:r>
              <a:rPr lang="en-US" sz="3200" b="1" dirty="0">
                <a:latin typeface="Times New Roman" panose="02020603050405020304" pitchFamily="18" charset="0"/>
                <a:ea typeface="Times New Roman" panose="02020603050405020304" pitchFamily="18" charset="0"/>
                <a:cs typeface="Times New Roman" panose="02020603050405020304" pitchFamily="18" charset="0"/>
              </a:rPr>
              <a:t>C</a:t>
            </a:r>
          </a:p>
        </p:txBody>
      </p:sp>
      <p:sp>
        <p:nvSpPr>
          <p:cNvPr id="8" name="TextBox 7">
            <a:extLst>
              <a:ext uri="{FF2B5EF4-FFF2-40B4-BE49-F238E27FC236}">
                <a16:creationId xmlns="" xmlns:a16="http://schemas.microsoft.com/office/drawing/2014/main" id="{3C2A3541-22E1-49AF-A24C-C03AD0B54B97}"/>
              </a:ext>
            </a:extLst>
          </p:cNvPr>
          <p:cNvSpPr txBox="1"/>
          <p:nvPr/>
        </p:nvSpPr>
        <p:spPr>
          <a:xfrm flipH="1">
            <a:off x="9952997" y="2970071"/>
            <a:ext cx="399060" cy="584775"/>
          </a:xfrm>
          <a:prstGeom prst="rect">
            <a:avLst/>
          </a:prstGeom>
          <a:noFill/>
        </p:spPr>
        <p:txBody>
          <a:bodyPr wrap="square" rtlCol="0">
            <a:spAutoFit/>
          </a:bodyPr>
          <a:lstStyle/>
          <a:p>
            <a:r>
              <a:rPr lang="en-US" sz="3200" b="1" dirty="0">
                <a:latin typeface="Times New Roman" panose="02020603050405020304" pitchFamily="18" charset="0"/>
                <a:ea typeface="Times New Roman" panose="02020603050405020304" pitchFamily="18" charset="0"/>
                <a:cs typeface="Times New Roman" panose="02020603050405020304" pitchFamily="18" charset="0"/>
              </a:rPr>
              <a:t>D</a:t>
            </a:r>
          </a:p>
        </p:txBody>
      </p:sp>
      <p:grpSp>
        <p:nvGrpSpPr>
          <p:cNvPr id="9" name="Group 8">
            <a:extLst>
              <a:ext uri="{FF2B5EF4-FFF2-40B4-BE49-F238E27FC236}">
                <a16:creationId xmlns="" xmlns:a16="http://schemas.microsoft.com/office/drawing/2014/main" id="{A9C5BA7C-8774-4378-9A4F-6919A299C90E}"/>
              </a:ext>
            </a:extLst>
          </p:cNvPr>
          <p:cNvGrpSpPr/>
          <p:nvPr/>
        </p:nvGrpSpPr>
        <p:grpSpPr>
          <a:xfrm>
            <a:off x="621734" y="3490697"/>
            <a:ext cx="2205441" cy="1107291"/>
            <a:chOff x="685799" y="1200151"/>
            <a:chExt cx="1738431" cy="872818"/>
          </a:xfrm>
          <a:solidFill>
            <a:srgbClr val="E05D5D"/>
          </a:solidFill>
        </p:grpSpPr>
        <p:sp>
          <p:nvSpPr>
            <p:cNvPr id="10" name="Isosceles Triangle 9">
              <a:extLst>
                <a:ext uri="{FF2B5EF4-FFF2-40B4-BE49-F238E27FC236}">
                  <a16:creationId xmlns="" xmlns:a16="http://schemas.microsoft.com/office/drawing/2014/main" id="{C8204685-F26E-4176-8A16-C6FE1257AF0E}"/>
                </a:ext>
              </a:extLst>
            </p:cNvPr>
            <p:cNvSpPr/>
            <p:nvPr/>
          </p:nvSpPr>
          <p:spPr>
            <a:xfrm>
              <a:off x="1447800" y="1200151"/>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 xmlns:a16="http://schemas.microsoft.com/office/drawing/2014/main" id="{71E81A7D-F56C-4C4C-BE7B-932CD4407202}"/>
                </a:ext>
              </a:extLst>
            </p:cNvPr>
            <p:cNvSpPr/>
            <p:nvPr/>
          </p:nvSpPr>
          <p:spPr>
            <a:xfrm>
              <a:off x="685799" y="1521375"/>
              <a:ext cx="173843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12" name="TextBox 18">
              <a:extLst>
                <a:ext uri="{FF2B5EF4-FFF2-40B4-BE49-F238E27FC236}">
                  <a16:creationId xmlns="" xmlns:a16="http://schemas.microsoft.com/office/drawing/2014/main" id="{766E8062-70A8-4795-8CE3-A5C7A537E077}"/>
                </a:ext>
              </a:extLst>
            </p:cNvPr>
            <p:cNvSpPr txBox="1"/>
            <p:nvPr/>
          </p:nvSpPr>
          <p:spPr>
            <a:xfrm flipH="1">
              <a:off x="1053589" y="1630377"/>
              <a:ext cx="1160416" cy="412426"/>
            </a:xfrm>
            <a:prstGeom prst="rect">
              <a:avLst/>
            </a:prstGeom>
            <a:noFill/>
          </p:spPr>
          <p:txBody>
            <a:bodyPr wrap="square" rtlCol="0">
              <a:spAutoFit/>
            </a:bodyPr>
            <a:lstStyle/>
            <a:p>
              <a:pPr algn="just"/>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Ôm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l-GR" altLang="vi-VN" sz="2800" kern="0" dirty="0">
                  <a:solidFill>
                    <a:schemeClr val="bg1"/>
                  </a:solidFill>
                  <a:latin typeface="Times New Roman" panose="02020603050405020304" pitchFamily="18" charset="0"/>
                  <a:cs typeface="Times New Roman" panose="02020603050405020304" pitchFamily="18" charset="0"/>
                </a:rPr>
                <a:t>Ω</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13" name="Group 12">
            <a:extLst>
              <a:ext uri="{FF2B5EF4-FFF2-40B4-BE49-F238E27FC236}">
                <a16:creationId xmlns="" xmlns:a16="http://schemas.microsoft.com/office/drawing/2014/main" id="{72AA3A73-0539-45DB-A32E-653183D40E48}"/>
              </a:ext>
            </a:extLst>
          </p:cNvPr>
          <p:cNvGrpSpPr/>
          <p:nvPr/>
        </p:nvGrpSpPr>
        <p:grpSpPr>
          <a:xfrm>
            <a:off x="3229208" y="3517682"/>
            <a:ext cx="2579665" cy="1481485"/>
            <a:chOff x="2482576" y="1227542"/>
            <a:chExt cx="1917701" cy="1101323"/>
          </a:xfrm>
          <a:solidFill>
            <a:srgbClr val="00A19D"/>
          </a:solidFill>
        </p:grpSpPr>
        <p:sp>
          <p:nvSpPr>
            <p:cNvPr id="15" name="Isosceles Triangle 14">
              <a:extLst>
                <a:ext uri="{FF2B5EF4-FFF2-40B4-BE49-F238E27FC236}">
                  <a16:creationId xmlns="" xmlns:a16="http://schemas.microsoft.com/office/drawing/2014/main" id="{128AC115-0AF0-4CE9-931B-20D9E9C6EC33}"/>
                </a:ext>
              </a:extLst>
            </p:cNvPr>
            <p:cNvSpPr/>
            <p:nvPr/>
          </p:nvSpPr>
          <p:spPr>
            <a:xfrm>
              <a:off x="3365501" y="1227542"/>
              <a:ext cx="228600" cy="51289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 xmlns:a16="http://schemas.microsoft.com/office/drawing/2014/main" id="{5BA23147-7534-4F70-BCF7-925B84992EAC}"/>
                </a:ext>
              </a:extLst>
            </p:cNvPr>
            <p:cNvSpPr/>
            <p:nvPr/>
          </p:nvSpPr>
          <p:spPr>
            <a:xfrm>
              <a:off x="2482576" y="1777271"/>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17" name="TextBox 18">
              <a:extLst>
                <a:ext uri="{FF2B5EF4-FFF2-40B4-BE49-F238E27FC236}">
                  <a16:creationId xmlns="" xmlns:a16="http://schemas.microsoft.com/office/drawing/2014/main" id="{04A59A3C-7685-4B3C-ADC7-3B65A3C798F9}"/>
                </a:ext>
              </a:extLst>
            </p:cNvPr>
            <p:cNvSpPr txBox="1"/>
            <p:nvPr/>
          </p:nvSpPr>
          <p:spPr>
            <a:xfrm flipH="1">
              <a:off x="2942098" y="1915922"/>
              <a:ext cx="1194178" cy="388957"/>
            </a:xfrm>
            <a:prstGeom prst="rect">
              <a:avLst/>
            </a:prstGeom>
            <a:noFill/>
          </p:spPr>
          <p:txBody>
            <a:bodyPr wrap="square" rtlCol="0">
              <a:spAutoFit/>
            </a:bodyPr>
            <a:lstStyle/>
            <a:p>
              <a:pPr algn="just"/>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Oát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2800" dirty="0">
                <a:solidFill>
                  <a:schemeClr val="bg1"/>
                </a:solidFill>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18" name="Group 17">
            <a:extLst>
              <a:ext uri="{FF2B5EF4-FFF2-40B4-BE49-F238E27FC236}">
                <a16:creationId xmlns="" xmlns:a16="http://schemas.microsoft.com/office/drawing/2014/main" id="{99FC7DFD-89E7-4F77-9EBD-6640B2842096}"/>
              </a:ext>
            </a:extLst>
          </p:cNvPr>
          <p:cNvGrpSpPr/>
          <p:nvPr/>
        </p:nvGrpSpPr>
        <p:grpSpPr>
          <a:xfrm>
            <a:off x="6222434" y="3535292"/>
            <a:ext cx="2347056" cy="1098334"/>
            <a:chOff x="4458622" y="1221246"/>
            <a:chExt cx="1875108" cy="877481"/>
          </a:xfrm>
          <a:solidFill>
            <a:srgbClr val="E05D5D"/>
          </a:solidFill>
        </p:grpSpPr>
        <p:sp>
          <p:nvSpPr>
            <p:cNvPr id="19" name="Isosceles Triangle 18">
              <a:extLst>
                <a:ext uri="{FF2B5EF4-FFF2-40B4-BE49-F238E27FC236}">
                  <a16:creationId xmlns="" xmlns:a16="http://schemas.microsoft.com/office/drawing/2014/main" id="{59BC6DBD-FA75-4562-92BF-AAB26C890E33}"/>
                </a:ext>
              </a:extLst>
            </p:cNvPr>
            <p:cNvSpPr/>
            <p:nvPr/>
          </p:nvSpPr>
          <p:spPr>
            <a:xfrm>
              <a:off x="5283202" y="1221246"/>
              <a:ext cx="228600" cy="3047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 xmlns:a16="http://schemas.microsoft.com/office/drawing/2014/main" id="{DE871742-AACA-4219-B3FF-81D51EE4F261}"/>
                </a:ext>
              </a:extLst>
            </p:cNvPr>
            <p:cNvSpPr/>
            <p:nvPr/>
          </p:nvSpPr>
          <p:spPr>
            <a:xfrm>
              <a:off x="4458622" y="1547133"/>
              <a:ext cx="1875108"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21" name="TextBox 18">
              <a:extLst>
                <a:ext uri="{FF2B5EF4-FFF2-40B4-BE49-F238E27FC236}">
                  <a16:creationId xmlns="" xmlns:a16="http://schemas.microsoft.com/office/drawing/2014/main" id="{C71317FE-2E84-47CB-883C-BCBA7665E032}"/>
                </a:ext>
              </a:extLst>
            </p:cNvPr>
            <p:cNvSpPr txBox="1"/>
            <p:nvPr/>
          </p:nvSpPr>
          <p:spPr>
            <a:xfrm flipH="1">
              <a:off x="4892411" y="1634666"/>
              <a:ext cx="1196314" cy="418011"/>
            </a:xfrm>
            <a:prstGeom prst="rect">
              <a:avLst/>
            </a:prstGeom>
            <a:noFill/>
          </p:spPr>
          <p:txBody>
            <a:bodyPr wrap="square" rtlCol="0">
              <a:spAutoFit/>
            </a:bodyPr>
            <a:lstStyle/>
            <a:p>
              <a:pPr algn="just"/>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Vôn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2800" dirty="0">
                <a:solidFill>
                  <a:schemeClr val="bg1"/>
                </a:solidFill>
                <a:latin typeface="Times New Roman" panose="02020603050405020304" pitchFamily="18" charset="0"/>
                <a:ea typeface="Yeseva One" panose="00000500000000000000" charset="0"/>
                <a:cs typeface="Times New Roman" panose="02020603050405020304" pitchFamily="18" charset="0"/>
              </a:endParaRPr>
            </a:p>
          </p:txBody>
        </p:sp>
      </p:grpSp>
      <p:grpSp>
        <p:nvGrpSpPr>
          <p:cNvPr id="22" name="Group 21">
            <a:extLst>
              <a:ext uri="{FF2B5EF4-FFF2-40B4-BE49-F238E27FC236}">
                <a16:creationId xmlns="" xmlns:a16="http://schemas.microsoft.com/office/drawing/2014/main" id="{7E75859D-F876-4ECA-BF18-3E145739BB3F}"/>
              </a:ext>
            </a:extLst>
          </p:cNvPr>
          <p:cNvGrpSpPr/>
          <p:nvPr/>
        </p:nvGrpSpPr>
        <p:grpSpPr>
          <a:xfrm>
            <a:off x="8881300" y="3467328"/>
            <a:ext cx="2741776" cy="1492446"/>
            <a:chOff x="6400800" y="1191080"/>
            <a:chExt cx="1917701" cy="1043873"/>
          </a:xfrm>
          <a:solidFill>
            <a:srgbClr val="00A19D"/>
          </a:solidFill>
        </p:grpSpPr>
        <p:sp>
          <p:nvSpPr>
            <p:cNvPr id="23" name="Rectangle: Rounded Corners 22">
              <a:extLst>
                <a:ext uri="{FF2B5EF4-FFF2-40B4-BE49-F238E27FC236}">
                  <a16:creationId xmlns="" xmlns:a16="http://schemas.microsoft.com/office/drawing/2014/main" id="{694D104D-7956-4BC7-A4F7-4AF0DED48574}"/>
                </a:ext>
              </a:extLst>
            </p:cNvPr>
            <p:cNvSpPr/>
            <p:nvPr/>
          </p:nvSpPr>
          <p:spPr>
            <a:xfrm>
              <a:off x="6400800" y="1683359"/>
              <a:ext cx="1917701" cy="551594"/>
            </a:xfrm>
            <a:prstGeom prst="roundRect">
              <a:avLst>
                <a:gd name="adj" fmla="val 262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24" name="Isosceles Triangle 23">
              <a:extLst>
                <a:ext uri="{FF2B5EF4-FFF2-40B4-BE49-F238E27FC236}">
                  <a16:creationId xmlns="" xmlns:a16="http://schemas.microsoft.com/office/drawing/2014/main" id="{D59B759E-3660-4982-BA6B-79AE32D03B59}"/>
                </a:ext>
              </a:extLst>
            </p:cNvPr>
            <p:cNvSpPr/>
            <p:nvPr/>
          </p:nvSpPr>
          <p:spPr>
            <a:xfrm>
              <a:off x="7200904" y="1191080"/>
              <a:ext cx="228600" cy="46627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25" name="TextBox 18">
              <a:extLst>
                <a:ext uri="{FF2B5EF4-FFF2-40B4-BE49-F238E27FC236}">
                  <a16:creationId xmlns="" xmlns:a16="http://schemas.microsoft.com/office/drawing/2014/main" id="{BC9ACA26-0C5B-40EB-A11E-0FD2B403399B}"/>
                </a:ext>
              </a:extLst>
            </p:cNvPr>
            <p:cNvSpPr txBox="1"/>
            <p:nvPr/>
          </p:nvSpPr>
          <p:spPr>
            <a:xfrm flipH="1">
              <a:off x="6839061" y="1798926"/>
              <a:ext cx="1442503" cy="365960"/>
            </a:xfrm>
            <a:prstGeom prst="rect">
              <a:avLst/>
            </a:prstGeom>
            <a:noFill/>
          </p:spPr>
          <p:txBody>
            <a:bodyPr wrap="square" rtlCol="0">
              <a:spAutoFit/>
            </a:bodyPr>
            <a:lstStyle/>
            <a:p>
              <a:pPr algn="just"/>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Ampe</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ea typeface="Yeseva One" panose="00000500000000000000" charset="0"/>
                <a:cs typeface="Times New Roman" panose="02020603050405020304" pitchFamily="18" charset="0"/>
              </a:endParaRPr>
            </a:p>
          </p:txBody>
        </p:sp>
      </p:grpSp>
      <p:sp>
        <p:nvSpPr>
          <p:cNvPr id="26" name="Rectangle: Rounded Corners 25">
            <a:extLst>
              <a:ext uri="{FF2B5EF4-FFF2-40B4-BE49-F238E27FC236}">
                <a16:creationId xmlns="" xmlns:a16="http://schemas.microsoft.com/office/drawing/2014/main" id="{9D3A56C7-67F4-479A-9BB7-E39ADC0C2D38}"/>
              </a:ext>
            </a:extLst>
          </p:cNvPr>
          <p:cNvSpPr/>
          <p:nvPr/>
        </p:nvSpPr>
        <p:spPr>
          <a:xfrm>
            <a:off x="470477" y="3769915"/>
            <a:ext cx="2564269" cy="875417"/>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DB3C14"/>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 xmlns:a16="http://schemas.microsoft.com/office/drawing/2014/main" id="{E667643E-956C-4FE6-ABD3-DE081FC9D815}"/>
              </a:ext>
            </a:extLst>
          </p:cNvPr>
          <p:cNvSpPr/>
          <p:nvPr/>
        </p:nvSpPr>
        <p:spPr>
          <a:xfrm>
            <a:off x="0" y="1392516"/>
            <a:ext cx="1307231" cy="400110"/>
          </a:xfrm>
          <a:prstGeom prst="rect">
            <a:avLst/>
          </a:prstGeom>
          <a:solidFill>
            <a:srgbClr val="E0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19696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40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750" fill="hold"/>
                                        <p:tgtEl>
                                          <p:spTgt spid="9"/>
                                        </p:tgtEl>
                                        <p:attrNameLst>
                                          <p:attrName>ppt_x</p:attrName>
                                        </p:attrNameLst>
                                      </p:cBhvr>
                                      <p:tavLst>
                                        <p:tav tm="0">
                                          <p:val>
                                            <p:strVal val="#ppt_x"/>
                                          </p:val>
                                        </p:tav>
                                        <p:tav tm="100000">
                                          <p:val>
                                            <p:strVal val="#ppt_x"/>
                                          </p:val>
                                        </p:tav>
                                      </p:tavLst>
                                    </p:anim>
                                    <p:anim calcmode="lin" valueType="num">
                                      <p:cBhvr additive="base">
                                        <p:cTn id="32" dur="750" fill="hold"/>
                                        <p:tgtEl>
                                          <p:spTgt spid="9"/>
                                        </p:tgtEl>
                                        <p:attrNameLst>
                                          <p:attrName>ppt_y</p:attrName>
                                        </p:attrNameLst>
                                      </p:cBhvr>
                                      <p:tavLst>
                                        <p:tav tm="0">
                                          <p:val>
                                            <p:strVal val="1+#ppt_h/2"/>
                                          </p:val>
                                        </p:tav>
                                        <p:tav tm="100000">
                                          <p:val>
                                            <p:strVal val="#ppt_y"/>
                                          </p:val>
                                        </p:tav>
                                      </p:tavLst>
                                    </p:anim>
                                  </p:childTnLst>
                                </p:cTn>
                              </p:par>
                            </p:childTnLst>
                          </p:cTn>
                        </p:par>
                        <p:par>
                          <p:cTn id="33" fill="hold">
                            <p:stCondLst>
                              <p:cond delay="5250"/>
                            </p:stCondLst>
                            <p:childTnLst>
                              <p:par>
                                <p:cTn id="34" presetID="2" presetClass="entr" presetSubtype="4"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750" fill="hold"/>
                                        <p:tgtEl>
                                          <p:spTgt spid="13"/>
                                        </p:tgtEl>
                                        <p:attrNameLst>
                                          <p:attrName>ppt_x</p:attrName>
                                        </p:attrNameLst>
                                      </p:cBhvr>
                                      <p:tavLst>
                                        <p:tav tm="0">
                                          <p:val>
                                            <p:strVal val="#ppt_x"/>
                                          </p:val>
                                        </p:tav>
                                        <p:tav tm="100000">
                                          <p:val>
                                            <p:strVal val="#ppt_x"/>
                                          </p:val>
                                        </p:tav>
                                      </p:tavLst>
                                    </p:anim>
                                    <p:anim calcmode="lin" valueType="num">
                                      <p:cBhvr additive="base">
                                        <p:cTn id="37" dur="750" fill="hold"/>
                                        <p:tgtEl>
                                          <p:spTgt spid="13"/>
                                        </p:tgtEl>
                                        <p:attrNameLst>
                                          <p:attrName>ppt_y</p:attrName>
                                        </p:attrNameLst>
                                      </p:cBhvr>
                                      <p:tavLst>
                                        <p:tav tm="0">
                                          <p:val>
                                            <p:strVal val="1+#ppt_h/2"/>
                                          </p:val>
                                        </p:tav>
                                        <p:tav tm="100000">
                                          <p:val>
                                            <p:strVal val="#ppt_y"/>
                                          </p:val>
                                        </p:tav>
                                      </p:tavLst>
                                    </p:anim>
                                  </p:childTnLst>
                                </p:cTn>
                              </p:par>
                            </p:childTnLst>
                          </p:cTn>
                        </p:par>
                        <p:par>
                          <p:cTn id="38" fill="hold">
                            <p:stCondLst>
                              <p:cond delay="6000"/>
                            </p:stCondLst>
                            <p:childTnLst>
                              <p:par>
                                <p:cTn id="39" presetID="2" presetClass="entr" presetSubtype="4"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1+#ppt_h/2"/>
                                          </p:val>
                                        </p:tav>
                                        <p:tav tm="100000">
                                          <p:val>
                                            <p:strVal val="#ppt_y"/>
                                          </p:val>
                                        </p:tav>
                                      </p:tavLst>
                                    </p:anim>
                                  </p:childTnLst>
                                </p:cTn>
                              </p:par>
                            </p:childTnLst>
                          </p:cTn>
                        </p:par>
                        <p:par>
                          <p:cTn id="43" fill="hold">
                            <p:stCondLst>
                              <p:cond delay="6750"/>
                            </p:stCondLst>
                            <p:childTnLst>
                              <p:par>
                                <p:cTn id="44" presetID="2" presetClass="entr" presetSubtype="4" fill="hold" nodeType="after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750" fill="hold"/>
                                        <p:tgtEl>
                                          <p:spTgt spid="22"/>
                                        </p:tgtEl>
                                        <p:attrNameLst>
                                          <p:attrName>ppt_x</p:attrName>
                                        </p:attrNameLst>
                                      </p:cBhvr>
                                      <p:tavLst>
                                        <p:tav tm="0">
                                          <p:val>
                                            <p:strVal val="#ppt_x"/>
                                          </p:val>
                                        </p:tav>
                                        <p:tav tm="100000">
                                          <p:val>
                                            <p:strVal val="#ppt_x"/>
                                          </p:val>
                                        </p:tav>
                                      </p:tavLst>
                                    </p:anim>
                                    <p:anim calcmode="lin" valueType="num">
                                      <p:cBhvr additive="base">
                                        <p:cTn id="47"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heel(1)">
                                      <p:cBhvr>
                                        <p:cTn id="5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2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 xmlns:a16="http://schemas.microsoft.com/office/drawing/2014/main" id="{680FBB39-6A00-4581-9EB6-EF9C1B05BFE7}"/>
                  </a:ext>
                </a:extLst>
              </p14:cNvPr>
              <p14:cNvContentPartPr/>
              <p14:nvPr/>
            </p14:nvContentPartPr>
            <p14:xfrm rot="176052">
              <a:off x="57498" y="3126799"/>
              <a:ext cx="12474926" cy="1098064"/>
            </p14:xfrm>
          </p:contentPart>
        </mc:Choice>
        <mc:Fallback xmlns="">
          <p:pic>
            <p:nvPicPr>
              <p:cNvPr id="3" name="Ink 2">
                <a:extLst>
                  <a:ext uri="{FF2B5EF4-FFF2-40B4-BE49-F238E27FC236}">
                    <a16:creationId xmlns:a16="http://schemas.microsoft.com/office/drawing/2014/main" id="{680FBB39-6A00-4581-9EB6-EF9C1B05BFE7}"/>
                  </a:ext>
                </a:extLst>
              </p:cNvPr>
              <p:cNvPicPr/>
              <p:nvPr/>
            </p:nvPicPr>
            <p:blipFill>
              <a:blip r:embed="rId3"/>
              <a:stretch>
                <a:fillRect/>
              </a:stretch>
            </p:blipFill>
            <p:spPr>
              <a:xfrm rot="176052">
                <a:off x="44898" y="3114198"/>
                <a:ext cx="12500126" cy="1122905"/>
              </a:xfrm>
              <a:prstGeom prst="rect">
                <a:avLst/>
              </a:prstGeom>
            </p:spPr>
          </p:pic>
        </mc:Fallback>
      </mc:AlternateContent>
      <p:sp>
        <p:nvSpPr>
          <p:cNvPr id="4" name="TextBox 18">
            <a:extLst>
              <a:ext uri="{FF2B5EF4-FFF2-40B4-BE49-F238E27FC236}">
                <a16:creationId xmlns="" xmlns:a16="http://schemas.microsoft.com/office/drawing/2014/main" id="{1AA3AFC6-8F67-40ED-8BFE-CF225DFD9B91}"/>
              </a:ext>
            </a:extLst>
          </p:cNvPr>
          <p:cNvSpPr txBox="1"/>
          <p:nvPr/>
        </p:nvSpPr>
        <p:spPr>
          <a:xfrm flipH="1">
            <a:off x="1431112" y="549555"/>
            <a:ext cx="10210800" cy="523220"/>
          </a:xfrm>
          <a:prstGeom prst="rect">
            <a:avLst/>
          </a:prstGeom>
          <a:noFill/>
        </p:spPr>
        <p:txBody>
          <a:bodyPr wrap="square" rtlCol="0">
            <a:spAutoFit/>
          </a:bodyPr>
          <a:lstStyle/>
          <a:p>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x-none" sz="2800" dirty="0">
                <a:latin typeface="Times New Roman" panose="02020603050405020304" pitchFamily="18" charset="0"/>
                <a:cs typeface="Times New Roman" panose="02020603050405020304" pitchFamily="18" charset="0"/>
              </a:rPr>
              <a:t>Hệ thức của định luật Ôm</a:t>
            </a:r>
          </a:p>
        </p:txBody>
      </p:sp>
      <p:sp>
        <p:nvSpPr>
          <p:cNvPr id="5" name="TextBox 18">
            <a:extLst>
              <a:ext uri="{FF2B5EF4-FFF2-40B4-BE49-F238E27FC236}">
                <a16:creationId xmlns="" xmlns:a16="http://schemas.microsoft.com/office/drawing/2014/main" id="{6BD407CF-196A-45D4-A17E-D6B7FE7CC255}"/>
              </a:ext>
            </a:extLst>
          </p:cNvPr>
          <p:cNvSpPr txBox="1"/>
          <p:nvPr/>
        </p:nvSpPr>
        <p:spPr>
          <a:xfrm flipH="1">
            <a:off x="1410521" y="3808331"/>
            <a:ext cx="399060" cy="584775"/>
          </a:xfrm>
          <a:prstGeom prst="rect">
            <a:avLst/>
          </a:prstGeom>
          <a:noFill/>
        </p:spPr>
        <p:txBody>
          <a:bodyPr wrap="square" rtlCol="0">
            <a:spAutoFit/>
          </a:bodyPr>
          <a:lstStyle/>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18">
            <a:extLst>
              <a:ext uri="{FF2B5EF4-FFF2-40B4-BE49-F238E27FC236}">
                <a16:creationId xmlns="" xmlns:a16="http://schemas.microsoft.com/office/drawing/2014/main" id="{45E302BF-61D0-4C5B-B4B5-66F428EBC2DE}"/>
              </a:ext>
            </a:extLst>
          </p:cNvPr>
          <p:cNvSpPr txBox="1"/>
          <p:nvPr/>
        </p:nvSpPr>
        <p:spPr>
          <a:xfrm flipH="1">
            <a:off x="3943103" y="3164816"/>
            <a:ext cx="399060" cy="584775"/>
          </a:xfrm>
          <a:prstGeom prst="rect">
            <a:avLst/>
          </a:prstGeom>
          <a:noFill/>
        </p:spPr>
        <p:txBody>
          <a:bodyPr wrap="square" rtlCol="0">
            <a:spAutoFit/>
          </a:bodyPr>
          <a:lstStyle/>
          <a:p>
            <a:r>
              <a:rPr lang="en-US" sz="3200" b="1" dirty="0">
                <a:latin typeface="Times New Roman" panose="02020603050405020304" pitchFamily="18" charset="0"/>
                <a:ea typeface="Times New Roman" panose="02020603050405020304" pitchFamily="18" charset="0"/>
                <a:cs typeface="Times New Roman" panose="02020603050405020304" pitchFamily="18" charset="0"/>
              </a:rPr>
              <a:t>B</a:t>
            </a:r>
          </a:p>
        </p:txBody>
      </p:sp>
      <p:sp>
        <p:nvSpPr>
          <p:cNvPr id="7" name="TextBox 18">
            <a:extLst>
              <a:ext uri="{FF2B5EF4-FFF2-40B4-BE49-F238E27FC236}">
                <a16:creationId xmlns="" xmlns:a16="http://schemas.microsoft.com/office/drawing/2014/main" id="{0D7C76F3-86D8-46E0-B1E4-D40326F9BCBA}"/>
              </a:ext>
            </a:extLst>
          </p:cNvPr>
          <p:cNvSpPr txBox="1"/>
          <p:nvPr/>
        </p:nvSpPr>
        <p:spPr>
          <a:xfrm flipH="1">
            <a:off x="6675962" y="3570515"/>
            <a:ext cx="399060" cy="584775"/>
          </a:xfrm>
          <a:prstGeom prst="rect">
            <a:avLst/>
          </a:prstGeom>
          <a:noFill/>
        </p:spPr>
        <p:txBody>
          <a:bodyPr wrap="square" rtlCol="0">
            <a:spAutoFit/>
          </a:bodyPr>
          <a:lstStyle/>
          <a:p>
            <a:r>
              <a:rPr lang="en-US" sz="3200" b="1" dirty="0">
                <a:latin typeface="Times New Roman" panose="02020603050405020304" pitchFamily="18" charset="0"/>
                <a:ea typeface="Times New Roman" panose="02020603050405020304" pitchFamily="18" charset="0"/>
                <a:cs typeface="Times New Roman" panose="02020603050405020304" pitchFamily="18" charset="0"/>
              </a:rPr>
              <a:t>C</a:t>
            </a:r>
          </a:p>
        </p:txBody>
      </p:sp>
      <p:sp>
        <p:nvSpPr>
          <p:cNvPr id="8" name="TextBox 7">
            <a:extLst>
              <a:ext uri="{FF2B5EF4-FFF2-40B4-BE49-F238E27FC236}">
                <a16:creationId xmlns="" xmlns:a16="http://schemas.microsoft.com/office/drawing/2014/main" id="{7BFC1F82-0910-4F0E-88A1-5A9A075BFD0C}"/>
              </a:ext>
            </a:extLst>
          </p:cNvPr>
          <p:cNvSpPr txBox="1"/>
          <p:nvPr/>
        </p:nvSpPr>
        <p:spPr>
          <a:xfrm flipH="1">
            <a:off x="9180811" y="3181977"/>
            <a:ext cx="399060" cy="584775"/>
          </a:xfrm>
          <a:prstGeom prst="rect">
            <a:avLst/>
          </a:prstGeom>
          <a:noFill/>
        </p:spPr>
        <p:txBody>
          <a:bodyPr wrap="square" rtlCol="0">
            <a:spAutoFit/>
          </a:bodyPr>
          <a:lstStyle/>
          <a:p>
            <a:r>
              <a:rPr lang="en-US" sz="3200" b="1" dirty="0">
                <a:latin typeface="Times New Roman" panose="02020603050405020304" pitchFamily="18" charset="0"/>
                <a:ea typeface="Times New Roman" panose="02020603050405020304" pitchFamily="18" charset="0"/>
                <a:cs typeface="Times New Roman" panose="02020603050405020304" pitchFamily="18" charset="0"/>
              </a:rPr>
              <a:t>D</a:t>
            </a:r>
          </a:p>
        </p:txBody>
      </p:sp>
      <p:sp>
        <p:nvSpPr>
          <p:cNvPr id="9" name="Cloud 8">
            <a:extLst>
              <a:ext uri="{FF2B5EF4-FFF2-40B4-BE49-F238E27FC236}">
                <a16:creationId xmlns="" xmlns:a16="http://schemas.microsoft.com/office/drawing/2014/main" id="{4E812241-C7CD-4030-9EE5-07E73F6D0DE0}"/>
              </a:ext>
            </a:extLst>
          </p:cNvPr>
          <p:cNvSpPr/>
          <p:nvPr/>
        </p:nvSpPr>
        <p:spPr>
          <a:xfrm>
            <a:off x="2813512" y="4240059"/>
            <a:ext cx="2669399" cy="1460770"/>
          </a:xfrm>
          <a:prstGeom prst="cloud">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DB3C14"/>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 xmlns:a16="http://schemas.microsoft.com/office/drawing/2014/main" id="{72CCF732-88F9-497E-93EE-AA9D8DB389A2}"/>
              </a:ext>
            </a:extLst>
          </p:cNvPr>
          <p:cNvSpPr/>
          <p:nvPr/>
        </p:nvSpPr>
        <p:spPr>
          <a:xfrm>
            <a:off x="1573386" y="3291656"/>
            <a:ext cx="233672" cy="233672"/>
          </a:xfrm>
          <a:prstGeom prst="ellipse">
            <a:avLst/>
          </a:prstGeom>
          <a:solidFill>
            <a:srgbClr val="E0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 xmlns:a16="http://schemas.microsoft.com/office/drawing/2014/main" id="{CD7CA392-EF32-4E13-A0EE-C7AC310EC338}"/>
              </a:ext>
            </a:extLst>
          </p:cNvPr>
          <p:cNvSpPr/>
          <p:nvPr/>
        </p:nvSpPr>
        <p:spPr>
          <a:xfrm>
            <a:off x="4037430" y="3765538"/>
            <a:ext cx="233672" cy="233672"/>
          </a:xfrm>
          <a:prstGeom prst="ellipse">
            <a:avLst/>
          </a:prstGeom>
          <a:solidFill>
            <a:srgbClr val="00A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 xmlns:a16="http://schemas.microsoft.com/office/drawing/2014/main" id="{3E64FAC5-91A9-4DE7-9B07-7379AB1063B7}"/>
              </a:ext>
            </a:extLst>
          </p:cNvPr>
          <p:cNvSpPr/>
          <p:nvPr/>
        </p:nvSpPr>
        <p:spPr>
          <a:xfrm>
            <a:off x="6831727" y="3233341"/>
            <a:ext cx="171570" cy="171570"/>
          </a:xfrm>
          <a:prstGeom prst="ellipse">
            <a:avLst/>
          </a:prstGeom>
          <a:solidFill>
            <a:srgbClr val="E0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 xmlns:a16="http://schemas.microsoft.com/office/drawing/2014/main" id="{D37B2B6C-8632-400F-95E1-14CF810FE90B}"/>
              </a:ext>
            </a:extLst>
          </p:cNvPr>
          <p:cNvSpPr/>
          <p:nvPr/>
        </p:nvSpPr>
        <p:spPr>
          <a:xfrm>
            <a:off x="9283570" y="3917290"/>
            <a:ext cx="233672" cy="233672"/>
          </a:xfrm>
          <a:prstGeom prst="ellipse">
            <a:avLst/>
          </a:prstGeom>
          <a:solidFill>
            <a:srgbClr val="00A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15" name="Cloud 14">
            <a:extLst>
              <a:ext uri="{FF2B5EF4-FFF2-40B4-BE49-F238E27FC236}">
                <a16:creationId xmlns="" xmlns:a16="http://schemas.microsoft.com/office/drawing/2014/main" id="{D0F54167-01EE-4F46-AA55-D969D1A71EBD}"/>
              </a:ext>
            </a:extLst>
          </p:cNvPr>
          <p:cNvSpPr/>
          <p:nvPr/>
        </p:nvSpPr>
        <p:spPr>
          <a:xfrm>
            <a:off x="769243" y="1769463"/>
            <a:ext cx="2075630" cy="1143711"/>
          </a:xfrm>
          <a:prstGeom prst="cloud">
            <a:avLst/>
          </a:prstGeom>
          <a:solidFill>
            <a:srgbClr val="E0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6850AF44-E9C8-49CE-852D-22472561BF98}"/>
              </a:ext>
            </a:extLst>
          </p:cNvPr>
          <p:cNvSpPr txBox="1"/>
          <p:nvPr/>
        </p:nvSpPr>
        <p:spPr>
          <a:xfrm>
            <a:off x="1111103" y="2113086"/>
            <a:ext cx="1425084" cy="523220"/>
          </a:xfrm>
          <a:prstGeom prst="rect">
            <a:avLst/>
          </a:prstGeom>
          <a:noFill/>
        </p:spPr>
        <p:txBody>
          <a:bodyPr wrap="square">
            <a:spAutoFit/>
          </a:bodyPr>
          <a:lstStyle/>
          <a:p>
            <a:r>
              <a:rPr lang="x-none" sz="2800" dirty="0">
                <a:solidFill>
                  <a:schemeClr val="bg1"/>
                </a:solidFill>
                <a:latin typeface="Times New Roman" panose="02020603050405020304" pitchFamily="18" charset="0"/>
                <a:cs typeface="Times New Roman" panose="02020603050405020304" pitchFamily="18" charset="0"/>
              </a:rPr>
              <a:t>U = I. R</a:t>
            </a:r>
          </a:p>
        </p:txBody>
      </p:sp>
      <p:sp>
        <p:nvSpPr>
          <p:cNvPr id="17" name="Cloud 16">
            <a:extLst>
              <a:ext uri="{FF2B5EF4-FFF2-40B4-BE49-F238E27FC236}">
                <a16:creationId xmlns="" xmlns:a16="http://schemas.microsoft.com/office/drawing/2014/main" id="{B63EC835-66BF-45BE-89E2-8249E3196E2F}"/>
              </a:ext>
            </a:extLst>
          </p:cNvPr>
          <p:cNvSpPr/>
          <p:nvPr/>
        </p:nvSpPr>
        <p:spPr>
          <a:xfrm>
            <a:off x="3057280" y="4453359"/>
            <a:ext cx="2074391" cy="1143028"/>
          </a:xfrm>
          <a:prstGeom prst="cloud">
            <a:avLst/>
          </a:prstGeom>
          <a:solidFill>
            <a:srgbClr val="00A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18" name="Cloud 17">
            <a:extLst>
              <a:ext uri="{FF2B5EF4-FFF2-40B4-BE49-F238E27FC236}">
                <a16:creationId xmlns="" xmlns:a16="http://schemas.microsoft.com/office/drawing/2014/main" id="{D95FDA94-3684-48E7-BCF6-353930C4F492}"/>
              </a:ext>
            </a:extLst>
          </p:cNvPr>
          <p:cNvSpPr/>
          <p:nvPr/>
        </p:nvSpPr>
        <p:spPr>
          <a:xfrm>
            <a:off x="5793912" y="1823768"/>
            <a:ext cx="2075630" cy="1143711"/>
          </a:xfrm>
          <a:prstGeom prst="cloud">
            <a:avLst/>
          </a:prstGeom>
          <a:solidFill>
            <a:srgbClr val="E0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19" name="Cloud 18">
            <a:extLst>
              <a:ext uri="{FF2B5EF4-FFF2-40B4-BE49-F238E27FC236}">
                <a16:creationId xmlns="" xmlns:a16="http://schemas.microsoft.com/office/drawing/2014/main" id="{52315D87-4562-4A06-9FA2-A7EEA00DC656}"/>
              </a:ext>
            </a:extLst>
          </p:cNvPr>
          <p:cNvSpPr/>
          <p:nvPr/>
        </p:nvSpPr>
        <p:spPr>
          <a:xfrm>
            <a:off x="8362591" y="4362600"/>
            <a:ext cx="2075630" cy="1143711"/>
          </a:xfrm>
          <a:prstGeom prst="cloud">
            <a:avLst/>
          </a:prstGeom>
          <a:solidFill>
            <a:srgbClr val="00A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 xmlns:a16="http://schemas.microsoft.com/office/drawing/2014/main" id="{6ABA6E48-CC92-495A-824D-AC168CA88105}"/>
                  </a:ext>
                </a:extLst>
              </p:cNvPr>
              <p:cNvSpPr txBox="1"/>
              <p:nvPr/>
            </p:nvSpPr>
            <p:spPr>
              <a:xfrm>
                <a:off x="3531917" y="4623384"/>
                <a:ext cx="1298513" cy="773610"/>
              </a:xfrm>
              <a:prstGeom prst="rect">
                <a:avLst/>
              </a:prstGeom>
              <a:noFill/>
            </p:spPr>
            <p:txBody>
              <a:bodyPr wrap="square">
                <a:spAutoFit/>
              </a:bodyPr>
              <a:lstStyle/>
              <a:p>
                <a:r>
                  <a:rPr lang="en-US" altLang="vi-VN" sz="2800" kern="0" dirty="0">
                    <a:solidFill>
                      <a:schemeClr val="bg1"/>
                    </a:solidFill>
                    <a:latin typeface="Times New Roman" panose="02020603050405020304" pitchFamily="18" charset="0"/>
                    <a:cs typeface="Times New Roman" panose="02020603050405020304" pitchFamily="18" charset="0"/>
                  </a:rPr>
                  <a:t>I = </a:t>
                </a:r>
                <a14:m>
                  <m:oMath xmlns:m="http://schemas.openxmlformats.org/officeDocument/2006/math">
                    <m:f>
                      <m:fPr>
                        <m:ctrlPr>
                          <a:rPr lang="vi-VN" altLang="vi-VN" sz="2800" i="1">
                            <a:solidFill>
                              <a:schemeClr val="bg1"/>
                            </a:solidFill>
                            <a:latin typeface="Cambria Math" panose="02040503050406030204" pitchFamily="18" charset="0"/>
                            <a:cs typeface="#9Slide03 Arima Madurai Black" panose="00000A00000000000000" pitchFamily="2" charset="-93"/>
                          </a:rPr>
                        </m:ctrlPr>
                      </m:fPr>
                      <m:num>
                        <m:r>
                          <m:rPr>
                            <m:nor/>
                          </m:rPr>
                          <a:rPr lang="en-US" altLang="vi-VN" sz="2800" dirty="0">
                            <a:solidFill>
                              <a:schemeClr val="bg1"/>
                            </a:solidFill>
                            <a:latin typeface="Times New Roman" panose="02020603050405020304" pitchFamily="18" charset="0"/>
                            <a:cs typeface="Times New Roman" panose="02020603050405020304" pitchFamily="18" charset="0"/>
                          </a:rPr>
                          <m:t>U</m:t>
                        </m:r>
                      </m:num>
                      <m:den>
                        <m:r>
                          <m:rPr>
                            <m:nor/>
                          </m:rPr>
                          <a:rPr lang="en-US" altLang="vi-VN" sz="2800" dirty="0">
                            <a:solidFill>
                              <a:schemeClr val="bg1"/>
                            </a:solidFill>
                            <a:latin typeface="Times New Roman" panose="02020603050405020304" pitchFamily="18" charset="0"/>
                            <a:cs typeface="Times New Roman" panose="02020603050405020304" pitchFamily="18" charset="0"/>
                          </a:rPr>
                          <m:t>R</m:t>
                        </m:r>
                      </m:den>
                    </m:f>
                  </m:oMath>
                </a14:m>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6ABA6E48-CC92-495A-824D-AC168CA88105}"/>
                  </a:ext>
                </a:extLst>
              </p:cNvPr>
              <p:cNvSpPr txBox="1">
                <a:spLocks noRot="1" noChangeAspect="1" noMove="1" noResize="1" noEditPoints="1" noAdjustHandles="1" noChangeArrowheads="1" noChangeShapeType="1" noTextEdit="1"/>
              </p:cNvSpPr>
              <p:nvPr/>
            </p:nvSpPr>
            <p:spPr>
              <a:xfrm>
                <a:off x="3531917" y="4623384"/>
                <a:ext cx="1298513" cy="773610"/>
              </a:xfrm>
              <a:prstGeom prst="rect">
                <a:avLst/>
              </a:prstGeom>
              <a:blipFill>
                <a:blip r:embed="rId4"/>
                <a:stretch>
                  <a:fillRect l="-9615" b="-11290"/>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 xmlns:a16="http://schemas.microsoft.com/office/drawing/2014/main" id="{D1D5494D-5D70-4779-99E4-38027CDC5D43}"/>
                  </a:ext>
                </a:extLst>
              </p:cNvPr>
              <p:cNvSpPr txBox="1"/>
              <p:nvPr/>
            </p:nvSpPr>
            <p:spPr>
              <a:xfrm>
                <a:off x="6199774" y="2005636"/>
                <a:ext cx="1435476" cy="773610"/>
              </a:xfrm>
              <a:prstGeom prst="rect">
                <a:avLst/>
              </a:prstGeom>
              <a:noFill/>
            </p:spPr>
            <p:txBody>
              <a:bodyPr wrap="square">
                <a:spAutoFit/>
              </a:bodyPr>
              <a:lstStyle/>
              <a:p>
                <a:r>
                  <a:rPr lang="x-none" sz="2800" dirty="0">
                    <a:solidFill>
                      <a:schemeClr val="bg1"/>
                    </a:solidFill>
                    <a:latin typeface="Times New Roman" panose="02020603050405020304" pitchFamily="18" charset="0"/>
                    <a:cs typeface="Times New Roman" panose="02020603050405020304" pitchFamily="18" charset="0"/>
                  </a:rPr>
                  <a:t>R =</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x-none" sz="2800" i="1">
                            <a:solidFill>
                              <a:schemeClr val="bg1"/>
                            </a:solidFill>
                            <a:latin typeface="Cambria Math" panose="02040503050406030204" pitchFamily="18" charset="0"/>
                            <a:cs typeface="Times New Roman" panose="02020603050405020304" pitchFamily="18" charset="0"/>
                          </a:rPr>
                        </m:ctrlPr>
                      </m:fPr>
                      <m:num>
                        <m:r>
                          <m:rPr>
                            <m:nor/>
                          </m:rPr>
                          <a:rPr lang="en-US" sz="2800" dirty="0">
                            <a:solidFill>
                              <a:schemeClr val="bg1"/>
                            </a:solidFill>
                            <a:latin typeface="Times New Roman" panose="02020603050405020304" pitchFamily="18" charset="0"/>
                            <a:cs typeface="Times New Roman" panose="02020603050405020304" pitchFamily="18" charset="0"/>
                          </a:rPr>
                          <m:t>U</m:t>
                        </m:r>
                      </m:num>
                      <m:den>
                        <m:r>
                          <m:rPr>
                            <m:nor/>
                          </m:rPr>
                          <a:rPr lang="en-US" sz="2800" dirty="0">
                            <a:solidFill>
                              <a:schemeClr val="bg1"/>
                            </a:solidFill>
                            <a:latin typeface="Times New Roman" panose="02020603050405020304" pitchFamily="18" charset="0"/>
                            <a:cs typeface="Times New Roman" panose="02020603050405020304" pitchFamily="18" charset="0"/>
                          </a:rPr>
                          <m:t>I</m:t>
                        </m:r>
                      </m:den>
                    </m:f>
                  </m:oMath>
                </a14:m>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D1D5494D-5D70-4779-99E4-38027CDC5D43}"/>
                  </a:ext>
                </a:extLst>
              </p:cNvPr>
              <p:cNvSpPr txBox="1">
                <a:spLocks noRot="1" noChangeAspect="1" noMove="1" noResize="1" noEditPoints="1" noAdjustHandles="1" noChangeArrowheads="1" noChangeShapeType="1" noTextEdit="1"/>
              </p:cNvSpPr>
              <p:nvPr/>
            </p:nvSpPr>
            <p:spPr>
              <a:xfrm>
                <a:off x="6199774" y="2005636"/>
                <a:ext cx="1435476" cy="773610"/>
              </a:xfrm>
              <a:prstGeom prst="rect">
                <a:avLst/>
              </a:prstGeom>
              <a:blipFill>
                <a:blip r:embed="rId5"/>
                <a:stretch>
                  <a:fillRect l="-8772" b="-9677"/>
                </a:stretch>
              </a:blipFill>
            </p:spPr>
            <p:txBody>
              <a:bodyPr/>
              <a:lstStyle/>
              <a:p>
                <a:r>
                  <a:rPr lang="en-VN">
                    <a:noFill/>
                  </a:rPr>
                  <a:t> </a:t>
                </a:r>
              </a:p>
            </p:txBody>
          </p:sp>
        </mc:Fallback>
      </mc:AlternateContent>
      <p:sp>
        <p:nvSpPr>
          <p:cNvPr id="22" name="TextBox 21">
            <a:extLst>
              <a:ext uri="{FF2B5EF4-FFF2-40B4-BE49-F238E27FC236}">
                <a16:creationId xmlns="" xmlns:a16="http://schemas.microsoft.com/office/drawing/2014/main" id="{B321842D-52F6-4384-8D40-54259EBA93D5}"/>
              </a:ext>
            </a:extLst>
          </p:cNvPr>
          <p:cNvSpPr txBox="1"/>
          <p:nvPr/>
        </p:nvSpPr>
        <p:spPr>
          <a:xfrm>
            <a:off x="8837592" y="4715356"/>
            <a:ext cx="1359300" cy="523220"/>
          </a:xfrm>
          <a:prstGeom prst="rect">
            <a:avLst/>
          </a:prstGeom>
          <a:noFill/>
        </p:spPr>
        <p:txBody>
          <a:bodyPr wrap="square">
            <a:spAutoFit/>
          </a:bodyPr>
          <a:lstStyle/>
          <a:p>
            <a:r>
              <a:rPr lang="en-US" sz="2800" dirty="0">
                <a:solidFill>
                  <a:schemeClr val="bg1"/>
                </a:solidFill>
                <a:latin typeface="Times New Roman" panose="02020603050405020304" pitchFamily="18" charset="0"/>
                <a:cs typeface="Times New Roman" panose="02020603050405020304" pitchFamily="18" charset="0"/>
              </a:rPr>
              <a:t>R</a:t>
            </a:r>
            <a:r>
              <a:rPr lang="x-none" sz="2800" dirty="0">
                <a:solidFill>
                  <a:schemeClr val="bg1"/>
                </a:solidFill>
                <a:latin typeface="Times New Roman" panose="02020603050405020304" pitchFamily="18" charset="0"/>
                <a:cs typeface="Times New Roman" panose="02020603050405020304" pitchFamily="18" charset="0"/>
              </a:rPr>
              <a:t> = I. </a:t>
            </a:r>
            <a:r>
              <a:rPr lang="en-US" sz="2800" dirty="0">
                <a:solidFill>
                  <a:schemeClr val="bg1"/>
                </a:solidFill>
                <a:latin typeface="Times New Roman" panose="02020603050405020304" pitchFamily="18" charset="0"/>
                <a:cs typeface="Times New Roman" panose="02020603050405020304" pitchFamily="18" charset="0"/>
              </a:rPr>
              <a:t>U</a:t>
            </a:r>
            <a:endParaRPr lang="x-none" sz="2800" dirty="0">
              <a:solidFill>
                <a:schemeClr val="bg1"/>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 xmlns:a16="http://schemas.microsoft.com/office/drawing/2014/main" id="{A31C3C8A-BA60-49B6-822E-63ADF51A0C30}"/>
              </a:ext>
            </a:extLst>
          </p:cNvPr>
          <p:cNvSpPr/>
          <p:nvPr/>
        </p:nvSpPr>
        <p:spPr>
          <a:xfrm>
            <a:off x="-1" y="500743"/>
            <a:ext cx="1307231" cy="400110"/>
          </a:xfrm>
          <a:prstGeom prst="rect">
            <a:avLst/>
          </a:prstGeom>
          <a:solidFill>
            <a:srgbClr val="00A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92759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63"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2000" fill="hold"/>
                                        <p:tgtEl>
                                          <p:spTgt spid="3"/>
                                        </p:tgtEl>
                                        <p:attrNameLst>
                                          <p:attrName>drawProgress</p:attrName>
                                        </p:attrNameLst>
                                      </p:cBhvr>
                                      <p:tavLst>
                                        <p:tav tm="0">
                                          <p:val>
                                            <p:fltVal val="0"/>
                                          </p:val>
                                        </p:tav>
                                        <p:tav tm="100000">
                                          <p:val>
                                            <p:fltVal val="1"/>
                                          </p:val>
                                        </p:tav>
                                      </p:tavLst>
                                    </p:anim>
                                  </p:childTnLst>
                                </p:cTn>
                              </p:par>
                              <p:par>
                                <p:cTn id="12" presetID="6" presetClass="entr" presetSubtype="32" fill="hold" grpId="0" nodeType="withEffect">
                                  <p:stCondLst>
                                    <p:cond delay="200"/>
                                  </p:stCondLst>
                                  <p:childTnLst>
                                    <p:set>
                                      <p:cBhvr>
                                        <p:cTn id="13" dur="1" fill="hold">
                                          <p:stCondLst>
                                            <p:cond delay="0"/>
                                          </p:stCondLst>
                                        </p:cTn>
                                        <p:tgtEl>
                                          <p:spTgt spid="10"/>
                                        </p:tgtEl>
                                        <p:attrNameLst>
                                          <p:attrName>style.visibility</p:attrName>
                                        </p:attrNameLst>
                                      </p:cBhvr>
                                      <p:to>
                                        <p:strVal val="visible"/>
                                      </p:to>
                                    </p:set>
                                    <p:animEffect transition="in" filter="circle(out)">
                                      <p:cBhvr>
                                        <p:cTn id="14" dur="1000"/>
                                        <p:tgtEl>
                                          <p:spTgt spid="10"/>
                                        </p:tgtEl>
                                      </p:cBhvr>
                                    </p:animEffect>
                                  </p:childTnLst>
                                </p:cTn>
                              </p:par>
                              <p:par>
                                <p:cTn id="15" presetID="22" presetClass="entr" presetSubtype="4" fill="hold" grpId="0" nodeType="withEffect">
                                  <p:stCondLst>
                                    <p:cond delay="30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1000"/>
                                        <p:tgtEl>
                                          <p:spTgt spid="15"/>
                                        </p:tgtEl>
                                      </p:cBhvr>
                                    </p:animEffect>
                                  </p:childTnLst>
                                </p:cTn>
                              </p:par>
                              <p:par>
                                <p:cTn id="18" presetID="6" presetClass="entr" presetSubtype="32" fill="hold" grpId="0" nodeType="withEffect">
                                  <p:stCondLst>
                                    <p:cond delay="40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1000"/>
                                        <p:tgtEl>
                                          <p:spTgt spid="11"/>
                                        </p:tgtEl>
                                      </p:cBhvr>
                                    </p:animEffect>
                                  </p:childTnLst>
                                </p:cTn>
                              </p:par>
                              <p:par>
                                <p:cTn id="21" presetID="22" presetClass="entr" presetSubtype="1" fill="hold" grpId="0" nodeType="withEffect">
                                  <p:stCondLst>
                                    <p:cond delay="50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1000"/>
                                        <p:tgtEl>
                                          <p:spTgt spid="17"/>
                                        </p:tgtEl>
                                      </p:cBhvr>
                                    </p:animEffect>
                                  </p:childTnLst>
                                </p:cTn>
                              </p:par>
                              <p:par>
                                <p:cTn id="24" presetID="6" presetClass="entr" presetSubtype="32" fill="hold" grpId="0" nodeType="withEffect">
                                  <p:stCondLst>
                                    <p:cond delay="600"/>
                                  </p:stCondLst>
                                  <p:childTnLst>
                                    <p:set>
                                      <p:cBhvr>
                                        <p:cTn id="25" dur="1" fill="hold">
                                          <p:stCondLst>
                                            <p:cond delay="0"/>
                                          </p:stCondLst>
                                        </p:cTn>
                                        <p:tgtEl>
                                          <p:spTgt spid="12"/>
                                        </p:tgtEl>
                                        <p:attrNameLst>
                                          <p:attrName>style.visibility</p:attrName>
                                        </p:attrNameLst>
                                      </p:cBhvr>
                                      <p:to>
                                        <p:strVal val="visible"/>
                                      </p:to>
                                    </p:set>
                                    <p:animEffect transition="in" filter="circle(out)">
                                      <p:cBhvr>
                                        <p:cTn id="26" dur="1000"/>
                                        <p:tgtEl>
                                          <p:spTgt spid="12"/>
                                        </p:tgtEl>
                                      </p:cBhvr>
                                    </p:animEffect>
                                  </p:childTnLst>
                                </p:cTn>
                              </p:par>
                              <p:par>
                                <p:cTn id="27" presetID="22" presetClass="entr" presetSubtype="4" fill="hold" grpId="0" nodeType="withEffect">
                                  <p:stCondLst>
                                    <p:cond delay="70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1000"/>
                                        <p:tgtEl>
                                          <p:spTgt spid="18"/>
                                        </p:tgtEl>
                                      </p:cBhvr>
                                    </p:animEffect>
                                  </p:childTnLst>
                                </p:cTn>
                              </p:par>
                              <p:par>
                                <p:cTn id="30" presetID="6" presetClass="entr" presetSubtype="32" fill="hold" grpId="0" nodeType="withEffect">
                                  <p:stCondLst>
                                    <p:cond delay="800"/>
                                  </p:stCondLst>
                                  <p:childTnLst>
                                    <p:set>
                                      <p:cBhvr>
                                        <p:cTn id="31" dur="1" fill="hold">
                                          <p:stCondLst>
                                            <p:cond delay="0"/>
                                          </p:stCondLst>
                                        </p:cTn>
                                        <p:tgtEl>
                                          <p:spTgt spid="13"/>
                                        </p:tgtEl>
                                        <p:attrNameLst>
                                          <p:attrName>style.visibility</p:attrName>
                                        </p:attrNameLst>
                                      </p:cBhvr>
                                      <p:to>
                                        <p:strVal val="visible"/>
                                      </p:to>
                                    </p:set>
                                    <p:animEffect transition="in" filter="circle(out)">
                                      <p:cBhvr>
                                        <p:cTn id="32" dur="1000"/>
                                        <p:tgtEl>
                                          <p:spTgt spid="13"/>
                                        </p:tgtEl>
                                      </p:cBhvr>
                                    </p:animEffect>
                                  </p:childTnLst>
                                </p:cTn>
                              </p:par>
                              <p:par>
                                <p:cTn id="33" presetID="22" presetClass="entr" presetSubtype="1" fill="hold" grpId="0" nodeType="withEffect">
                                  <p:stCondLst>
                                    <p:cond delay="900"/>
                                  </p:stCondLst>
                                  <p:childTnLst>
                                    <p:set>
                                      <p:cBhvr>
                                        <p:cTn id="34" dur="1" fill="hold">
                                          <p:stCondLst>
                                            <p:cond delay="0"/>
                                          </p:stCondLst>
                                        </p:cTn>
                                        <p:tgtEl>
                                          <p:spTgt spid="19"/>
                                        </p:tgtEl>
                                        <p:attrNameLst>
                                          <p:attrName>style.visibility</p:attrName>
                                        </p:attrNameLst>
                                      </p:cBhvr>
                                      <p:to>
                                        <p:strVal val="visible"/>
                                      </p:to>
                                    </p:set>
                                    <p:animEffect transition="in" filter="wipe(up)">
                                      <p:cBhvr>
                                        <p:cTn id="35" dur="1000"/>
                                        <p:tgtEl>
                                          <p:spTgt spid="19"/>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heel(1)">
                                      <p:cBhvr>
                                        <p:cTn id="54" dur="1000"/>
                                        <p:tgtEl>
                                          <p:spTgt spid="16"/>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heel(1)">
                                      <p:cBhvr>
                                        <p:cTn id="57" dur="1000"/>
                                        <p:tgtEl>
                                          <p:spTgt spid="20"/>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heel(1)">
                                      <p:cBhvr>
                                        <p:cTn id="60" dur="1000"/>
                                        <p:tgtEl>
                                          <p:spTgt spid="21"/>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heel(1)">
                                      <p:cBhvr>
                                        <p:cTn id="63" dur="10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heel(1)">
                                      <p:cBhvr>
                                        <p:cTn id="6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P spid="10" grpId="0" animBg="1"/>
      <p:bldP spid="11" grpId="0" animBg="1"/>
      <p:bldP spid="12" grpId="0" animBg="1"/>
      <p:bldP spid="13" grpId="0" animBg="1"/>
      <p:bldP spid="15" grpId="0" animBg="1"/>
      <p:bldP spid="16" grpId="0"/>
      <p:bldP spid="17" grpId="0" animBg="1"/>
      <p:bldP spid="18" grpId="0" animBg="1"/>
      <p:bldP spid="19" grpId="0" animBg="1"/>
      <p:bldP spid="20" grpId="0"/>
      <p:bldP spid="21" grpId="0"/>
      <p:bldP spid="2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8">
            <a:extLst>
              <a:ext uri="{FF2B5EF4-FFF2-40B4-BE49-F238E27FC236}">
                <a16:creationId xmlns="" xmlns:a16="http://schemas.microsoft.com/office/drawing/2014/main" id="{CED627F1-E158-44B2-B3CA-4AACC785F787}"/>
              </a:ext>
            </a:extLst>
          </p:cNvPr>
          <p:cNvSpPr txBox="1"/>
          <p:nvPr/>
        </p:nvSpPr>
        <p:spPr>
          <a:xfrm flipH="1">
            <a:off x="1494120" y="764523"/>
            <a:ext cx="10452100" cy="1331134"/>
          </a:xfrm>
          <a:prstGeom prst="rect">
            <a:avLst/>
          </a:prstGeom>
          <a:noFill/>
        </p:spPr>
        <p:txBody>
          <a:bodyPr wrap="square" rtlCol="0">
            <a:spAutoFit/>
          </a:bodyPr>
          <a:lstStyle/>
          <a:p>
            <a:pPr>
              <a:lnSpc>
                <a:spcPct val="150000"/>
              </a:lnSpc>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Lựa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điền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chỗ</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50000"/>
              </a:lnSpc>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dây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dây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 name="Teardrop 3">
            <a:extLst>
              <a:ext uri="{FF2B5EF4-FFF2-40B4-BE49-F238E27FC236}">
                <a16:creationId xmlns="" xmlns:a16="http://schemas.microsoft.com/office/drawing/2014/main" id="{0AB1A2C0-B185-4E20-A762-5A4BEC49A624}"/>
              </a:ext>
            </a:extLst>
          </p:cNvPr>
          <p:cNvSpPr/>
          <p:nvPr/>
        </p:nvSpPr>
        <p:spPr>
          <a:xfrm>
            <a:off x="4441371" y="4041256"/>
            <a:ext cx="1391469" cy="1391469"/>
          </a:xfrm>
          <a:prstGeom prst="teardrop">
            <a:avLst/>
          </a:prstGeom>
          <a:solidFill>
            <a:srgbClr val="07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5" name="Teardrop 4">
            <a:extLst>
              <a:ext uri="{FF2B5EF4-FFF2-40B4-BE49-F238E27FC236}">
                <a16:creationId xmlns="" xmlns:a16="http://schemas.microsoft.com/office/drawing/2014/main" id="{F120CD04-7B37-4C2F-9001-87FF09988760}"/>
              </a:ext>
            </a:extLst>
          </p:cNvPr>
          <p:cNvSpPr/>
          <p:nvPr/>
        </p:nvSpPr>
        <p:spPr>
          <a:xfrm rot="16200000">
            <a:off x="5889171" y="4041257"/>
            <a:ext cx="1600200" cy="1600200"/>
          </a:xfrm>
          <a:prstGeom prst="teardrop">
            <a:avLst/>
          </a:prstGeom>
          <a:solidFill>
            <a:srgbClr val="E05D5D">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6" name="Teardrop 5">
            <a:extLst>
              <a:ext uri="{FF2B5EF4-FFF2-40B4-BE49-F238E27FC236}">
                <a16:creationId xmlns="" xmlns:a16="http://schemas.microsoft.com/office/drawing/2014/main" id="{53E650D3-1484-46DA-AF80-D6689359384F}"/>
              </a:ext>
            </a:extLst>
          </p:cNvPr>
          <p:cNvSpPr/>
          <p:nvPr/>
        </p:nvSpPr>
        <p:spPr>
          <a:xfrm flipV="1">
            <a:off x="4616098" y="2764492"/>
            <a:ext cx="1216742" cy="1216742"/>
          </a:xfrm>
          <a:prstGeom prst="teardrop">
            <a:avLst/>
          </a:prstGeom>
          <a:solidFill>
            <a:srgbClr val="E0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7" name="Teardrop 6">
            <a:extLst>
              <a:ext uri="{FF2B5EF4-FFF2-40B4-BE49-F238E27FC236}">
                <a16:creationId xmlns="" xmlns:a16="http://schemas.microsoft.com/office/drawing/2014/main" id="{7CC1F26C-9FE4-411C-9944-344466FAA7C4}"/>
              </a:ext>
            </a:extLst>
          </p:cNvPr>
          <p:cNvSpPr/>
          <p:nvPr/>
        </p:nvSpPr>
        <p:spPr>
          <a:xfrm rot="5400000" flipV="1">
            <a:off x="5889171" y="2876766"/>
            <a:ext cx="1104468" cy="1104468"/>
          </a:xfrm>
          <a:prstGeom prst="teardrop">
            <a:avLst/>
          </a:prstGeom>
          <a:solidFill>
            <a:srgbClr val="8BD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A4B8EB1C-23BC-42FB-950F-33871AF6D4F1}"/>
              </a:ext>
            </a:extLst>
          </p:cNvPr>
          <p:cNvSpPr txBox="1"/>
          <p:nvPr/>
        </p:nvSpPr>
        <p:spPr>
          <a:xfrm flipH="1">
            <a:off x="1676874" y="3223527"/>
            <a:ext cx="2349328" cy="523220"/>
          </a:xfrm>
          <a:prstGeom prst="rect">
            <a:avLst/>
          </a:prstGeom>
          <a:noFill/>
        </p:spPr>
        <p:txBody>
          <a:bodyPr wrap="square" rtlCol="0">
            <a:spAutoFit/>
          </a:bodyPr>
          <a:lstStyle/>
          <a:p>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trở</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9ED5F221-E4FD-45F0-A4E6-4397B93E0A55}"/>
              </a:ext>
            </a:extLst>
          </p:cNvPr>
          <p:cNvSpPr txBox="1"/>
          <p:nvPr/>
        </p:nvSpPr>
        <p:spPr>
          <a:xfrm flipH="1">
            <a:off x="7897153" y="4840150"/>
            <a:ext cx="2491015" cy="523220"/>
          </a:xfrm>
          <a:prstGeom prst="rect">
            <a:avLst/>
          </a:prstGeom>
          <a:noFill/>
        </p:spPr>
        <p:txBody>
          <a:bodyPr wrap="square" rtlCol="0">
            <a:spAutoFit/>
          </a:bodyPr>
          <a:lstStyle/>
          <a:p>
            <a:r>
              <a:rPr lang="en-US" sz="2800" b="1" dirty="0">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31E36846-AB8E-4E81-BE5F-1C4E29614E2C}"/>
              </a:ext>
            </a:extLst>
          </p:cNvPr>
          <p:cNvSpPr txBox="1"/>
          <p:nvPr/>
        </p:nvSpPr>
        <p:spPr>
          <a:xfrm flipH="1">
            <a:off x="7897153" y="3130985"/>
            <a:ext cx="2211762" cy="523220"/>
          </a:xfrm>
          <a:prstGeom prst="rect">
            <a:avLst/>
          </a:prstGeom>
          <a:noFill/>
        </p:spPr>
        <p:txBody>
          <a:bodyPr wrap="square" rtlCol="0">
            <a:spAutoFit/>
          </a:bodyPr>
          <a:lstStyle/>
          <a:p>
            <a:pPr algn="just"/>
            <a:r>
              <a:rPr lang="en-US" sz="2800" b="1" dirty="0">
                <a:latin typeface="Times New Roman" panose="02020603050405020304" pitchFamily="18" charset="0"/>
                <a:ea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dài</a:t>
            </a:r>
            <a:endParaRPr lang="en-US" sz="28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E8780794-78A9-46A8-85DB-DCF531861EF8}"/>
              </a:ext>
            </a:extLst>
          </p:cNvPr>
          <p:cNvSpPr txBox="1"/>
          <p:nvPr/>
        </p:nvSpPr>
        <p:spPr>
          <a:xfrm flipH="1">
            <a:off x="1494120" y="4736990"/>
            <a:ext cx="2863678" cy="523220"/>
          </a:xfrm>
          <a:prstGeom prst="rect">
            <a:avLst/>
          </a:prstGeom>
          <a:noFill/>
        </p:spPr>
        <p:txBody>
          <a:bodyPr wrap="square" rtlCol="0">
            <a:spAutoFit/>
          </a:bodyPr>
          <a:lstStyle/>
          <a:p>
            <a:pPr algn="just"/>
            <a:r>
              <a:rPr lang="en-US" sz="2800" b="1" dirty="0">
                <a:latin typeface="Times New Roman" panose="02020603050405020304" pitchFamily="18" charset="0"/>
                <a:ea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thế</a:t>
            </a:r>
            <a:endParaRPr lang="en-US" sz="2800"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 xmlns:a16="http://schemas.microsoft.com/office/drawing/2014/main" id="{B422B335-C219-43B6-AC47-3AFC8134B8CC}"/>
              </a:ext>
            </a:extLst>
          </p:cNvPr>
          <p:cNvSpPr/>
          <p:nvPr/>
        </p:nvSpPr>
        <p:spPr>
          <a:xfrm>
            <a:off x="1587802" y="2989304"/>
            <a:ext cx="2438400" cy="879392"/>
          </a:xfrm>
          <a:prstGeom prst="roundRect">
            <a:avLst/>
          </a:prstGeom>
          <a:noFill/>
          <a:ln w="31750">
            <a:solidFill>
              <a:srgbClr val="E05D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DB3C14"/>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 xmlns:a16="http://schemas.microsoft.com/office/drawing/2014/main" id="{2A61191C-874C-4A7B-9740-25AB18AFA351}"/>
              </a:ext>
            </a:extLst>
          </p:cNvPr>
          <p:cNvSpPr/>
          <p:nvPr/>
        </p:nvSpPr>
        <p:spPr>
          <a:xfrm>
            <a:off x="0" y="887479"/>
            <a:ext cx="1307231" cy="400110"/>
          </a:xfrm>
          <a:prstGeom prst="rect">
            <a:avLst/>
          </a:prstGeom>
          <a:solidFill>
            <a:srgbClr val="E0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pic>
        <p:nvPicPr>
          <p:cNvPr id="20" name="Picture 2" descr="Cắm biểu tượng miễn phí">
            <a:extLst>
              <a:ext uri="{FF2B5EF4-FFF2-40B4-BE49-F238E27FC236}">
                <a16:creationId xmlns="" xmlns:a16="http://schemas.microsoft.com/office/drawing/2014/main" id="{EA3FEE39-083F-49D0-A624-0A5ADCC43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8438" y="4330955"/>
            <a:ext cx="672951" cy="6729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Ngôi nhà sinh thái biểu tượng miễn phí">
            <a:extLst>
              <a:ext uri="{FF2B5EF4-FFF2-40B4-BE49-F238E27FC236}">
                <a16:creationId xmlns="" xmlns:a16="http://schemas.microsoft.com/office/drawing/2014/main" id="{8331CC7F-BC84-4A2D-AD8F-D6A16DF87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493" y="4320857"/>
            <a:ext cx="693146" cy="69314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Biểu tượng bóng đèn miễn phí">
            <a:extLst>
              <a:ext uri="{FF2B5EF4-FFF2-40B4-BE49-F238E27FC236}">
                <a16:creationId xmlns="" xmlns:a16="http://schemas.microsoft.com/office/drawing/2014/main" id="{F99B1861-4831-411F-93F4-57EFC78E0E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6605" y="3083803"/>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Biểu tượng năng lượng miễn phí">
            <a:extLst>
              <a:ext uri="{FF2B5EF4-FFF2-40B4-BE49-F238E27FC236}">
                <a16:creationId xmlns="" xmlns:a16="http://schemas.microsoft.com/office/drawing/2014/main" id="{8DF55C0A-DFB5-46EA-9C19-308288FC23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9716" y="3044605"/>
            <a:ext cx="609600"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7907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style.rotation</p:attrName>
                                        </p:attrNameLst>
                                      </p:cBhvr>
                                      <p:tavLst>
                                        <p:tav tm="0">
                                          <p:val>
                                            <p:fltVal val="90"/>
                                          </p:val>
                                        </p:tav>
                                        <p:tav tm="100000">
                                          <p:val>
                                            <p:fltVal val="0"/>
                                          </p:val>
                                        </p:tav>
                                      </p:tavLst>
                                    </p:anim>
                                    <p:animEffect transition="in" filter="fade">
                                      <p:cBhvr>
                                        <p:cTn id="15" dur="500"/>
                                        <p:tgtEl>
                                          <p:spTgt spid="6"/>
                                        </p:tgtEl>
                                      </p:cBhvr>
                                    </p:animEffect>
                                  </p:childTnLst>
                                </p:cTn>
                              </p:par>
                              <p:par>
                                <p:cTn id="16" presetID="31"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 calcmode="lin" valueType="num">
                                      <p:cBhvr>
                                        <p:cTn id="20" dur="500" fill="hold"/>
                                        <p:tgtEl>
                                          <p:spTgt spid="23"/>
                                        </p:tgtEl>
                                        <p:attrNameLst>
                                          <p:attrName>style.rotation</p:attrName>
                                        </p:attrNameLst>
                                      </p:cBhvr>
                                      <p:tavLst>
                                        <p:tav tm="0">
                                          <p:val>
                                            <p:fltVal val="90"/>
                                          </p:val>
                                        </p:tav>
                                        <p:tav tm="100000">
                                          <p:val>
                                            <p:fltVal val="0"/>
                                          </p:val>
                                        </p:tav>
                                      </p:tavLst>
                                    </p:anim>
                                    <p:animEffect transition="in" filter="fade">
                                      <p:cBhvr>
                                        <p:cTn id="21" dur="500"/>
                                        <p:tgtEl>
                                          <p:spTgt spid="23"/>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 calcmode="lin" valueType="num">
                                      <p:cBhvr>
                                        <p:cTn id="32" dur="500" fill="hold"/>
                                        <p:tgtEl>
                                          <p:spTgt spid="22"/>
                                        </p:tgtEl>
                                        <p:attrNameLst>
                                          <p:attrName>style.rotation</p:attrName>
                                        </p:attrNameLst>
                                      </p:cBhvr>
                                      <p:tavLst>
                                        <p:tav tm="0">
                                          <p:val>
                                            <p:fltVal val="90"/>
                                          </p:val>
                                        </p:tav>
                                        <p:tav tm="100000">
                                          <p:val>
                                            <p:fltVal val="0"/>
                                          </p:val>
                                        </p:tav>
                                      </p:tavLst>
                                    </p:anim>
                                    <p:animEffect transition="in" filter="fade">
                                      <p:cBhvr>
                                        <p:cTn id="33" dur="500"/>
                                        <p:tgtEl>
                                          <p:spTgt spid="22"/>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 calcmode="lin" valueType="num">
                                      <p:cBhvr>
                                        <p:cTn id="38" dur="500" fill="hold"/>
                                        <p:tgtEl>
                                          <p:spTgt spid="7"/>
                                        </p:tgtEl>
                                        <p:attrNameLst>
                                          <p:attrName>style.rotation</p:attrName>
                                        </p:attrNameLst>
                                      </p:cBhvr>
                                      <p:tavLst>
                                        <p:tav tm="0">
                                          <p:val>
                                            <p:fltVal val="90"/>
                                          </p:val>
                                        </p:tav>
                                        <p:tav tm="100000">
                                          <p:val>
                                            <p:fltVal val="0"/>
                                          </p:val>
                                        </p:tav>
                                      </p:tavLst>
                                    </p:anim>
                                    <p:animEffect transition="in" filter="fade">
                                      <p:cBhvr>
                                        <p:cTn id="39" dur="500"/>
                                        <p:tgtEl>
                                          <p:spTgt spid="7"/>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10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fltVal val="0"/>
                                          </p:val>
                                        </p:tav>
                                        <p:tav tm="100000">
                                          <p:val>
                                            <p:strVal val="#ppt_h"/>
                                          </p:val>
                                        </p:tav>
                                      </p:tavLst>
                                    </p:anim>
                                    <p:anim calcmode="lin" valueType="num">
                                      <p:cBhvr>
                                        <p:cTn id="50" dur="500" fill="hold"/>
                                        <p:tgtEl>
                                          <p:spTgt spid="21"/>
                                        </p:tgtEl>
                                        <p:attrNameLst>
                                          <p:attrName>style.rotation</p:attrName>
                                        </p:attrNameLst>
                                      </p:cBhvr>
                                      <p:tavLst>
                                        <p:tav tm="0">
                                          <p:val>
                                            <p:fltVal val="90"/>
                                          </p:val>
                                        </p:tav>
                                        <p:tav tm="100000">
                                          <p:val>
                                            <p:fltVal val="0"/>
                                          </p:val>
                                        </p:tav>
                                      </p:tavLst>
                                    </p:anim>
                                    <p:animEffect transition="in" filter="fade">
                                      <p:cBhvr>
                                        <p:cTn id="51" dur="500"/>
                                        <p:tgtEl>
                                          <p:spTgt spid="21"/>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 calcmode="lin" valueType="num">
                                      <p:cBhvr>
                                        <p:cTn id="56" dur="500" fill="hold"/>
                                        <p:tgtEl>
                                          <p:spTgt spid="5"/>
                                        </p:tgtEl>
                                        <p:attrNameLst>
                                          <p:attrName>style.rotation</p:attrName>
                                        </p:attrNameLst>
                                      </p:cBhvr>
                                      <p:tavLst>
                                        <p:tav tm="0">
                                          <p:val>
                                            <p:fltVal val="90"/>
                                          </p:val>
                                        </p:tav>
                                        <p:tav tm="100000">
                                          <p:val>
                                            <p:fltVal val="0"/>
                                          </p:val>
                                        </p:tav>
                                      </p:tavLst>
                                    </p:anim>
                                    <p:animEffect transition="in" filter="fade">
                                      <p:cBhvr>
                                        <p:cTn id="57" dur="500"/>
                                        <p:tgtEl>
                                          <p:spTgt spid="5"/>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10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p:cTn id="66" dur="500" fill="hold"/>
                                        <p:tgtEl>
                                          <p:spTgt spid="20"/>
                                        </p:tgtEl>
                                        <p:attrNameLst>
                                          <p:attrName>ppt_w</p:attrName>
                                        </p:attrNameLst>
                                      </p:cBhvr>
                                      <p:tavLst>
                                        <p:tav tm="0">
                                          <p:val>
                                            <p:fltVal val="0"/>
                                          </p:val>
                                        </p:tav>
                                        <p:tav tm="100000">
                                          <p:val>
                                            <p:strVal val="#ppt_w"/>
                                          </p:val>
                                        </p:tav>
                                      </p:tavLst>
                                    </p:anim>
                                    <p:anim calcmode="lin" valueType="num">
                                      <p:cBhvr>
                                        <p:cTn id="67" dur="500" fill="hold"/>
                                        <p:tgtEl>
                                          <p:spTgt spid="20"/>
                                        </p:tgtEl>
                                        <p:attrNameLst>
                                          <p:attrName>ppt_h</p:attrName>
                                        </p:attrNameLst>
                                      </p:cBhvr>
                                      <p:tavLst>
                                        <p:tav tm="0">
                                          <p:val>
                                            <p:fltVal val="0"/>
                                          </p:val>
                                        </p:tav>
                                        <p:tav tm="100000">
                                          <p:val>
                                            <p:strVal val="#ppt_h"/>
                                          </p:val>
                                        </p:tav>
                                      </p:tavLst>
                                    </p:anim>
                                    <p:anim calcmode="lin" valueType="num">
                                      <p:cBhvr>
                                        <p:cTn id="68" dur="500" fill="hold"/>
                                        <p:tgtEl>
                                          <p:spTgt spid="20"/>
                                        </p:tgtEl>
                                        <p:attrNameLst>
                                          <p:attrName>style.rotation</p:attrName>
                                        </p:attrNameLst>
                                      </p:cBhvr>
                                      <p:tavLst>
                                        <p:tav tm="0">
                                          <p:val>
                                            <p:fltVal val="90"/>
                                          </p:val>
                                        </p:tav>
                                        <p:tav tm="100000">
                                          <p:val>
                                            <p:fltVal val="0"/>
                                          </p:val>
                                        </p:tav>
                                      </p:tavLst>
                                    </p:anim>
                                    <p:animEffect transition="in" filter="fade">
                                      <p:cBhvr>
                                        <p:cTn id="69" dur="500"/>
                                        <p:tgtEl>
                                          <p:spTgt spid="20"/>
                                        </p:tgtEl>
                                      </p:cBhvr>
                                    </p:animEffect>
                                  </p:childTnLst>
                                </p:cTn>
                              </p:par>
                              <p:par>
                                <p:cTn id="70" presetID="31" presetClass="entr" presetSubtype="0" fill="hold" grpId="0" nodeType="withEffect">
                                  <p:stCondLst>
                                    <p:cond delay="0"/>
                                  </p:stCondLst>
                                  <p:childTnLst>
                                    <p:set>
                                      <p:cBhvr>
                                        <p:cTn id="71" dur="1" fill="hold">
                                          <p:stCondLst>
                                            <p:cond delay="0"/>
                                          </p:stCondLst>
                                        </p:cTn>
                                        <p:tgtEl>
                                          <p:spTgt spid="4"/>
                                        </p:tgtEl>
                                        <p:attrNameLst>
                                          <p:attrName>style.visibility</p:attrName>
                                        </p:attrNameLst>
                                      </p:cBhvr>
                                      <p:to>
                                        <p:strVal val="visible"/>
                                      </p:to>
                                    </p:set>
                                    <p:anim calcmode="lin" valueType="num">
                                      <p:cBhvr>
                                        <p:cTn id="72" dur="500" fill="hold"/>
                                        <p:tgtEl>
                                          <p:spTgt spid="4"/>
                                        </p:tgtEl>
                                        <p:attrNameLst>
                                          <p:attrName>ppt_w</p:attrName>
                                        </p:attrNameLst>
                                      </p:cBhvr>
                                      <p:tavLst>
                                        <p:tav tm="0">
                                          <p:val>
                                            <p:fltVal val="0"/>
                                          </p:val>
                                        </p:tav>
                                        <p:tav tm="100000">
                                          <p:val>
                                            <p:strVal val="#ppt_w"/>
                                          </p:val>
                                        </p:tav>
                                      </p:tavLst>
                                    </p:anim>
                                    <p:anim calcmode="lin" valueType="num">
                                      <p:cBhvr>
                                        <p:cTn id="73" dur="500" fill="hold"/>
                                        <p:tgtEl>
                                          <p:spTgt spid="4"/>
                                        </p:tgtEl>
                                        <p:attrNameLst>
                                          <p:attrName>ppt_h</p:attrName>
                                        </p:attrNameLst>
                                      </p:cBhvr>
                                      <p:tavLst>
                                        <p:tav tm="0">
                                          <p:val>
                                            <p:fltVal val="0"/>
                                          </p:val>
                                        </p:tav>
                                        <p:tav tm="100000">
                                          <p:val>
                                            <p:strVal val="#ppt_h"/>
                                          </p:val>
                                        </p:tav>
                                      </p:tavLst>
                                    </p:anim>
                                    <p:anim calcmode="lin" valueType="num">
                                      <p:cBhvr>
                                        <p:cTn id="74" dur="500" fill="hold"/>
                                        <p:tgtEl>
                                          <p:spTgt spid="4"/>
                                        </p:tgtEl>
                                        <p:attrNameLst>
                                          <p:attrName>style.rotation</p:attrName>
                                        </p:attrNameLst>
                                      </p:cBhvr>
                                      <p:tavLst>
                                        <p:tav tm="0">
                                          <p:val>
                                            <p:fltVal val="90"/>
                                          </p:val>
                                        </p:tav>
                                        <p:tav tm="100000">
                                          <p:val>
                                            <p:fltVal val="0"/>
                                          </p:val>
                                        </p:tav>
                                      </p:tavLst>
                                    </p:anim>
                                    <p:animEffect transition="in" filter="fade">
                                      <p:cBhvr>
                                        <p:cTn id="75" dur="500"/>
                                        <p:tgtEl>
                                          <p:spTgt spid="4"/>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left)">
                                      <p:cBhvr>
                                        <p:cTn id="79" dur="1000"/>
                                        <p:tgtEl>
                                          <p:spTgt spid="13"/>
                                        </p:tgtEl>
                                      </p:cBhvr>
                                    </p:animEffect>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heel(1)">
                                      <p:cBhvr>
                                        <p:cTn id="84"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10" grpId="0"/>
      <p:bldP spid="11" grpId="0"/>
      <p:bldP spid="12" grpId="0"/>
      <p:bldP spid="13" grpId="0"/>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8">
            <a:extLst>
              <a:ext uri="{FF2B5EF4-FFF2-40B4-BE49-F238E27FC236}">
                <a16:creationId xmlns="" xmlns:a16="http://schemas.microsoft.com/office/drawing/2014/main" id="{28DBE13F-F564-4E75-82D4-07CFB4D97C97}"/>
              </a:ext>
            </a:extLst>
          </p:cNvPr>
          <p:cNvSpPr txBox="1"/>
          <p:nvPr/>
        </p:nvSpPr>
        <p:spPr>
          <a:xfrm flipH="1">
            <a:off x="1234670" y="659828"/>
            <a:ext cx="10850865" cy="1331134"/>
          </a:xfrm>
          <a:prstGeom prst="rect">
            <a:avLst/>
          </a:prstGeom>
          <a:noFill/>
        </p:spPr>
        <p:txBody>
          <a:bodyPr wrap="square" rtlCol="0">
            <a:spAutoFit/>
          </a:bodyPr>
          <a:lstStyle/>
          <a:p>
            <a:pPr>
              <a:lnSpc>
                <a:spcPct val="150000"/>
              </a:lnSpc>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50 </a:t>
            </a:r>
            <a:r>
              <a:rPr lang="el-GR" altLang="vi-VN" sz="2800" kern="0" dirty="0">
                <a:solidFill>
                  <a:schemeClr val="tx1">
                    <a:lumMod val="85000"/>
                    <a:lumOff val="15000"/>
                  </a:schemeClr>
                </a:solidFill>
                <a:latin typeface="Times New Roman" panose="02020603050405020304" pitchFamily="18" charset="0"/>
                <a:cs typeface="Times New Roman" panose="02020603050405020304" pitchFamily="18" charset="0"/>
              </a:rPr>
              <a:t> Ω </a:t>
            </a:r>
            <a:r>
              <a:rPr lang="vi-VN" sz="2800" dirty="0">
                <a:latin typeface="Times New Roman" panose="02020603050405020304" pitchFamily="18" charset="0"/>
                <a:cs typeface="Times New Roman" panose="02020603050405020304" pitchFamily="18" charset="0"/>
              </a:rPr>
              <a:t> chịu được dòng điện có cường độ lớn nhất là 300mA. Hiệu điện thế lớn nhất đặt giữa hai đầu dây dẫn đó là:</a:t>
            </a:r>
            <a:endParaRPr lang="en-US" sz="2800" dirty="0">
              <a:latin typeface="Times New Roman" panose="02020603050405020304" pitchFamily="18" charset="0"/>
              <a:cs typeface="Times New Roman" panose="02020603050405020304" pitchFamily="18" charset="0"/>
            </a:endParaRPr>
          </a:p>
        </p:txBody>
      </p:sp>
      <p:sp>
        <p:nvSpPr>
          <p:cNvPr id="4" name="Partial Circle 3">
            <a:extLst>
              <a:ext uri="{FF2B5EF4-FFF2-40B4-BE49-F238E27FC236}">
                <a16:creationId xmlns="" xmlns:a16="http://schemas.microsoft.com/office/drawing/2014/main" id="{B9739F54-B5D3-4982-8603-226E552B62E8}"/>
              </a:ext>
            </a:extLst>
          </p:cNvPr>
          <p:cNvSpPr/>
          <p:nvPr/>
        </p:nvSpPr>
        <p:spPr>
          <a:xfrm rot="2567799">
            <a:off x="3524517" y="3434736"/>
            <a:ext cx="1402248" cy="1402248"/>
          </a:xfrm>
          <a:prstGeom prst="pie">
            <a:avLst/>
          </a:prstGeom>
          <a:solidFill>
            <a:srgbClr val="E0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5" name="Partial Circle 4">
            <a:extLst>
              <a:ext uri="{FF2B5EF4-FFF2-40B4-BE49-F238E27FC236}">
                <a16:creationId xmlns="" xmlns:a16="http://schemas.microsoft.com/office/drawing/2014/main" id="{ADEAB0E2-8859-4608-974A-11F6BC30ABE1}"/>
              </a:ext>
            </a:extLst>
          </p:cNvPr>
          <p:cNvSpPr/>
          <p:nvPr/>
        </p:nvSpPr>
        <p:spPr>
          <a:xfrm rot="2314775">
            <a:off x="504071" y="3396638"/>
            <a:ext cx="1402249" cy="1402249"/>
          </a:xfrm>
          <a:prstGeom prst="pie">
            <a:avLst/>
          </a:prstGeom>
          <a:solidFill>
            <a:srgbClr val="00A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6" name="Partial Circle 5">
            <a:extLst>
              <a:ext uri="{FF2B5EF4-FFF2-40B4-BE49-F238E27FC236}">
                <a16:creationId xmlns="" xmlns:a16="http://schemas.microsoft.com/office/drawing/2014/main" id="{0A123171-F5BC-4B43-9F68-23E9009E63C7}"/>
              </a:ext>
            </a:extLst>
          </p:cNvPr>
          <p:cNvSpPr/>
          <p:nvPr/>
        </p:nvSpPr>
        <p:spPr>
          <a:xfrm rot="2502864">
            <a:off x="9198740" y="3433068"/>
            <a:ext cx="1402249" cy="1402249"/>
          </a:xfrm>
          <a:prstGeom prst="pie">
            <a:avLst/>
          </a:prstGeom>
          <a:solidFill>
            <a:srgbClr val="E0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7" name="Partial Circle 6">
            <a:extLst>
              <a:ext uri="{FF2B5EF4-FFF2-40B4-BE49-F238E27FC236}">
                <a16:creationId xmlns="" xmlns:a16="http://schemas.microsoft.com/office/drawing/2014/main" id="{1BD5C0E2-9A32-4B0D-A436-EED8159E66EF}"/>
              </a:ext>
            </a:extLst>
          </p:cNvPr>
          <p:cNvSpPr/>
          <p:nvPr/>
        </p:nvSpPr>
        <p:spPr>
          <a:xfrm rot="2570263">
            <a:off x="6285388" y="3434795"/>
            <a:ext cx="1402249" cy="1402249"/>
          </a:xfrm>
          <a:prstGeom prst="pie">
            <a:avLst/>
          </a:prstGeom>
          <a:solidFill>
            <a:srgbClr val="00A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8" name="TextBox 18">
            <a:extLst>
              <a:ext uri="{FF2B5EF4-FFF2-40B4-BE49-F238E27FC236}">
                <a16:creationId xmlns="" xmlns:a16="http://schemas.microsoft.com/office/drawing/2014/main" id="{78401C75-4612-4DFB-9D91-AD75A21D5593}"/>
              </a:ext>
            </a:extLst>
          </p:cNvPr>
          <p:cNvSpPr txBox="1"/>
          <p:nvPr/>
        </p:nvSpPr>
        <p:spPr>
          <a:xfrm flipH="1">
            <a:off x="1343025" y="3636324"/>
            <a:ext cx="1764646" cy="684803"/>
          </a:xfrm>
          <a:prstGeom prst="rect">
            <a:avLst/>
          </a:prstGeom>
          <a:noFill/>
        </p:spPr>
        <p:txBody>
          <a:bodyPr wrap="square" rtlCol="0">
            <a:spAutoFit/>
          </a:bodyPr>
          <a:lstStyle/>
          <a:p>
            <a:pPr marL="30480" marR="30480" algn="just">
              <a:lnSpc>
                <a:spcPct val="150000"/>
              </a:lnSpc>
              <a:tabLst>
                <a:tab pos="171450" algn="l"/>
                <a:tab pos="3420110" algn="l"/>
                <a:tab pos="5039995" algn="l"/>
              </a:tabLst>
            </a:pPr>
            <a:r>
              <a:rPr lang="en-US" sz="2800" b="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1500 V</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18">
            <a:extLst>
              <a:ext uri="{FF2B5EF4-FFF2-40B4-BE49-F238E27FC236}">
                <a16:creationId xmlns="" xmlns:a16="http://schemas.microsoft.com/office/drawing/2014/main" id="{4F064D90-B32B-41F3-A3FE-E261D855ECDA}"/>
              </a:ext>
            </a:extLst>
          </p:cNvPr>
          <p:cNvSpPr txBox="1"/>
          <p:nvPr/>
        </p:nvSpPr>
        <p:spPr>
          <a:xfrm flipH="1">
            <a:off x="7059845" y="3872582"/>
            <a:ext cx="1383805" cy="523220"/>
          </a:xfrm>
          <a:prstGeom prst="rect">
            <a:avLst/>
          </a:prstGeom>
          <a:noFill/>
        </p:spPr>
        <p:txBody>
          <a:bodyPr wrap="square" rtlCol="0">
            <a:spAutoFit/>
          </a:bodyPr>
          <a:lstStyle/>
          <a:p>
            <a:pPr marL="30480" marR="30480" algn="ctr">
              <a:tabLst>
                <a:tab pos="171450" algn="l"/>
                <a:tab pos="3420110" algn="l"/>
                <a:tab pos="5039995" algn="l"/>
              </a:tabLst>
            </a:pPr>
            <a:r>
              <a:rPr lang="en-US" sz="2800" b="1" dirty="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 6 V</a:t>
            </a:r>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18">
            <a:extLst>
              <a:ext uri="{FF2B5EF4-FFF2-40B4-BE49-F238E27FC236}">
                <a16:creationId xmlns="" xmlns:a16="http://schemas.microsoft.com/office/drawing/2014/main" id="{33F5DFD9-CEBD-4D8D-90E3-95E149BE2B66}"/>
              </a:ext>
            </a:extLst>
          </p:cNvPr>
          <p:cNvSpPr txBox="1"/>
          <p:nvPr/>
        </p:nvSpPr>
        <p:spPr>
          <a:xfrm flipH="1">
            <a:off x="4431814" y="3894519"/>
            <a:ext cx="1412331" cy="523220"/>
          </a:xfrm>
          <a:prstGeom prst="rect">
            <a:avLst/>
          </a:prstGeom>
          <a:noFill/>
        </p:spPr>
        <p:txBody>
          <a:bodyPr wrap="square" rtlCol="0">
            <a:spAutoFit/>
          </a:bodyPr>
          <a:lstStyle/>
          <a:p>
            <a:pPr marL="30480" marR="30480" algn="just">
              <a:tabLst>
                <a:tab pos="171450" algn="l"/>
                <a:tab pos="3420110" algn="l"/>
                <a:tab pos="5039995" algn="l"/>
              </a:tabLst>
            </a:pPr>
            <a:r>
              <a:rPr lang="en-US" sz="2800" b="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60 V</a:t>
            </a:r>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8">
            <a:extLst>
              <a:ext uri="{FF2B5EF4-FFF2-40B4-BE49-F238E27FC236}">
                <a16:creationId xmlns="" xmlns:a16="http://schemas.microsoft.com/office/drawing/2014/main" id="{AC5034A0-763A-45ED-893E-4858608D3539}"/>
              </a:ext>
            </a:extLst>
          </p:cNvPr>
          <p:cNvSpPr txBox="1"/>
          <p:nvPr/>
        </p:nvSpPr>
        <p:spPr>
          <a:xfrm flipH="1">
            <a:off x="10045408" y="3872582"/>
            <a:ext cx="1482598" cy="523220"/>
          </a:xfrm>
          <a:prstGeom prst="rect">
            <a:avLst/>
          </a:prstGeom>
          <a:noFill/>
        </p:spPr>
        <p:txBody>
          <a:bodyPr wrap="square" rtlCol="0">
            <a:spAutoFit/>
          </a:bodyPr>
          <a:lstStyle/>
          <a:p>
            <a:pPr marL="30480" marR="30480" algn="ctr">
              <a:tabLst>
                <a:tab pos="171450" algn="l"/>
                <a:tab pos="3420110" algn="l"/>
                <a:tab pos="5039995" algn="l"/>
              </a:tabLst>
            </a:pPr>
            <a:r>
              <a:rPr lang="fr-FR" sz="2800" b="1" dirty="0">
                <a:latin typeface="Times New Roman" panose="02020603050405020304" pitchFamily="18" charset="0"/>
                <a:ea typeface="Times New Roman" panose="02020603050405020304" pitchFamily="18" charset="0"/>
                <a:cs typeface="Times New Roman" panose="02020603050405020304" pitchFamily="18" charset="0"/>
              </a:rPr>
              <a:t>D.</a:t>
            </a:r>
            <a:r>
              <a:rPr lang="fr-FR"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15 V</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 xmlns:a16="http://schemas.microsoft.com/office/drawing/2014/main" id="{AA225A8B-5934-43AA-AFC1-1C536BA3D54B}"/>
              </a:ext>
            </a:extLst>
          </p:cNvPr>
          <p:cNvSpPr/>
          <p:nvPr/>
        </p:nvSpPr>
        <p:spPr>
          <a:xfrm>
            <a:off x="10134897" y="3738398"/>
            <a:ext cx="1687485" cy="679341"/>
          </a:xfrm>
          <a:prstGeom prst="roundRect">
            <a:avLst/>
          </a:prstGeom>
          <a:noFill/>
          <a:ln w="31750">
            <a:solidFill>
              <a:srgbClr val="E05D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DB3C14"/>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 xmlns:a16="http://schemas.microsoft.com/office/drawing/2014/main" id="{F50B3F92-7465-4FCB-8609-E1FEAEFFC756}"/>
              </a:ext>
            </a:extLst>
          </p:cNvPr>
          <p:cNvSpPr/>
          <p:nvPr/>
        </p:nvSpPr>
        <p:spPr>
          <a:xfrm>
            <a:off x="0" y="925285"/>
            <a:ext cx="1307231" cy="400110"/>
          </a:xfrm>
          <a:prstGeom prst="rect">
            <a:avLst/>
          </a:prstGeom>
          <a:solidFill>
            <a:srgbClr val="00A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83351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childTnLst>
                          </p:cTn>
                        </p:par>
                        <p:par>
                          <p:cTn id="8" fill="hold">
                            <p:stCondLst>
                              <p:cond delay="1500"/>
                            </p:stCondLst>
                            <p:childTnLst>
                              <p:par>
                                <p:cTn id="9" presetID="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225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750" fill="hold"/>
                                        <p:tgtEl>
                                          <p:spTgt spid="4"/>
                                        </p:tgtEl>
                                        <p:attrNameLst>
                                          <p:attrName>ppt_x</p:attrName>
                                        </p:attrNameLst>
                                      </p:cBhvr>
                                      <p:tavLst>
                                        <p:tav tm="0">
                                          <p:val>
                                            <p:strVal val="0-#ppt_w/2"/>
                                          </p:val>
                                        </p:tav>
                                        <p:tav tm="100000">
                                          <p:val>
                                            <p:strVal val="#ppt_x"/>
                                          </p:val>
                                        </p:tav>
                                      </p:tavLst>
                                    </p:anim>
                                    <p:anim calcmode="lin" valueType="num">
                                      <p:cBhvr additive="base">
                                        <p:cTn id="17" dur="750" fill="hold"/>
                                        <p:tgtEl>
                                          <p:spTgt spid="4"/>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750" fill="hold"/>
                                        <p:tgtEl>
                                          <p:spTgt spid="7"/>
                                        </p:tgtEl>
                                        <p:attrNameLst>
                                          <p:attrName>ppt_x</p:attrName>
                                        </p:attrNameLst>
                                      </p:cBhvr>
                                      <p:tavLst>
                                        <p:tav tm="0">
                                          <p:val>
                                            <p:strVal val="0-#ppt_w/2"/>
                                          </p:val>
                                        </p:tav>
                                        <p:tav tm="100000">
                                          <p:val>
                                            <p:strVal val="#ppt_x"/>
                                          </p:val>
                                        </p:tav>
                                      </p:tavLst>
                                    </p:anim>
                                    <p:anim calcmode="lin" valueType="num">
                                      <p:cBhvr additive="base">
                                        <p:cTn id="22" dur="75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3750"/>
                            </p:stCondLst>
                            <p:childTnLst>
                              <p:par>
                                <p:cTn id="24" presetID="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750" fill="hold"/>
                                        <p:tgtEl>
                                          <p:spTgt spid="6"/>
                                        </p:tgtEl>
                                        <p:attrNameLst>
                                          <p:attrName>ppt_x</p:attrName>
                                        </p:attrNameLst>
                                      </p:cBhvr>
                                      <p:tavLst>
                                        <p:tav tm="0">
                                          <p:val>
                                            <p:strVal val="0-#ppt_w/2"/>
                                          </p:val>
                                        </p:tav>
                                        <p:tav tm="100000">
                                          <p:val>
                                            <p:strVal val="#ppt_x"/>
                                          </p:val>
                                        </p:tav>
                                      </p:tavLst>
                                    </p:anim>
                                    <p:anim calcmode="lin" valueType="num">
                                      <p:cBhvr additive="base">
                                        <p:cTn id="27" dur="750" fill="hold"/>
                                        <p:tgtEl>
                                          <p:spTgt spid="6"/>
                                        </p:tgtEl>
                                        <p:attrNameLst>
                                          <p:attrName>ppt_y</p:attrName>
                                        </p:attrNameLst>
                                      </p:cBhvr>
                                      <p:tavLst>
                                        <p:tav tm="0">
                                          <p:val>
                                            <p:strVal val="#ppt_y"/>
                                          </p:val>
                                        </p:tav>
                                        <p:tav tm="100000">
                                          <p:val>
                                            <p:strVal val="#ppt_y"/>
                                          </p:val>
                                        </p:tav>
                                      </p:tavLst>
                                    </p:anim>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1000"/>
                                        <p:tgtEl>
                                          <p:spTgt spid="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1000"/>
                                        <p:tgtEl>
                                          <p:spTgt spid="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1000"/>
                                        <p:tgtEl>
                                          <p:spTgt spid="10"/>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1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heel(1)">
                                      <p:cBhvr>
                                        <p:cTn id="4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p:bldP spid="9" grpId="0"/>
      <p:bldP spid="10" grpId="0"/>
      <p:bldP spid="11" grpId="0"/>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F08CF4F3-78EA-49AA-A26E-CE257589933C}"/>
              </a:ext>
            </a:extLst>
          </p:cNvPr>
          <p:cNvSpPr/>
          <p:nvPr/>
        </p:nvSpPr>
        <p:spPr>
          <a:xfrm>
            <a:off x="1186543" y="1960498"/>
            <a:ext cx="9906000" cy="4005943"/>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 name="Picture 2" descr="Bóng Đèn, Đèn, Điện Lực, Sức Mạnh, Thiết Kế, Điện">
            <a:extLst>
              <a:ext uri="{FF2B5EF4-FFF2-40B4-BE49-F238E27FC236}">
                <a16:creationId xmlns="" xmlns:a16="http://schemas.microsoft.com/office/drawing/2014/main" id="{967D265E-4150-4BB2-B9EF-B2EB3D34BB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9500" y="871928"/>
            <a:ext cx="3613000" cy="24086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95F75AA4-41EC-4F98-80E1-6AFBBE859D19}"/>
              </a:ext>
            </a:extLst>
          </p:cNvPr>
          <p:cNvSpPr txBox="1"/>
          <p:nvPr/>
        </p:nvSpPr>
        <p:spPr>
          <a:xfrm>
            <a:off x="1719943" y="3529909"/>
            <a:ext cx="9176658" cy="1977464"/>
          </a:xfrm>
          <a:prstGeom prst="rect">
            <a:avLst/>
          </a:prstGeom>
          <a:noFill/>
        </p:spPr>
        <p:txBody>
          <a:bodyPr wrap="square" rtlCol="0">
            <a:spAutoFit/>
          </a:bodyPr>
          <a:lstStyle/>
          <a:p>
            <a:pPr>
              <a:lnSpc>
                <a:spcPct val="150000"/>
              </a:lnSpc>
            </a:pPr>
            <a:r>
              <a:rPr lang="vi-VN" altLang="vi-VN" sz="2800" b="1" dirty="0">
                <a:latin typeface="Times New Roman" panose="02020603050405020304" pitchFamily="18" charset="0"/>
                <a:cs typeface="Times New Roman" panose="02020603050405020304" pitchFamily="18" charset="0"/>
              </a:rPr>
              <a:t>Câu 6: </a:t>
            </a:r>
            <a:r>
              <a:rPr lang="vi-VN" altLang="vi-VN" sz="2800" dirty="0">
                <a:latin typeface="Times New Roman" panose="02020603050405020304" pitchFamily="18" charset="0"/>
                <a:cs typeface="Times New Roman" panose="02020603050405020304" pitchFamily="18" charset="0"/>
              </a:rPr>
              <a:t>Một bóng đèn lúc thắp sáng có điện trở 12</a:t>
            </a:r>
            <a:r>
              <a:rPr lang="el-GR" altLang="vi-VN" sz="2800" kern="0" dirty="0">
                <a:latin typeface="Times New Roman" panose="02020603050405020304" pitchFamily="18" charset="0"/>
                <a:cs typeface="Times New Roman" panose="02020603050405020304" pitchFamily="18" charset="0"/>
              </a:rPr>
              <a:t> Ω</a:t>
            </a:r>
            <a:r>
              <a:rPr lang="vi-VN" altLang="vi-VN" sz="2800" dirty="0">
                <a:latin typeface="Times New Roman" panose="02020603050405020304" pitchFamily="18" charset="0"/>
                <a:cs typeface="Times New Roman" panose="02020603050405020304" pitchFamily="18" charset="0"/>
              </a:rPr>
              <a:t> cường độ dòng điện chạy qua dây tóc bóng đèn là 0,5 A. Tính hiệu điện thế giữa hai đầu dây tóc bóng đèn khi đó.</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44559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0669A0B0-CA42-4963-8E46-ECA90A69F34A}"/>
              </a:ext>
            </a:extLst>
          </p:cNvPr>
          <p:cNvSpPr/>
          <p:nvPr/>
        </p:nvSpPr>
        <p:spPr>
          <a:xfrm>
            <a:off x="5088544" y="2014925"/>
            <a:ext cx="6096000" cy="4222589"/>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 xmlns:a16="http://schemas.microsoft.com/office/drawing/2014/main" id="{F08CF4F3-78EA-49AA-A26E-CE257589933C}"/>
              </a:ext>
            </a:extLst>
          </p:cNvPr>
          <p:cNvSpPr/>
          <p:nvPr/>
        </p:nvSpPr>
        <p:spPr>
          <a:xfrm>
            <a:off x="1648659" y="2014926"/>
            <a:ext cx="3298372" cy="4222589"/>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 name="Picture 2" descr="Bóng Đèn, Đèn, Điện Lực, Sức Mạnh, Thiết Kế, Điện">
            <a:extLst>
              <a:ext uri="{FF2B5EF4-FFF2-40B4-BE49-F238E27FC236}">
                <a16:creationId xmlns="" xmlns:a16="http://schemas.microsoft.com/office/drawing/2014/main" id="{967D265E-4150-4BB2-B9EF-B2EB3D34BB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9064" y="620485"/>
            <a:ext cx="3817480" cy="25449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95F75AA4-41EC-4F98-80E1-6AFBBE859D19}"/>
              </a:ext>
            </a:extLst>
          </p:cNvPr>
          <p:cNvSpPr txBox="1"/>
          <p:nvPr/>
        </p:nvSpPr>
        <p:spPr>
          <a:xfrm>
            <a:off x="1964011" y="2524551"/>
            <a:ext cx="2554201" cy="742511"/>
          </a:xfrm>
          <a:prstGeom prst="rect">
            <a:avLst/>
          </a:prstGeom>
          <a:noFill/>
        </p:spPr>
        <p:txBody>
          <a:bodyPr wrap="square" rtlCol="0">
            <a:spAutoFit/>
          </a:bodyPr>
          <a:lstStyle/>
          <a:p>
            <a:pPr>
              <a:lnSpc>
                <a:spcPct val="150000"/>
              </a:lnSpc>
            </a:pPr>
            <a:r>
              <a:rPr lang="en-US" altLang="vi-VN" sz="3200" dirty="0" err="1">
                <a:solidFill>
                  <a:srgbClr val="E05D5D"/>
                </a:solidFill>
                <a:latin typeface="Times New Roman" panose="02020603050405020304" pitchFamily="18" charset="0"/>
                <a:cs typeface="Times New Roman" panose="02020603050405020304" pitchFamily="18" charset="0"/>
              </a:rPr>
              <a:t>Tóm</a:t>
            </a:r>
            <a:r>
              <a:rPr lang="en-US" altLang="vi-VN" sz="3200" dirty="0">
                <a:solidFill>
                  <a:srgbClr val="E05D5D"/>
                </a:solidFill>
                <a:latin typeface="Times New Roman" panose="02020603050405020304" pitchFamily="18" charset="0"/>
                <a:cs typeface="Times New Roman" panose="02020603050405020304" pitchFamily="18" charset="0"/>
              </a:rPr>
              <a:t> </a:t>
            </a:r>
            <a:r>
              <a:rPr lang="en-US" altLang="vi-VN" sz="3200" dirty="0" err="1">
                <a:solidFill>
                  <a:srgbClr val="E05D5D"/>
                </a:solidFill>
                <a:latin typeface="Times New Roman" panose="02020603050405020304" pitchFamily="18" charset="0"/>
                <a:cs typeface="Times New Roman" panose="02020603050405020304" pitchFamily="18" charset="0"/>
              </a:rPr>
              <a:t>tắt</a:t>
            </a:r>
            <a:endParaRPr lang="en-US" sz="3200" dirty="0">
              <a:solidFill>
                <a:srgbClr val="E05D5D"/>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1A9A86DD-7731-46D4-961F-A41FB0DD4B5B}"/>
              </a:ext>
            </a:extLst>
          </p:cNvPr>
          <p:cNvSpPr txBox="1"/>
          <p:nvPr/>
        </p:nvSpPr>
        <p:spPr>
          <a:xfrm>
            <a:off x="2062318" y="3512070"/>
            <a:ext cx="1970313" cy="2408352"/>
          </a:xfrm>
          <a:prstGeom prst="rect">
            <a:avLst/>
          </a:prstGeom>
          <a:noFill/>
        </p:spPr>
        <p:txBody>
          <a:bodyPr wrap="square" rtlCol="0">
            <a:spAutoFit/>
          </a:bodyPr>
          <a:lstStyle/>
          <a:p>
            <a:pPr>
              <a:lnSpc>
                <a:spcPct val="150000"/>
              </a:lnSpc>
              <a:spcBef>
                <a:spcPct val="50000"/>
              </a:spcBef>
              <a:buFontTx/>
              <a:buNone/>
            </a:pPr>
            <a:r>
              <a:rPr lang="en-US" altLang="vi-VN" sz="2800" dirty="0">
                <a:solidFill>
                  <a:schemeClr val="tx1">
                    <a:lumMod val="85000"/>
                    <a:lumOff val="15000"/>
                  </a:schemeClr>
                </a:solidFill>
                <a:latin typeface="Times New Roman" panose="02020603050405020304" pitchFamily="18" charset="0"/>
                <a:cs typeface="Times New Roman" panose="02020603050405020304" pitchFamily="18" charset="0"/>
              </a:rPr>
              <a:t>R = 12</a:t>
            </a:r>
            <a:r>
              <a:rPr lang="el-GR" altLang="vi-VN" sz="2800" kern="0" dirty="0">
                <a:latin typeface="Times New Roman" panose="02020603050405020304" pitchFamily="18" charset="0"/>
                <a:cs typeface="Times New Roman" panose="02020603050405020304" pitchFamily="18" charset="0"/>
              </a:rPr>
              <a:t> </a:t>
            </a:r>
            <a:r>
              <a:rPr lang="el-GR" altLang="vi-VN" sz="2800" kern="0" dirty="0">
                <a:solidFill>
                  <a:schemeClr val="tx1">
                    <a:lumMod val="85000"/>
                    <a:lumOff val="15000"/>
                  </a:schemeClr>
                </a:solidFill>
                <a:latin typeface="Times New Roman" panose="02020603050405020304" pitchFamily="18" charset="0"/>
                <a:cs typeface="Times New Roman" panose="02020603050405020304" pitchFamily="18" charset="0"/>
              </a:rPr>
              <a:t>Ω</a:t>
            </a:r>
            <a:r>
              <a:rPr lang="vi-VN" altLang="vi-VN" sz="2800" dirty="0">
                <a:latin typeface="Times New Roman" panose="02020603050405020304" pitchFamily="18" charset="0"/>
                <a:cs typeface="Times New Roman" panose="02020603050405020304" pitchFamily="18" charset="0"/>
              </a:rPr>
              <a:t> </a:t>
            </a:r>
            <a:r>
              <a:rPr lang="en-US" altLang="vi-VN" sz="2800" dirty="0">
                <a:solidFill>
                  <a:schemeClr val="tx1">
                    <a:lumMod val="85000"/>
                    <a:lumOff val="15000"/>
                  </a:schemeClr>
                </a:solidFill>
                <a:latin typeface="Times New Roman" panose="02020603050405020304" pitchFamily="18" charset="0"/>
                <a:cs typeface="Times New Roman" panose="02020603050405020304" pitchFamily="18" charset="0"/>
              </a:rPr>
              <a:t> </a:t>
            </a:r>
          </a:p>
          <a:p>
            <a:pPr>
              <a:lnSpc>
                <a:spcPct val="150000"/>
              </a:lnSpc>
              <a:spcBef>
                <a:spcPct val="50000"/>
              </a:spcBef>
              <a:buFontTx/>
              <a:buNone/>
            </a:pPr>
            <a:r>
              <a:rPr lang="en-US" altLang="vi-VN" sz="2800" dirty="0">
                <a:solidFill>
                  <a:schemeClr val="tx1">
                    <a:lumMod val="85000"/>
                    <a:lumOff val="15000"/>
                  </a:schemeClr>
                </a:solidFill>
                <a:latin typeface="Times New Roman" panose="02020603050405020304" pitchFamily="18" charset="0"/>
                <a:cs typeface="Times New Roman" panose="02020603050405020304" pitchFamily="18" charset="0"/>
              </a:rPr>
              <a:t>I = 0,5A</a:t>
            </a:r>
          </a:p>
          <a:p>
            <a:pPr>
              <a:lnSpc>
                <a:spcPct val="150000"/>
              </a:lnSpc>
              <a:spcBef>
                <a:spcPct val="50000"/>
              </a:spcBef>
              <a:buFontTx/>
              <a:buNone/>
            </a:pPr>
            <a:r>
              <a:rPr lang="en-US" altLang="vi-VN" sz="2800" dirty="0">
                <a:solidFill>
                  <a:schemeClr val="tx1">
                    <a:lumMod val="85000"/>
                    <a:lumOff val="15000"/>
                  </a:schemeClr>
                </a:solidFill>
                <a:latin typeface="Times New Roman" panose="02020603050405020304" pitchFamily="18" charset="0"/>
                <a:cs typeface="Times New Roman" panose="02020603050405020304" pitchFamily="18" charset="0"/>
              </a:rPr>
              <a:t>U = ?</a:t>
            </a:r>
            <a:endParaRPr lang="el-GR" altLang="vi-VN"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0B290B2B-0674-4F72-8AA8-1914DE00AB3F}"/>
              </a:ext>
            </a:extLst>
          </p:cNvPr>
          <p:cNvSpPr txBox="1"/>
          <p:nvPr/>
        </p:nvSpPr>
        <p:spPr>
          <a:xfrm>
            <a:off x="8278057" y="2447676"/>
            <a:ext cx="1160377" cy="742511"/>
          </a:xfrm>
          <a:prstGeom prst="rect">
            <a:avLst/>
          </a:prstGeom>
          <a:noFill/>
        </p:spPr>
        <p:txBody>
          <a:bodyPr wrap="square" rtlCol="0">
            <a:spAutoFit/>
          </a:bodyPr>
          <a:lstStyle/>
          <a:p>
            <a:pPr>
              <a:lnSpc>
                <a:spcPct val="150000"/>
              </a:lnSpc>
            </a:pPr>
            <a:r>
              <a:rPr lang="en-US" altLang="vi-VN" sz="3200" dirty="0" err="1">
                <a:solidFill>
                  <a:srgbClr val="E05D5D"/>
                </a:solidFill>
                <a:latin typeface="Times New Roman" panose="02020603050405020304" pitchFamily="18" charset="0"/>
                <a:cs typeface="Times New Roman" panose="02020603050405020304" pitchFamily="18" charset="0"/>
              </a:rPr>
              <a:t>Giải</a:t>
            </a:r>
            <a:endParaRPr lang="en-US" sz="3200" dirty="0">
              <a:solidFill>
                <a:srgbClr val="E05D5D"/>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6AF4AF60-8DF4-4804-A57A-11E5E01FCEE7}"/>
              </a:ext>
            </a:extLst>
          </p:cNvPr>
          <p:cNvSpPr txBox="1"/>
          <p:nvPr/>
        </p:nvSpPr>
        <p:spPr>
          <a:xfrm>
            <a:off x="5360690" y="3253823"/>
            <a:ext cx="5783470" cy="684803"/>
          </a:xfrm>
          <a:prstGeom prst="rect">
            <a:avLst/>
          </a:prstGeom>
          <a:noFill/>
        </p:spPr>
        <p:txBody>
          <a:bodyPr wrap="square" rtlCol="0">
            <a:spAutoFit/>
          </a:bodyPr>
          <a:lstStyle/>
          <a:p>
            <a:pPr>
              <a:lnSpc>
                <a:spcPct val="150000"/>
              </a:lnSpc>
              <a:spcBef>
                <a:spcPct val="0"/>
              </a:spcBef>
              <a:buFontTx/>
              <a:buNone/>
            </a:pPr>
            <a:r>
              <a:rPr lang="vi-VN" altLang="vi-VN" sz="2800" dirty="0">
                <a:solidFill>
                  <a:schemeClr val="tx1">
                    <a:lumMod val="85000"/>
                    <a:lumOff val="15000"/>
                  </a:schemeClr>
                </a:solidFill>
                <a:latin typeface="Times New Roman" panose="02020603050405020304" pitchFamily="18" charset="0"/>
                <a:cs typeface="Times New Roman" panose="02020603050405020304" pitchFamily="18" charset="0"/>
              </a:rPr>
              <a:t>Áp dụng công thức:</a:t>
            </a:r>
          </a:p>
        </p:txBody>
      </p:sp>
      <mc:AlternateContent xmlns:mc="http://schemas.openxmlformats.org/markup-compatibility/2006" xmlns:a14="http://schemas.microsoft.com/office/drawing/2010/main">
        <mc:Choice Requires="a14">
          <p:sp>
            <p:nvSpPr>
              <p:cNvPr id="9" name="TextBox 8">
                <a:extLst>
                  <a:ext uri="{FF2B5EF4-FFF2-40B4-BE49-F238E27FC236}">
                    <a16:creationId xmlns="" xmlns:a16="http://schemas.microsoft.com/office/drawing/2014/main" id="{7A67DC4A-0D8F-4691-A86E-BDBF07DB3ED3}"/>
                  </a:ext>
                </a:extLst>
              </p:cNvPr>
              <p:cNvSpPr txBox="1"/>
              <p:nvPr/>
            </p:nvSpPr>
            <p:spPr>
              <a:xfrm>
                <a:off x="5566459" y="3869061"/>
                <a:ext cx="5577701" cy="1029128"/>
              </a:xfrm>
              <a:prstGeom prst="rect">
                <a:avLst/>
              </a:prstGeom>
              <a:noFill/>
            </p:spPr>
            <p:txBody>
              <a:bodyPr wrap="square" rtlCol="0">
                <a:spAutoFit/>
              </a:bodyPr>
              <a:lstStyle/>
              <a:p>
                <a:pPr algn="ctr" defTabSz="1219170">
                  <a:lnSpc>
                    <a:spcPct val="150000"/>
                  </a:lnSpc>
                  <a:buClr>
                    <a:srgbClr val="000000"/>
                  </a:buClr>
                </a:pPr>
                <a:r>
                  <a:rPr lang="en-US" altLang="vi-VN" sz="2800" kern="0" dirty="0">
                    <a:solidFill>
                      <a:schemeClr val="tx1">
                        <a:lumMod val="85000"/>
                        <a:lumOff val="15000"/>
                      </a:schemeClr>
                    </a:solidFill>
                    <a:latin typeface="Times New Roman" panose="02020603050405020304" pitchFamily="18" charset="0"/>
                    <a:cs typeface="Times New Roman" panose="02020603050405020304" pitchFamily="18" charset="0"/>
                  </a:rPr>
                  <a:t>I = </a:t>
                </a:r>
                <a14:m>
                  <m:oMath xmlns:m="http://schemas.openxmlformats.org/officeDocument/2006/math">
                    <m:f>
                      <m:fPr>
                        <m:ctrlPr>
                          <a:rPr lang="vi-VN" altLang="vi-VN" sz="2800" i="1">
                            <a:solidFill>
                              <a:schemeClr val="tx1">
                                <a:lumMod val="85000"/>
                                <a:lumOff val="15000"/>
                              </a:schemeClr>
                            </a:solidFill>
                            <a:latin typeface="Cambria Math" panose="02040503050406030204" pitchFamily="18" charset="0"/>
                            <a:cs typeface="#9Slide03 Arima Madurai Black" panose="00000A00000000000000" pitchFamily="2" charset="-93"/>
                          </a:rPr>
                        </m:ctrlPr>
                      </m:fPr>
                      <m:num>
                        <m:r>
                          <m:rPr>
                            <m:nor/>
                          </m:rPr>
                          <a:rPr lang="en-US" altLang="vi-VN" sz="2800" dirty="0">
                            <a:solidFill>
                              <a:schemeClr val="tx1">
                                <a:lumMod val="85000"/>
                                <a:lumOff val="15000"/>
                              </a:schemeClr>
                            </a:solidFill>
                            <a:latin typeface="Times New Roman" panose="02020603050405020304" pitchFamily="18" charset="0"/>
                            <a:cs typeface="Times New Roman" panose="02020603050405020304" pitchFamily="18" charset="0"/>
                          </a:rPr>
                          <m:t>U</m:t>
                        </m:r>
                      </m:num>
                      <m:den>
                        <m:r>
                          <m:rPr>
                            <m:nor/>
                          </m:rPr>
                          <a:rPr lang="en-US" altLang="vi-VN" sz="2800" dirty="0">
                            <a:solidFill>
                              <a:schemeClr val="tx1">
                                <a:lumMod val="85000"/>
                                <a:lumOff val="15000"/>
                              </a:schemeClr>
                            </a:solidFill>
                            <a:latin typeface="Times New Roman" panose="02020603050405020304" pitchFamily="18" charset="0"/>
                            <a:cs typeface="Times New Roman" panose="02020603050405020304" pitchFamily="18" charset="0"/>
                          </a:rPr>
                          <m:t>R</m:t>
                        </m:r>
                      </m:den>
                    </m:f>
                  </m:oMath>
                </a14:m>
                <a:r>
                  <a:rPr lang="en-US" sz="2800" kern="0" dirty="0">
                    <a:solidFill>
                      <a:schemeClr val="tx1">
                        <a:lumMod val="85000"/>
                        <a:lumOff val="15000"/>
                      </a:schemeClr>
                    </a:solidFill>
                    <a:latin typeface="Times New Roman" panose="02020603050405020304" pitchFamily="18" charset="0"/>
                    <a:cs typeface="Times New Roman" panose="02020603050405020304" pitchFamily="18" charset="0"/>
                    <a:sym typeface="Arial"/>
                  </a:rPr>
                  <a:t>   </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sym typeface="Arial"/>
                  </a:rPr>
                  <a:t>→  </a:t>
                </a:r>
                <a:r>
                  <a:rPr lang="x-none" sz="2800" dirty="0">
                    <a:solidFill>
                      <a:schemeClr val="tx1">
                        <a:lumMod val="85000"/>
                        <a:lumOff val="15000"/>
                      </a:schemeClr>
                    </a:solidFill>
                    <a:latin typeface="Times New Roman" panose="02020603050405020304" pitchFamily="18" charset="0"/>
                    <a:cs typeface="Times New Roman" panose="02020603050405020304" pitchFamily="18" charset="0"/>
                  </a:rPr>
                  <a:t>U = I. R</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 12.0,5 = 6 (V)</a:t>
                </a:r>
                <a:endParaRPr lang="x-none"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7A67DC4A-0D8F-4691-A86E-BDBF07DB3ED3}"/>
                  </a:ext>
                </a:extLst>
              </p:cNvPr>
              <p:cNvSpPr txBox="1">
                <a:spLocks noRot="1" noChangeAspect="1" noMove="1" noResize="1" noEditPoints="1" noAdjustHandles="1" noChangeArrowheads="1" noChangeShapeType="1" noTextEdit="1"/>
              </p:cNvSpPr>
              <p:nvPr/>
            </p:nvSpPr>
            <p:spPr>
              <a:xfrm>
                <a:off x="5566459" y="3869061"/>
                <a:ext cx="5577701" cy="1029128"/>
              </a:xfrm>
              <a:prstGeom prst="rect">
                <a:avLst/>
              </a:prstGeom>
              <a:blipFill>
                <a:blip r:embed="rId3"/>
                <a:stretch>
                  <a:fillRect b="-7317"/>
                </a:stretch>
              </a:blipFill>
            </p:spPr>
            <p:txBody>
              <a:bodyPr/>
              <a:lstStyle/>
              <a:p>
                <a:r>
                  <a:rPr lang="en-VN">
                    <a:noFill/>
                  </a:rPr>
                  <a:t> </a:t>
                </a:r>
              </a:p>
            </p:txBody>
          </p:sp>
        </mc:Fallback>
      </mc:AlternateContent>
      <p:sp>
        <p:nvSpPr>
          <p:cNvPr id="10" name="TextBox 9">
            <a:extLst>
              <a:ext uri="{FF2B5EF4-FFF2-40B4-BE49-F238E27FC236}">
                <a16:creationId xmlns="" xmlns:a16="http://schemas.microsoft.com/office/drawing/2014/main" id="{EE8A86A6-0052-4D45-A0E9-108998B46E4F}"/>
              </a:ext>
            </a:extLst>
          </p:cNvPr>
          <p:cNvSpPr txBox="1"/>
          <p:nvPr/>
        </p:nvSpPr>
        <p:spPr>
          <a:xfrm>
            <a:off x="5360690" y="5136713"/>
            <a:ext cx="5783470" cy="954107"/>
          </a:xfrm>
          <a:prstGeom prst="rect">
            <a:avLst/>
          </a:prstGeom>
          <a:noFill/>
        </p:spPr>
        <p:txBody>
          <a:bodyPr wrap="square" rtlCol="0">
            <a:spAutoFit/>
          </a:bodyPr>
          <a:lstStyle/>
          <a:p>
            <a:pPr>
              <a:spcBef>
                <a:spcPct val="50000"/>
              </a:spcBef>
              <a:buFontTx/>
              <a:buNone/>
            </a:pPr>
            <a:r>
              <a:rPr lang="en-US" altLang="vi-VN" sz="2800" noProof="1">
                <a:solidFill>
                  <a:schemeClr val="tx1">
                    <a:lumMod val="85000"/>
                    <a:lumOff val="15000"/>
                  </a:schemeClr>
                </a:solidFill>
                <a:latin typeface="Times New Roman" panose="02020603050405020304" pitchFamily="18" charset="0"/>
                <a:cs typeface="Times New Roman" panose="02020603050405020304" pitchFamily="18" charset="0"/>
              </a:rPr>
              <a:t>Vậy: Hiệu điện thế giữa hai đầu dây tóc bóng đèn là 6V. </a:t>
            </a:r>
          </a:p>
        </p:txBody>
      </p:sp>
    </p:spTree>
    <p:extLst>
      <p:ext uri="{BB962C8B-B14F-4D97-AF65-F5344CB8AC3E}">
        <p14:creationId xmlns:p14="http://schemas.microsoft.com/office/powerpoint/2010/main" val="40945599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625"/>
                            </p:stCondLst>
                            <p:childTnLst>
                              <p:par>
                                <p:cTn id="9" presetID="22" presetClass="entr" presetSubtype="8" fill="hold" grpId="0" nodeType="afterEffect">
                                  <p:stCondLst>
                                    <p:cond delay="0"/>
                                  </p:stCondLst>
                                  <p:iterate type="lt">
                                    <p:tmPct val="5000"/>
                                  </p:iterate>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iterate type="lt">
                                    <p:tmPct val="5000"/>
                                  </p:iterate>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75"/>
                            </p:stCondLst>
                            <p:childTnLst>
                              <p:par>
                                <p:cTn id="18" presetID="22" presetClass="entr" presetSubtype="8" fill="hold" grpId="0" nodeType="afterEffect">
                                  <p:stCondLst>
                                    <p:cond delay="0"/>
                                  </p:stCondLst>
                                  <p:iterate type="lt">
                                    <p:tmPct val="5000"/>
                                  </p:iterate>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1425"/>
                            </p:stCondLst>
                            <p:childTnLst>
                              <p:par>
                                <p:cTn id="22" presetID="22" presetClass="entr" presetSubtype="8" fill="hold" grpId="0" nodeType="afterEffect">
                                  <p:stCondLst>
                                    <p:cond delay="0"/>
                                  </p:stCondLst>
                                  <p:iterate type="lt">
                                    <p:tmPct val="5000"/>
                                  </p:iterate>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2525"/>
                            </p:stCondLst>
                            <p:childTnLst>
                              <p:par>
                                <p:cTn id="26" presetID="22" presetClass="entr" presetSubtype="8" fill="hold" grpId="0" nodeType="afterEffect">
                                  <p:stCondLst>
                                    <p:cond delay="0"/>
                                  </p:stCondLst>
                                  <p:iterate type="lt">
                                    <p:tmPct val="5000"/>
                                  </p:iterate>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F08CF4F3-78EA-49AA-A26E-CE257589933C}"/>
              </a:ext>
            </a:extLst>
          </p:cNvPr>
          <p:cNvSpPr/>
          <p:nvPr/>
        </p:nvSpPr>
        <p:spPr>
          <a:xfrm>
            <a:off x="1186543" y="1960498"/>
            <a:ext cx="9906000" cy="4005943"/>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95F75AA4-41EC-4F98-80E1-6AFBBE859D19}"/>
              </a:ext>
            </a:extLst>
          </p:cNvPr>
          <p:cNvSpPr txBox="1"/>
          <p:nvPr/>
        </p:nvSpPr>
        <p:spPr>
          <a:xfrm>
            <a:off x="1719943" y="3529909"/>
            <a:ext cx="9176658" cy="1977464"/>
          </a:xfrm>
          <a:prstGeom prst="rect">
            <a:avLst/>
          </a:prstGeom>
          <a:noFill/>
        </p:spPr>
        <p:txBody>
          <a:bodyPr wrap="square" rtlCol="0">
            <a:spAutoFit/>
          </a:bodyPr>
          <a:lstStyle/>
          <a:p>
            <a:pPr>
              <a:lnSpc>
                <a:spcPct val="150000"/>
              </a:lnSpc>
            </a:pPr>
            <a:r>
              <a:rPr lang="en-US" altLang="vi-VN" sz="2800" b="1" dirty="0" err="1">
                <a:latin typeface="Times New Roman" panose="02020603050405020304" pitchFamily="18" charset="0"/>
                <a:cs typeface="Times New Roman" panose="02020603050405020304" pitchFamily="18" charset="0"/>
              </a:rPr>
              <a:t>Câu</a:t>
            </a:r>
            <a:r>
              <a:rPr lang="en-US" altLang="vi-VN" sz="2800" b="1" dirty="0">
                <a:latin typeface="Times New Roman" panose="02020603050405020304" pitchFamily="18" charset="0"/>
                <a:cs typeface="Times New Roman" panose="02020603050405020304" pitchFamily="18" charset="0"/>
              </a:rPr>
              <a:t> 7</a:t>
            </a:r>
            <a:r>
              <a:rPr lang="vi-VN" altLang="vi-VN"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Đặt  cùng một hiệu điện thế vào hai đầu các dây dẫn có điện trở  R</a:t>
            </a:r>
            <a:r>
              <a:rPr lang="vi-VN" sz="2800" baseline="-25000" dirty="0">
                <a:latin typeface="Times New Roman" panose="02020603050405020304" pitchFamily="18" charset="0"/>
                <a:cs typeface="Times New Roman" panose="02020603050405020304" pitchFamily="18" charset="0"/>
              </a:rPr>
              <a:t>1</a:t>
            </a:r>
            <a:r>
              <a:rPr lang="vi-VN" sz="2800" dirty="0">
                <a:latin typeface="Times New Roman" panose="02020603050405020304" pitchFamily="18" charset="0"/>
                <a:cs typeface="Times New Roman" panose="02020603050405020304" pitchFamily="18" charset="0"/>
              </a:rPr>
              <a:t> và R</a:t>
            </a:r>
            <a:r>
              <a:rPr lang="vi-VN" sz="2800" baseline="-25000"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 =3R</a:t>
            </a:r>
            <a:r>
              <a:rPr lang="vi-VN" sz="2800" baseline="-25000" dirty="0">
                <a:latin typeface="Times New Roman" panose="02020603050405020304" pitchFamily="18" charset="0"/>
                <a:cs typeface="Times New Roman" panose="02020603050405020304" pitchFamily="18" charset="0"/>
              </a:rPr>
              <a:t>1</a:t>
            </a:r>
            <a:r>
              <a:rPr lang="vi-VN" sz="2800" dirty="0">
                <a:latin typeface="Times New Roman" panose="02020603050405020304" pitchFamily="18" charset="0"/>
                <a:cs typeface="Times New Roman" panose="02020603050405020304" pitchFamily="18" charset="0"/>
              </a:rPr>
              <a:t>. Dòng điện chạy qua dây dẫn nào có cường độ lớn hơn và lớn hơn bao nhiêu lần?</a:t>
            </a:r>
            <a:endParaRPr lang="en-US" sz="2800" dirty="0">
              <a:latin typeface="Times New Roman" panose="02020603050405020304" pitchFamily="18" charset="0"/>
              <a:cs typeface="Times New Roman" panose="02020603050405020304" pitchFamily="18" charset="0"/>
            </a:endParaRPr>
          </a:p>
        </p:txBody>
      </p:sp>
      <p:pic>
        <p:nvPicPr>
          <p:cNvPr id="5" name="Picture 2">
            <a:extLst>
              <a:ext uri="{FF2B5EF4-FFF2-40B4-BE49-F238E27FC236}">
                <a16:creationId xmlns="" xmlns:a16="http://schemas.microsoft.com/office/drawing/2014/main" id="{C558EEF0-E11C-4D34-BDCE-EF293D4D0C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5132" y="741939"/>
            <a:ext cx="3867897" cy="2576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9329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924;p44">
            <a:extLst>
              <a:ext uri="{FF2B5EF4-FFF2-40B4-BE49-F238E27FC236}">
                <a16:creationId xmlns="" xmlns:a16="http://schemas.microsoft.com/office/drawing/2014/main" id="{3C098BC9-262A-434A-9870-600C2DF8EFAE}"/>
              </a:ext>
            </a:extLst>
          </p:cNvPr>
          <p:cNvSpPr txBox="1">
            <a:spLocks/>
          </p:cNvSpPr>
          <p:nvPr/>
        </p:nvSpPr>
        <p:spPr>
          <a:xfrm>
            <a:off x="76200" y="1400408"/>
            <a:ext cx="3841375" cy="83009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2"/>
              </a:buClr>
              <a:buSzPts val="1400"/>
              <a:buFont typeface="Montserrat"/>
              <a:buChar char="●"/>
              <a:defRPr sz="1400" b="0" i="0" u="none" strike="noStrike" cap="none">
                <a:solidFill>
                  <a:schemeClr val="accent2"/>
                </a:solidFill>
                <a:latin typeface="Montserrat"/>
                <a:ea typeface="Montserrat"/>
                <a:cs typeface="Montserrat"/>
                <a:sym typeface="Montserrat"/>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marL="186262" indent="0" defTabSz="1219170">
              <a:lnSpc>
                <a:spcPct val="150000"/>
              </a:lnSpc>
              <a:buClr>
                <a:srgbClr val="212121"/>
              </a:buClr>
              <a:buNone/>
            </a:pPr>
            <a:r>
              <a:rPr lang="en-US" sz="2800" b="1" kern="0" dirty="0" err="1">
                <a:solidFill>
                  <a:srgbClr val="000000"/>
                </a:solidFill>
                <a:latin typeface="Times New Roman" panose="02020603050405020304" pitchFamily="18" charset="0"/>
                <a:cs typeface="Times New Roman" panose="02020603050405020304" pitchFamily="18" charset="0"/>
              </a:rPr>
              <a:t>Tiến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hành</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thí</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nghiệm</a:t>
            </a:r>
            <a:endParaRPr lang="vi-VN" sz="2800" b="1" kern="0" dirty="0">
              <a:solidFill>
                <a:srgbClr val="000000"/>
              </a:solidFill>
              <a:latin typeface="Times New Roman" panose="02020603050405020304" pitchFamily="18" charset="0"/>
              <a:cs typeface="Times New Roman" panose="02020603050405020304" pitchFamily="18" charset="0"/>
            </a:endParaRPr>
          </a:p>
        </p:txBody>
      </p:sp>
      <p:sp>
        <p:nvSpPr>
          <p:cNvPr id="156" name="Google Shape;1924;p44">
            <a:extLst>
              <a:ext uri="{FF2B5EF4-FFF2-40B4-BE49-F238E27FC236}">
                <a16:creationId xmlns="" xmlns:a16="http://schemas.microsoft.com/office/drawing/2014/main" id="{72BC00DA-95D8-4B20-ACF6-5850296A1156}"/>
              </a:ext>
            </a:extLst>
          </p:cNvPr>
          <p:cNvSpPr txBox="1">
            <a:spLocks/>
          </p:cNvSpPr>
          <p:nvPr/>
        </p:nvSpPr>
        <p:spPr>
          <a:xfrm>
            <a:off x="796049" y="2304905"/>
            <a:ext cx="5449107" cy="701731"/>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vi-VN" dirty="0">
                <a:latin typeface="Times New Roman" panose="02020603050405020304" pitchFamily="18" charset="0"/>
                <a:cs typeface="Times New Roman" panose="02020603050405020304" pitchFamily="18" charset="0"/>
              </a:rPr>
              <a:t>Mắc điện trở R</a:t>
            </a:r>
            <a:r>
              <a:rPr lang="en-US" baseline="-25000" dirty="0">
                <a:latin typeface="Times New Roman" panose="02020603050405020304" pitchFamily="18" charset="0"/>
                <a:cs typeface="Times New Roman" panose="02020603050405020304" pitchFamily="18" charset="0"/>
              </a:rPr>
              <a:t>1</a:t>
            </a:r>
            <a:r>
              <a:rPr lang="vi-VN" dirty="0">
                <a:latin typeface="Times New Roman" panose="02020603050405020304" pitchFamily="18" charset="0"/>
                <a:cs typeface="Times New Roman" panose="02020603050405020304" pitchFamily="18" charset="0"/>
              </a:rPr>
              <a:t>, vào mạch điện theo sổ đồ</a:t>
            </a:r>
          </a:p>
        </p:txBody>
      </p:sp>
      <p:sp>
        <p:nvSpPr>
          <p:cNvPr id="9" name="TextBox 8">
            <a:extLst>
              <a:ext uri="{FF2B5EF4-FFF2-40B4-BE49-F238E27FC236}">
                <a16:creationId xmlns="" xmlns:a16="http://schemas.microsoft.com/office/drawing/2014/main" id="{16A28046-5DA4-C416-C34F-8DF585BC8E12}"/>
              </a:ext>
            </a:extLst>
          </p:cNvPr>
          <p:cNvSpPr txBox="1"/>
          <p:nvPr/>
        </p:nvSpPr>
        <p:spPr>
          <a:xfrm>
            <a:off x="5086189" y="663214"/>
            <a:ext cx="1973329" cy="544830"/>
          </a:xfrm>
          <a:prstGeom prst="roundRect">
            <a:avLst/>
          </a:prstGeom>
          <a:solidFill>
            <a:srgbClr val="E05D5D"/>
          </a:solidFill>
        </p:spPr>
        <p:txBody>
          <a:bodyPr wrap="square" rtlCol="0">
            <a:spAutoFit/>
          </a:bodyPr>
          <a:lstStyle/>
          <a:p>
            <a:pPr algn="ctr"/>
            <a:r>
              <a:rPr lang="en-US" sz="2600" b="1" dirty="0" err="1">
                <a:solidFill>
                  <a:schemeClr val="bg1"/>
                </a:solidFill>
                <a:latin typeface="Times New Roman" panose="02020603050405020304" pitchFamily="18" charset="0"/>
                <a:cs typeface="Times New Roman" panose="02020603050405020304" pitchFamily="18" charset="0"/>
              </a:rPr>
              <a:t>Thí</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Nghiệm</a:t>
            </a:r>
            <a:endParaRPr lang="en-US" sz="2600" b="1" dirty="0">
              <a:solidFill>
                <a:schemeClr val="bg1"/>
              </a:solidFill>
              <a:latin typeface="Times New Roman" panose="02020603050405020304" pitchFamily="18" charset="0"/>
              <a:cs typeface="Times New Roman" panose="02020603050405020304" pitchFamily="18" charset="0"/>
            </a:endParaRPr>
          </a:p>
        </p:txBody>
      </p:sp>
      <p:pic>
        <p:nvPicPr>
          <p:cNvPr id="1026" name="Picture 2" descr="Electrical service">
            <a:extLst>
              <a:ext uri="{FF2B5EF4-FFF2-40B4-BE49-F238E27FC236}">
                <a16:creationId xmlns="" xmlns:a16="http://schemas.microsoft.com/office/drawing/2014/main" id="{00EEA43F-C6BB-8B07-4AB1-59DEC6EC81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015" y="2448674"/>
            <a:ext cx="493059" cy="493059"/>
          </a:xfrm>
          <a:prstGeom prst="rect">
            <a:avLst/>
          </a:prstGeom>
          <a:noFill/>
          <a:extLst>
            <a:ext uri="{909E8E84-426E-40DD-AFC4-6F175D3DCCD1}">
              <a14:hiddenFill xmlns:a14="http://schemas.microsoft.com/office/drawing/2010/main">
                <a:solidFill>
                  <a:srgbClr val="FFFFFF"/>
                </a:solidFill>
              </a14:hiddenFill>
            </a:ext>
          </a:extLst>
        </p:spPr>
      </p:pic>
      <p:sp>
        <p:nvSpPr>
          <p:cNvPr id="158" name="Google Shape;1924;p44">
            <a:extLst>
              <a:ext uri="{FF2B5EF4-FFF2-40B4-BE49-F238E27FC236}">
                <a16:creationId xmlns="" xmlns:a16="http://schemas.microsoft.com/office/drawing/2014/main" id="{81AD8D9D-8BE8-4087-CF5F-7EF81DF2273D}"/>
              </a:ext>
            </a:extLst>
          </p:cNvPr>
          <p:cNvSpPr txBox="1">
            <a:spLocks/>
          </p:cNvSpPr>
          <p:nvPr/>
        </p:nvSpPr>
        <p:spPr>
          <a:xfrm>
            <a:off x="778118" y="3461056"/>
            <a:ext cx="5030819" cy="937533"/>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vi-VN" dirty="0">
                <a:latin typeface="Times New Roman" panose="02020603050405020304" pitchFamily="18" charset="0"/>
                <a:cs typeface="Times New Roman" panose="02020603050405020304" pitchFamily="18" charset="0"/>
              </a:rPr>
              <a:t>Đóng công tắc, quan sát độ sáng của bóng đèn và ghi vào vở theo mẫu</a:t>
            </a:r>
          </a:p>
        </p:txBody>
      </p:sp>
      <p:pic>
        <p:nvPicPr>
          <p:cNvPr id="159" name="Picture 2" descr="Electrical service">
            <a:extLst>
              <a:ext uri="{FF2B5EF4-FFF2-40B4-BE49-F238E27FC236}">
                <a16:creationId xmlns="" xmlns:a16="http://schemas.microsoft.com/office/drawing/2014/main" id="{35D1DE36-19FB-1B43-B2BE-42DE56C2AA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015" y="3443742"/>
            <a:ext cx="493059" cy="4930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 xmlns:a16="http://schemas.microsoft.com/office/drawing/2014/main" id="{85E08B86-4DD1-4AE0-821E-40B5D864A4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1737" y="1612654"/>
            <a:ext cx="5730263" cy="3876774"/>
          </a:xfrm>
          <a:prstGeom prst="rect">
            <a:avLst/>
          </a:prstGeom>
        </p:spPr>
      </p:pic>
      <p:sp>
        <p:nvSpPr>
          <p:cNvPr id="30" name="Google Shape;1924;p44">
            <a:extLst>
              <a:ext uri="{FF2B5EF4-FFF2-40B4-BE49-F238E27FC236}">
                <a16:creationId xmlns="" xmlns:a16="http://schemas.microsoft.com/office/drawing/2014/main" id="{0232F528-814D-46A0-BDD2-4B48A4D6E254}"/>
              </a:ext>
            </a:extLst>
          </p:cNvPr>
          <p:cNvSpPr txBox="1">
            <a:spLocks/>
          </p:cNvSpPr>
          <p:nvPr/>
        </p:nvSpPr>
        <p:spPr>
          <a:xfrm>
            <a:off x="738491" y="5260213"/>
            <a:ext cx="5954917" cy="937533"/>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vi-VN" dirty="0">
                <a:latin typeface="Times New Roman" panose="02020603050405020304" pitchFamily="18" charset="0"/>
                <a:cs typeface="Times New Roman" panose="02020603050405020304" pitchFamily="18" charset="0"/>
              </a:rPr>
              <a:t>Lần lượt thay điện trở R</a:t>
            </a:r>
            <a:r>
              <a:rPr lang="vi-VN" baseline="-25000" dirty="0">
                <a:latin typeface="Times New Roman" panose="02020603050405020304" pitchFamily="18" charset="0"/>
                <a:cs typeface="Times New Roman" panose="02020603050405020304" pitchFamily="18" charset="0"/>
              </a:rPr>
              <a:t>1</a:t>
            </a:r>
            <a:r>
              <a:rPr lang="vi-VN" dirty="0">
                <a:latin typeface="Times New Roman" panose="02020603050405020304" pitchFamily="18" charset="0"/>
                <a:cs typeface="Times New Roman" panose="02020603050405020304" pitchFamily="18" charset="0"/>
              </a:rPr>
              <a:t> bằng điện trở R</a:t>
            </a:r>
            <a:r>
              <a:rPr lang="vi-VN" baseline="-25000" dirty="0">
                <a:latin typeface="Times New Roman" panose="02020603050405020304" pitchFamily="18" charset="0"/>
                <a:cs typeface="Times New Roman" panose="02020603050405020304" pitchFamily="18" charset="0"/>
              </a:rPr>
              <a:t>2</a:t>
            </a:r>
            <a:r>
              <a:rPr lang="vi-VN" dirty="0">
                <a:latin typeface="Times New Roman" panose="02020603050405020304" pitchFamily="18" charset="0"/>
                <a:cs typeface="Times New Roman" panose="02020603050405020304" pitchFamily="18" charset="0"/>
              </a:rPr>
              <a:t> và R</a:t>
            </a:r>
            <a:r>
              <a:rPr lang="en-US" baseline="-25000" dirty="0">
                <a:latin typeface="Times New Roman" panose="02020603050405020304" pitchFamily="18" charset="0"/>
                <a:cs typeface="Times New Roman" panose="02020603050405020304" pitchFamily="18" charset="0"/>
              </a:rPr>
              <a:t>3</a:t>
            </a:r>
            <a:r>
              <a:rPr lang="vi-VN" dirty="0">
                <a:latin typeface="Times New Roman" panose="02020603050405020304" pitchFamily="18" charset="0"/>
                <a:cs typeface="Times New Roman" panose="02020603050405020304" pitchFamily="18" charset="0"/>
              </a:rPr>
              <a:t>, trong mỗi trường hợp hãy quan sát độ sáng của bóng đèn và ghi vào vở theo mẫu</a:t>
            </a:r>
          </a:p>
        </p:txBody>
      </p:sp>
      <p:pic>
        <p:nvPicPr>
          <p:cNvPr id="31" name="Picture 2" descr="Electrical service">
            <a:extLst>
              <a:ext uri="{FF2B5EF4-FFF2-40B4-BE49-F238E27FC236}">
                <a16:creationId xmlns="" xmlns:a16="http://schemas.microsoft.com/office/drawing/2014/main" id="{A3CB443F-0D18-4040-A1AE-C55963B322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388" y="5242899"/>
            <a:ext cx="493059" cy="493059"/>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32">
            <a:extLst>
              <a:ext uri="{FF2B5EF4-FFF2-40B4-BE49-F238E27FC236}">
                <a16:creationId xmlns="" xmlns:a16="http://schemas.microsoft.com/office/drawing/2014/main" id="{4D053A55-4EA8-45D4-8A28-6910CBCA48F1}"/>
              </a:ext>
            </a:extLst>
          </p:cNvPr>
          <p:cNvSpPr/>
          <p:nvPr/>
        </p:nvSpPr>
        <p:spPr>
          <a:xfrm>
            <a:off x="655983" y="185346"/>
            <a:ext cx="1873419" cy="46166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34" name="Group 33">
            <a:extLst>
              <a:ext uri="{FF2B5EF4-FFF2-40B4-BE49-F238E27FC236}">
                <a16:creationId xmlns="" xmlns:a16="http://schemas.microsoft.com/office/drawing/2014/main" id="{15A701E0-977C-422C-B39C-A5C4A05B826C}"/>
              </a:ext>
            </a:extLst>
          </p:cNvPr>
          <p:cNvGrpSpPr/>
          <p:nvPr/>
        </p:nvGrpSpPr>
        <p:grpSpPr>
          <a:xfrm>
            <a:off x="243024" y="81319"/>
            <a:ext cx="640912" cy="611139"/>
            <a:chOff x="208989" y="-30473"/>
            <a:chExt cx="1082221" cy="1031947"/>
          </a:xfrm>
        </p:grpSpPr>
        <p:sp>
          <p:nvSpPr>
            <p:cNvPr id="35" name="Google Shape;3016;p59">
              <a:extLst>
                <a:ext uri="{FF2B5EF4-FFF2-40B4-BE49-F238E27FC236}">
                  <a16:creationId xmlns="" xmlns:a16="http://schemas.microsoft.com/office/drawing/2014/main" id="{39563140-F099-4013-B5E3-1A67E5245A49}"/>
                </a:ext>
              </a:extLst>
            </p:cNvPr>
            <p:cNvSpPr/>
            <p:nvPr/>
          </p:nvSpPr>
          <p:spPr>
            <a:xfrm rot="7214107">
              <a:off x="234126" y="-55610"/>
              <a:ext cx="1031947" cy="1082221"/>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FFB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pic>
          <p:nvPicPr>
            <p:cNvPr id="36" name="Picture 4" descr="Biểu tượng điện miễn phí">
              <a:extLst>
                <a:ext uri="{FF2B5EF4-FFF2-40B4-BE49-F238E27FC236}">
                  <a16:creationId xmlns="" xmlns:a16="http://schemas.microsoft.com/office/drawing/2014/main" id="{D683505C-01A4-4D03-A94A-D8B6B9CF08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691" y="343039"/>
              <a:ext cx="518555" cy="518555"/>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TextBox 36">
            <a:extLst>
              <a:ext uri="{FF2B5EF4-FFF2-40B4-BE49-F238E27FC236}">
                <a16:creationId xmlns="" xmlns:a16="http://schemas.microsoft.com/office/drawing/2014/main" id="{FCBEE82D-E794-4422-83FA-B44D7E80020F}"/>
              </a:ext>
            </a:extLst>
          </p:cNvPr>
          <p:cNvSpPr txBox="1"/>
          <p:nvPr/>
        </p:nvSpPr>
        <p:spPr>
          <a:xfrm>
            <a:off x="879509" y="185345"/>
            <a:ext cx="1873419"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I. </a:t>
            </a:r>
            <a:r>
              <a:rPr lang="en-US" sz="2400" b="1" dirty="0" err="1">
                <a:solidFill>
                  <a:srgbClr val="002060"/>
                </a:solidFill>
                <a:latin typeface="Times New Roman" panose="02020603050405020304" pitchFamily="18" charset="0"/>
                <a:cs typeface="Times New Roman" panose="02020603050405020304" pitchFamily="18" charset="0"/>
              </a:rPr>
              <a:t>Điện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Trở</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5462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3000"/>
                                  </p:iterate>
                                  <p:childTnLst>
                                    <p:set>
                                      <p:cBhvr>
                                        <p:cTn id="15" dur="1" fill="hold">
                                          <p:stCondLst>
                                            <p:cond delay="0"/>
                                          </p:stCondLst>
                                        </p:cTn>
                                        <p:tgtEl>
                                          <p:spTgt spid="156"/>
                                        </p:tgtEl>
                                        <p:attrNameLst>
                                          <p:attrName>style.visibility</p:attrName>
                                        </p:attrNameLst>
                                      </p:cBhvr>
                                      <p:to>
                                        <p:strVal val="visible"/>
                                      </p:to>
                                    </p:set>
                                    <p:animEffect transition="in" filter="wipe(up)">
                                      <p:cBhvr>
                                        <p:cTn id="16" dur="500"/>
                                        <p:tgtEl>
                                          <p:spTgt spid="15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9"/>
                                        </p:tgtEl>
                                        <p:attrNameLst>
                                          <p:attrName>style.visibility</p:attrName>
                                        </p:attrNameLst>
                                      </p:cBhvr>
                                      <p:to>
                                        <p:strVal val="visible"/>
                                      </p:to>
                                    </p:set>
                                    <p:animEffect transition="in" filter="fade">
                                      <p:cBhvr>
                                        <p:cTn id="21" dur="500"/>
                                        <p:tgtEl>
                                          <p:spTgt spid="159"/>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3000"/>
                                  </p:iterate>
                                  <p:childTnLst>
                                    <p:set>
                                      <p:cBhvr>
                                        <p:cTn id="24" dur="1" fill="hold">
                                          <p:stCondLst>
                                            <p:cond delay="0"/>
                                          </p:stCondLst>
                                        </p:cTn>
                                        <p:tgtEl>
                                          <p:spTgt spid="158"/>
                                        </p:tgtEl>
                                        <p:attrNameLst>
                                          <p:attrName>style.visibility</p:attrName>
                                        </p:attrNameLst>
                                      </p:cBhvr>
                                      <p:to>
                                        <p:strVal val="visible"/>
                                      </p:to>
                                    </p:set>
                                    <p:animEffect transition="in" filter="wipe(up)">
                                      <p:cBhvr>
                                        <p:cTn id="25" dur="500"/>
                                        <p:tgtEl>
                                          <p:spTgt spid="15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3000"/>
                                  </p:iterate>
                                  <p:childTnLst>
                                    <p:set>
                                      <p:cBhvr>
                                        <p:cTn id="33" dur="1" fill="hold">
                                          <p:stCondLst>
                                            <p:cond delay="0"/>
                                          </p:stCondLst>
                                        </p:cTn>
                                        <p:tgtEl>
                                          <p:spTgt spid="30"/>
                                        </p:tgtEl>
                                        <p:attrNameLst>
                                          <p:attrName>style.visibility</p:attrName>
                                        </p:attrNameLst>
                                      </p:cBhvr>
                                      <p:to>
                                        <p:strVal val="visible"/>
                                      </p:to>
                                    </p:set>
                                    <p:animEffect transition="in" filter="wipe(up)">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6" grpId="0"/>
      <p:bldP spid="158" grpId="0"/>
      <p:bldP spid="3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0669A0B0-CA42-4963-8E46-ECA90A69F34A}"/>
              </a:ext>
            </a:extLst>
          </p:cNvPr>
          <p:cNvSpPr/>
          <p:nvPr/>
        </p:nvSpPr>
        <p:spPr>
          <a:xfrm>
            <a:off x="4489829" y="1459754"/>
            <a:ext cx="8723855" cy="4995475"/>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 xmlns:a16="http://schemas.microsoft.com/office/drawing/2014/main" id="{F08CF4F3-78EA-49AA-A26E-CE257589933C}"/>
              </a:ext>
            </a:extLst>
          </p:cNvPr>
          <p:cNvSpPr/>
          <p:nvPr/>
        </p:nvSpPr>
        <p:spPr>
          <a:xfrm>
            <a:off x="283950" y="1846196"/>
            <a:ext cx="4232383" cy="4222589"/>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95F75AA4-41EC-4F98-80E1-6AFBBE859D19}"/>
              </a:ext>
            </a:extLst>
          </p:cNvPr>
          <p:cNvSpPr txBox="1"/>
          <p:nvPr/>
        </p:nvSpPr>
        <p:spPr>
          <a:xfrm>
            <a:off x="1259299" y="2078475"/>
            <a:ext cx="2528253" cy="661207"/>
          </a:xfrm>
          <a:prstGeom prst="rect">
            <a:avLst/>
          </a:prstGeom>
          <a:noFill/>
        </p:spPr>
        <p:txBody>
          <a:bodyPr wrap="square" rtlCol="0">
            <a:spAutoFit/>
          </a:bodyPr>
          <a:lstStyle/>
          <a:p>
            <a:pPr>
              <a:lnSpc>
                <a:spcPct val="150000"/>
              </a:lnSpc>
            </a:pPr>
            <a:r>
              <a:rPr lang="en-US" altLang="vi-VN" sz="2800" b="1" dirty="0" err="1">
                <a:solidFill>
                  <a:srgbClr val="E05D5D"/>
                </a:solidFill>
                <a:latin typeface="Times New Roman" panose="02020603050405020304" pitchFamily="18" charset="0"/>
                <a:cs typeface="Times New Roman" panose="02020603050405020304" pitchFamily="18" charset="0"/>
              </a:rPr>
              <a:t>Tóm</a:t>
            </a:r>
            <a:r>
              <a:rPr lang="en-US" altLang="vi-VN" sz="2800" b="1" dirty="0">
                <a:solidFill>
                  <a:srgbClr val="E05D5D"/>
                </a:solidFill>
                <a:latin typeface="Times New Roman" panose="02020603050405020304" pitchFamily="18" charset="0"/>
                <a:cs typeface="Times New Roman" panose="02020603050405020304" pitchFamily="18" charset="0"/>
              </a:rPr>
              <a:t> </a:t>
            </a:r>
            <a:r>
              <a:rPr lang="en-US" altLang="vi-VN" sz="2800" b="1" dirty="0" err="1">
                <a:solidFill>
                  <a:srgbClr val="E05D5D"/>
                </a:solidFill>
                <a:latin typeface="Times New Roman" panose="02020603050405020304" pitchFamily="18" charset="0"/>
                <a:cs typeface="Times New Roman" panose="02020603050405020304" pitchFamily="18" charset="0"/>
              </a:rPr>
              <a:t>tắt</a:t>
            </a:r>
            <a:endParaRPr lang="en-US" sz="2800" b="1" dirty="0">
              <a:solidFill>
                <a:srgbClr val="E05D5D"/>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1A9A86DD-7731-46D4-961F-A41FB0DD4B5B}"/>
              </a:ext>
            </a:extLst>
          </p:cNvPr>
          <p:cNvSpPr txBox="1"/>
          <p:nvPr/>
        </p:nvSpPr>
        <p:spPr>
          <a:xfrm>
            <a:off x="1229008" y="2846988"/>
            <a:ext cx="3443848" cy="2408352"/>
          </a:xfrm>
          <a:prstGeom prst="rect">
            <a:avLst/>
          </a:prstGeom>
          <a:noFill/>
        </p:spPr>
        <p:txBody>
          <a:bodyPr wrap="square" rtlCol="0">
            <a:spAutoFit/>
          </a:bodyPr>
          <a:lstStyle/>
          <a:p>
            <a:pPr>
              <a:lnSpc>
                <a:spcPct val="150000"/>
              </a:lnSpc>
              <a:spcBef>
                <a:spcPct val="50000"/>
              </a:spcBef>
              <a:buFontTx/>
              <a:buNone/>
            </a:pPr>
            <a:r>
              <a:rPr lang="en-US" altLang="vi-VN" sz="2800" dirty="0">
                <a:solidFill>
                  <a:schemeClr val="tx1">
                    <a:lumMod val="85000"/>
                    <a:lumOff val="15000"/>
                  </a:schemeClr>
                </a:solidFill>
                <a:latin typeface="Times New Roman" panose="02020603050405020304" pitchFamily="18" charset="0"/>
                <a:cs typeface="Times New Roman" panose="02020603050405020304" pitchFamily="18" charset="0"/>
              </a:rPr>
              <a:t>U</a:t>
            </a:r>
            <a:r>
              <a:rPr lang="en-US" altLang="vi-VN" sz="2800" baseline="-25000" dirty="0">
                <a:solidFill>
                  <a:schemeClr val="tx1">
                    <a:lumMod val="85000"/>
                    <a:lumOff val="15000"/>
                  </a:schemeClr>
                </a:solidFill>
                <a:latin typeface="Times New Roman" panose="02020603050405020304" pitchFamily="18" charset="0"/>
                <a:cs typeface="Times New Roman" panose="02020603050405020304" pitchFamily="18" charset="0"/>
              </a:rPr>
              <a:t>1</a:t>
            </a:r>
            <a:r>
              <a:rPr lang="en-US" altLang="vi-VN" sz="2800" dirty="0">
                <a:solidFill>
                  <a:schemeClr val="tx1">
                    <a:lumMod val="85000"/>
                    <a:lumOff val="15000"/>
                  </a:schemeClr>
                </a:solidFill>
                <a:latin typeface="Times New Roman" panose="02020603050405020304" pitchFamily="18" charset="0"/>
                <a:cs typeface="Times New Roman" panose="02020603050405020304" pitchFamily="18" charset="0"/>
              </a:rPr>
              <a:t>= U</a:t>
            </a:r>
            <a:r>
              <a:rPr lang="en-US" altLang="vi-VN" sz="2800" baseline="-25000" dirty="0">
                <a:solidFill>
                  <a:schemeClr val="tx1">
                    <a:lumMod val="85000"/>
                    <a:lumOff val="15000"/>
                  </a:schemeClr>
                </a:solidFill>
                <a:latin typeface="Times New Roman" panose="02020603050405020304" pitchFamily="18" charset="0"/>
                <a:cs typeface="Times New Roman" panose="02020603050405020304" pitchFamily="18" charset="0"/>
              </a:rPr>
              <a:t>2</a:t>
            </a:r>
            <a:r>
              <a:rPr lang="en-US" altLang="vi-VN" sz="2800" dirty="0">
                <a:solidFill>
                  <a:schemeClr val="tx1">
                    <a:lumMod val="85000"/>
                    <a:lumOff val="15000"/>
                  </a:schemeClr>
                </a:solidFill>
                <a:latin typeface="Times New Roman" panose="02020603050405020304" pitchFamily="18" charset="0"/>
                <a:cs typeface="Times New Roman" panose="02020603050405020304" pitchFamily="18" charset="0"/>
              </a:rPr>
              <a:t>= U</a:t>
            </a:r>
          </a:p>
          <a:p>
            <a:pPr>
              <a:lnSpc>
                <a:spcPct val="150000"/>
              </a:lnSpc>
              <a:spcBef>
                <a:spcPct val="50000"/>
              </a:spcBef>
              <a:buFontTx/>
              <a:buNone/>
            </a:pPr>
            <a:r>
              <a:rPr lang="en-US" altLang="vi-VN" sz="2800" dirty="0">
                <a:solidFill>
                  <a:schemeClr val="tx1">
                    <a:lumMod val="85000"/>
                    <a:lumOff val="15000"/>
                  </a:schemeClr>
                </a:solidFill>
                <a:latin typeface="Times New Roman" panose="02020603050405020304" pitchFamily="18" charset="0"/>
                <a:cs typeface="Times New Roman" panose="02020603050405020304" pitchFamily="18" charset="0"/>
              </a:rPr>
              <a:t>R</a:t>
            </a:r>
            <a:r>
              <a:rPr lang="en-US" altLang="vi-VN" sz="2800" baseline="-25000" dirty="0">
                <a:solidFill>
                  <a:schemeClr val="tx1">
                    <a:lumMod val="85000"/>
                    <a:lumOff val="15000"/>
                  </a:schemeClr>
                </a:solidFill>
                <a:latin typeface="Times New Roman" panose="02020603050405020304" pitchFamily="18" charset="0"/>
                <a:cs typeface="Times New Roman" panose="02020603050405020304" pitchFamily="18" charset="0"/>
              </a:rPr>
              <a:t>2</a:t>
            </a:r>
            <a:r>
              <a:rPr lang="en-US" altLang="vi-VN" sz="2800" dirty="0">
                <a:solidFill>
                  <a:schemeClr val="tx1">
                    <a:lumMod val="85000"/>
                    <a:lumOff val="15000"/>
                  </a:schemeClr>
                </a:solidFill>
                <a:latin typeface="Times New Roman" panose="02020603050405020304" pitchFamily="18" charset="0"/>
                <a:cs typeface="Times New Roman" panose="02020603050405020304" pitchFamily="18" charset="0"/>
              </a:rPr>
              <a:t> = 3.R</a:t>
            </a:r>
            <a:r>
              <a:rPr lang="en-US" altLang="vi-VN" sz="2800" baseline="-25000" dirty="0">
                <a:solidFill>
                  <a:schemeClr val="tx1">
                    <a:lumMod val="85000"/>
                    <a:lumOff val="15000"/>
                  </a:schemeClr>
                </a:solidFill>
                <a:latin typeface="Times New Roman" panose="02020603050405020304" pitchFamily="18" charset="0"/>
                <a:cs typeface="Times New Roman" panose="02020603050405020304" pitchFamily="18" charset="0"/>
              </a:rPr>
              <a:t>1</a:t>
            </a:r>
          </a:p>
          <a:p>
            <a:pPr>
              <a:lnSpc>
                <a:spcPct val="150000"/>
              </a:lnSpc>
              <a:spcBef>
                <a:spcPct val="50000"/>
              </a:spcBef>
              <a:buFontTx/>
              <a:buNone/>
            </a:pPr>
            <a:r>
              <a:rPr lang="en-US" altLang="vi-VN" sz="2800" dirty="0">
                <a:solidFill>
                  <a:schemeClr val="tx1">
                    <a:lumMod val="85000"/>
                    <a:lumOff val="15000"/>
                  </a:schemeClr>
                </a:solidFill>
                <a:latin typeface="Times New Roman" panose="02020603050405020304" pitchFamily="18" charset="0"/>
                <a:cs typeface="Times New Roman" panose="02020603050405020304" pitchFamily="18" charset="0"/>
              </a:rPr>
              <a:t>So </a:t>
            </a:r>
            <a:r>
              <a:rPr lang="en-US" altLang="vi-VN" sz="2800" dirty="0" err="1">
                <a:solidFill>
                  <a:schemeClr val="tx1">
                    <a:lumMod val="85000"/>
                    <a:lumOff val="15000"/>
                  </a:schemeClr>
                </a:solidFill>
                <a:latin typeface="Times New Roman" panose="02020603050405020304" pitchFamily="18" charset="0"/>
                <a:cs typeface="Times New Roman" panose="02020603050405020304" pitchFamily="18" charset="0"/>
              </a:rPr>
              <a:t>sánh</a:t>
            </a:r>
            <a:r>
              <a:rPr lang="en-US" altLang="vi-VN" sz="2800" dirty="0">
                <a:solidFill>
                  <a:schemeClr val="tx1">
                    <a:lumMod val="85000"/>
                    <a:lumOff val="15000"/>
                  </a:schemeClr>
                </a:solidFill>
                <a:latin typeface="Times New Roman" panose="02020603050405020304" pitchFamily="18" charset="0"/>
                <a:cs typeface="Times New Roman" panose="02020603050405020304" pitchFamily="18" charset="0"/>
              </a:rPr>
              <a:t> I</a:t>
            </a:r>
            <a:r>
              <a:rPr lang="en-US" altLang="vi-VN" sz="2800" baseline="-25000" dirty="0">
                <a:solidFill>
                  <a:schemeClr val="tx1">
                    <a:lumMod val="85000"/>
                    <a:lumOff val="15000"/>
                  </a:schemeClr>
                </a:solidFill>
                <a:latin typeface="Times New Roman" panose="02020603050405020304" pitchFamily="18" charset="0"/>
                <a:cs typeface="Times New Roman" panose="02020603050405020304" pitchFamily="18" charset="0"/>
              </a:rPr>
              <a:t>1</a:t>
            </a:r>
            <a:r>
              <a:rPr lang="en-US" altLang="vi-VN"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vi-VN" sz="2800" dirty="0" err="1">
                <a:solidFill>
                  <a:schemeClr val="tx1">
                    <a:lumMod val="85000"/>
                    <a:lumOff val="15000"/>
                  </a:schemeClr>
                </a:solidFill>
                <a:latin typeface="Times New Roman" panose="02020603050405020304" pitchFamily="18" charset="0"/>
                <a:cs typeface="Times New Roman" panose="02020603050405020304" pitchFamily="18" charset="0"/>
              </a:rPr>
              <a:t>và</a:t>
            </a:r>
            <a:r>
              <a:rPr lang="en-US" altLang="vi-VN" sz="2800" dirty="0">
                <a:solidFill>
                  <a:schemeClr val="tx1">
                    <a:lumMod val="85000"/>
                    <a:lumOff val="15000"/>
                  </a:schemeClr>
                </a:solidFill>
                <a:latin typeface="Times New Roman" panose="02020603050405020304" pitchFamily="18" charset="0"/>
                <a:cs typeface="Times New Roman" panose="02020603050405020304" pitchFamily="18" charset="0"/>
              </a:rPr>
              <a:t> I</a:t>
            </a:r>
            <a:r>
              <a:rPr lang="en-US" altLang="vi-VN" sz="2800" baseline="-25000" dirty="0">
                <a:solidFill>
                  <a:schemeClr val="tx1">
                    <a:lumMod val="85000"/>
                    <a:lumOff val="15000"/>
                  </a:schemeClr>
                </a:solidFill>
                <a:latin typeface="Times New Roman" panose="02020603050405020304" pitchFamily="18" charset="0"/>
                <a:cs typeface="Times New Roman" panose="02020603050405020304" pitchFamily="18" charset="0"/>
              </a:rPr>
              <a:t>2</a:t>
            </a:r>
          </a:p>
        </p:txBody>
      </p:sp>
      <p:sp>
        <p:nvSpPr>
          <p:cNvPr id="7" name="TextBox 6">
            <a:extLst>
              <a:ext uri="{FF2B5EF4-FFF2-40B4-BE49-F238E27FC236}">
                <a16:creationId xmlns="" xmlns:a16="http://schemas.microsoft.com/office/drawing/2014/main" id="{0B290B2B-0674-4F72-8AA8-1914DE00AB3F}"/>
              </a:ext>
            </a:extLst>
          </p:cNvPr>
          <p:cNvSpPr txBox="1"/>
          <p:nvPr/>
        </p:nvSpPr>
        <p:spPr>
          <a:xfrm>
            <a:off x="8035550" y="1580757"/>
            <a:ext cx="1488965" cy="742511"/>
          </a:xfrm>
          <a:prstGeom prst="rect">
            <a:avLst/>
          </a:prstGeom>
          <a:noFill/>
        </p:spPr>
        <p:txBody>
          <a:bodyPr wrap="square" rtlCol="0">
            <a:spAutoFit/>
          </a:bodyPr>
          <a:lstStyle/>
          <a:p>
            <a:pPr>
              <a:lnSpc>
                <a:spcPct val="150000"/>
              </a:lnSpc>
            </a:pPr>
            <a:r>
              <a:rPr lang="en-US" altLang="vi-VN" sz="3200" b="1" dirty="0" err="1">
                <a:solidFill>
                  <a:srgbClr val="E05D5D"/>
                </a:solidFill>
                <a:latin typeface="Times New Roman" panose="02020603050405020304" pitchFamily="18" charset="0"/>
                <a:cs typeface="Times New Roman" panose="02020603050405020304" pitchFamily="18" charset="0"/>
              </a:rPr>
              <a:t>Giải</a:t>
            </a:r>
            <a:endParaRPr lang="en-US" sz="3200" b="1" dirty="0">
              <a:solidFill>
                <a:srgbClr val="E05D5D"/>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6AF4AF60-8DF4-4804-A57A-11E5E01FCEE7}"/>
              </a:ext>
            </a:extLst>
          </p:cNvPr>
          <p:cNvSpPr txBox="1"/>
          <p:nvPr/>
        </p:nvSpPr>
        <p:spPr>
          <a:xfrm>
            <a:off x="4761976" y="2398582"/>
            <a:ext cx="7421194" cy="684803"/>
          </a:xfrm>
          <a:prstGeom prst="rect">
            <a:avLst/>
          </a:prstGeom>
          <a:noFill/>
        </p:spPr>
        <p:txBody>
          <a:bodyPr wrap="square" rtlCol="0">
            <a:spAutoFit/>
          </a:bodyPr>
          <a:lstStyle/>
          <a:p>
            <a:pPr>
              <a:lnSpc>
                <a:spcPct val="150000"/>
              </a:lnSpc>
              <a:spcBef>
                <a:spcPct val="0"/>
              </a:spcBef>
              <a:buFontTx/>
              <a:buNone/>
            </a:pPr>
            <a:r>
              <a:rPr lang="vi-VN" altLang="vi-VN" sz="2800" dirty="0">
                <a:solidFill>
                  <a:schemeClr val="tx1">
                    <a:lumMod val="85000"/>
                    <a:lumOff val="15000"/>
                  </a:schemeClr>
                </a:solidFill>
                <a:latin typeface="Times New Roman" panose="02020603050405020304" pitchFamily="18" charset="0"/>
                <a:cs typeface="Times New Roman" panose="02020603050405020304" pitchFamily="18" charset="0"/>
              </a:rPr>
              <a:t>Áp dụng công thức:</a:t>
            </a:r>
          </a:p>
        </p:txBody>
      </p:sp>
      <mc:AlternateContent xmlns:mc="http://schemas.openxmlformats.org/markup-compatibility/2006" xmlns:a14="http://schemas.microsoft.com/office/drawing/2010/main">
        <mc:Choice Requires="a14">
          <p:sp>
            <p:nvSpPr>
              <p:cNvPr id="9" name="TextBox 8">
                <a:extLst>
                  <a:ext uri="{FF2B5EF4-FFF2-40B4-BE49-F238E27FC236}">
                    <a16:creationId xmlns="" xmlns:a16="http://schemas.microsoft.com/office/drawing/2014/main" id="{7A67DC4A-0D8F-4691-A86E-BDBF07DB3ED3}"/>
                  </a:ext>
                </a:extLst>
              </p:cNvPr>
              <p:cNvSpPr txBox="1"/>
              <p:nvPr/>
            </p:nvSpPr>
            <p:spPr>
              <a:xfrm>
                <a:off x="7889157" y="2057405"/>
                <a:ext cx="1349969" cy="1029128"/>
              </a:xfrm>
              <a:prstGeom prst="rect">
                <a:avLst/>
              </a:prstGeom>
              <a:noFill/>
            </p:spPr>
            <p:txBody>
              <a:bodyPr wrap="square" rtlCol="0">
                <a:spAutoFit/>
              </a:bodyPr>
              <a:lstStyle/>
              <a:p>
                <a:pPr algn="ctr" defTabSz="1219170">
                  <a:lnSpc>
                    <a:spcPct val="150000"/>
                  </a:lnSpc>
                  <a:buClr>
                    <a:srgbClr val="000000"/>
                  </a:buClr>
                </a:pPr>
                <a:r>
                  <a:rPr lang="en-US" altLang="vi-VN" sz="2800" kern="0" dirty="0">
                    <a:solidFill>
                      <a:schemeClr val="tx1">
                        <a:lumMod val="85000"/>
                        <a:lumOff val="15000"/>
                      </a:schemeClr>
                    </a:solidFill>
                    <a:latin typeface="Times New Roman" panose="02020603050405020304" pitchFamily="18" charset="0"/>
                    <a:cs typeface="Times New Roman" panose="02020603050405020304" pitchFamily="18" charset="0"/>
                  </a:rPr>
                  <a:t>I = </a:t>
                </a:r>
                <a14:m>
                  <m:oMath xmlns:m="http://schemas.openxmlformats.org/officeDocument/2006/math">
                    <m:f>
                      <m:fPr>
                        <m:ctrlPr>
                          <a:rPr lang="vi-VN" altLang="vi-VN" sz="2800" i="1">
                            <a:solidFill>
                              <a:schemeClr val="tx1">
                                <a:lumMod val="85000"/>
                                <a:lumOff val="15000"/>
                              </a:schemeClr>
                            </a:solidFill>
                            <a:latin typeface="Cambria Math" panose="02040503050406030204" pitchFamily="18" charset="0"/>
                            <a:cs typeface="#9Slide03 Arima Madurai Black" panose="00000A00000000000000" pitchFamily="2" charset="-93"/>
                          </a:rPr>
                        </m:ctrlPr>
                      </m:fPr>
                      <m:num>
                        <m:r>
                          <m:rPr>
                            <m:nor/>
                          </m:rPr>
                          <a:rPr lang="en-US" altLang="vi-VN" sz="2800" dirty="0">
                            <a:solidFill>
                              <a:schemeClr val="tx1">
                                <a:lumMod val="85000"/>
                                <a:lumOff val="15000"/>
                              </a:schemeClr>
                            </a:solidFill>
                            <a:latin typeface="Times New Roman" panose="02020603050405020304" pitchFamily="18" charset="0"/>
                            <a:cs typeface="Times New Roman" panose="02020603050405020304" pitchFamily="18" charset="0"/>
                          </a:rPr>
                          <m:t>U</m:t>
                        </m:r>
                      </m:num>
                      <m:den>
                        <m:r>
                          <m:rPr>
                            <m:nor/>
                          </m:rPr>
                          <a:rPr lang="en-US" altLang="vi-VN" sz="2800" dirty="0">
                            <a:solidFill>
                              <a:schemeClr val="tx1">
                                <a:lumMod val="85000"/>
                                <a:lumOff val="15000"/>
                              </a:schemeClr>
                            </a:solidFill>
                            <a:latin typeface="Times New Roman" panose="02020603050405020304" pitchFamily="18" charset="0"/>
                            <a:cs typeface="Times New Roman" panose="02020603050405020304" pitchFamily="18" charset="0"/>
                          </a:rPr>
                          <m:t>R</m:t>
                        </m:r>
                      </m:den>
                    </m:f>
                  </m:oMath>
                </a14:m>
                <a:endParaRPr lang="x-none"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7A67DC4A-0D8F-4691-A86E-BDBF07DB3ED3}"/>
                  </a:ext>
                </a:extLst>
              </p:cNvPr>
              <p:cNvSpPr txBox="1">
                <a:spLocks noRot="1" noChangeAspect="1" noMove="1" noResize="1" noEditPoints="1" noAdjustHandles="1" noChangeArrowheads="1" noChangeShapeType="1" noTextEdit="1"/>
              </p:cNvSpPr>
              <p:nvPr/>
            </p:nvSpPr>
            <p:spPr>
              <a:xfrm>
                <a:off x="7889157" y="2057405"/>
                <a:ext cx="1349969" cy="1029128"/>
              </a:xfrm>
              <a:prstGeom prst="rect">
                <a:avLst/>
              </a:prstGeom>
              <a:blipFill>
                <a:blip r:embed="rId2"/>
                <a:stretch>
                  <a:fillRect b="-7407"/>
                </a:stretch>
              </a:blipFill>
            </p:spPr>
            <p:txBody>
              <a:bodyPr/>
              <a:lstStyle/>
              <a:p>
                <a:r>
                  <a:rPr lang="en-VN">
                    <a:noFill/>
                  </a:rPr>
                  <a:t> </a:t>
                </a:r>
              </a:p>
            </p:txBody>
          </p:sp>
        </mc:Fallback>
      </mc:AlternateContent>
      <p:sp>
        <p:nvSpPr>
          <p:cNvPr id="10" name="TextBox 9">
            <a:extLst>
              <a:ext uri="{FF2B5EF4-FFF2-40B4-BE49-F238E27FC236}">
                <a16:creationId xmlns="" xmlns:a16="http://schemas.microsoft.com/office/drawing/2014/main" id="{EE8A86A6-0052-4D45-A0E9-108998B46E4F}"/>
              </a:ext>
            </a:extLst>
          </p:cNvPr>
          <p:cNvSpPr txBox="1"/>
          <p:nvPr/>
        </p:nvSpPr>
        <p:spPr>
          <a:xfrm>
            <a:off x="4981115" y="5899313"/>
            <a:ext cx="4421440" cy="523220"/>
          </a:xfrm>
          <a:prstGeom prst="rect">
            <a:avLst/>
          </a:prstGeom>
          <a:noFill/>
        </p:spPr>
        <p:txBody>
          <a:bodyPr wrap="square" rtlCol="0">
            <a:spAutoFit/>
          </a:bodyPr>
          <a:lstStyle/>
          <a:p>
            <a:pPr>
              <a:spcBef>
                <a:spcPct val="50000"/>
              </a:spcBef>
              <a:buFontTx/>
              <a:buNone/>
            </a:pPr>
            <a:r>
              <a:rPr lang="en-US" altLang="vi-VN" sz="2800" noProof="1">
                <a:solidFill>
                  <a:schemeClr val="tx1">
                    <a:lumMod val="85000"/>
                    <a:lumOff val="15000"/>
                  </a:schemeClr>
                </a:solidFill>
                <a:latin typeface="Times New Roman" panose="02020603050405020304" pitchFamily="18" charset="0"/>
                <a:cs typeface="Times New Roman" panose="02020603050405020304" pitchFamily="18" charset="0"/>
              </a:rPr>
              <a:t>Vậy: I</a:t>
            </a:r>
            <a:r>
              <a:rPr lang="en-US" altLang="vi-VN" sz="2800" baseline="-25000" noProof="1">
                <a:solidFill>
                  <a:schemeClr val="tx1">
                    <a:lumMod val="85000"/>
                    <a:lumOff val="15000"/>
                  </a:schemeClr>
                </a:solidFill>
                <a:latin typeface="Times New Roman" panose="02020603050405020304" pitchFamily="18" charset="0"/>
                <a:cs typeface="Times New Roman" panose="02020603050405020304" pitchFamily="18" charset="0"/>
              </a:rPr>
              <a:t>1</a:t>
            </a:r>
            <a:r>
              <a:rPr lang="en-US" altLang="vi-VN" sz="2800" noProof="1">
                <a:solidFill>
                  <a:schemeClr val="tx1">
                    <a:lumMod val="85000"/>
                    <a:lumOff val="15000"/>
                  </a:schemeClr>
                </a:solidFill>
                <a:latin typeface="Times New Roman" panose="02020603050405020304" pitchFamily="18" charset="0"/>
                <a:cs typeface="Times New Roman" panose="02020603050405020304" pitchFamily="18" charset="0"/>
              </a:rPr>
              <a:t> gấp 3 lần I</a:t>
            </a:r>
            <a:r>
              <a:rPr lang="en-US" altLang="vi-VN" sz="2800" baseline="-25000" noProof="1">
                <a:solidFill>
                  <a:schemeClr val="tx1">
                    <a:lumMod val="85000"/>
                    <a:lumOff val="15000"/>
                  </a:schemeClr>
                </a:solidFill>
                <a:latin typeface="Times New Roman" panose="02020603050405020304" pitchFamily="18" charset="0"/>
                <a:cs typeface="Times New Roman" panose="02020603050405020304" pitchFamily="18" charset="0"/>
              </a:rPr>
              <a:t>2</a:t>
            </a:r>
          </a:p>
        </p:txBody>
      </p:sp>
      <p:pic>
        <p:nvPicPr>
          <p:cNvPr id="11" name="Picture 2">
            <a:extLst>
              <a:ext uri="{FF2B5EF4-FFF2-40B4-BE49-F238E27FC236}">
                <a16:creationId xmlns="" xmlns:a16="http://schemas.microsoft.com/office/drawing/2014/main" id="{D1E57E9A-51FB-4EAC-B32F-2F67DCA059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8367" y="464318"/>
            <a:ext cx="3556107" cy="18457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TextBox 11">
                <a:extLst>
                  <a:ext uri="{FF2B5EF4-FFF2-40B4-BE49-F238E27FC236}">
                    <a16:creationId xmlns="" xmlns:a16="http://schemas.microsoft.com/office/drawing/2014/main" id="{3F637BB3-01AE-4603-BBDA-F981CFFD552C}"/>
                  </a:ext>
                </a:extLst>
              </p:cNvPr>
              <p:cNvSpPr txBox="1"/>
              <p:nvPr/>
            </p:nvSpPr>
            <p:spPr>
              <a:xfrm>
                <a:off x="4940216" y="2846988"/>
                <a:ext cx="2137142" cy="1020216"/>
              </a:xfrm>
              <a:prstGeom prst="rect">
                <a:avLst/>
              </a:prstGeom>
              <a:noFill/>
            </p:spPr>
            <p:txBody>
              <a:bodyPr wrap="square" rtlCol="0">
                <a:spAutoFit/>
              </a:bodyPr>
              <a:lstStyle/>
              <a:p>
                <a:pPr algn="ctr" defTabSz="1219170">
                  <a:lnSpc>
                    <a:spcPct val="150000"/>
                  </a:lnSpc>
                  <a:buClr>
                    <a:srgbClr val="000000"/>
                  </a:buClr>
                </a:pPr>
                <a:r>
                  <a:rPr lang="en-US" sz="2800" dirty="0">
                    <a:solidFill>
                      <a:schemeClr val="tx1">
                        <a:lumMod val="85000"/>
                        <a:lumOff val="15000"/>
                      </a:schemeClr>
                    </a:solidFill>
                    <a:latin typeface="Times New Roman" panose="02020603050405020304" pitchFamily="18" charset="0"/>
                    <a:cs typeface="Times New Roman" panose="02020603050405020304" pitchFamily="18" charset="0"/>
                    <a:sym typeface="Arial"/>
                  </a:rPr>
                  <a:t>→ </a:t>
                </a:r>
                <a:r>
                  <a:rPr lang="en-US" altLang="vi-VN" sz="2800" kern="0" dirty="0">
                    <a:solidFill>
                      <a:schemeClr val="tx1">
                        <a:lumMod val="85000"/>
                        <a:lumOff val="15000"/>
                      </a:schemeClr>
                    </a:solidFill>
                    <a:latin typeface="Times New Roman" panose="02020603050405020304" pitchFamily="18" charset="0"/>
                    <a:cs typeface="Times New Roman" panose="02020603050405020304" pitchFamily="18" charset="0"/>
                  </a:rPr>
                  <a:t>I</a:t>
                </a:r>
                <a:r>
                  <a:rPr lang="en-US" altLang="vi-VN" sz="2800" kern="0" baseline="-25000" dirty="0">
                    <a:solidFill>
                      <a:schemeClr val="tx1">
                        <a:lumMod val="85000"/>
                        <a:lumOff val="15000"/>
                      </a:schemeClr>
                    </a:solidFill>
                    <a:latin typeface="Times New Roman" panose="02020603050405020304" pitchFamily="18" charset="0"/>
                    <a:cs typeface="Times New Roman" panose="02020603050405020304" pitchFamily="18" charset="0"/>
                  </a:rPr>
                  <a:t>1</a:t>
                </a:r>
                <a:r>
                  <a:rPr lang="en-US" altLang="vi-VN" sz="2800" kern="0" dirty="0">
                    <a:solidFill>
                      <a:schemeClr val="tx1">
                        <a:lumMod val="85000"/>
                        <a:lumOff val="15000"/>
                      </a:schemeClr>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vi-VN" altLang="vi-VN" sz="2800" i="1">
                            <a:solidFill>
                              <a:schemeClr val="tx1">
                                <a:lumMod val="85000"/>
                                <a:lumOff val="15000"/>
                              </a:schemeClr>
                            </a:solidFill>
                            <a:latin typeface="Cambria Math" panose="02040503050406030204" pitchFamily="18" charset="0"/>
                            <a:cs typeface="#9Slide03 Arima Madurai Black" panose="00000A00000000000000" pitchFamily="2" charset="-93"/>
                          </a:rPr>
                        </m:ctrlPr>
                      </m:fPr>
                      <m:num>
                        <m:r>
                          <m:rPr>
                            <m:nor/>
                          </m:rPr>
                          <a:rPr lang="en-US" altLang="vi-VN" sz="2800" dirty="0">
                            <a:solidFill>
                              <a:schemeClr val="tx1">
                                <a:lumMod val="85000"/>
                                <a:lumOff val="15000"/>
                              </a:schemeClr>
                            </a:solidFill>
                            <a:latin typeface="Times New Roman" panose="02020603050405020304" pitchFamily="18" charset="0"/>
                            <a:cs typeface="Times New Roman" panose="02020603050405020304" pitchFamily="18" charset="0"/>
                          </a:rPr>
                          <m:t>U</m:t>
                        </m:r>
                      </m:num>
                      <m:den>
                        <m:r>
                          <m:rPr>
                            <m:nor/>
                          </m:rPr>
                          <a:rPr lang="en-US" altLang="vi-VN" sz="2800" dirty="0">
                            <a:solidFill>
                              <a:schemeClr val="tx1">
                                <a:lumMod val="85000"/>
                                <a:lumOff val="15000"/>
                              </a:schemeClr>
                            </a:solidFill>
                            <a:latin typeface="Times New Roman" panose="02020603050405020304" pitchFamily="18" charset="0"/>
                            <a:cs typeface="Times New Roman" panose="02020603050405020304" pitchFamily="18" charset="0"/>
                          </a:rPr>
                          <m:t>R</m:t>
                        </m:r>
                        <m:r>
                          <m:rPr>
                            <m:nor/>
                          </m:rPr>
                          <a:rPr lang="en-US" altLang="vi-VN" sz="2800" b="0" i="0" baseline="-25000" dirty="0" smtClean="0">
                            <a:solidFill>
                              <a:schemeClr val="tx1">
                                <a:lumMod val="85000"/>
                                <a:lumOff val="15000"/>
                              </a:schemeClr>
                            </a:solidFill>
                            <a:latin typeface="Times New Roman" panose="02020603050405020304" pitchFamily="18" charset="0"/>
                            <a:cs typeface="Times New Roman" panose="02020603050405020304" pitchFamily="18" charset="0"/>
                          </a:rPr>
                          <m:t>1</m:t>
                        </m:r>
                      </m:den>
                    </m:f>
                  </m:oMath>
                </a14:m>
                <a:endParaRPr lang="x-none"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3F637BB3-01AE-4603-BBDA-F981CFFD552C}"/>
                  </a:ext>
                </a:extLst>
              </p:cNvPr>
              <p:cNvSpPr txBox="1">
                <a:spLocks noRot="1" noChangeAspect="1" noMove="1" noResize="1" noEditPoints="1" noAdjustHandles="1" noChangeArrowheads="1" noChangeShapeType="1" noTextEdit="1"/>
              </p:cNvSpPr>
              <p:nvPr/>
            </p:nvSpPr>
            <p:spPr>
              <a:xfrm>
                <a:off x="4940216" y="2846988"/>
                <a:ext cx="2137142" cy="1020216"/>
              </a:xfrm>
              <a:prstGeom prst="rect">
                <a:avLst/>
              </a:prstGeom>
              <a:blipFill>
                <a:blip r:embed="rId4"/>
                <a:stretch>
                  <a:fillRect b="-11111"/>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 xmlns:a16="http://schemas.microsoft.com/office/drawing/2014/main" id="{1AE83A3B-7C6C-464A-913E-42B9D9B95DE3}"/>
                  </a:ext>
                </a:extLst>
              </p:cNvPr>
              <p:cNvSpPr txBox="1"/>
              <p:nvPr/>
            </p:nvSpPr>
            <p:spPr>
              <a:xfrm>
                <a:off x="6834474" y="2820986"/>
                <a:ext cx="4140660" cy="1035925"/>
              </a:xfrm>
              <a:prstGeom prst="rect">
                <a:avLst/>
              </a:prstGeom>
              <a:noFill/>
            </p:spPr>
            <p:txBody>
              <a:bodyPr wrap="square" rtlCol="0">
                <a:spAutoFit/>
              </a:bodyPr>
              <a:lstStyle/>
              <a:p>
                <a:pPr algn="ctr" defTabSz="1219170">
                  <a:lnSpc>
                    <a:spcPct val="150000"/>
                  </a:lnSpc>
                  <a:buClr>
                    <a:srgbClr val="000000"/>
                  </a:buClr>
                </a:pPr>
                <a:r>
                  <a:rPr lang="en-US" sz="2800" dirty="0">
                    <a:solidFill>
                      <a:schemeClr val="tx1">
                        <a:lumMod val="85000"/>
                        <a:lumOff val="15000"/>
                      </a:schemeClr>
                    </a:solidFill>
                    <a:latin typeface="Times New Roman" panose="02020603050405020304" pitchFamily="18" charset="0"/>
                    <a:cs typeface="Times New Roman" panose="02020603050405020304" pitchFamily="18" charset="0"/>
                    <a:sym typeface="Arial"/>
                  </a:rPr>
                  <a:t> </a:t>
                </a:r>
                <a:r>
                  <a:rPr lang="en-US" altLang="vi-VN" sz="2800" kern="0" dirty="0">
                    <a:solidFill>
                      <a:schemeClr val="tx1">
                        <a:lumMod val="85000"/>
                        <a:lumOff val="15000"/>
                      </a:schemeClr>
                    </a:solidFill>
                    <a:latin typeface="Times New Roman" panose="02020603050405020304" pitchFamily="18" charset="0"/>
                    <a:cs typeface="Times New Roman" panose="02020603050405020304" pitchFamily="18" charset="0"/>
                  </a:rPr>
                  <a:t>I</a:t>
                </a:r>
                <a:r>
                  <a:rPr lang="en-US" altLang="vi-VN" sz="2800" kern="0" baseline="-25000" dirty="0">
                    <a:solidFill>
                      <a:schemeClr val="tx1">
                        <a:lumMod val="85000"/>
                        <a:lumOff val="15000"/>
                      </a:schemeClr>
                    </a:solidFill>
                    <a:latin typeface="Times New Roman" panose="02020603050405020304" pitchFamily="18" charset="0"/>
                    <a:cs typeface="Times New Roman" panose="02020603050405020304" pitchFamily="18" charset="0"/>
                  </a:rPr>
                  <a:t>2</a:t>
                </a:r>
                <a:r>
                  <a:rPr lang="en-US" altLang="vi-VN" sz="2800" kern="0" dirty="0">
                    <a:solidFill>
                      <a:schemeClr val="tx1">
                        <a:lumMod val="85000"/>
                        <a:lumOff val="15000"/>
                      </a:schemeClr>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vi-VN" altLang="vi-VN" sz="2800" i="1" smtClean="0">
                            <a:solidFill>
                              <a:schemeClr val="tx1">
                                <a:lumMod val="85000"/>
                                <a:lumOff val="15000"/>
                              </a:schemeClr>
                            </a:solidFill>
                            <a:latin typeface="Cambria Math" panose="02040503050406030204" pitchFamily="18" charset="0"/>
                            <a:cs typeface="#9Slide03 Arima Madurai Black" panose="00000A00000000000000" pitchFamily="2" charset="-93"/>
                          </a:rPr>
                        </m:ctrlPr>
                      </m:fPr>
                      <m:num>
                        <m:r>
                          <m:rPr>
                            <m:nor/>
                          </m:rPr>
                          <a:rPr lang="en-US" altLang="vi-VN" sz="2800" dirty="0">
                            <a:solidFill>
                              <a:schemeClr val="tx1">
                                <a:lumMod val="85000"/>
                                <a:lumOff val="15000"/>
                              </a:schemeClr>
                            </a:solidFill>
                            <a:latin typeface="Times New Roman" panose="02020603050405020304" pitchFamily="18" charset="0"/>
                            <a:cs typeface="Times New Roman" panose="02020603050405020304" pitchFamily="18" charset="0"/>
                          </a:rPr>
                          <m:t>U</m:t>
                        </m:r>
                      </m:num>
                      <m:den>
                        <m:r>
                          <m:rPr>
                            <m:nor/>
                          </m:rPr>
                          <a:rPr lang="en-US" altLang="vi-VN" sz="2800" dirty="0">
                            <a:solidFill>
                              <a:schemeClr val="tx1">
                                <a:lumMod val="85000"/>
                                <a:lumOff val="15000"/>
                              </a:schemeClr>
                            </a:solidFill>
                            <a:latin typeface="Times New Roman" panose="02020603050405020304" pitchFamily="18" charset="0"/>
                            <a:cs typeface="Times New Roman" panose="02020603050405020304" pitchFamily="18" charset="0"/>
                          </a:rPr>
                          <m:t>R</m:t>
                        </m:r>
                        <m:r>
                          <m:rPr>
                            <m:nor/>
                          </m:rPr>
                          <a:rPr lang="en-US" altLang="vi-VN" sz="2800" b="0" i="0" baseline="-25000" dirty="0" smtClean="0">
                            <a:solidFill>
                              <a:schemeClr val="tx1">
                                <a:lumMod val="85000"/>
                                <a:lumOff val="15000"/>
                              </a:schemeClr>
                            </a:solidFill>
                            <a:latin typeface="Times New Roman" panose="02020603050405020304" pitchFamily="18" charset="0"/>
                            <a:cs typeface="Times New Roman" panose="02020603050405020304" pitchFamily="18" charset="0"/>
                          </a:rPr>
                          <m:t>2</m:t>
                        </m:r>
                      </m:den>
                    </m:f>
                  </m:oMath>
                </a14:m>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sym typeface="Arial"/>
                  </a:rPr>
                  <a:t> = </a:t>
                </a:r>
                <a14:m>
                  <m:oMath xmlns:m="http://schemas.openxmlformats.org/officeDocument/2006/math">
                    <m:f>
                      <m:fPr>
                        <m:ctrlPr>
                          <a:rPr lang="vi-VN" altLang="vi-VN" sz="2800" i="1">
                            <a:solidFill>
                              <a:schemeClr val="tx1">
                                <a:lumMod val="85000"/>
                                <a:lumOff val="15000"/>
                              </a:schemeClr>
                            </a:solidFill>
                            <a:latin typeface="Cambria Math" panose="02040503050406030204" pitchFamily="18" charset="0"/>
                            <a:cs typeface="#9Slide03 Arima Madurai Black" panose="00000A00000000000000" pitchFamily="2" charset="-93"/>
                          </a:rPr>
                        </m:ctrlPr>
                      </m:fPr>
                      <m:num>
                        <m:r>
                          <m:rPr>
                            <m:nor/>
                          </m:rPr>
                          <a:rPr lang="en-US" altLang="vi-VN" sz="2800" dirty="0">
                            <a:solidFill>
                              <a:schemeClr val="tx1">
                                <a:lumMod val="85000"/>
                                <a:lumOff val="15000"/>
                              </a:schemeClr>
                            </a:solidFill>
                            <a:latin typeface="Times New Roman" panose="02020603050405020304" pitchFamily="18" charset="0"/>
                            <a:cs typeface="Times New Roman" panose="02020603050405020304" pitchFamily="18" charset="0"/>
                          </a:rPr>
                          <m:t>U</m:t>
                        </m:r>
                      </m:num>
                      <m:den>
                        <m:r>
                          <m:rPr>
                            <m:nor/>
                          </m:rPr>
                          <a:rPr lang="en-US" altLang="vi-VN" sz="2800" b="0" i="0" dirty="0" smtClean="0">
                            <a:solidFill>
                              <a:schemeClr val="tx1">
                                <a:lumMod val="85000"/>
                                <a:lumOff val="15000"/>
                              </a:schemeClr>
                            </a:solidFill>
                            <a:latin typeface="Times New Roman" panose="02020603050405020304" pitchFamily="18" charset="0"/>
                            <a:cs typeface="Times New Roman" panose="02020603050405020304" pitchFamily="18" charset="0"/>
                          </a:rPr>
                          <m:t>3.</m:t>
                        </m:r>
                        <m:r>
                          <m:rPr>
                            <m:nor/>
                          </m:rPr>
                          <a:rPr lang="en-US" altLang="vi-VN" sz="2800" b="0" i="0" dirty="0" smtClean="0">
                            <a:solidFill>
                              <a:schemeClr val="tx1">
                                <a:lumMod val="85000"/>
                                <a:lumOff val="15000"/>
                              </a:schemeClr>
                            </a:solidFill>
                            <a:latin typeface="Times New Roman" panose="02020603050405020304" pitchFamily="18" charset="0"/>
                            <a:cs typeface="Times New Roman" panose="02020603050405020304" pitchFamily="18" charset="0"/>
                          </a:rPr>
                          <m:t>R</m:t>
                        </m:r>
                        <m:r>
                          <m:rPr>
                            <m:nor/>
                          </m:rPr>
                          <a:rPr lang="en-US" altLang="vi-VN" sz="2800" b="0" i="0" baseline="-25000" dirty="0" smtClean="0">
                            <a:solidFill>
                              <a:schemeClr val="tx1">
                                <a:lumMod val="85000"/>
                                <a:lumOff val="15000"/>
                              </a:schemeClr>
                            </a:solidFill>
                            <a:latin typeface="Times New Roman" panose="02020603050405020304" pitchFamily="18" charset="0"/>
                            <a:cs typeface="Times New Roman" panose="02020603050405020304" pitchFamily="18" charset="0"/>
                          </a:rPr>
                          <m:t>1</m:t>
                        </m:r>
                      </m:den>
                    </m:f>
                  </m:oMath>
                </a14:m>
                <a:r>
                  <a:rPr lang="en-US" sz="2800" dirty="0">
                    <a:solidFill>
                      <a:schemeClr val="tx1">
                        <a:lumMod val="85000"/>
                        <a:lumOff val="15000"/>
                      </a:schemeClr>
                    </a:solidFill>
                    <a:latin typeface="Times New Roman" panose="02020603050405020304" pitchFamily="18" charset="0"/>
                    <a:cs typeface="Times New Roman" panose="02020603050405020304" pitchFamily="18" charset="0"/>
                    <a:sym typeface="Arial"/>
                  </a:rPr>
                  <a:t>  </a:t>
                </a:r>
                <a:endParaRPr lang="x-none"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1AE83A3B-7C6C-464A-913E-42B9D9B95DE3}"/>
                  </a:ext>
                </a:extLst>
              </p:cNvPr>
              <p:cNvSpPr txBox="1">
                <a:spLocks noRot="1" noChangeAspect="1" noMove="1" noResize="1" noEditPoints="1" noAdjustHandles="1" noChangeArrowheads="1" noChangeShapeType="1" noTextEdit="1"/>
              </p:cNvSpPr>
              <p:nvPr/>
            </p:nvSpPr>
            <p:spPr>
              <a:xfrm>
                <a:off x="6834474" y="2820986"/>
                <a:ext cx="4140660" cy="1035925"/>
              </a:xfrm>
              <a:prstGeom prst="rect">
                <a:avLst/>
              </a:prstGeom>
              <a:blipFill>
                <a:blip r:embed="rId5"/>
                <a:stretch>
                  <a:fillRect b="-9756"/>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 xmlns:a16="http://schemas.microsoft.com/office/drawing/2014/main" id="{ED213930-97F9-49ED-B41A-10696E226A00}"/>
                  </a:ext>
                </a:extLst>
              </p:cNvPr>
              <p:cNvSpPr txBox="1"/>
              <p:nvPr/>
            </p:nvSpPr>
            <p:spPr>
              <a:xfrm>
                <a:off x="4741181" y="3541213"/>
                <a:ext cx="7808829" cy="2015167"/>
              </a:xfrm>
              <a:prstGeom prst="rect">
                <a:avLst/>
              </a:prstGeom>
              <a:noFill/>
            </p:spPr>
            <p:txBody>
              <a:bodyPr wrap="square" rtlCol="0">
                <a:spAutoFit/>
              </a:bodyPr>
              <a:lstStyle/>
              <a:p>
                <a:pPr algn="ctr" defTabSz="1219170">
                  <a:lnSpc>
                    <a:spcPct val="150000"/>
                  </a:lnSpc>
                  <a:buClr>
                    <a:srgbClr val="000000"/>
                  </a:buClr>
                </a:pPr>
                <a:r>
                  <a:rPr lang="en-US" sz="2800" dirty="0">
                    <a:solidFill>
                      <a:schemeClr val="tx1">
                        <a:lumMod val="85000"/>
                        <a:lumOff val="15000"/>
                      </a:schemeClr>
                    </a:solidFill>
                    <a:latin typeface="Times New Roman" panose="02020603050405020304" pitchFamily="18" charset="0"/>
                    <a:cs typeface="Times New Roman" panose="02020603050405020304" pitchFamily="18" charset="0"/>
                    <a:sym typeface="Arial"/>
                  </a:rPr>
                  <a:t>→ </a:t>
                </a:r>
                <a14:m>
                  <m:oMath xmlns:m="http://schemas.openxmlformats.org/officeDocument/2006/math">
                    <m:f>
                      <m:fPr>
                        <m:ctrlPr>
                          <a:rPr lang="vi-VN" altLang="vi-VN" sz="2800" i="1">
                            <a:solidFill>
                              <a:schemeClr val="tx1">
                                <a:lumMod val="85000"/>
                                <a:lumOff val="15000"/>
                              </a:schemeClr>
                            </a:solidFill>
                            <a:latin typeface="Cambria Math" panose="02040503050406030204" pitchFamily="18" charset="0"/>
                            <a:cs typeface="#9Slide03 Arima Madurai Black" panose="00000A00000000000000" pitchFamily="2" charset="-93"/>
                          </a:rPr>
                        </m:ctrlPr>
                      </m:fPr>
                      <m:num>
                        <m:r>
                          <m:rPr>
                            <m:nor/>
                          </m:rPr>
                          <a:rPr lang="en-US" altLang="vi-VN" sz="2800" kern="0" dirty="0">
                            <a:solidFill>
                              <a:schemeClr val="tx1">
                                <a:lumMod val="85000"/>
                                <a:lumOff val="15000"/>
                              </a:schemeClr>
                            </a:solidFill>
                            <a:latin typeface="Times New Roman" panose="02020603050405020304" pitchFamily="18" charset="0"/>
                            <a:cs typeface="Times New Roman" panose="02020603050405020304" pitchFamily="18" charset="0"/>
                          </a:rPr>
                          <m:t>I</m:t>
                        </m:r>
                        <m:r>
                          <m:rPr>
                            <m:nor/>
                          </m:rPr>
                          <a:rPr lang="en-US" altLang="vi-VN" sz="2800" kern="0" baseline="-25000" dirty="0">
                            <a:solidFill>
                              <a:schemeClr val="tx1">
                                <a:lumMod val="85000"/>
                                <a:lumOff val="15000"/>
                              </a:schemeClr>
                            </a:solidFill>
                            <a:latin typeface="Times New Roman" panose="02020603050405020304" pitchFamily="18" charset="0"/>
                            <a:cs typeface="Times New Roman" panose="02020603050405020304" pitchFamily="18" charset="0"/>
                          </a:rPr>
                          <m:t>1</m:t>
                        </m:r>
                      </m:num>
                      <m:den>
                        <m:r>
                          <m:rPr>
                            <m:nor/>
                          </m:rPr>
                          <a:rPr lang="en-US" altLang="vi-VN" sz="2800" kern="0" dirty="0">
                            <a:solidFill>
                              <a:schemeClr val="tx1">
                                <a:lumMod val="85000"/>
                                <a:lumOff val="15000"/>
                              </a:schemeClr>
                            </a:solidFill>
                            <a:latin typeface="Times New Roman" panose="02020603050405020304" pitchFamily="18" charset="0"/>
                            <a:cs typeface="Times New Roman" panose="02020603050405020304" pitchFamily="18" charset="0"/>
                          </a:rPr>
                          <m:t>I</m:t>
                        </m:r>
                        <m:r>
                          <m:rPr>
                            <m:nor/>
                          </m:rPr>
                          <a:rPr lang="en-US" altLang="vi-VN" sz="2800" kern="0" baseline="-25000" dirty="0">
                            <a:solidFill>
                              <a:schemeClr val="tx1">
                                <a:lumMod val="85000"/>
                                <a:lumOff val="15000"/>
                              </a:schemeClr>
                            </a:solidFill>
                            <a:latin typeface="Times New Roman" panose="02020603050405020304" pitchFamily="18" charset="0"/>
                            <a:cs typeface="Times New Roman" panose="02020603050405020304" pitchFamily="18" charset="0"/>
                          </a:rPr>
                          <m:t>2</m:t>
                        </m:r>
                      </m:den>
                    </m:f>
                    <m:r>
                      <a:rPr lang="en-US" altLang="vi-VN" sz="2800" i="1" baseline="-25000" dirty="0">
                        <a:solidFill>
                          <a:schemeClr val="tx1">
                            <a:lumMod val="85000"/>
                            <a:lumOff val="15000"/>
                          </a:schemeClr>
                        </a:solidFill>
                        <a:latin typeface="Cambria Math" panose="02040503050406030204" pitchFamily="18" charset="0"/>
                        <a:cs typeface="#9Slide03 Arima Madurai Black" panose="00000A00000000000000" pitchFamily="2" charset="-93"/>
                      </a:rPr>
                      <m:t> </m:t>
                    </m:r>
                  </m:oMath>
                </a14:m>
                <a:r>
                  <a:rPr lang="en-US" altLang="vi-VN" sz="2800" kern="0" dirty="0">
                    <a:solidFill>
                      <a:schemeClr val="tx1">
                        <a:lumMod val="85000"/>
                        <a:lumOff val="15000"/>
                      </a:schemeClr>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vi-VN" altLang="vi-VN" sz="2800" i="1">
                            <a:solidFill>
                              <a:schemeClr val="tx1">
                                <a:lumMod val="85000"/>
                                <a:lumOff val="15000"/>
                              </a:schemeClr>
                            </a:solidFill>
                            <a:latin typeface="Cambria Math" panose="02040503050406030204" pitchFamily="18" charset="0"/>
                            <a:cs typeface="#9Slide03 Arima Madurai Black" panose="00000A00000000000000" pitchFamily="2" charset="-93"/>
                          </a:rPr>
                        </m:ctrlPr>
                      </m:fPr>
                      <m:num>
                        <m:f>
                          <m:fPr>
                            <m:ctrlPr>
                              <a:rPr lang="vi-VN" altLang="vi-VN" sz="2800" i="1">
                                <a:solidFill>
                                  <a:schemeClr val="tx1">
                                    <a:lumMod val="85000"/>
                                    <a:lumOff val="15000"/>
                                  </a:schemeClr>
                                </a:solidFill>
                                <a:latin typeface="Cambria Math" panose="02040503050406030204" pitchFamily="18" charset="0"/>
                                <a:cs typeface="#9Slide03 Arima Madurai Black" panose="00000A00000000000000" pitchFamily="2" charset="-93"/>
                              </a:rPr>
                            </m:ctrlPr>
                          </m:fPr>
                          <m:num>
                            <m:r>
                              <m:rPr>
                                <m:nor/>
                              </m:rPr>
                              <a:rPr lang="en-US" altLang="vi-VN" sz="2800" dirty="0">
                                <a:solidFill>
                                  <a:schemeClr val="tx1">
                                    <a:lumMod val="85000"/>
                                    <a:lumOff val="15000"/>
                                  </a:schemeClr>
                                </a:solidFill>
                                <a:latin typeface="Times New Roman" panose="02020603050405020304" pitchFamily="18" charset="0"/>
                                <a:cs typeface="Times New Roman" panose="02020603050405020304" pitchFamily="18" charset="0"/>
                              </a:rPr>
                              <m:t>U</m:t>
                            </m:r>
                          </m:num>
                          <m:den>
                            <m:r>
                              <m:rPr>
                                <m:nor/>
                              </m:rPr>
                              <a:rPr lang="en-US" altLang="vi-VN" sz="2800" dirty="0">
                                <a:solidFill>
                                  <a:schemeClr val="tx1">
                                    <a:lumMod val="85000"/>
                                    <a:lumOff val="15000"/>
                                  </a:schemeClr>
                                </a:solidFill>
                                <a:latin typeface="Times New Roman" panose="02020603050405020304" pitchFamily="18" charset="0"/>
                                <a:cs typeface="Times New Roman" panose="02020603050405020304" pitchFamily="18" charset="0"/>
                              </a:rPr>
                              <m:t>R</m:t>
                            </m:r>
                            <m:r>
                              <m:rPr>
                                <m:nor/>
                              </m:rPr>
                              <a:rPr lang="en-US" altLang="vi-VN" sz="2800" baseline="-25000" dirty="0">
                                <a:solidFill>
                                  <a:schemeClr val="tx1">
                                    <a:lumMod val="85000"/>
                                    <a:lumOff val="15000"/>
                                  </a:schemeClr>
                                </a:solidFill>
                                <a:latin typeface="Times New Roman" panose="02020603050405020304" pitchFamily="18" charset="0"/>
                                <a:cs typeface="Times New Roman" panose="02020603050405020304" pitchFamily="18" charset="0"/>
                              </a:rPr>
                              <m:t>1</m:t>
                            </m:r>
                          </m:den>
                        </m:f>
                      </m:num>
                      <m:den>
                        <m:f>
                          <m:fPr>
                            <m:ctrlPr>
                              <a:rPr lang="vi-VN" altLang="vi-VN" sz="2800" i="1">
                                <a:solidFill>
                                  <a:schemeClr val="tx1">
                                    <a:lumMod val="85000"/>
                                    <a:lumOff val="15000"/>
                                  </a:schemeClr>
                                </a:solidFill>
                                <a:latin typeface="Cambria Math" panose="02040503050406030204" pitchFamily="18" charset="0"/>
                                <a:cs typeface="#9Slide03 Arima Madurai Black" panose="00000A00000000000000" pitchFamily="2" charset="-93"/>
                              </a:rPr>
                            </m:ctrlPr>
                          </m:fPr>
                          <m:num>
                            <m:r>
                              <m:rPr>
                                <m:nor/>
                              </m:rPr>
                              <a:rPr lang="en-US" altLang="vi-VN" sz="2800" dirty="0">
                                <a:solidFill>
                                  <a:schemeClr val="tx1">
                                    <a:lumMod val="85000"/>
                                    <a:lumOff val="15000"/>
                                  </a:schemeClr>
                                </a:solidFill>
                                <a:latin typeface="Times New Roman" panose="02020603050405020304" pitchFamily="18" charset="0"/>
                                <a:cs typeface="Times New Roman" panose="02020603050405020304" pitchFamily="18" charset="0"/>
                              </a:rPr>
                              <m:t>U</m:t>
                            </m:r>
                          </m:num>
                          <m:den>
                            <m:r>
                              <m:rPr>
                                <m:nor/>
                              </m:rPr>
                              <a:rPr lang="en-US" altLang="vi-VN" sz="2800" dirty="0">
                                <a:solidFill>
                                  <a:schemeClr val="tx1">
                                    <a:lumMod val="85000"/>
                                    <a:lumOff val="15000"/>
                                  </a:schemeClr>
                                </a:solidFill>
                                <a:latin typeface="Times New Roman" panose="02020603050405020304" pitchFamily="18" charset="0"/>
                                <a:cs typeface="Times New Roman" panose="02020603050405020304" pitchFamily="18" charset="0"/>
                              </a:rPr>
                              <m:t>R</m:t>
                            </m:r>
                            <m:r>
                              <m:rPr>
                                <m:nor/>
                              </m:rPr>
                              <a:rPr lang="en-US" altLang="vi-VN" sz="2800" baseline="-25000" dirty="0">
                                <a:solidFill>
                                  <a:schemeClr val="tx1">
                                    <a:lumMod val="85000"/>
                                    <a:lumOff val="15000"/>
                                  </a:schemeClr>
                                </a:solidFill>
                                <a:latin typeface="Times New Roman" panose="02020603050405020304" pitchFamily="18" charset="0"/>
                                <a:cs typeface="Times New Roman" panose="02020603050405020304" pitchFamily="18" charset="0"/>
                              </a:rPr>
                              <m:t>1</m:t>
                            </m:r>
                          </m:den>
                        </m:f>
                      </m:den>
                    </m:f>
                  </m:oMath>
                </a14:m>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vi-VN" altLang="vi-VN" sz="2800" i="1">
                            <a:solidFill>
                              <a:schemeClr val="tx1">
                                <a:lumMod val="85000"/>
                                <a:lumOff val="15000"/>
                              </a:schemeClr>
                            </a:solidFill>
                            <a:latin typeface="Cambria Math" panose="02040503050406030204" pitchFamily="18" charset="0"/>
                            <a:cs typeface="#9Slide03 Arima Madurai Black" panose="00000A00000000000000" pitchFamily="2" charset="-93"/>
                          </a:rPr>
                        </m:ctrlPr>
                      </m:fPr>
                      <m:num>
                        <m:r>
                          <m:rPr>
                            <m:nor/>
                          </m:rPr>
                          <a:rPr lang="en-US" altLang="vi-VN" sz="2800" dirty="0">
                            <a:solidFill>
                              <a:schemeClr val="tx1">
                                <a:lumMod val="85000"/>
                                <a:lumOff val="15000"/>
                              </a:schemeClr>
                            </a:solidFill>
                            <a:latin typeface="Times New Roman" panose="02020603050405020304" pitchFamily="18" charset="0"/>
                            <a:cs typeface="Times New Roman" panose="02020603050405020304" pitchFamily="18" charset="0"/>
                          </a:rPr>
                          <m:t>U</m:t>
                        </m:r>
                      </m:num>
                      <m:den>
                        <m:r>
                          <m:rPr>
                            <m:nor/>
                          </m:rPr>
                          <a:rPr lang="en-US" altLang="vi-VN" sz="2800" dirty="0">
                            <a:solidFill>
                              <a:schemeClr val="tx1">
                                <a:lumMod val="85000"/>
                                <a:lumOff val="15000"/>
                              </a:schemeClr>
                            </a:solidFill>
                            <a:latin typeface="Times New Roman" panose="02020603050405020304" pitchFamily="18" charset="0"/>
                            <a:cs typeface="Times New Roman" panose="02020603050405020304" pitchFamily="18" charset="0"/>
                          </a:rPr>
                          <m:t>R</m:t>
                        </m:r>
                        <m:r>
                          <m:rPr>
                            <m:nor/>
                          </m:rPr>
                          <a:rPr lang="en-US" altLang="vi-VN" sz="2800" baseline="-25000" dirty="0">
                            <a:solidFill>
                              <a:schemeClr val="tx1">
                                <a:lumMod val="85000"/>
                                <a:lumOff val="15000"/>
                              </a:schemeClr>
                            </a:solidFill>
                            <a:latin typeface="Times New Roman" panose="02020603050405020304" pitchFamily="18" charset="0"/>
                            <a:cs typeface="Times New Roman" panose="02020603050405020304" pitchFamily="18" charset="0"/>
                          </a:rPr>
                          <m:t>1</m:t>
                        </m:r>
                      </m:den>
                    </m:f>
                  </m:oMath>
                </a14:m>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vi-VN" altLang="vi-VN" sz="2800" i="1">
                            <a:solidFill>
                              <a:schemeClr val="tx1">
                                <a:lumMod val="85000"/>
                                <a:lumOff val="15000"/>
                              </a:schemeClr>
                            </a:solidFill>
                            <a:latin typeface="Cambria Math" panose="02040503050406030204" pitchFamily="18" charset="0"/>
                            <a:cs typeface="#9Slide03 Arima Madurai Black" panose="00000A00000000000000" pitchFamily="2" charset="-93"/>
                          </a:rPr>
                        </m:ctrlPr>
                      </m:fPr>
                      <m:num>
                        <m:r>
                          <m:rPr>
                            <m:nor/>
                          </m:rPr>
                          <a:rPr lang="en-US" altLang="vi-VN" sz="2800" b="0" i="0" dirty="0" smtClean="0">
                            <a:solidFill>
                              <a:schemeClr val="tx1">
                                <a:lumMod val="85000"/>
                                <a:lumOff val="15000"/>
                              </a:schemeClr>
                            </a:solidFill>
                            <a:latin typeface="Times New Roman" panose="02020603050405020304" pitchFamily="18" charset="0"/>
                            <a:cs typeface="Times New Roman" panose="02020603050405020304" pitchFamily="18" charset="0"/>
                          </a:rPr>
                          <m:t>3</m:t>
                        </m:r>
                        <m:r>
                          <m:rPr>
                            <m:nor/>
                          </m:rPr>
                          <a:rPr lang="en-US" altLang="vi-VN" sz="2800" b="0" i="0" dirty="0" smtClean="0">
                            <a:solidFill>
                              <a:schemeClr val="tx1">
                                <a:lumMod val="85000"/>
                                <a:lumOff val="15000"/>
                              </a:schemeClr>
                            </a:solidFill>
                            <a:latin typeface="Times New Roman" panose="02020603050405020304" pitchFamily="18" charset="0"/>
                            <a:cs typeface="Times New Roman" panose="02020603050405020304" pitchFamily="18" charset="0"/>
                          </a:rPr>
                          <m:t>R</m:t>
                        </m:r>
                        <m:r>
                          <m:rPr>
                            <m:nor/>
                          </m:rPr>
                          <a:rPr lang="en-US" altLang="vi-VN" sz="2800" b="0" i="0" baseline="-25000" dirty="0" smtClean="0">
                            <a:solidFill>
                              <a:schemeClr val="tx1">
                                <a:lumMod val="85000"/>
                                <a:lumOff val="15000"/>
                              </a:schemeClr>
                            </a:solidFill>
                            <a:latin typeface="Times New Roman" panose="02020603050405020304" pitchFamily="18" charset="0"/>
                            <a:cs typeface="Times New Roman" panose="02020603050405020304" pitchFamily="18" charset="0"/>
                          </a:rPr>
                          <m:t>1</m:t>
                        </m:r>
                      </m:num>
                      <m:den>
                        <m:r>
                          <m:rPr>
                            <m:nor/>
                          </m:rPr>
                          <a:rPr lang="en-US" altLang="vi-VN" sz="2800" b="0" i="0" dirty="0" smtClean="0">
                            <a:solidFill>
                              <a:schemeClr val="tx1">
                                <a:lumMod val="85000"/>
                                <a:lumOff val="15000"/>
                              </a:schemeClr>
                            </a:solidFill>
                            <a:latin typeface="Times New Roman" panose="02020603050405020304" pitchFamily="18" charset="0"/>
                            <a:cs typeface="Times New Roman" panose="02020603050405020304" pitchFamily="18" charset="0"/>
                          </a:rPr>
                          <m:t>U</m:t>
                        </m:r>
                      </m:den>
                    </m:f>
                  </m:oMath>
                </a14:m>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  3   </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sym typeface="Arial"/>
                  </a:rPr>
                  <a:t>→  I</a:t>
                </a:r>
                <a:r>
                  <a:rPr lang="en-US" sz="2800" baseline="-25000" dirty="0">
                    <a:solidFill>
                      <a:schemeClr val="tx1">
                        <a:lumMod val="85000"/>
                        <a:lumOff val="15000"/>
                      </a:schemeClr>
                    </a:solidFill>
                    <a:latin typeface="Times New Roman" panose="02020603050405020304" pitchFamily="18" charset="0"/>
                    <a:cs typeface="Times New Roman" panose="02020603050405020304" pitchFamily="18" charset="0"/>
                    <a:sym typeface="Arial"/>
                  </a:rPr>
                  <a:t>1</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sym typeface="Arial"/>
                  </a:rPr>
                  <a:t> = 3I</a:t>
                </a:r>
                <a:r>
                  <a:rPr lang="en-US" sz="2800" baseline="-25000" dirty="0">
                    <a:solidFill>
                      <a:schemeClr val="tx1">
                        <a:lumMod val="85000"/>
                        <a:lumOff val="15000"/>
                      </a:schemeClr>
                    </a:solidFill>
                    <a:latin typeface="Times New Roman" panose="02020603050405020304" pitchFamily="18" charset="0"/>
                    <a:cs typeface="Times New Roman" panose="02020603050405020304" pitchFamily="18" charset="0"/>
                    <a:sym typeface="Arial"/>
                  </a:rPr>
                  <a:t>2</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sym typeface="Arial"/>
                  </a:rPr>
                  <a:t> </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x-none"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ED213930-97F9-49ED-B41A-10696E226A00}"/>
                  </a:ext>
                </a:extLst>
              </p:cNvPr>
              <p:cNvSpPr txBox="1">
                <a:spLocks noRot="1" noChangeAspect="1" noMove="1" noResize="1" noEditPoints="1" noAdjustHandles="1" noChangeArrowheads="1" noChangeShapeType="1" noTextEdit="1"/>
              </p:cNvSpPr>
              <p:nvPr/>
            </p:nvSpPr>
            <p:spPr>
              <a:xfrm>
                <a:off x="4741181" y="3541213"/>
                <a:ext cx="7808829" cy="2015167"/>
              </a:xfrm>
              <a:prstGeom prst="rect">
                <a:avLst/>
              </a:prstGeom>
              <a:blipFill>
                <a:blip r:embed="rId6"/>
                <a:stretch>
                  <a:fillRect b="-4375"/>
                </a:stretch>
              </a:blipFill>
            </p:spPr>
            <p:txBody>
              <a:bodyPr/>
              <a:lstStyle/>
              <a:p>
                <a:r>
                  <a:rPr lang="en-VN">
                    <a:noFill/>
                  </a:rPr>
                  <a:t> </a:t>
                </a:r>
              </a:p>
            </p:txBody>
          </p:sp>
        </mc:Fallback>
      </mc:AlternateContent>
    </p:spTree>
    <p:extLst>
      <p:ext uri="{BB962C8B-B14F-4D97-AF65-F5344CB8AC3E}">
        <p14:creationId xmlns:p14="http://schemas.microsoft.com/office/powerpoint/2010/main" val="10682073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625"/>
                            </p:stCondLst>
                            <p:childTnLst>
                              <p:par>
                                <p:cTn id="9" presetID="22" presetClass="entr" presetSubtype="8" fill="hold" grpId="0" nodeType="afterEffect">
                                  <p:stCondLst>
                                    <p:cond delay="0"/>
                                  </p:stCondLst>
                                  <p:iterate type="lt">
                                    <p:tmPct val="5000"/>
                                  </p:iterate>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iterate type="lt">
                                    <p:tmPct val="5000"/>
                                  </p:iterate>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75"/>
                            </p:stCondLst>
                            <p:childTnLst>
                              <p:par>
                                <p:cTn id="18" presetID="22" presetClass="entr" presetSubtype="8" fill="hold" grpId="0" nodeType="afterEffect">
                                  <p:stCondLst>
                                    <p:cond delay="0"/>
                                  </p:stCondLst>
                                  <p:iterate type="lt">
                                    <p:tmPct val="5000"/>
                                  </p:iterate>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1425"/>
                            </p:stCondLst>
                            <p:childTnLst>
                              <p:par>
                                <p:cTn id="22" presetID="22" presetClass="entr" presetSubtype="8" fill="hold" grpId="0" nodeType="afterEffect">
                                  <p:stCondLst>
                                    <p:cond delay="0"/>
                                  </p:stCondLst>
                                  <p:iterate type="lt">
                                    <p:tmPct val="5000"/>
                                  </p:iterate>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2075"/>
                            </p:stCondLst>
                            <p:childTnLst>
                              <p:par>
                                <p:cTn id="26" presetID="22" presetClass="entr" presetSubtype="8" fill="hold" grpId="0" nodeType="afterEffect">
                                  <p:stCondLst>
                                    <p:cond delay="0"/>
                                  </p:stCondLst>
                                  <p:iterate type="lt">
                                    <p:tmPct val="5000"/>
                                  </p:iterate>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2800"/>
                            </p:stCondLst>
                            <p:childTnLst>
                              <p:par>
                                <p:cTn id="30" presetID="22" presetClass="entr" presetSubtype="8" fill="hold" grpId="0" nodeType="afterEffect">
                                  <p:stCondLst>
                                    <p:cond delay="0"/>
                                  </p:stCondLst>
                                  <p:iterate type="lt">
                                    <p:tmPct val="5000"/>
                                  </p:iterate>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par>
                          <p:cTn id="33" fill="hold">
                            <p:stCondLst>
                              <p:cond delay="3725"/>
                            </p:stCondLst>
                            <p:childTnLst>
                              <p:par>
                                <p:cTn id="34" presetID="22" presetClass="entr" presetSubtype="8" fill="hold" grpId="0" nodeType="afterEffect">
                                  <p:stCondLst>
                                    <p:cond delay="0"/>
                                  </p:stCondLst>
                                  <p:iterate type="lt">
                                    <p:tmPct val="5000"/>
                                  </p:iterate>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par>
                          <p:cTn id="37" fill="hold">
                            <p:stCondLst>
                              <p:cond delay="5400"/>
                            </p:stCondLst>
                            <p:childTnLst>
                              <p:par>
                                <p:cTn id="38" presetID="22" presetClass="entr" presetSubtype="8" fill="hold" grpId="0" nodeType="afterEffect">
                                  <p:stCondLst>
                                    <p:cond delay="0"/>
                                  </p:stCondLst>
                                  <p:iterate type="lt">
                                    <p:tmPct val="5000"/>
                                  </p:iterate>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2" grpId="0"/>
      <p:bldP spid="13" grpId="0"/>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F08CF4F3-78EA-49AA-A26E-CE257589933C}"/>
              </a:ext>
            </a:extLst>
          </p:cNvPr>
          <p:cNvSpPr/>
          <p:nvPr/>
        </p:nvSpPr>
        <p:spPr>
          <a:xfrm>
            <a:off x="458574" y="254049"/>
            <a:ext cx="11206684" cy="2436532"/>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95F75AA4-41EC-4F98-80E1-6AFBBE859D19}"/>
              </a:ext>
            </a:extLst>
          </p:cNvPr>
          <p:cNvSpPr txBox="1"/>
          <p:nvPr/>
        </p:nvSpPr>
        <p:spPr>
          <a:xfrm>
            <a:off x="905211" y="450892"/>
            <a:ext cx="10381577" cy="1951496"/>
          </a:xfrm>
          <a:prstGeom prst="rect">
            <a:avLst/>
          </a:prstGeom>
          <a:noFill/>
        </p:spPr>
        <p:txBody>
          <a:bodyPr wrap="square" rtlCol="0">
            <a:spAutoFit/>
          </a:bodyPr>
          <a:lstStyle/>
          <a:p>
            <a:pPr>
              <a:lnSpc>
                <a:spcPct val="150000"/>
              </a:lnSpc>
            </a:pPr>
            <a:r>
              <a:rPr lang="en-US" altLang="vi-VN" sz="2800" b="1" dirty="0" err="1">
                <a:latin typeface="Times New Roman" panose="02020603050405020304" pitchFamily="18" charset="0"/>
                <a:cs typeface="Times New Roman" panose="02020603050405020304" pitchFamily="18" charset="0"/>
              </a:rPr>
              <a:t>Câu</a:t>
            </a:r>
            <a:r>
              <a:rPr lang="en-US" altLang="vi-VN" sz="2800" b="1" dirty="0">
                <a:latin typeface="Times New Roman" panose="02020603050405020304" pitchFamily="18" charset="0"/>
                <a:cs typeface="Times New Roman" panose="02020603050405020304" pitchFamily="18" charset="0"/>
              </a:rPr>
              <a:t> 8</a:t>
            </a:r>
            <a:r>
              <a:rPr lang="vi-VN" alt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20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dây</a:t>
            </a:r>
            <a:r>
              <a:rPr lang="en-US" sz="2800" dirty="0">
                <a:latin typeface="Times New Roman" panose="02020603050405020304" pitchFamily="18" charset="0"/>
                <a:cs typeface="Times New Roman" panose="02020603050405020304" pitchFamily="18" charset="0"/>
              </a:rPr>
              <a:t> constantan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1 mm</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suất</a:t>
            </a:r>
            <a:r>
              <a:rPr lang="en-US" sz="2800" dirty="0">
                <a:latin typeface="Times New Roman" panose="02020603050405020304" pitchFamily="18" charset="0"/>
                <a:cs typeface="Times New Roman" panose="02020603050405020304" pitchFamily="18" charset="0"/>
              </a:rPr>
              <a:t> 0,5.10</a:t>
            </a:r>
            <a:r>
              <a:rPr lang="en-US" sz="2800" baseline="30000" dirty="0">
                <a:latin typeface="Times New Roman" panose="02020603050405020304" pitchFamily="18" charset="0"/>
                <a:cs typeface="Times New Roman" panose="02020603050405020304" pitchFamily="18" charset="0"/>
              </a:rPr>
              <a:t>-6</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dây</a:t>
            </a:r>
            <a:r>
              <a:rPr lang="en-US" sz="2800" dirty="0">
                <a:latin typeface="Times New Roman" panose="02020603050405020304" pitchFamily="18" charset="0"/>
                <a:cs typeface="Times New Roman" panose="02020603050405020304" pitchFamily="18" charset="0"/>
              </a:rPr>
              <a:t> constantan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a:t>
            </a:r>
          </a:p>
        </p:txBody>
      </p:sp>
      <p:sp>
        <p:nvSpPr>
          <p:cNvPr id="3" name="Rectangle: Rounded Corners 2">
            <a:extLst>
              <a:ext uri="{FF2B5EF4-FFF2-40B4-BE49-F238E27FC236}">
                <a16:creationId xmlns="" xmlns:a16="http://schemas.microsoft.com/office/drawing/2014/main" id="{585D056E-3A75-8677-EEA6-FD0D58D1CE0E}"/>
              </a:ext>
            </a:extLst>
          </p:cNvPr>
          <p:cNvSpPr/>
          <p:nvPr/>
        </p:nvSpPr>
        <p:spPr>
          <a:xfrm>
            <a:off x="5007005" y="2887424"/>
            <a:ext cx="1597981" cy="630314"/>
          </a:xfrm>
          <a:prstGeom prst="roundRect">
            <a:avLst/>
          </a:prstGeom>
          <a:solidFill>
            <a:srgbClr val="D83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GIẢI</a:t>
            </a:r>
          </a:p>
        </p:txBody>
      </p:sp>
      <p:sp>
        <p:nvSpPr>
          <p:cNvPr id="6" name="Rectangle: Rounded Corners 5">
            <a:extLst>
              <a:ext uri="{FF2B5EF4-FFF2-40B4-BE49-F238E27FC236}">
                <a16:creationId xmlns="" xmlns:a16="http://schemas.microsoft.com/office/drawing/2014/main" id="{883B9149-E5F4-A93B-6686-52E7E138A85D}"/>
              </a:ext>
            </a:extLst>
          </p:cNvPr>
          <p:cNvSpPr/>
          <p:nvPr/>
        </p:nvSpPr>
        <p:spPr>
          <a:xfrm>
            <a:off x="576782" y="3746338"/>
            <a:ext cx="11088475" cy="2503153"/>
          </a:xfrm>
          <a:prstGeom prst="roundRect">
            <a:avLst/>
          </a:prstGeom>
          <a:solidFill>
            <a:srgbClr val="FFE393">
              <a:alpha val="3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Google Shape;1924;p44">
                <a:extLst>
                  <a:ext uri="{FF2B5EF4-FFF2-40B4-BE49-F238E27FC236}">
                    <a16:creationId xmlns="" xmlns:a16="http://schemas.microsoft.com/office/drawing/2014/main" id="{2F50636B-685B-0E18-9694-8A9CFF27FB7B}"/>
                  </a:ext>
                </a:extLst>
              </p:cNvPr>
              <p:cNvSpPr txBox="1">
                <a:spLocks/>
              </p:cNvSpPr>
              <p:nvPr/>
            </p:nvSpPr>
            <p:spPr>
              <a:xfrm>
                <a:off x="2297536" y="4407925"/>
                <a:ext cx="7243178" cy="1090534"/>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defTabSz="1088556">
                  <a:lnSpc>
                    <a:spcPct val="115000"/>
                  </a:lnSpc>
                  <a:spcBef>
                    <a:spcPct val="50000"/>
                  </a:spcBef>
                  <a:spcAft>
                    <a:spcPts val="1000"/>
                  </a:spcAft>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𝑅</m:t>
                      </m:r>
                      <m:r>
                        <a:rPr lang="en-US" sz="3200" i="1">
                          <a:latin typeface="Cambria Math" panose="02040503050406030204" pitchFamily="18" charset="0"/>
                        </a:rPr>
                        <m:t>=</m:t>
                      </m:r>
                      <m:r>
                        <a:rPr lang="en-US" sz="3200" i="1">
                          <a:latin typeface="Cambria Math" panose="02040503050406030204" pitchFamily="18" charset="0"/>
                        </a:rPr>
                        <m:t>𝜌</m:t>
                      </m:r>
                      <m:f>
                        <m:fPr>
                          <m:ctrlPr>
                            <a:rPr lang="en-US" sz="3200" i="1">
                              <a:latin typeface="Cambria Math" panose="02040503050406030204" pitchFamily="18" charset="0"/>
                            </a:rPr>
                          </m:ctrlPr>
                        </m:fPr>
                        <m:num>
                          <m:r>
                            <a:rPr lang="en-US" sz="3200" i="1">
                              <a:latin typeface="Cambria Math" panose="02040503050406030204" pitchFamily="18" charset="0"/>
                            </a:rPr>
                            <m:t>𝑙</m:t>
                          </m:r>
                        </m:num>
                        <m:den>
                          <m:r>
                            <a:rPr lang="en-US" sz="3200" i="1">
                              <a:latin typeface="Cambria Math" panose="02040503050406030204" pitchFamily="18" charset="0"/>
                            </a:rPr>
                            <m:t>𝑆</m:t>
                          </m:r>
                        </m:den>
                      </m:f>
                      <m:r>
                        <a:rPr lang="en-US" sz="3200" i="1">
                          <a:latin typeface="Cambria Math" panose="02040503050406030204" pitchFamily="18" charset="0"/>
                        </a:rPr>
                        <m:t>⇒</m:t>
                      </m:r>
                      <m:r>
                        <a:rPr lang="en-US" sz="3200" i="1">
                          <a:latin typeface="Cambria Math" panose="02040503050406030204" pitchFamily="18" charset="0"/>
                        </a:rPr>
                        <m:t>𝑙</m:t>
                      </m:r>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𝑅</m:t>
                          </m:r>
                          <m:r>
                            <a:rPr lang="en-US" sz="3200" i="1">
                              <a:latin typeface="Cambria Math" panose="02040503050406030204" pitchFamily="18" charset="0"/>
                            </a:rPr>
                            <m:t>.</m:t>
                          </m:r>
                          <m:r>
                            <a:rPr lang="en-US" sz="3200" i="1">
                              <a:latin typeface="Cambria Math" panose="02040503050406030204" pitchFamily="18" charset="0"/>
                            </a:rPr>
                            <m:t>𝑆</m:t>
                          </m:r>
                        </m:num>
                        <m:den>
                          <m:r>
                            <a:rPr lang="en-US" sz="3200" i="1">
                              <a:latin typeface="Cambria Math" panose="02040503050406030204" pitchFamily="18" charset="0"/>
                            </a:rPr>
                            <m:t>𝜌</m:t>
                          </m:r>
                        </m:den>
                      </m:f>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20.1</m:t>
                          </m:r>
                          <m:sSup>
                            <m:sSupPr>
                              <m:ctrlPr>
                                <a:rPr lang="en-US" sz="3200" i="1">
                                  <a:latin typeface="Cambria Math" panose="02040503050406030204" pitchFamily="18" charset="0"/>
                                </a:rPr>
                              </m:ctrlPr>
                            </m:sSupPr>
                            <m:e>
                              <m:r>
                                <a:rPr lang="en-US" sz="3200" i="1">
                                  <a:latin typeface="Cambria Math" panose="02040503050406030204" pitchFamily="18" charset="0"/>
                                </a:rPr>
                                <m:t>0</m:t>
                              </m:r>
                            </m:e>
                            <m:sup>
                              <m:r>
                                <a:rPr lang="en-US" sz="3200" i="1">
                                  <a:latin typeface="Cambria Math" panose="02040503050406030204" pitchFamily="18" charset="0"/>
                                </a:rPr>
                                <m:t>−6</m:t>
                              </m:r>
                            </m:sup>
                          </m:sSup>
                        </m:num>
                        <m:den>
                          <m:r>
                            <a:rPr lang="en-US" sz="3200" i="1">
                              <a:latin typeface="Cambria Math" panose="02040503050406030204" pitchFamily="18" charset="0"/>
                            </a:rPr>
                            <m:t>0,5.1</m:t>
                          </m:r>
                          <m:sSup>
                            <m:sSupPr>
                              <m:ctrlPr>
                                <a:rPr lang="en-US" sz="3200" i="1">
                                  <a:latin typeface="Cambria Math" panose="02040503050406030204" pitchFamily="18" charset="0"/>
                                </a:rPr>
                              </m:ctrlPr>
                            </m:sSupPr>
                            <m:e>
                              <m:r>
                                <a:rPr lang="en-US" sz="3200" i="1">
                                  <a:latin typeface="Cambria Math" panose="02040503050406030204" pitchFamily="18" charset="0"/>
                                </a:rPr>
                                <m:t>0</m:t>
                              </m:r>
                            </m:e>
                            <m:sup>
                              <m:r>
                                <a:rPr lang="en-US" sz="3200" i="1">
                                  <a:latin typeface="Cambria Math" panose="02040503050406030204" pitchFamily="18" charset="0"/>
                                </a:rPr>
                                <m:t>−6</m:t>
                              </m:r>
                            </m:sup>
                          </m:sSup>
                        </m:den>
                      </m:f>
                      <m:r>
                        <a:rPr lang="en-US" sz="3200" i="1">
                          <a:latin typeface="Cambria Math" panose="02040503050406030204" pitchFamily="18" charset="0"/>
                        </a:rPr>
                        <m:t>=40</m:t>
                      </m:r>
                      <m:r>
                        <a:rPr lang="en-US" sz="3200" i="1">
                          <a:latin typeface="Cambria Math" panose="02040503050406030204" pitchFamily="18" charset="0"/>
                        </a:rPr>
                        <m:t>𝑚</m:t>
                      </m:r>
                    </m:oMath>
                  </m:oMathPara>
                </a14:m>
                <a:endParaRPr lang="en-US" sz="4400" b="1" dirty="0">
                  <a:latin typeface="Times New Roman" panose="02020603050405020304" pitchFamily="18" charset="0"/>
                  <a:cs typeface="Times New Roman" panose="02020603050405020304" pitchFamily="18" charset="0"/>
                </a:endParaRPr>
              </a:p>
            </p:txBody>
          </p:sp>
        </mc:Choice>
        <mc:Fallback xmlns="">
          <p:sp>
            <p:nvSpPr>
              <p:cNvPr id="7" name="Google Shape;1924;p44">
                <a:extLst>
                  <a:ext uri="{FF2B5EF4-FFF2-40B4-BE49-F238E27FC236}">
                    <a16:creationId xmlns:a16="http://schemas.microsoft.com/office/drawing/2014/main" id="{2F50636B-685B-0E18-9694-8A9CFF27FB7B}"/>
                  </a:ext>
                </a:extLst>
              </p:cNvPr>
              <p:cNvSpPr txBox="1">
                <a:spLocks noRot="1" noChangeAspect="1" noMove="1" noResize="1" noEditPoints="1" noAdjustHandles="1" noChangeArrowheads="1" noChangeShapeType="1" noTextEdit="1"/>
              </p:cNvSpPr>
              <p:nvPr/>
            </p:nvSpPr>
            <p:spPr>
              <a:xfrm>
                <a:off x="2297536" y="4407925"/>
                <a:ext cx="7243178" cy="1090534"/>
              </a:xfrm>
              <a:prstGeom prst="rect">
                <a:avLst/>
              </a:prstGeom>
              <a:blipFill>
                <a:blip r:embed="rId2"/>
                <a:stretch>
                  <a:fillRect b="-12791"/>
                </a:stretch>
              </a:blipFill>
              <a:ln>
                <a:noFill/>
              </a:ln>
            </p:spPr>
            <p:txBody>
              <a:bodyPr/>
              <a:lstStyle/>
              <a:p>
                <a:r>
                  <a:rPr lang="en-VN">
                    <a:noFill/>
                  </a:rPr>
                  <a:t> </a:t>
                </a:r>
              </a:p>
            </p:txBody>
          </p:sp>
        </mc:Fallback>
      </mc:AlternateContent>
    </p:spTree>
    <p:extLst>
      <p:ext uri="{BB962C8B-B14F-4D97-AF65-F5344CB8AC3E}">
        <p14:creationId xmlns:p14="http://schemas.microsoft.com/office/powerpoint/2010/main" val="296687660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3000"/>
                                  </p:iterate>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6" grpId="0" animBg="1"/>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F08CF4F3-78EA-49AA-A26E-CE257589933C}"/>
              </a:ext>
            </a:extLst>
          </p:cNvPr>
          <p:cNvSpPr/>
          <p:nvPr/>
        </p:nvSpPr>
        <p:spPr>
          <a:xfrm>
            <a:off x="458574" y="254049"/>
            <a:ext cx="11206684" cy="2436532"/>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95F75AA4-41EC-4F98-80E1-6AFBBE859D19}"/>
              </a:ext>
            </a:extLst>
          </p:cNvPr>
          <p:cNvSpPr txBox="1"/>
          <p:nvPr/>
        </p:nvSpPr>
        <p:spPr>
          <a:xfrm>
            <a:off x="905211" y="450892"/>
            <a:ext cx="10381577" cy="1951496"/>
          </a:xfrm>
          <a:prstGeom prst="rect">
            <a:avLst/>
          </a:prstGeom>
          <a:noFill/>
        </p:spPr>
        <p:txBody>
          <a:bodyPr wrap="square" rtlCol="0">
            <a:spAutoFit/>
          </a:bodyPr>
          <a:lstStyle/>
          <a:p>
            <a:pPr>
              <a:lnSpc>
                <a:spcPct val="150000"/>
              </a:lnSpc>
            </a:pPr>
            <a:r>
              <a:rPr lang="en-US" altLang="vi-VN" sz="2800" b="1" dirty="0" err="1">
                <a:latin typeface="Times New Roman" panose="02020603050405020304" pitchFamily="18" charset="0"/>
                <a:cs typeface="Times New Roman" panose="02020603050405020304" pitchFamily="18" charset="0"/>
              </a:rPr>
              <a:t>Câu</a:t>
            </a:r>
            <a:r>
              <a:rPr lang="en-US" altLang="vi-VN" sz="2800" b="1" dirty="0">
                <a:latin typeface="Times New Roman" panose="02020603050405020304" pitchFamily="18" charset="0"/>
                <a:cs typeface="Times New Roman" panose="02020603050405020304" pitchFamily="18" charset="0"/>
              </a:rPr>
              <a:t> 9</a:t>
            </a:r>
            <a:r>
              <a:rPr lang="vi-VN" alt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nicrom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15m,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0,3 mm</a:t>
            </a:r>
            <a:r>
              <a:rPr lang="en-US" sz="2800" baseline="30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U.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nicrom</a:t>
            </a:r>
            <a:r>
              <a:rPr lang="en-US" sz="2800" dirty="0">
                <a:latin typeface="Times New Roman" panose="02020603050405020304" pitchFamily="18" charset="0"/>
                <a:cs typeface="Times New Roman" panose="02020603050405020304" pitchFamily="18" charset="0"/>
              </a:rPr>
              <a:t> 1,1.10</a:t>
            </a:r>
            <a:r>
              <a:rPr lang="en-US" sz="2800" baseline="30000" dirty="0">
                <a:latin typeface="Times New Roman" panose="02020603050405020304" pitchFamily="18" charset="0"/>
                <a:cs typeface="Times New Roman" panose="02020603050405020304" pitchFamily="18" charset="0"/>
              </a:rPr>
              <a:t>-6</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Ω.m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a:t>
            </a:r>
          </a:p>
        </p:txBody>
      </p:sp>
      <p:sp>
        <p:nvSpPr>
          <p:cNvPr id="3" name="Rectangle: Rounded Corners 2">
            <a:extLst>
              <a:ext uri="{FF2B5EF4-FFF2-40B4-BE49-F238E27FC236}">
                <a16:creationId xmlns="" xmlns:a16="http://schemas.microsoft.com/office/drawing/2014/main" id="{585D056E-3A75-8677-EEA6-FD0D58D1CE0E}"/>
              </a:ext>
            </a:extLst>
          </p:cNvPr>
          <p:cNvSpPr/>
          <p:nvPr/>
        </p:nvSpPr>
        <p:spPr>
          <a:xfrm>
            <a:off x="5007005" y="2887424"/>
            <a:ext cx="1597981" cy="630314"/>
          </a:xfrm>
          <a:prstGeom prst="roundRect">
            <a:avLst/>
          </a:prstGeom>
          <a:solidFill>
            <a:srgbClr val="D83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GIẢI</a:t>
            </a:r>
          </a:p>
        </p:txBody>
      </p:sp>
      <p:sp>
        <p:nvSpPr>
          <p:cNvPr id="6" name="Rectangle: Rounded Corners 5">
            <a:extLst>
              <a:ext uri="{FF2B5EF4-FFF2-40B4-BE49-F238E27FC236}">
                <a16:creationId xmlns="" xmlns:a16="http://schemas.microsoft.com/office/drawing/2014/main" id="{883B9149-E5F4-A93B-6686-52E7E138A85D}"/>
              </a:ext>
            </a:extLst>
          </p:cNvPr>
          <p:cNvSpPr/>
          <p:nvPr/>
        </p:nvSpPr>
        <p:spPr>
          <a:xfrm>
            <a:off x="576782" y="3746338"/>
            <a:ext cx="11088475" cy="2503153"/>
          </a:xfrm>
          <a:prstGeom prst="roundRect">
            <a:avLst/>
          </a:prstGeom>
          <a:solidFill>
            <a:srgbClr val="FFE393">
              <a:alpha val="3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Google Shape;1924;p44">
                <a:extLst>
                  <a:ext uri="{FF2B5EF4-FFF2-40B4-BE49-F238E27FC236}">
                    <a16:creationId xmlns="" xmlns:a16="http://schemas.microsoft.com/office/drawing/2014/main" id="{2F50636B-685B-0E18-9694-8A9CFF27FB7B}"/>
                  </a:ext>
                </a:extLst>
              </p:cNvPr>
              <p:cNvSpPr txBox="1">
                <a:spLocks/>
              </p:cNvSpPr>
              <p:nvPr/>
            </p:nvSpPr>
            <p:spPr>
              <a:xfrm>
                <a:off x="2297536" y="4407925"/>
                <a:ext cx="7879736" cy="1090534"/>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defTabSz="1088556">
                  <a:lnSpc>
                    <a:spcPct val="115000"/>
                  </a:lnSpc>
                  <a:spcBef>
                    <a:spcPct val="50000"/>
                  </a:spcBef>
                  <a:spcAft>
                    <a:spcPts val="1000"/>
                  </a:spcAft>
                </a:pPr>
                <a14:m>
                  <m:oMathPara xmlns:m="http://schemas.openxmlformats.org/officeDocument/2006/math">
                    <m:oMathParaPr>
                      <m:jc m:val="centerGroup"/>
                    </m:oMathParaPr>
                    <m:oMath xmlns:m="http://schemas.openxmlformats.org/officeDocument/2006/math">
                      <m:r>
                        <m:rPr>
                          <m:nor/>
                        </m:rPr>
                        <a:rPr lang="en-US" sz="3200" b="1" dirty="0">
                          <a:latin typeface="Times New Roman" panose="02020603050405020304" pitchFamily="18" charset="0"/>
                          <a:cs typeface="Times New Roman" panose="02020603050405020304" pitchFamily="18" charset="0"/>
                        </a:rPr>
                        <m:t>Đ</m:t>
                      </m:r>
                      <m:r>
                        <m:rPr>
                          <m:nor/>
                        </m:rPr>
                        <a:rPr lang="en-US" sz="3200" b="1" dirty="0">
                          <a:latin typeface="Times New Roman" panose="02020603050405020304" pitchFamily="18" charset="0"/>
                          <a:cs typeface="Times New Roman" panose="02020603050405020304" pitchFamily="18" charset="0"/>
                        </a:rPr>
                        <m:t>i</m:t>
                      </m:r>
                      <m:r>
                        <m:rPr>
                          <m:nor/>
                        </m:rPr>
                        <a:rPr lang="en-US" sz="3200" b="1" dirty="0">
                          <a:latin typeface="Times New Roman" panose="02020603050405020304" pitchFamily="18" charset="0"/>
                          <a:cs typeface="Times New Roman" panose="02020603050405020304" pitchFamily="18" charset="0"/>
                        </a:rPr>
                        <m:t>ệ</m:t>
                      </m:r>
                      <m:r>
                        <m:rPr>
                          <m:nor/>
                        </m:rPr>
                        <a:rPr lang="en-US" sz="3200" b="1" dirty="0">
                          <a:latin typeface="Times New Roman" panose="02020603050405020304" pitchFamily="18" charset="0"/>
                          <a:cs typeface="Times New Roman" panose="02020603050405020304" pitchFamily="18" charset="0"/>
                        </a:rPr>
                        <m:t>n</m:t>
                      </m:r>
                      <m:r>
                        <m:rPr>
                          <m:nor/>
                        </m:rPr>
                        <a:rPr lang="en-US" sz="3200" b="1" dirty="0">
                          <a:latin typeface="Times New Roman" panose="02020603050405020304" pitchFamily="18" charset="0"/>
                          <a:cs typeface="Times New Roman" panose="02020603050405020304" pitchFamily="18" charset="0"/>
                        </a:rPr>
                        <m:t> </m:t>
                      </m:r>
                      <m:r>
                        <m:rPr>
                          <m:nor/>
                        </m:rPr>
                        <a:rPr lang="en-US" sz="3200" b="1" dirty="0">
                          <a:latin typeface="Times New Roman" panose="02020603050405020304" pitchFamily="18" charset="0"/>
                          <a:cs typeface="Times New Roman" panose="02020603050405020304" pitchFamily="18" charset="0"/>
                        </a:rPr>
                        <m:t>tr</m:t>
                      </m:r>
                      <m:r>
                        <m:rPr>
                          <m:nor/>
                        </m:rPr>
                        <a:rPr lang="en-US" sz="3200" b="1" dirty="0">
                          <a:latin typeface="Times New Roman" panose="02020603050405020304" pitchFamily="18" charset="0"/>
                          <a:cs typeface="Times New Roman" panose="02020603050405020304" pitchFamily="18" charset="0"/>
                        </a:rPr>
                        <m:t>ở </m:t>
                      </m:r>
                      <m:r>
                        <m:rPr>
                          <m:nor/>
                        </m:rPr>
                        <a:rPr lang="en-US" sz="3200" b="1" dirty="0">
                          <a:latin typeface="Times New Roman" panose="02020603050405020304" pitchFamily="18" charset="0"/>
                          <a:cs typeface="Times New Roman" panose="02020603050405020304" pitchFamily="18" charset="0"/>
                        </a:rPr>
                        <m:t>c</m:t>
                      </m:r>
                      <m:r>
                        <m:rPr>
                          <m:nor/>
                        </m:rPr>
                        <a:rPr lang="en-US" sz="3200" b="1" dirty="0">
                          <a:latin typeface="Times New Roman" panose="02020603050405020304" pitchFamily="18" charset="0"/>
                          <a:cs typeface="Times New Roman" panose="02020603050405020304" pitchFamily="18" charset="0"/>
                        </a:rPr>
                        <m:t>ủ</m:t>
                      </m:r>
                      <m:r>
                        <m:rPr>
                          <m:nor/>
                        </m:rPr>
                        <a:rPr lang="en-US" sz="3200" b="1" dirty="0">
                          <a:latin typeface="Times New Roman" panose="02020603050405020304" pitchFamily="18" charset="0"/>
                          <a:cs typeface="Times New Roman" panose="02020603050405020304" pitchFamily="18" charset="0"/>
                        </a:rPr>
                        <m:t>a</m:t>
                      </m:r>
                      <m:r>
                        <m:rPr>
                          <m:nor/>
                        </m:rPr>
                        <a:rPr lang="en-US" sz="3200" b="1" dirty="0">
                          <a:latin typeface="Times New Roman" panose="02020603050405020304" pitchFamily="18" charset="0"/>
                          <a:cs typeface="Times New Roman" panose="02020603050405020304" pitchFamily="18" charset="0"/>
                        </a:rPr>
                        <m:t> </m:t>
                      </m:r>
                      <m:r>
                        <m:rPr>
                          <m:nor/>
                        </m:rPr>
                        <a:rPr lang="en-US" sz="3200" b="1" dirty="0">
                          <a:latin typeface="Times New Roman" panose="02020603050405020304" pitchFamily="18" charset="0"/>
                          <a:cs typeface="Times New Roman" panose="02020603050405020304" pitchFamily="18" charset="0"/>
                        </a:rPr>
                        <m:t>d</m:t>
                      </m:r>
                      <m:r>
                        <m:rPr>
                          <m:nor/>
                        </m:rPr>
                        <a:rPr lang="en-US" sz="3200" b="1" dirty="0">
                          <a:latin typeface="Times New Roman" panose="02020603050405020304" pitchFamily="18" charset="0"/>
                          <a:cs typeface="Times New Roman" panose="02020603050405020304" pitchFamily="18" charset="0"/>
                        </a:rPr>
                        <m:t>â</m:t>
                      </m:r>
                      <m:r>
                        <m:rPr>
                          <m:nor/>
                        </m:rPr>
                        <a:rPr lang="en-US" sz="3200" b="1" dirty="0">
                          <a:latin typeface="Times New Roman" panose="02020603050405020304" pitchFamily="18" charset="0"/>
                          <a:cs typeface="Times New Roman" panose="02020603050405020304" pitchFamily="18" charset="0"/>
                        </a:rPr>
                        <m:t>y</m:t>
                      </m:r>
                      <m:r>
                        <m:rPr>
                          <m:nor/>
                        </m:rPr>
                        <a:rPr lang="en-US" sz="3200" b="1" dirty="0">
                          <a:latin typeface="Times New Roman" panose="02020603050405020304" pitchFamily="18" charset="0"/>
                          <a:cs typeface="Times New Roman" panose="02020603050405020304" pitchFamily="18" charset="0"/>
                        </a:rPr>
                        <m:t> </m:t>
                      </m:r>
                      <m:r>
                        <m:rPr>
                          <m:nor/>
                        </m:rPr>
                        <a:rPr lang="en-US" sz="3200" b="1" dirty="0">
                          <a:latin typeface="Times New Roman" panose="02020603050405020304" pitchFamily="18" charset="0"/>
                          <a:cs typeface="Times New Roman" panose="02020603050405020304" pitchFamily="18" charset="0"/>
                        </a:rPr>
                        <m:t>d</m:t>
                      </m:r>
                      <m:r>
                        <m:rPr>
                          <m:nor/>
                        </m:rPr>
                        <a:rPr lang="en-US" sz="3200" b="1" dirty="0">
                          <a:latin typeface="Times New Roman" panose="02020603050405020304" pitchFamily="18" charset="0"/>
                          <a:cs typeface="Times New Roman" panose="02020603050405020304" pitchFamily="18" charset="0"/>
                        </a:rPr>
                        <m:t>ẫ</m:t>
                      </m:r>
                      <m:r>
                        <m:rPr>
                          <m:nor/>
                        </m:rPr>
                        <a:rPr lang="en-US" sz="3200" b="1" dirty="0">
                          <a:latin typeface="Times New Roman" panose="02020603050405020304" pitchFamily="18" charset="0"/>
                          <a:cs typeface="Times New Roman" panose="02020603050405020304" pitchFamily="18" charset="0"/>
                        </a:rPr>
                        <m:t>n</m:t>
                      </m:r>
                      <m:r>
                        <m:rPr>
                          <m:nor/>
                        </m:rPr>
                        <a:rPr lang="en-US" sz="3200" b="1" dirty="0">
                          <a:latin typeface="Times New Roman" panose="02020603050405020304" pitchFamily="18" charset="0"/>
                          <a:cs typeface="Times New Roman" panose="02020603050405020304" pitchFamily="18" charset="0"/>
                        </a:rPr>
                        <m:t> </m:t>
                      </m:r>
                      <m:r>
                        <m:rPr>
                          <m:nor/>
                        </m:rPr>
                        <a:rPr lang="en-US" sz="3200" b="1" dirty="0">
                          <a:latin typeface="Times New Roman" panose="02020603050405020304" pitchFamily="18" charset="0"/>
                          <a:cs typeface="Times New Roman" panose="02020603050405020304" pitchFamily="18" charset="0"/>
                        </a:rPr>
                        <m:t>l</m:t>
                      </m:r>
                      <m:r>
                        <m:rPr>
                          <m:nor/>
                        </m:rPr>
                        <a:rPr lang="en-US" sz="3200" b="1" dirty="0">
                          <a:latin typeface="Times New Roman" panose="02020603050405020304" pitchFamily="18" charset="0"/>
                          <a:cs typeface="Times New Roman" panose="02020603050405020304" pitchFamily="18" charset="0"/>
                        </a:rPr>
                        <m:t>à:</m:t>
                      </m:r>
                    </m:oMath>
                  </m:oMathPara>
                </a14:m>
                <a:endParaRPr lang="en-US" sz="3200" b="1" dirty="0">
                  <a:latin typeface="Times New Roman" panose="02020603050405020304" pitchFamily="18" charset="0"/>
                  <a:cs typeface="Times New Roman" panose="02020603050405020304" pitchFamily="18" charset="0"/>
                </a:endParaRPr>
              </a:p>
              <a:p>
                <a:pPr defTabSz="1088556">
                  <a:lnSpc>
                    <a:spcPct val="115000"/>
                  </a:lnSpc>
                  <a:spcBef>
                    <a:spcPct val="50000"/>
                  </a:spcBef>
                  <a:spcAft>
                    <a:spcPts val="1000"/>
                  </a:spcAft>
                </a:pPr>
                <a14:m>
                  <m:oMathPara xmlns:m="http://schemas.openxmlformats.org/officeDocument/2006/math">
                    <m:oMathParaPr>
                      <m:jc m:val="centerGroup"/>
                    </m:oMathParaPr>
                    <m:oMath xmlns:m="http://schemas.openxmlformats.org/officeDocument/2006/math">
                      <m:r>
                        <m:rPr>
                          <m:nor/>
                        </m:rPr>
                        <a:rPr lang="en-US" sz="3200" b="1" dirty="0">
                          <a:latin typeface="Times New Roman" panose="02020603050405020304" pitchFamily="18" charset="0"/>
                          <a:cs typeface="Times New Roman" panose="02020603050405020304" pitchFamily="18" charset="0"/>
                        </a:rPr>
                        <m:t> </m:t>
                      </m:r>
                      <m:r>
                        <a:rPr lang="en-US" sz="3200" b="1">
                          <a:latin typeface="Cambria Math" panose="02040503050406030204" pitchFamily="18" charset="0"/>
                        </a:rPr>
                        <m:t>𝑅</m:t>
                      </m:r>
                      <m:r>
                        <a:rPr lang="en-US" sz="3200" b="1">
                          <a:latin typeface="Cambria Math" panose="02040503050406030204" pitchFamily="18" charset="0"/>
                        </a:rPr>
                        <m:t>=</m:t>
                      </m:r>
                      <m:r>
                        <a:rPr lang="en-US" sz="3200" b="1">
                          <a:latin typeface="Cambria Math" panose="02040503050406030204" pitchFamily="18" charset="0"/>
                        </a:rPr>
                        <m:t>𝜌</m:t>
                      </m:r>
                      <m:f>
                        <m:fPr>
                          <m:ctrlPr>
                            <a:rPr lang="en-US" sz="3200" b="1" i="1">
                              <a:latin typeface="Cambria Math" panose="02040503050406030204" pitchFamily="18" charset="0"/>
                            </a:rPr>
                          </m:ctrlPr>
                        </m:fPr>
                        <m:num>
                          <m:r>
                            <a:rPr lang="en-US" sz="3200" b="1">
                              <a:latin typeface="Cambria Math" panose="02040503050406030204" pitchFamily="18" charset="0"/>
                            </a:rPr>
                            <m:t>𝑙</m:t>
                          </m:r>
                        </m:num>
                        <m:den>
                          <m:r>
                            <a:rPr lang="en-US" sz="3200" b="1">
                              <a:latin typeface="Cambria Math" panose="02040503050406030204" pitchFamily="18" charset="0"/>
                            </a:rPr>
                            <m:t>𝑆</m:t>
                          </m:r>
                        </m:den>
                      </m:f>
                      <m:r>
                        <a:rPr lang="en-US" sz="3200" b="1">
                          <a:latin typeface="Cambria Math" panose="02040503050406030204" pitchFamily="18" charset="0"/>
                        </a:rPr>
                        <m:t>=</m:t>
                      </m:r>
                      <m:f>
                        <m:fPr>
                          <m:ctrlPr>
                            <a:rPr lang="en-US" sz="3200" b="1" i="1">
                              <a:latin typeface="Cambria Math" panose="02040503050406030204" pitchFamily="18" charset="0"/>
                            </a:rPr>
                          </m:ctrlPr>
                        </m:fPr>
                        <m:num>
                          <m:r>
                            <a:rPr lang="en-US" sz="3200" b="1">
                              <a:latin typeface="Cambria Math" panose="02040503050406030204" pitchFamily="18" charset="0"/>
                            </a:rPr>
                            <m:t>1,1.1</m:t>
                          </m:r>
                          <m:sSup>
                            <m:sSupPr>
                              <m:ctrlPr>
                                <a:rPr lang="en-US" sz="3200" b="1" i="1">
                                  <a:latin typeface="Cambria Math" panose="02040503050406030204" pitchFamily="18" charset="0"/>
                                </a:rPr>
                              </m:ctrlPr>
                            </m:sSupPr>
                            <m:e>
                              <m:r>
                                <a:rPr lang="en-US" sz="3200" b="1">
                                  <a:latin typeface="Cambria Math" panose="02040503050406030204" pitchFamily="18" charset="0"/>
                                </a:rPr>
                                <m:t>0</m:t>
                              </m:r>
                            </m:e>
                            <m:sup>
                              <m:r>
                                <a:rPr lang="en-US" sz="3200" b="1">
                                  <a:latin typeface="Cambria Math" panose="02040503050406030204" pitchFamily="18" charset="0"/>
                                </a:rPr>
                                <m:t>−6</m:t>
                              </m:r>
                            </m:sup>
                          </m:sSup>
                          <m:r>
                            <a:rPr lang="en-US" sz="3200" b="1">
                              <a:latin typeface="Cambria Math" panose="02040503050406030204" pitchFamily="18" charset="0"/>
                            </a:rPr>
                            <m:t>.1,5</m:t>
                          </m:r>
                        </m:num>
                        <m:den>
                          <m:r>
                            <a:rPr lang="en-US" sz="3200" b="1">
                              <a:latin typeface="Cambria Math" panose="02040503050406030204" pitchFamily="18" charset="0"/>
                            </a:rPr>
                            <m:t>0,3.1</m:t>
                          </m:r>
                          <m:sSup>
                            <m:sSupPr>
                              <m:ctrlPr>
                                <a:rPr lang="en-US" sz="3200" b="1" i="1">
                                  <a:latin typeface="Cambria Math" panose="02040503050406030204" pitchFamily="18" charset="0"/>
                                </a:rPr>
                              </m:ctrlPr>
                            </m:sSupPr>
                            <m:e>
                              <m:r>
                                <a:rPr lang="en-US" sz="3200" b="1">
                                  <a:latin typeface="Cambria Math" panose="02040503050406030204" pitchFamily="18" charset="0"/>
                                </a:rPr>
                                <m:t>0</m:t>
                              </m:r>
                            </m:e>
                            <m:sup>
                              <m:r>
                                <a:rPr lang="en-US" sz="3200" b="1">
                                  <a:latin typeface="Cambria Math" panose="02040503050406030204" pitchFamily="18" charset="0"/>
                                </a:rPr>
                                <m:t>−6</m:t>
                              </m:r>
                            </m:sup>
                          </m:sSup>
                        </m:den>
                      </m:f>
                      <m:r>
                        <a:rPr lang="en-US" sz="3200" b="1">
                          <a:latin typeface="Cambria Math" panose="02040503050406030204" pitchFamily="18" charset="0"/>
                        </a:rPr>
                        <m:t>=55 </m:t>
                      </m:r>
                      <m:r>
                        <a:rPr lang="en-US" sz="3200" b="1">
                          <a:latin typeface="Cambria Math" panose="02040503050406030204" pitchFamily="18" charset="0"/>
                        </a:rPr>
                        <m:t>𝛺</m:t>
                      </m:r>
                    </m:oMath>
                  </m:oMathPara>
                </a14:m>
                <a:endParaRPr lang="en-US" sz="3200" b="1" dirty="0">
                  <a:latin typeface="Times New Roman" panose="02020603050405020304" pitchFamily="18" charset="0"/>
                  <a:cs typeface="Times New Roman" panose="02020603050405020304" pitchFamily="18" charset="0"/>
                </a:endParaRPr>
              </a:p>
            </p:txBody>
          </p:sp>
        </mc:Choice>
        <mc:Fallback xmlns="">
          <p:sp>
            <p:nvSpPr>
              <p:cNvPr id="7" name="Google Shape;1924;p44">
                <a:extLst>
                  <a:ext uri="{FF2B5EF4-FFF2-40B4-BE49-F238E27FC236}">
                    <a16:creationId xmlns:a16="http://schemas.microsoft.com/office/drawing/2014/main" id="{2F50636B-685B-0E18-9694-8A9CFF27FB7B}"/>
                  </a:ext>
                </a:extLst>
              </p:cNvPr>
              <p:cNvSpPr txBox="1">
                <a:spLocks noRot="1" noChangeAspect="1" noMove="1" noResize="1" noEditPoints="1" noAdjustHandles="1" noChangeArrowheads="1" noChangeShapeType="1" noTextEdit="1"/>
              </p:cNvSpPr>
              <p:nvPr/>
            </p:nvSpPr>
            <p:spPr>
              <a:xfrm>
                <a:off x="2297536" y="4407925"/>
                <a:ext cx="7879736" cy="1090534"/>
              </a:xfrm>
              <a:prstGeom prst="rect">
                <a:avLst/>
              </a:prstGeom>
              <a:blipFill>
                <a:blip r:embed="rId2"/>
                <a:stretch>
                  <a:fillRect t="-45349" b="-39535"/>
                </a:stretch>
              </a:blipFill>
              <a:ln>
                <a:noFill/>
              </a:ln>
            </p:spPr>
            <p:txBody>
              <a:bodyPr/>
              <a:lstStyle/>
              <a:p>
                <a:r>
                  <a:rPr lang="en-VN">
                    <a:noFill/>
                  </a:rPr>
                  <a:t> </a:t>
                </a:r>
              </a:p>
            </p:txBody>
          </p:sp>
        </mc:Fallback>
      </mc:AlternateContent>
    </p:spTree>
    <p:extLst>
      <p:ext uri="{BB962C8B-B14F-4D97-AF65-F5344CB8AC3E}">
        <p14:creationId xmlns:p14="http://schemas.microsoft.com/office/powerpoint/2010/main" val="28464783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3000"/>
                                  </p:iterate>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6" grpId="0" animBg="1"/>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F08CF4F3-78EA-49AA-A26E-CE257589933C}"/>
              </a:ext>
            </a:extLst>
          </p:cNvPr>
          <p:cNvSpPr/>
          <p:nvPr/>
        </p:nvSpPr>
        <p:spPr>
          <a:xfrm>
            <a:off x="458574" y="254049"/>
            <a:ext cx="11206684" cy="2436532"/>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95F75AA4-41EC-4F98-80E1-6AFBBE859D19}"/>
              </a:ext>
            </a:extLst>
          </p:cNvPr>
          <p:cNvSpPr txBox="1"/>
          <p:nvPr/>
        </p:nvSpPr>
        <p:spPr>
          <a:xfrm>
            <a:off x="905211" y="450892"/>
            <a:ext cx="10381577" cy="1951496"/>
          </a:xfrm>
          <a:prstGeom prst="rect">
            <a:avLst/>
          </a:prstGeom>
          <a:noFill/>
        </p:spPr>
        <p:txBody>
          <a:bodyPr wrap="square" rtlCol="0">
            <a:spAutoFit/>
          </a:bodyPr>
          <a:lstStyle/>
          <a:p>
            <a:pPr>
              <a:lnSpc>
                <a:spcPct val="150000"/>
              </a:lnSpc>
            </a:pPr>
            <a:r>
              <a:rPr lang="en-US" altLang="vi-VN" sz="2800" b="1" dirty="0" err="1">
                <a:latin typeface="Times New Roman" panose="02020603050405020304" pitchFamily="18" charset="0"/>
                <a:cs typeface="Times New Roman" panose="02020603050405020304" pitchFamily="18" charset="0"/>
              </a:rPr>
              <a:t>Câu</a:t>
            </a:r>
            <a:r>
              <a:rPr lang="en-US" altLang="vi-VN" sz="2800" b="1" dirty="0">
                <a:latin typeface="Times New Roman" panose="02020603050405020304" pitchFamily="18" charset="0"/>
                <a:cs typeface="Times New Roman" panose="02020603050405020304" pitchFamily="18" charset="0"/>
              </a:rPr>
              <a:t> 10</a:t>
            </a:r>
            <a:r>
              <a:rPr lang="vi-VN" alt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nicrom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15m,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0,3 mm</a:t>
            </a:r>
            <a:r>
              <a:rPr lang="en-US" sz="2800" baseline="30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220V.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chạy</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dây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a:t>
            </a:r>
          </a:p>
        </p:txBody>
      </p:sp>
      <p:sp>
        <p:nvSpPr>
          <p:cNvPr id="3" name="Rectangle: Rounded Corners 2">
            <a:extLst>
              <a:ext uri="{FF2B5EF4-FFF2-40B4-BE49-F238E27FC236}">
                <a16:creationId xmlns="" xmlns:a16="http://schemas.microsoft.com/office/drawing/2014/main" id="{585D056E-3A75-8677-EEA6-FD0D58D1CE0E}"/>
              </a:ext>
            </a:extLst>
          </p:cNvPr>
          <p:cNvSpPr/>
          <p:nvPr/>
        </p:nvSpPr>
        <p:spPr>
          <a:xfrm>
            <a:off x="5007005" y="2887424"/>
            <a:ext cx="1597981" cy="630314"/>
          </a:xfrm>
          <a:prstGeom prst="roundRect">
            <a:avLst/>
          </a:prstGeom>
          <a:solidFill>
            <a:srgbClr val="D83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GIẢI</a:t>
            </a:r>
          </a:p>
        </p:txBody>
      </p:sp>
      <p:sp>
        <p:nvSpPr>
          <p:cNvPr id="6" name="Rectangle: Rounded Corners 5">
            <a:extLst>
              <a:ext uri="{FF2B5EF4-FFF2-40B4-BE49-F238E27FC236}">
                <a16:creationId xmlns="" xmlns:a16="http://schemas.microsoft.com/office/drawing/2014/main" id="{883B9149-E5F4-A93B-6686-52E7E138A85D}"/>
              </a:ext>
            </a:extLst>
          </p:cNvPr>
          <p:cNvSpPr/>
          <p:nvPr/>
        </p:nvSpPr>
        <p:spPr>
          <a:xfrm>
            <a:off x="576782" y="3746338"/>
            <a:ext cx="11088475" cy="2503153"/>
          </a:xfrm>
          <a:prstGeom prst="roundRect">
            <a:avLst/>
          </a:prstGeom>
          <a:solidFill>
            <a:srgbClr val="FFE393">
              <a:alpha val="3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Google Shape;1924;p44">
                <a:extLst>
                  <a:ext uri="{FF2B5EF4-FFF2-40B4-BE49-F238E27FC236}">
                    <a16:creationId xmlns="" xmlns:a16="http://schemas.microsoft.com/office/drawing/2014/main" id="{2F50636B-685B-0E18-9694-8A9CFF27FB7B}"/>
                  </a:ext>
                </a:extLst>
              </p:cNvPr>
              <p:cNvSpPr txBox="1">
                <a:spLocks/>
              </p:cNvSpPr>
              <p:nvPr/>
            </p:nvSpPr>
            <p:spPr>
              <a:xfrm>
                <a:off x="2181151" y="3962831"/>
                <a:ext cx="7879736" cy="2070166"/>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defTabSz="1088556">
                  <a:lnSpc>
                    <a:spcPct val="115000"/>
                  </a:lnSpc>
                  <a:spcBef>
                    <a:spcPct val="50000"/>
                  </a:spcBef>
                  <a:spcAft>
                    <a:spcPts val="1000"/>
                  </a:spcAft>
                </a:pPr>
                <a14:m>
                  <m:oMathPara xmlns:m="http://schemas.openxmlformats.org/officeDocument/2006/math">
                    <m:oMathParaPr>
                      <m:jc m:val="center"/>
                    </m:oMathParaPr>
                    <m:oMath xmlns:m="http://schemas.openxmlformats.org/officeDocument/2006/math">
                      <m:r>
                        <a:rPr lang="en-US" sz="3200" i="1" smtClean="0">
                          <a:latin typeface="Cambria Math" panose="02040503050406030204" pitchFamily="18" charset="0"/>
                        </a:rPr>
                        <m:t>𝑅</m:t>
                      </m:r>
                      <m:r>
                        <a:rPr lang="en-US" sz="3200" i="1" smtClean="0">
                          <a:latin typeface="Cambria Math" panose="02040503050406030204" pitchFamily="18" charset="0"/>
                        </a:rPr>
                        <m:t>=</m:t>
                      </m:r>
                      <m:r>
                        <a:rPr lang="en-US" sz="3200" i="1" smtClean="0">
                          <a:latin typeface="Cambria Math" panose="02040503050406030204" pitchFamily="18" charset="0"/>
                        </a:rPr>
                        <m:t>𝜌</m:t>
                      </m:r>
                      <m:f>
                        <m:fPr>
                          <m:ctrlPr>
                            <a:rPr lang="en-US" sz="3200" i="1">
                              <a:latin typeface="Cambria Math" panose="02040503050406030204" pitchFamily="18" charset="0"/>
                            </a:rPr>
                          </m:ctrlPr>
                        </m:fPr>
                        <m:num>
                          <m:r>
                            <a:rPr lang="en-US" sz="3200" i="1">
                              <a:latin typeface="Cambria Math" panose="02040503050406030204" pitchFamily="18" charset="0"/>
                            </a:rPr>
                            <m:t>𝑙</m:t>
                          </m:r>
                        </m:num>
                        <m:den>
                          <m:r>
                            <a:rPr lang="en-US" sz="3200" i="1">
                              <a:latin typeface="Cambria Math" panose="02040503050406030204" pitchFamily="18" charset="0"/>
                            </a:rPr>
                            <m:t>𝑆</m:t>
                          </m:r>
                        </m:den>
                      </m:f>
                      <m:r>
                        <a:rPr lang="en-US" sz="3200" i="1">
                          <a:latin typeface="Cambria Math" panose="02040503050406030204" pitchFamily="18" charset="0"/>
                        </a:rPr>
                        <m:t>⇒</m:t>
                      </m:r>
                      <m:r>
                        <a:rPr lang="en-US" sz="3200" i="1">
                          <a:latin typeface="Cambria Math" panose="02040503050406030204" pitchFamily="18" charset="0"/>
                        </a:rPr>
                        <m:t>𝑙</m:t>
                      </m:r>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𝑅</m:t>
                          </m:r>
                          <m:r>
                            <a:rPr lang="en-US" sz="3200" i="1">
                              <a:latin typeface="Cambria Math" panose="02040503050406030204" pitchFamily="18" charset="0"/>
                            </a:rPr>
                            <m:t>.</m:t>
                          </m:r>
                          <m:r>
                            <a:rPr lang="en-US" sz="3200" i="1">
                              <a:latin typeface="Cambria Math" panose="02040503050406030204" pitchFamily="18" charset="0"/>
                            </a:rPr>
                            <m:t>𝑆</m:t>
                          </m:r>
                        </m:num>
                        <m:den>
                          <m:r>
                            <a:rPr lang="en-US" sz="3200" i="1">
                              <a:latin typeface="Cambria Math" panose="02040503050406030204" pitchFamily="18" charset="0"/>
                            </a:rPr>
                            <m:t>𝜌</m:t>
                          </m:r>
                        </m:den>
                      </m:f>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20.1</m:t>
                          </m:r>
                          <m:sSup>
                            <m:sSupPr>
                              <m:ctrlPr>
                                <a:rPr lang="en-US" sz="3200" i="1">
                                  <a:latin typeface="Cambria Math" panose="02040503050406030204" pitchFamily="18" charset="0"/>
                                </a:rPr>
                              </m:ctrlPr>
                            </m:sSupPr>
                            <m:e>
                              <m:r>
                                <a:rPr lang="en-US" sz="3200" i="1">
                                  <a:latin typeface="Cambria Math" panose="02040503050406030204" pitchFamily="18" charset="0"/>
                                </a:rPr>
                                <m:t>0</m:t>
                              </m:r>
                            </m:e>
                            <m:sup>
                              <m:r>
                                <a:rPr lang="en-US" sz="3200" i="1">
                                  <a:latin typeface="Cambria Math" panose="02040503050406030204" pitchFamily="18" charset="0"/>
                                </a:rPr>
                                <m:t>−6</m:t>
                              </m:r>
                            </m:sup>
                          </m:sSup>
                        </m:num>
                        <m:den>
                          <m:r>
                            <a:rPr lang="en-US" sz="3200" i="1">
                              <a:latin typeface="Cambria Math" panose="02040503050406030204" pitchFamily="18" charset="0"/>
                            </a:rPr>
                            <m:t>0,5.1</m:t>
                          </m:r>
                          <m:sSup>
                            <m:sSupPr>
                              <m:ctrlPr>
                                <a:rPr lang="en-US" sz="3200" i="1">
                                  <a:latin typeface="Cambria Math" panose="02040503050406030204" pitchFamily="18" charset="0"/>
                                </a:rPr>
                              </m:ctrlPr>
                            </m:sSupPr>
                            <m:e>
                              <m:r>
                                <a:rPr lang="en-US" sz="3200" i="1">
                                  <a:latin typeface="Cambria Math" panose="02040503050406030204" pitchFamily="18" charset="0"/>
                                </a:rPr>
                                <m:t>0</m:t>
                              </m:r>
                            </m:e>
                            <m:sup>
                              <m:r>
                                <a:rPr lang="en-US" sz="3200" i="1">
                                  <a:latin typeface="Cambria Math" panose="02040503050406030204" pitchFamily="18" charset="0"/>
                                </a:rPr>
                                <m:t>−6</m:t>
                              </m:r>
                            </m:sup>
                          </m:sSup>
                        </m:den>
                      </m:f>
                      <m:r>
                        <a:rPr lang="en-US" sz="3200" i="1">
                          <a:latin typeface="Cambria Math" panose="02040503050406030204" pitchFamily="18" charset="0"/>
                        </a:rPr>
                        <m:t>=40</m:t>
                      </m:r>
                      <m:r>
                        <a:rPr lang="en-US" sz="3200" i="1">
                          <a:latin typeface="Cambria Math" panose="02040503050406030204" pitchFamily="18" charset="0"/>
                        </a:rPr>
                        <m:t>𝑚</m:t>
                      </m:r>
                    </m:oMath>
                  </m:oMathPara>
                </a14:m>
                <a:endParaRPr lang="en-US" sz="3200" i="1" dirty="0">
                  <a:latin typeface="Times New Roman" panose="02020603050405020304" pitchFamily="18" charset="0"/>
                  <a:cs typeface="Times New Roman" panose="02020603050405020304" pitchFamily="18" charset="0"/>
                </a:endParaRPr>
              </a:p>
              <a:p>
                <a:pPr algn="ctr" defTabSz="1088556">
                  <a:lnSpc>
                    <a:spcPct val="115000"/>
                  </a:lnSpc>
                  <a:spcBef>
                    <a:spcPct val="50000"/>
                  </a:spcBef>
                  <a:spcAft>
                    <a:spcPts val="1000"/>
                  </a:spcAft>
                </a:pPr>
                <a14:m>
                  <m:oMath xmlns:m="http://schemas.openxmlformats.org/officeDocument/2006/math">
                    <m:r>
                      <a:rPr lang="en-US" sz="3200" b="0" i="1">
                        <a:latin typeface="Cambria Math" panose="02040503050406030204" pitchFamily="18" charset="0"/>
                      </a:rPr>
                      <m:t>⇒</m:t>
                    </m:r>
                  </m:oMath>
                </a14:m>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b="0" i="1">
                        <a:latin typeface="Cambria Math" panose="02040503050406030204" pitchFamily="18" charset="0"/>
                      </a:rPr>
                      <m:t>𝐼</m:t>
                    </m:r>
                    <m:r>
                      <a:rPr lang="en-US" sz="3200" b="0" i="1">
                        <a:latin typeface="Cambria Math" panose="02040503050406030204" pitchFamily="18" charset="0"/>
                      </a:rPr>
                      <m:t>=</m:t>
                    </m:r>
                    <m:f>
                      <m:fPr>
                        <m:ctrlPr>
                          <a:rPr lang="en-US" sz="3200" i="1">
                            <a:latin typeface="Cambria Math" panose="02040503050406030204" pitchFamily="18" charset="0"/>
                          </a:rPr>
                        </m:ctrlPr>
                      </m:fPr>
                      <m:num>
                        <m:r>
                          <a:rPr lang="en-US" sz="3200" b="0" i="1">
                            <a:latin typeface="Cambria Math" panose="02040503050406030204" pitchFamily="18" charset="0"/>
                          </a:rPr>
                          <m:t>𝑈</m:t>
                        </m:r>
                      </m:num>
                      <m:den>
                        <m:r>
                          <a:rPr lang="en-US" sz="3200" b="0" i="1">
                            <a:latin typeface="Cambria Math" panose="02040503050406030204" pitchFamily="18" charset="0"/>
                          </a:rPr>
                          <m:t>𝑅</m:t>
                        </m:r>
                      </m:den>
                    </m:f>
                    <m:r>
                      <a:rPr lang="en-US" sz="3200" b="0" i="1">
                        <a:latin typeface="Cambria Math" panose="02040503050406030204" pitchFamily="18" charset="0"/>
                      </a:rPr>
                      <m:t>=</m:t>
                    </m:r>
                    <m:f>
                      <m:fPr>
                        <m:ctrlPr>
                          <a:rPr lang="en-US" sz="3200" i="1">
                            <a:latin typeface="Cambria Math" panose="02040503050406030204" pitchFamily="18" charset="0"/>
                          </a:rPr>
                        </m:ctrlPr>
                      </m:fPr>
                      <m:num>
                        <m:r>
                          <a:rPr lang="en-US" sz="3200" b="0" i="1">
                            <a:latin typeface="Cambria Math" panose="02040503050406030204" pitchFamily="18" charset="0"/>
                          </a:rPr>
                          <m:t>220</m:t>
                        </m:r>
                      </m:num>
                      <m:den>
                        <m:r>
                          <a:rPr lang="en-US" sz="3200" b="0" i="1">
                            <a:latin typeface="Cambria Math" panose="02040503050406030204" pitchFamily="18" charset="0"/>
                          </a:rPr>
                          <m:t>55</m:t>
                        </m:r>
                      </m:den>
                    </m:f>
                    <m:r>
                      <a:rPr lang="en-US" sz="3200" b="0" i="1">
                        <a:latin typeface="Cambria Math" panose="02040503050406030204" pitchFamily="18" charset="0"/>
                      </a:rPr>
                      <m:t>=4</m:t>
                    </m:r>
                    <m:r>
                      <a:rPr lang="en-US" sz="3200" b="0" i="1">
                        <a:latin typeface="Cambria Math" panose="02040503050406030204" pitchFamily="18" charset="0"/>
                      </a:rPr>
                      <m:t>𝐴</m:t>
                    </m:r>
                  </m:oMath>
                </a14:m>
                <a:endParaRPr lang="en-US" sz="3200" dirty="0">
                  <a:latin typeface="Times New Roman" panose="02020603050405020304" pitchFamily="18" charset="0"/>
                  <a:cs typeface="Times New Roman" panose="02020603050405020304" pitchFamily="18" charset="0"/>
                </a:endParaRPr>
              </a:p>
            </p:txBody>
          </p:sp>
        </mc:Choice>
        <mc:Fallback xmlns="">
          <p:sp>
            <p:nvSpPr>
              <p:cNvPr id="7" name="Google Shape;1924;p44">
                <a:extLst>
                  <a:ext uri="{FF2B5EF4-FFF2-40B4-BE49-F238E27FC236}">
                    <a16:creationId xmlns:a16="http://schemas.microsoft.com/office/drawing/2014/main" id="{2F50636B-685B-0E18-9694-8A9CFF27FB7B}"/>
                  </a:ext>
                </a:extLst>
              </p:cNvPr>
              <p:cNvSpPr txBox="1">
                <a:spLocks noRot="1" noChangeAspect="1" noMove="1" noResize="1" noEditPoints="1" noAdjustHandles="1" noChangeArrowheads="1" noChangeShapeType="1" noTextEdit="1"/>
              </p:cNvSpPr>
              <p:nvPr/>
            </p:nvSpPr>
            <p:spPr>
              <a:xfrm>
                <a:off x="2181151" y="3962831"/>
                <a:ext cx="7879736" cy="2070166"/>
              </a:xfrm>
              <a:prstGeom prst="rect">
                <a:avLst/>
              </a:prstGeom>
              <a:blipFill>
                <a:blip r:embed="rId2"/>
                <a:stretch>
                  <a:fillRect t="-5488" b="-11585"/>
                </a:stretch>
              </a:blipFill>
              <a:ln>
                <a:noFill/>
              </a:ln>
            </p:spPr>
            <p:txBody>
              <a:bodyPr/>
              <a:lstStyle/>
              <a:p>
                <a:r>
                  <a:rPr lang="en-VN">
                    <a:noFill/>
                  </a:rPr>
                  <a:t> </a:t>
                </a:r>
              </a:p>
            </p:txBody>
          </p:sp>
        </mc:Fallback>
      </mc:AlternateContent>
    </p:spTree>
    <p:extLst>
      <p:ext uri="{BB962C8B-B14F-4D97-AF65-F5344CB8AC3E}">
        <p14:creationId xmlns:p14="http://schemas.microsoft.com/office/powerpoint/2010/main" val="361094046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3000"/>
                                  </p:iterate>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6" grpId="0" animBg="1"/>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0AA0F55-7EF0-42DE-8D60-EEF5BBDFEC86}"/>
              </a:ext>
            </a:extLst>
          </p:cNvPr>
          <p:cNvSpPr txBox="1"/>
          <p:nvPr/>
        </p:nvSpPr>
        <p:spPr>
          <a:xfrm>
            <a:off x="839554" y="2962418"/>
            <a:ext cx="4856996" cy="1107996"/>
          </a:xfrm>
          <a:prstGeom prst="rect">
            <a:avLst/>
          </a:prstGeom>
          <a:noFill/>
        </p:spPr>
        <p:txBody>
          <a:bodyPr wrap="square" rtlCol="0">
            <a:spAutoFit/>
          </a:bodyPr>
          <a:lstStyle/>
          <a:p>
            <a:pPr algn="ctr"/>
            <a:r>
              <a:rPr lang="en-US" sz="6600" spc="-150" dirty="0">
                <a:solidFill>
                  <a:srgbClr val="00A19D"/>
                </a:solidFill>
                <a:latin typeface="Times New Roman" panose="02020603050405020304" pitchFamily="18" charset="0"/>
                <a:cs typeface="Times New Roman" panose="02020603050405020304" pitchFamily="18" charset="0"/>
              </a:rPr>
              <a:t>THANKS!!!</a:t>
            </a:r>
          </a:p>
        </p:txBody>
      </p:sp>
      <p:pic>
        <p:nvPicPr>
          <p:cNvPr id="6" name="Picture 5">
            <a:extLst>
              <a:ext uri="{FF2B5EF4-FFF2-40B4-BE49-F238E27FC236}">
                <a16:creationId xmlns="" xmlns:a16="http://schemas.microsoft.com/office/drawing/2014/main" id="{A99BBDC5-A9B7-4829-AEBA-F78117457E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8175" y="4070414"/>
            <a:ext cx="12223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 xmlns:a16="http://schemas.microsoft.com/office/drawing/2014/main" id="{8685626E-817C-4CA9-BC53-E67B00A27D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5787" y="4070414"/>
            <a:ext cx="12223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 xmlns:a16="http://schemas.microsoft.com/office/drawing/2014/main" id="{2FAFC75C-5365-4FB1-8852-6F417DEF43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4987" y="4070414"/>
            <a:ext cx="12223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 xmlns:a16="http://schemas.microsoft.com/office/drawing/2014/main" id="{8CB75E4A-7071-4381-9C63-D50057A158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52600" y="4070414"/>
            <a:ext cx="12223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 xmlns:a16="http://schemas.microsoft.com/office/drawing/2014/main" id="{03881CC1-019E-4C63-8FDA-E1F608A26A0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70212" y="3471926"/>
            <a:ext cx="6127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 xmlns:a16="http://schemas.microsoft.com/office/drawing/2014/main" id="{16900F23-2F84-4915-9B20-CC33BD10E7A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79812" y="3671951"/>
            <a:ext cx="20796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 xmlns:a16="http://schemas.microsoft.com/office/drawing/2014/main" id="{0F5701AE-2BF7-45CF-86EF-E7DFECF6851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83012" y="4270439"/>
            <a:ext cx="2079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 xmlns:a16="http://schemas.microsoft.com/office/drawing/2014/main" id="{59677E7F-8CC4-4153-BFD0-92F5B424DAC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02987" y="3871976"/>
            <a:ext cx="447198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a:extLst>
              <a:ext uri="{FF2B5EF4-FFF2-40B4-BE49-F238E27FC236}">
                <a16:creationId xmlns="" xmlns:a16="http://schemas.microsoft.com/office/drawing/2014/main" id="{28ADC1EA-E532-4661-A9B8-17C519CC6E1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07775" y="2675001"/>
            <a:ext cx="12223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a:extLst>
              <a:ext uri="{FF2B5EF4-FFF2-40B4-BE49-F238E27FC236}">
                <a16:creationId xmlns="" xmlns:a16="http://schemas.microsoft.com/office/drawing/2014/main" id="{134D635E-5DB1-4BF5-B381-378237D1C19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25387" y="2675001"/>
            <a:ext cx="12223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5">
            <a:extLst>
              <a:ext uri="{FF2B5EF4-FFF2-40B4-BE49-F238E27FC236}">
                <a16:creationId xmlns="" xmlns:a16="http://schemas.microsoft.com/office/drawing/2014/main" id="{46ECB271-54C0-4D42-9B95-6F1753ADA69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44587" y="2675001"/>
            <a:ext cx="1220788"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a:extLst>
              <a:ext uri="{FF2B5EF4-FFF2-40B4-BE49-F238E27FC236}">
                <a16:creationId xmlns="" xmlns:a16="http://schemas.microsoft.com/office/drawing/2014/main" id="{49748AD3-15C9-44A7-A3C7-FB4A7CA52AD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60612" y="2875026"/>
            <a:ext cx="614363"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7">
            <a:extLst>
              <a:ext uri="{FF2B5EF4-FFF2-40B4-BE49-F238E27FC236}">
                <a16:creationId xmlns="" xmlns:a16="http://schemas.microsoft.com/office/drawing/2014/main" id="{5FA7CF87-58FC-43BF-9E86-CD5E66D2177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402987" y="2074926"/>
            <a:ext cx="20955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8">
            <a:extLst>
              <a:ext uri="{FF2B5EF4-FFF2-40B4-BE49-F238E27FC236}">
                <a16:creationId xmlns="" xmlns:a16="http://schemas.microsoft.com/office/drawing/2014/main" id="{8A3680A2-961F-442B-A04E-88DED5943F0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073412" y="3273489"/>
            <a:ext cx="40957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9">
            <a:extLst>
              <a:ext uri="{FF2B5EF4-FFF2-40B4-BE49-F238E27FC236}">
                <a16:creationId xmlns="" xmlns:a16="http://schemas.microsoft.com/office/drawing/2014/main" id="{587123A8-336C-4B51-847B-180156CCF16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201375" y="2473389"/>
            <a:ext cx="2063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0">
            <a:extLst>
              <a:ext uri="{FF2B5EF4-FFF2-40B4-BE49-F238E27FC236}">
                <a16:creationId xmlns="" xmlns:a16="http://schemas.microsoft.com/office/drawing/2014/main" id="{BE638F6E-4E9C-49C3-BFA3-DD234ED556E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276612" y="3073464"/>
            <a:ext cx="411163"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1">
            <a:extLst>
              <a:ext uri="{FF2B5EF4-FFF2-40B4-BE49-F238E27FC236}">
                <a16:creationId xmlns="" xmlns:a16="http://schemas.microsoft.com/office/drawing/2014/main" id="{D89A56BD-483F-467D-94C4-EC9E9110B1A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870212" y="1876489"/>
            <a:ext cx="2079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2">
            <a:extLst>
              <a:ext uri="{FF2B5EF4-FFF2-40B4-BE49-F238E27FC236}">
                <a16:creationId xmlns="" xmlns:a16="http://schemas.microsoft.com/office/drawing/2014/main" id="{E65B950C-A603-407E-BE62-97E585A9C9B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68600" y="2074926"/>
            <a:ext cx="2063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a:extLst>
              <a:ext uri="{FF2B5EF4-FFF2-40B4-BE49-F238E27FC236}">
                <a16:creationId xmlns="" xmlns:a16="http://schemas.microsoft.com/office/drawing/2014/main" id="{CA44C808-BB68-467F-86E3-DA0A8B194FF5}"/>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073412" y="2274951"/>
            <a:ext cx="409575"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4">
            <a:extLst>
              <a:ext uri="{FF2B5EF4-FFF2-40B4-BE49-F238E27FC236}">
                <a16:creationId xmlns="" xmlns:a16="http://schemas.microsoft.com/office/drawing/2014/main" id="{EE690BBC-17B1-494E-95A3-D27E75783772}"/>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607775" y="1876489"/>
            <a:ext cx="18303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5">
            <a:extLst>
              <a:ext uri="{FF2B5EF4-FFF2-40B4-BE49-F238E27FC236}">
                <a16:creationId xmlns="" xmlns:a16="http://schemas.microsoft.com/office/drawing/2014/main" id="{30836BEB-5F42-4E99-B65C-0BF63EAB60EF}"/>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434987" y="1876489"/>
            <a:ext cx="14239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6">
            <a:extLst>
              <a:ext uri="{FF2B5EF4-FFF2-40B4-BE49-F238E27FC236}">
                <a16:creationId xmlns="" xmlns:a16="http://schemas.microsoft.com/office/drawing/2014/main" id="{90E79206-4E9F-481A-A975-766BC6388F1B}"/>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855800" y="2473389"/>
            <a:ext cx="409575"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7">
            <a:extLst>
              <a:ext uri="{FF2B5EF4-FFF2-40B4-BE49-F238E27FC236}">
                <a16:creationId xmlns="" xmlns:a16="http://schemas.microsoft.com/office/drawing/2014/main" id="{236A3816-AE3F-4309-967D-49240A21422B}"/>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855800" y="2074926"/>
            <a:ext cx="20637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8">
            <a:extLst>
              <a:ext uri="{FF2B5EF4-FFF2-40B4-BE49-F238E27FC236}">
                <a16:creationId xmlns="" xmlns:a16="http://schemas.microsoft.com/office/drawing/2014/main" id="{C6909F21-51D9-4792-84D2-B26BA42D12C8}"/>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059000" y="2074926"/>
            <a:ext cx="612775"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9">
            <a:extLst>
              <a:ext uri="{FF2B5EF4-FFF2-40B4-BE49-F238E27FC236}">
                <a16:creationId xmlns="" xmlns:a16="http://schemas.microsoft.com/office/drawing/2014/main" id="{66E77491-6939-4CAD-B65D-607EEA79ECA3}"/>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260612" y="1876489"/>
            <a:ext cx="20955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0">
            <a:extLst>
              <a:ext uri="{FF2B5EF4-FFF2-40B4-BE49-F238E27FC236}">
                <a16:creationId xmlns="" xmlns:a16="http://schemas.microsoft.com/office/drawing/2014/main" id="{681FDF30-D6DC-486B-BF92-99A219DE3359}"/>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1073412" y="1876489"/>
            <a:ext cx="614363"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1">
            <a:extLst>
              <a:ext uri="{FF2B5EF4-FFF2-40B4-BE49-F238E27FC236}">
                <a16:creationId xmlns="" xmlns:a16="http://schemas.microsoft.com/office/drawing/2014/main" id="{1ED59DDC-7F7E-4D68-B344-5D0AD3F1D6DE}"/>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014175" y="1676464"/>
            <a:ext cx="1222375"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77247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750"/>
                                        <p:tgtEl>
                                          <p:spTgt spid="6"/>
                                        </p:tgtEl>
                                      </p:cBhvr>
                                    </p:animEffect>
                                  </p:childTnLst>
                                </p:cTn>
                              </p:par>
                              <p:par>
                                <p:cTn id="8" presetID="6" presetClass="entr" presetSubtype="3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out)">
                                      <p:cBhvr>
                                        <p:cTn id="10" dur="750"/>
                                        <p:tgtEl>
                                          <p:spTgt spid="7"/>
                                        </p:tgtEl>
                                      </p:cBhvr>
                                    </p:animEffect>
                                  </p:childTnLst>
                                </p:cTn>
                              </p:par>
                              <p:par>
                                <p:cTn id="11" presetID="6" presetClass="entr" presetSubtype="32"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out)">
                                      <p:cBhvr>
                                        <p:cTn id="13" dur="750"/>
                                        <p:tgtEl>
                                          <p:spTgt spid="8"/>
                                        </p:tgtEl>
                                      </p:cBhvr>
                                    </p:animEffect>
                                  </p:childTnLst>
                                </p:cTn>
                              </p:par>
                              <p:par>
                                <p:cTn id="14" presetID="6" presetClass="entr" presetSubtype="3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out)">
                                      <p:cBhvr>
                                        <p:cTn id="16" dur="750"/>
                                        <p:tgtEl>
                                          <p:spTgt spid="9"/>
                                        </p:tgtEl>
                                      </p:cBhvr>
                                    </p:animEffect>
                                  </p:childTnLst>
                                </p:cTn>
                              </p:par>
                              <p:par>
                                <p:cTn id="17" presetID="6" presetClass="entr" presetSubtype="32"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out)">
                                      <p:cBhvr>
                                        <p:cTn id="19" dur="750"/>
                                        <p:tgtEl>
                                          <p:spTgt spid="10"/>
                                        </p:tgtEl>
                                      </p:cBhvr>
                                    </p:animEffect>
                                  </p:childTnLst>
                                </p:cTn>
                              </p:par>
                              <p:par>
                                <p:cTn id="20" presetID="6" presetClass="entr" presetSubtype="32" fill="hold" nodeType="withEffect">
                                  <p:stCondLst>
                                    <p:cond delay="250"/>
                                  </p:stCondLst>
                                  <p:childTnLst>
                                    <p:set>
                                      <p:cBhvr>
                                        <p:cTn id="21" dur="1" fill="hold">
                                          <p:stCondLst>
                                            <p:cond delay="0"/>
                                          </p:stCondLst>
                                        </p:cTn>
                                        <p:tgtEl>
                                          <p:spTgt spid="11"/>
                                        </p:tgtEl>
                                        <p:attrNameLst>
                                          <p:attrName>style.visibility</p:attrName>
                                        </p:attrNameLst>
                                      </p:cBhvr>
                                      <p:to>
                                        <p:strVal val="visible"/>
                                      </p:to>
                                    </p:set>
                                    <p:animEffect transition="in" filter="circle(out)">
                                      <p:cBhvr>
                                        <p:cTn id="22" dur="750"/>
                                        <p:tgtEl>
                                          <p:spTgt spid="11"/>
                                        </p:tgtEl>
                                      </p:cBhvr>
                                    </p:animEffect>
                                  </p:childTnLst>
                                </p:cTn>
                              </p:par>
                              <p:par>
                                <p:cTn id="23" presetID="6" presetClass="entr" presetSubtype="32" fill="hold" nodeType="withEffect">
                                  <p:stCondLst>
                                    <p:cond delay="250"/>
                                  </p:stCondLst>
                                  <p:childTnLst>
                                    <p:set>
                                      <p:cBhvr>
                                        <p:cTn id="24" dur="1" fill="hold">
                                          <p:stCondLst>
                                            <p:cond delay="0"/>
                                          </p:stCondLst>
                                        </p:cTn>
                                        <p:tgtEl>
                                          <p:spTgt spid="12"/>
                                        </p:tgtEl>
                                        <p:attrNameLst>
                                          <p:attrName>style.visibility</p:attrName>
                                        </p:attrNameLst>
                                      </p:cBhvr>
                                      <p:to>
                                        <p:strVal val="visible"/>
                                      </p:to>
                                    </p:set>
                                    <p:animEffect transition="in" filter="circle(out)">
                                      <p:cBhvr>
                                        <p:cTn id="25" dur="750"/>
                                        <p:tgtEl>
                                          <p:spTgt spid="12"/>
                                        </p:tgtEl>
                                      </p:cBhvr>
                                    </p:animEffect>
                                  </p:childTnLst>
                                </p:cTn>
                              </p:par>
                              <p:par>
                                <p:cTn id="26" presetID="6" presetClass="entr" presetSubtype="32" fill="hold" nodeType="withEffect">
                                  <p:stCondLst>
                                    <p:cond delay="250"/>
                                  </p:stCondLst>
                                  <p:childTnLst>
                                    <p:set>
                                      <p:cBhvr>
                                        <p:cTn id="27" dur="1" fill="hold">
                                          <p:stCondLst>
                                            <p:cond delay="0"/>
                                          </p:stCondLst>
                                        </p:cTn>
                                        <p:tgtEl>
                                          <p:spTgt spid="13"/>
                                        </p:tgtEl>
                                        <p:attrNameLst>
                                          <p:attrName>style.visibility</p:attrName>
                                        </p:attrNameLst>
                                      </p:cBhvr>
                                      <p:to>
                                        <p:strVal val="visible"/>
                                      </p:to>
                                    </p:set>
                                    <p:animEffect transition="in" filter="circle(out)">
                                      <p:cBhvr>
                                        <p:cTn id="28" dur="750"/>
                                        <p:tgtEl>
                                          <p:spTgt spid="13"/>
                                        </p:tgtEl>
                                      </p:cBhvr>
                                    </p:animEffect>
                                  </p:childTnLst>
                                </p:cTn>
                              </p:par>
                              <p:par>
                                <p:cTn id="29" presetID="6" presetClass="entr" presetSubtype="32" fill="hold" nodeType="withEffect">
                                  <p:stCondLst>
                                    <p:cond delay="250"/>
                                  </p:stCondLst>
                                  <p:childTnLst>
                                    <p:set>
                                      <p:cBhvr>
                                        <p:cTn id="30" dur="1" fill="hold">
                                          <p:stCondLst>
                                            <p:cond delay="0"/>
                                          </p:stCondLst>
                                        </p:cTn>
                                        <p:tgtEl>
                                          <p:spTgt spid="15"/>
                                        </p:tgtEl>
                                        <p:attrNameLst>
                                          <p:attrName>style.visibility</p:attrName>
                                        </p:attrNameLst>
                                      </p:cBhvr>
                                      <p:to>
                                        <p:strVal val="visible"/>
                                      </p:to>
                                    </p:set>
                                    <p:animEffect transition="in" filter="circle(out)">
                                      <p:cBhvr>
                                        <p:cTn id="31" dur="750"/>
                                        <p:tgtEl>
                                          <p:spTgt spid="15"/>
                                        </p:tgtEl>
                                      </p:cBhvr>
                                    </p:animEffect>
                                  </p:childTnLst>
                                </p:cTn>
                              </p:par>
                              <p:par>
                                <p:cTn id="32" presetID="6" presetClass="entr" presetSubtype="32" fill="hold" nodeType="withEffect">
                                  <p:stCondLst>
                                    <p:cond delay="250"/>
                                  </p:stCondLst>
                                  <p:childTnLst>
                                    <p:set>
                                      <p:cBhvr>
                                        <p:cTn id="33" dur="1" fill="hold">
                                          <p:stCondLst>
                                            <p:cond delay="0"/>
                                          </p:stCondLst>
                                        </p:cTn>
                                        <p:tgtEl>
                                          <p:spTgt spid="16"/>
                                        </p:tgtEl>
                                        <p:attrNameLst>
                                          <p:attrName>style.visibility</p:attrName>
                                        </p:attrNameLst>
                                      </p:cBhvr>
                                      <p:to>
                                        <p:strVal val="visible"/>
                                      </p:to>
                                    </p:set>
                                    <p:animEffect transition="in" filter="circle(out)">
                                      <p:cBhvr>
                                        <p:cTn id="34" dur="750"/>
                                        <p:tgtEl>
                                          <p:spTgt spid="16"/>
                                        </p:tgtEl>
                                      </p:cBhvr>
                                    </p:animEffect>
                                  </p:childTnLst>
                                </p:cTn>
                              </p:par>
                              <p:par>
                                <p:cTn id="35" presetID="6" presetClass="entr" presetSubtype="32" fill="hold" nodeType="withEffect">
                                  <p:stCondLst>
                                    <p:cond delay="250"/>
                                  </p:stCondLst>
                                  <p:childTnLst>
                                    <p:set>
                                      <p:cBhvr>
                                        <p:cTn id="36" dur="1" fill="hold">
                                          <p:stCondLst>
                                            <p:cond delay="0"/>
                                          </p:stCondLst>
                                        </p:cTn>
                                        <p:tgtEl>
                                          <p:spTgt spid="17"/>
                                        </p:tgtEl>
                                        <p:attrNameLst>
                                          <p:attrName>style.visibility</p:attrName>
                                        </p:attrNameLst>
                                      </p:cBhvr>
                                      <p:to>
                                        <p:strVal val="visible"/>
                                      </p:to>
                                    </p:set>
                                    <p:animEffect transition="in" filter="circle(out)">
                                      <p:cBhvr>
                                        <p:cTn id="37" dur="750"/>
                                        <p:tgtEl>
                                          <p:spTgt spid="17"/>
                                        </p:tgtEl>
                                      </p:cBhvr>
                                    </p:animEffect>
                                  </p:childTnLst>
                                </p:cTn>
                              </p:par>
                              <p:par>
                                <p:cTn id="38" presetID="6" presetClass="entr" presetSubtype="32" fill="hold" nodeType="withEffect">
                                  <p:stCondLst>
                                    <p:cond delay="250"/>
                                  </p:stCondLst>
                                  <p:childTnLst>
                                    <p:set>
                                      <p:cBhvr>
                                        <p:cTn id="39" dur="1" fill="hold">
                                          <p:stCondLst>
                                            <p:cond delay="0"/>
                                          </p:stCondLst>
                                        </p:cTn>
                                        <p:tgtEl>
                                          <p:spTgt spid="18"/>
                                        </p:tgtEl>
                                        <p:attrNameLst>
                                          <p:attrName>style.visibility</p:attrName>
                                        </p:attrNameLst>
                                      </p:cBhvr>
                                      <p:to>
                                        <p:strVal val="visible"/>
                                      </p:to>
                                    </p:set>
                                    <p:animEffect transition="in" filter="circle(out)">
                                      <p:cBhvr>
                                        <p:cTn id="40" dur="750"/>
                                        <p:tgtEl>
                                          <p:spTgt spid="18"/>
                                        </p:tgtEl>
                                      </p:cBhvr>
                                    </p:animEffect>
                                  </p:childTnLst>
                                </p:cTn>
                              </p:par>
                              <p:par>
                                <p:cTn id="41" presetID="6" presetClass="entr" presetSubtype="32" fill="hold" nodeType="withEffect">
                                  <p:stCondLst>
                                    <p:cond delay="500"/>
                                  </p:stCondLst>
                                  <p:childTnLst>
                                    <p:set>
                                      <p:cBhvr>
                                        <p:cTn id="42" dur="1" fill="hold">
                                          <p:stCondLst>
                                            <p:cond delay="0"/>
                                          </p:stCondLst>
                                        </p:cTn>
                                        <p:tgtEl>
                                          <p:spTgt spid="19"/>
                                        </p:tgtEl>
                                        <p:attrNameLst>
                                          <p:attrName>style.visibility</p:attrName>
                                        </p:attrNameLst>
                                      </p:cBhvr>
                                      <p:to>
                                        <p:strVal val="visible"/>
                                      </p:to>
                                    </p:set>
                                    <p:animEffect transition="in" filter="circle(out)">
                                      <p:cBhvr>
                                        <p:cTn id="43" dur="750"/>
                                        <p:tgtEl>
                                          <p:spTgt spid="19"/>
                                        </p:tgtEl>
                                      </p:cBhvr>
                                    </p:animEffect>
                                  </p:childTnLst>
                                </p:cTn>
                              </p:par>
                              <p:par>
                                <p:cTn id="44" presetID="6" presetClass="entr" presetSubtype="32" fill="hold" nodeType="withEffect">
                                  <p:stCondLst>
                                    <p:cond delay="500"/>
                                  </p:stCondLst>
                                  <p:childTnLst>
                                    <p:set>
                                      <p:cBhvr>
                                        <p:cTn id="45" dur="1" fill="hold">
                                          <p:stCondLst>
                                            <p:cond delay="0"/>
                                          </p:stCondLst>
                                        </p:cTn>
                                        <p:tgtEl>
                                          <p:spTgt spid="20"/>
                                        </p:tgtEl>
                                        <p:attrNameLst>
                                          <p:attrName>style.visibility</p:attrName>
                                        </p:attrNameLst>
                                      </p:cBhvr>
                                      <p:to>
                                        <p:strVal val="visible"/>
                                      </p:to>
                                    </p:set>
                                    <p:animEffect transition="in" filter="circle(out)">
                                      <p:cBhvr>
                                        <p:cTn id="46" dur="750"/>
                                        <p:tgtEl>
                                          <p:spTgt spid="20"/>
                                        </p:tgtEl>
                                      </p:cBhvr>
                                    </p:animEffect>
                                  </p:childTnLst>
                                </p:cTn>
                              </p:par>
                              <p:par>
                                <p:cTn id="47" presetID="6" presetClass="entr" presetSubtype="32" fill="hold" nodeType="withEffect">
                                  <p:stCondLst>
                                    <p:cond delay="500"/>
                                  </p:stCondLst>
                                  <p:childTnLst>
                                    <p:set>
                                      <p:cBhvr>
                                        <p:cTn id="48" dur="1" fill="hold">
                                          <p:stCondLst>
                                            <p:cond delay="0"/>
                                          </p:stCondLst>
                                        </p:cTn>
                                        <p:tgtEl>
                                          <p:spTgt spid="21"/>
                                        </p:tgtEl>
                                        <p:attrNameLst>
                                          <p:attrName>style.visibility</p:attrName>
                                        </p:attrNameLst>
                                      </p:cBhvr>
                                      <p:to>
                                        <p:strVal val="visible"/>
                                      </p:to>
                                    </p:set>
                                    <p:animEffect transition="in" filter="circle(out)">
                                      <p:cBhvr>
                                        <p:cTn id="49" dur="750"/>
                                        <p:tgtEl>
                                          <p:spTgt spid="21"/>
                                        </p:tgtEl>
                                      </p:cBhvr>
                                    </p:animEffect>
                                  </p:childTnLst>
                                </p:cTn>
                              </p:par>
                              <p:par>
                                <p:cTn id="50" presetID="6" presetClass="entr" presetSubtype="32" fill="hold" nodeType="withEffect">
                                  <p:stCondLst>
                                    <p:cond delay="500"/>
                                  </p:stCondLst>
                                  <p:childTnLst>
                                    <p:set>
                                      <p:cBhvr>
                                        <p:cTn id="51" dur="1" fill="hold">
                                          <p:stCondLst>
                                            <p:cond delay="0"/>
                                          </p:stCondLst>
                                        </p:cTn>
                                        <p:tgtEl>
                                          <p:spTgt spid="22"/>
                                        </p:tgtEl>
                                        <p:attrNameLst>
                                          <p:attrName>style.visibility</p:attrName>
                                        </p:attrNameLst>
                                      </p:cBhvr>
                                      <p:to>
                                        <p:strVal val="visible"/>
                                      </p:to>
                                    </p:set>
                                    <p:animEffect transition="in" filter="circle(out)">
                                      <p:cBhvr>
                                        <p:cTn id="52" dur="750"/>
                                        <p:tgtEl>
                                          <p:spTgt spid="22"/>
                                        </p:tgtEl>
                                      </p:cBhvr>
                                    </p:animEffect>
                                  </p:childTnLst>
                                </p:cTn>
                              </p:par>
                              <p:par>
                                <p:cTn id="53" presetID="6" presetClass="entr" presetSubtype="32" fill="hold" nodeType="withEffect">
                                  <p:stCondLst>
                                    <p:cond delay="500"/>
                                  </p:stCondLst>
                                  <p:childTnLst>
                                    <p:set>
                                      <p:cBhvr>
                                        <p:cTn id="54" dur="1" fill="hold">
                                          <p:stCondLst>
                                            <p:cond delay="0"/>
                                          </p:stCondLst>
                                        </p:cTn>
                                        <p:tgtEl>
                                          <p:spTgt spid="23"/>
                                        </p:tgtEl>
                                        <p:attrNameLst>
                                          <p:attrName>style.visibility</p:attrName>
                                        </p:attrNameLst>
                                      </p:cBhvr>
                                      <p:to>
                                        <p:strVal val="visible"/>
                                      </p:to>
                                    </p:set>
                                    <p:animEffect transition="in" filter="circle(out)">
                                      <p:cBhvr>
                                        <p:cTn id="55" dur="750"/>
                                        <p:tgtEl>
                                          <p:spTgt spid="23"/>
                                        </p:tgtEl>
                                      </p:cBhvr>
                                    </p:animEffect>
                                  </p:childTnLst>
                                </p:cTn>
                              </p:par>
                              <p:par>
                                <p:cTn id="56" presetID="6" presetClass="entr" presetSubtype="32" fill="hold" nodeType="withEffect">
                                  <p:stCondLst>
                                    <p:cond delay="500"/>
                                  </p:stCondLst>
                                  <p:childTnLst>
                                    <p:set>
                                      <p:cBhvr>
                                        <p:cTn id="57" dur="1" fill="hold">
                                          <p:stCondLst>
                                            <p:cond delay="0"/>
                                          </p:stCondLst>
                                        </p:cTn>
                                        <p:tgtEl>
                                          <p:spTgt spid="24"/>
                                        </p:tgtEl>
                                        <p:attrNameLst>
                                          <p:attrName>style.visibility</p:attrName>
                                        </p:attrNameLst>
                                      </p:cBhvr>
                                      <p:to>
                                        <p:strVal val="visible"/>
                                      </p:to>
                                    </p:set>
                                    <p:animEffect transition="in" filter="circle(out)">
                                      <p:cBhvr>
                                        <p:cTn id="58" dur="750"/>
                                        <p:tgtEl>
                                          <p:spTgt spid="24"/>
                                        </p:tgtEl>
                                      </p:cBhvr>
                                    </p:animEffect>
                                  </p:childTnLst>
                                </p:cTn>
                              </p:par>
                              <p:par>
                                <p:cTn id="59" presetID="6" presetClass="entr" presetSubtype="32" fill="hold" nodeType="withEffect">
                                  <p:stCondLst>
                                    <p:cond delay="500"/>
                                  </p:stCondLst>
                                  <p:childTnLst>
                                    <p:set>
                                      <p:cBhvr>
                                        <p:cTn id="60" dur="1" fill="hold">
                                          <p:stCondLst>
                                            <p:cond delay="0"/>
                                          </p:stCondLst>
                                        </p:cTn>
                                        <p:tgtEl>
                                          <p:spTgt spid="25"/>
                                        </p:tgtEl>
                                        <p:attrNameLst>
                                          <p:attrName>style.visibility</p:attrName>
                                        </p:attrNameLst>
                                      </p:cBhvr>
                                      <p:to>
                                        <p:strVal val="visible"/>
                                      </p:to>
                                    </p:set>
                                    <p:animEffect transition="in" filter="circle(out)">
                                      <p:cBhvr>
                                        <p:cTn id="61" dur="750"/>
                                        <p:tgtEl>
                                          <p:spTgt spid="25"/>
                                        </p:tgtEl>
                                      </p:cBhvr>
                                    </p:animEffect>
                                  </p:childTnLst>
                                </p:cTn>
                              </p:par>
                              <p:par>
                                <p:cTn id="62" presetID="6" presetClass="entr" presetSubtype="32" fill="hold" nodeType="withEffect">
                                  <p:stCondLst>
                                    <p:cond delay="750"/>
                                  </p:stCondLst>
                                  <p:childTnLst>
                                    <p:set>
                                      <p:cBhvr>
                                        <p:cTn id="63" dur="1" fill="hold">
                                          <p:stCondLst>
                                            <p:cond delay="0"/>
                                          </p:stCondLst>
                                        </p:cTn>
                                        <p:tgtEl>
                                          <p:spTgt spid="26"/>
                                        </p:tgtEl>
                                        <p:attrNameLst>
                                          <p:attrName>style.visibility</p:attrName>
                                        </p:attrNameLst>
                                      </p:cBhvr>
                                      <p:to>
                                        <p:strVal val="visible"/>
                                      </p:to>
                                    </p:set>
                                    <p:animEffect transition="in" filter="circle(out)">
                                      <p:cBhvr>
                                        <p:cTn id="64" dur="750"/>
                                        <p:tgtEl>
                                          <p:spTgt spid="26"/>
                                        </p:tgtEl>
                                      </p:cBhvr>
                                    </p:animEffect>
                                  </p:childTnLst>
                                </p:cTn>
                              </p:par>
                              <p:par>
                                <p:cTn id="65" presetID="6" presetClass="entr" presetSubtype="32" fill="hold" nodeType="withEffect">
                                  <p:stCondLst>
                                    <p:cond delay="750"/>
                                  </p:stCondLst>
                                  <p:childTnLst>
                                    <p:set>
                                      <p:cBhvr>
                                        <p:cTn id="66" dur="1" fill="hold">
                                          <p:stCondLst>
                                            <p:cond delay="0"/>
                                          </p:stCondLst>
                                        </p:cTn>
                                        <p:tgtEl>
                                          <p:spTgt spid="27"/>
                                        </p:tgtEl>
                                        <p:attrNameLst>
                                          <p:attrName>style.visibility</p:attrName>
                                        </p:attrNameLst>
                                      </p:cBhvr>
                                      <p:to>
                                        <p:strVal val="visible"/>
                                      </p:to>
                                    </p:set>
                                    <p:animEffect transition="in" filter="circle(out)">
                                      <p:cBhvr>
                                        <p:cTn id="67" dur="750"/>
                                        <p:tgtEl>
                                          <p:spTgt spid="27"/>
                                        </p:tgtEl>
                                      </p:cBhvr>
                                    </p:animEffect>
                                  </p:childTnLst>
                                </p:cTn>
                              </p:par>
                              <p:par>
                                <p:cTn id="68" presetID="6" presetClass="entr" presetSubtype="32" fill="hold" nodeType="withEffect">
                                  <p:stCondLst>
                                    <p:cond delay="750"/>
                                  </p:stCondLst>
                                  <p:childTnLst>
                                    <p:set>
                                      <p:cBhvr>
                                        <p:cTn id="69" dur="1" fill="hold">
                                          <p:stCondLst>
                                            <p:cond delay="0"/>
                                          </p:stCondLst>
                                        </p:cTn>
                                        <p:tgtEl>
                                          <p:spTgt spid="28"/>
                                        </p:tgtEl>
                                        <p:attrNameLst>
                                          <p:attrName>style.visibility</p:attrName>
                                        </p:attrNameLst>
                                      </p:cBhvr>
                                      <p:to>
                                        <p:strVal val="visible"/>
                                      </p:to>
                                    </p:set>
                                    <p:animEffect transition="in" filter="circle(out)">
                                      <p:cBhvr>
                                        <p:cTn id="70" dur="750"/>
                                        <p:tgtEl>
                                          <p:spTgt spid="28"/>
                                        </p:tgtEl>
                                      </p:cBhvr>
                                    </p:animEffect>
                                  </p:childTnLst>
                                </p:cTn>
                              </p:par>
                              <p:par>
                                <p:cTn id="71" presetID="6" presetClass="entr" presetSubtype="32" fill="hold" nodeType="withEffect">
                                  <p:stCondLst>
                                    <p:cond delay="750"/>
                                  </p:stCondLst>
                                  <p:childTnLst>
                                    <p:set>
                                      <p:cBhvr>
                                        <p:cTn id="72" dur="1" fill="hold">
                                          <p:stCondLst>
                                            <p:cond delay="0"/>
                                          </p:stCondLst>
                                        </p:cTn>
                                        <p:tgtEl>
                                          <p:spTgt spid="29"/>
                                        </p:tgtEl>
                                        <p:attrNameLst>
                                          <p:attrName>style.visibility</p:attrName>
                                        </p:attrNameLst>
                                      </p:cBhvr>
                                      <p:to>
                                        <p:strVal val="visible"/>
                                      </p:to>
                                    </p:set>
                                    <p:animEffect transition="in" filter="circle(out)">
                                      <p:cBhvr>
                                        <p:cTn id="73" dur="750"/>
                                        <p:tgtEl>
                                          <p:spTgt spid="29"/>
                                        </p:tgtEl>
                                      </p:cBhvr>
                                    </p:animEffect>
                                  </p:childTnLst>
                                </p:cTn>
                              </p:par>
                              <p:par>
                                <p:cTn id="74" presetID="6" presetClass="entr" presetSubtype="32" fill="hold" nodeType="withEffect">
                                  <p:stCondLst>
                                    <p:cond delay="750"/>
                                  </p:stCondLst>
                                  <p:childTnLst>
                                    <p:set>
                                      <p:cBhvr>
                                        <p:cTn id="75" dur="1" fill="hold">
                                          <p:stCondLst>
                                            <p:cond delay="0"/>
                                          </p:stCondLst>
                                        </p:cTn>
                                        <p:tgtEl>
                                          <p:spTgt spid="30"/>
                                        </p:tgtEl>
                                        <p:attrNameLst>
                                          <p:attrName>style.visibility</p:attrName>
                                        </p:attrNameLst>
                                      </p:cBhvr>
                                      <p:to>
                                        <p:strVal val="visible"/>
                                      </p:to>
                                    </p:set>
                                    <p:animEffect transition="in" filter="circle(out)">
                                      <p:cBhvr>
                                        <p:cTn id="76" dur="750"/>
                                        <p:tgtEl>
                                          <p:spTgt spid="30"/>
                                        </p:tgtEl>
                                      </p:cBhvr>
                                    </p:animEffect>
                                  </p:childTnLst>
                                </p:cTn>
                              </p:par>
                              <p:par>
                                <p:cTn id="77" presetID="6" presetClass="entr" presetSubtype="32" fill="hold" nodeType="withEffect">
                                  <p:stCondLst>
                                    <p:cond delay="750"/>
                                  </p:stCondLst>
                                  <p:childTnLst>
                                    <p:set>
                                      <p:cBhvr>
                                        <p:cTn id="78" dur="1" fill="hold">
                                          <p:stCondLst>
                                            <p:cond delay="0"/>
                                          </p:stCondLst>
                                        </p:cTn>
                                        <p:tgtEl>
                                          <p:spTgt spid="31"/>
                                        </p:tgtEl>
                                        <p:attrNameLst>
                                          <p:attrName>style.visibility</p:attrName>
                                        </p:attrNameLst>
                                      </p:cBhvr>
                                      <p:to>
                                        <p:strVal val="visible"/>
                                      </p:to>
                                    </p:set>
                                    <p:animEffect transition="in" filter="circle(out)">
                                      <p:cBhvr>
                                        <p:cTn id="79" dur="750"/>
                                        <p:tgtEl>
                                          <p:spTgt spid="31"/>
                                        </p:tgtEl>
                                      </p:cBhvr>
                                    </p:animEffect>
                                  </p:childTnLst>
                                </p:cTn>
                              </p:par>
                              <p:par>
                                <p:cTn id="80" presetID="6" presetClass="entr" presetSubtype="32" fill="hold" nodeType="withEffect">
                                  <p:stCondLst>
                                    <p:cond delay="750"/>
                                  </p:stCondLst>
                                  <p:childTnLst>
                                    <p:set>
                                      <p:cBhvr>
                                        <p:cTn id="81" dur="1" fill="hold">
                                          <p:stCondLst>
                                            <p:cond delay="0"/>
                                          </p:stCondLst>
                                        </p:cTn>
                                        <p:tgtEl>
                                          <p:spTgt spid="32"/>
                                        </p:tgtEl>
                                        <p:attrNameLst>
                                          <p:attrName>style.visibility</p:attrName>
                                        </p:attrNameLst>
                                      </p:cBhvr>
                                      <p:to>
                                        <p:strVal val="visible"/>
                                      </p:to>
                                    </p:set>
                                    <p:animEffect transition="in" filter="circle(out)">
                                      <p:cBhvr>
                                        <p:cTn id="82" dur="750"/>
                                        <p:tgtEl>
                                          <p:spTgt spid="32"/>
                                        </p:tgtEl>
                                      </p:cBhvr>
                                    </p:animEffect>
                                  </p:childTnLst>
                                </p:cTn>
                              </p:par>
                              <p:par>
                                <p:cTn id="83" presetID="6" presetClass="entr" presetSubtype="32" fill="hold" nodeType="withEffect">
                                  <p:stCondLst>
                                    <p:cond delay="750"/>
                                  </p:stCondLst>
                                  <p:childTnLst>
                                    <p:set>
                                      <p:cBhvr>
                                        <p:cTn id="84" dur="1" fill="hold">
                                          <p:stCondLst>
                                            <p:cond delay="0"/>
                                          </p:stCondLst>
                                        </p:cTn>
                                        <p:tgtEl>
                                          <p:spTgt spid="33"/>
                                        </p:tgtEl>
                                        <p:attrNameLst>
                                          <p:attrName>style.visibility</p:attrName>
                                        </p:attrNameLst>
                                      </p:cBhvr>
                                      <p:to>
                                        <p:strVal val="visible"/>
                                      </p:to>
                                    </p:set>
                                    <p:animEffect transition="in" filter="circle(out)">
                                      <p:cBhvr>
                                        <p:cTn id="85" dur="750"/>
                                        <p:tgtEl>
                                          <p:spTgt spid="33"/>
                                        </p:tgtEl>
                                      </p:cBhvr>
                                    </p:animEffect>
                                  </p:childTnLst>
                                </p:cTn>
                              </p:par>
                            </p:childTnLst>
                          </p:cTn>
                        </p:par>
                        <p:par>
                          <p:cTn id="86" fill="hold">
                            <p:stCondLst>
                              <p:cond delay="1500"/>
                            </p:stCondLst>
                            <p:childTnLst>
                              <p:par>
                                <p:cTn id="87" presetID="22" presetClass="entr" presetSubtype="1" fill="hold" grpId="0" nodeType="after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wipe(up)">
                                      <p:cBhvr>
                                        <p:cTn id="8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 xmlns:a16="http://schemas.microsoft.com/office/drawing/2014/main" id="{4563B95B-9D1B-064F-962A-3145E6E6B952}"/>
              </a:ext>
            </a:extLst>
          </p:cNvPr>
          <p:cNvSpPr/>
          <p:nvPr/>
        </p:nvSpPr>
        <p:spPr>
          <a:xfrm>
            <a:off x="3387090" y="509519"/>
            <a:ext cx="7246620" cy="3200400"/>
          </a:xfrm>
          <a:prstGeom prst="cloud">
            <a:avLst/>
          </a:prstGeom>
          <a:solidFill>
            <a:srgbClr val="FFFF00"/>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x-none" sz="3600" b="1" dirty="0">
                <a:solidFill>
                  <a:srgbClr val="FF0000"/>
                </a:solidFill>
                <a:latin typeface="Times New Roman" panose="02020603050405020304" pitchFamily="18" charset="0"/>
                <a:cs typeface="Times New Roman" panose="02020603050405020304" pitchFamily="18" charset="0"/>
              </a:rPr>
              <a:t>HOẠT ĐỘNG NHÓM</a:t>
            </a:r>
          </a:p>
        </p:txBody>
      </p:sp>
      <p:pic>
        <p:nvPicPr>
          <p:cNvPr id="4" name="Picture 3">
            <a:extLst>
              <a:ext uri="{FF2B5EF4-FFF2-40B4-BE49-F238E27FC236}">
                <a16:creationId xmlns="" xmlns:a16="http://schemas.microsoft.com/office/drawing/2014/main" id="{F292BDF9-B75B-B848-8250-C2878E62D9ED}"/>
              </a:ext>
            </a:extLst>
          </p:cNvPr>
          <p:cNvPicPr>
            <a:picLocks noChangeAspect="1"/>
          </p:cNvPicPr>
          <p:nvPr/>
        </p:nvPicPr>
        <p:blipFill rotWithShape="1">
          <a:blip r:embed="rId4"/>
          <a:srcRect r="14894"/>
          <a:stretch/>
        </p:blipFill>
        <p:spPr>
          <a:xfrm>
            <a:off x="-346955" y="3709919"/>
            <a:ext cx="4838945" cy="3148081"/>
          </a:xfrm>
          <a:prstGeom prst="rect">
            <a:avLst/>
          </a:prstGeom>
        </p:spPr>
      </p:pic>
      <p:pic>
        <p:nvPicPr>
          <p:cNvPr id="5" name="5 Minute Countdown Timer with Music For Kids!.mp4" descr="5 Minute Countdown Timer with Music For Kids!.mp4">
            <a:hlinkClick r:id="" action="ppaction://media"/>
            <a:extLst>
              <a:ext uri="{FF2B5EF4-FFF2-40B4-BE49-F238E27FC236}">
                <a16:creationId xmlns="" xmlns:a16="http://schemas.microsoft.com/office/drawing/2014/main" id="{F3032D92-5FF3-2245-9688-6F3D634A05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2403987" cy="1352243"/>
          </a:xfrm>
          <a:prstGeom prst="rect">
            <a:avLst/>
          </a:prstGeom>
        </p:spPr>
      </p:pic>
    </p:spTree>
    <p:extLst>
      <p:ext uri="{BB962C8B-B14F-4D97-AF65-F5344CB8AC3E}">
        <p14:creationId xmlns:p14="http://schemas.microsoft.com/office/powerpoint/2010/main" val="15306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50B5595E-48CD-56E9-7094-053E3885F3B1}"/>
              </a:ext>
            </a:extLst>
          </p:cNvPr>
          <p:cNvSpPr/>
          <p:nvPr/>
        </p:nvSpPr>
        <p:spPr>
          <a:xfrm>
            <a:off x="582706" y="1631577"/>
            <a:ext cx="11026588" cy="4923903"/>
          </a:xfrm>
          <a:prstGeom prst="roundRect">
            <a:avLst/>
          </a:prstGeom>
          <a:noFill/>
          <a:ln w="28575">
            <a:solidFill>
              <a:srgbClr val="D834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115E754D-88A4-6165-F25D-56FC3B7F4138}"/>
              </a:ext>
            </a:extLst>
          </p:cNvPr>
          <p:cNvSpPr txBox="1"/>
          <p:nvPr/>
        </p:nvSpPr>
        <p:spPr>
          <a:xfrm>
            <a:off x="4761235" y="1402429"/>
            <a:ext cx="3272421" cy="544830"/>
          </a:xfrm>
          <a:prstGeom prst="roundRect">
            <a:avLst/>
          </a:prstGeom>
          <a:solidFill>
            <a:srgbClr val="E05D5D"/>
          </a:solidFill>
        </p:spPr>
        <p:txBody>
          <a:bodyPr wrap="square" rtlCol="0">
            <a:spAutoFit/>
          </a:bodyPr>
          <a:lstStyle/>
          <a:p>
            <a:pPr algn="ctr"/>
            <a:r>
              <a:rPr lang="en-US" sz="2600" b="1" dirty="0">
                <a:solidFill>
                  <a:schemeClr val="bg1"/>
                </a:solidFill>
                <a:latin typeface="Times New Roman" panose="02020603050405020304" pitchFamily="18" charset="0"/>
                <a:cs typeface="Times New Roman" panose="02020603050405020304" pitchFamily="18" charset="0"/>
              </a:rPr>
              <a:t>PHIẾU HỌC TẬP 1</a:t>
            </a:r>
          </a:p>
        </p:txBody>
      </p:sp>
      <p:sp>
        <p:nvSpPr>
          <p:cNvPr id="5" name="Google Shape;1924;p44">
            <a:extLst>
              <a:ext uri="{FF2B5EF4-FFF2-40B4-BE49-F238E27FC236}">
                <a16:creationId xmlns="" xmlns:a16="http://schemas.microsoft.com/office/drawing/2014/main" id="{D826FD62-1397-BAA0-039C-6331BC5F1BA0}"/>
              </a:ext>
            </a:extLst>
          </p:cNvPr>
          <p:cNvSpPr txBox="1">
            <a:spLocks/>
          </p:cNvSpPr>
          <p:nvPr/>
        </p:nvSpPr>
        <p:spPr>
          <a:xfrm>
            <a:off x="644672" y="2026079"/>
            <a:ext cx="7962468" cy="701731"/>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en-US" dirty="0">
                <a:solidFill>
                  <a:srgbClr val="002060"/>
                </a:solidFill>
                <a:latin typeface="Times New Roman" panose="02020603050405020304" pitchFamily="18" charset="0"/>
                <a:cs typeface="Times New Roman" panose="02020603050405020304" pitchFamily="18" charset="0"/>
              </a:rPr>
              <a:t>1. </a:t>
            </a:r>
            <a:r>
              <a:rPr lang="vi-VN" dirty="0">
                <a:solidFill>
                  <a:srgbClr val="002060"/>
                </a:solidFill>
                <a:latin typeface="Times New Roman" panose="02020603050405020304" pitchFamily="18" charset="0"/>
                <a:cs typeface="Times New Roman" panose="02020603050405020304" pitchFamily="18" charset="0"/>
              </a:rPr>
              <a:t>Tiến hành thí nghiệm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hoàn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thành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bảng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sau</a:t>
            </a:r>
            <a:r>
              <a:rPr lang="en-US" dirty="0">
                <a:solidFill>
                  <a:srgbClr val="002060"/>
                </a:solidFill>
                <a:latin typeface="Times New Roman" panose="02020603050405020304" pitchFamily="18" charset="0"/>
                <a:cs typeface="Times New Roman" panose="02020603050405020304" pitchFamily="18" charset="0"/>
              </a:rPr>
              <a:t>:</a:t>
            </a:r>
            <a:endParaRPr lang="vi-VN" dirty="0">
              <a:solidFill>
                <a:srgbClr val="002060"/>
              </a:solidFill>
              <a:latin typeface="Times New Roman" panose="02020603050405020304" pitchFamily="18" charset="0"/>
              <a:cs typeface="Times New Roman" panose="02020603050405020304" pitchFamily="18" charset="0"/>
            </a:endParaRPr>
          </a:p>
        </p:txBody>
      </p:sp>
      <p:sp>
        <p:nvSpPr>
          <p:cNvPr id="7" name="Google Shape;1924;p44">
            <a:extLst>
              <a:ext uri="{FF2B5EF4-FFF2-40B4-BE49-F238E27FC236}">
                <a16:creationId xmlns="" xmlns:a16="http://schemas.microsoft.com/office/drawing/2014/main" id="{5E6843E2-1B08-7F29-CA54-53878CA338B6}"/>
              </a:ext>
            </a:extLst>
          </p:cNvPr>
          <p:cNvSpPr txBox="1">
            <a:spLocks/>
          </p:cNvSpPr>
          <p:nvPr/>
        </p:nvSpPr>
        <p:spPr>
          <a:xfrm>
            <a:off x="691486" y="5305914"/>
            <a:ext cx="10588104" cy="983847"/>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RPr lang="en-US"/>
            </a:defPPr>
            <a:lvl1pPr marL="186262" marR="0" lvl="0" indent="0" algn="just" defTabSz="1219170">
              <a:lnSpc>
                <a:spcPct val="120000"/>
              </a:lnSpc>
              <a:spcBef>
                <a:spcPts val="0"/>
              </a:spcBef>
              <a:spcAft>
                <a:spcPts val="0"/>
              </a:spcAft>
              <a:buClr>
                <a:srgbClr val="212121"/>
              </a:buClr>
              <a:buSzPts val="1400"/>
              <a:buFont typeface="Montserrat"/>
              <a:buNone/>
              <a:defRPr sz="2800" b="0" i="0" u="none" strike="noStrike" kern="0" cap="none">
                <a:solidFill>
                  <a:srgbClr val="000000"/>
                </a:solidFill>
                <a:latin typeface="Calibri" panose="020F0502020204030204" pitchFamily="34" charset="0"/>
                <a:ea typeface="Montserrat"/>
                <a:cs typeface="Calibri" panose="020F050202020403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r>
              <a:rPr lang="en-US" dirty="0">
                <a:solidFill>
                  <a:srgbClr val="002060"/>
                </a:solidFill>
                <a:latin typeface="Times New Roman" panose="02020603050405020304" pitchFamily="18" charset="0"/>
                <a:cs typeface="Times New Roman" panose="02020603050405020304" pitchFamily="18" charset="0"/>
              </a:rPr>
              <a:t>2. </a:t>
            </a:r>
            <a:r>
              <a:rPr lang="vi-VN" dirty="0">
                <a:solidFill>
                  <a:srgbClr val="002060"/>
                </a:solidFill>
                <a:latin typeface="Times New Roman" panose="02020603050405020304" pitchFamily="18" charset="0"/>
                <a:cs typeface="Times New Roman" panose="02020603050405020304" pitchFamily="18" charset="0"/>
              </a:rPr>
              <a:t>So sánh độ sáng của bóng đèn trong 3 trường hợp, rút ra kết luận v</a:t>
            </a:r>
            <a:r>
              <a:rPr lang="en-US" dirty="0">
                <a:solidFill>
                  <a:srgbClr val="002060"/>
                </a:solidFill>
                <a:latin typeface="Times New Roman" panose="02020603050405020304" pitchFamily="18" charset="0"/>
                <a:cs typeface="Times New Roman" panose="02020603050405020304" pitchFamily="18" charset="0"/>
              </a:rPr>
              <a:t>ề</a:t>
            </a:r>
            <a:r>
              <a:rPr lang="vi-VN" dirty="0">
                <a:solidFill>
                  <a:srgbClr val="002060"/>
                </a:solidFill>
                <a:latin typeface="Times New Roman" panose="02020603050405020304" pitchFamily="18" charset="0"/>
                <a:cs typeface="Times New Roman" panose="02020603050405020304" pitchFamily="18" charset="0"/>
              </a:rPr>
              <a:t> tính chất của điện trở.</a:t>
            </a: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D6B359F3-BC08-3410-C792-4F6925A43241}"/>
              </a:ext>
            </a:extLst>
          </p:cNvPr>
          <p:cNvPicPr>
            <a:picLocks noChangeAspect="1"/>
          </p:cNvPicPr>
          <p:nvPr/>
        </p:nvPicPr>
        <p:blipFill>
          <a:blip r:embed="rId2"/>
          <a:stretch>
            <a:fillRect/>
          </a:stretch>
        </p:blipFill>
        <p:spPr>
          <a:xfrm>
            <a:off x="9426176" y="0"/>
            <a:ext cx="2456130" cy="2591970"/>
          </a:xfrm>
          <a:prstGeom prst="rect">
            <a:avLst/>
          </a:prstGeom>
        </p:spPr>
      </p:pic>
      <p:graphicFrame>
        <p:nvGraphicFramePr>
          <p:cNvPr id="17" name="Table 16">
            <a:extLst>
              <a:ext uri="{FF2B5EF4-FFF2-40B4-BE49-F238E27FC236}">
                <a16:creationId xmlns="" xmlns:a16="http://schemas.microsoft.com/office/drawing/2014/main" id="{CAD1FFC2-156F-4B00-AB65-8A5788E9A1D7}"/>
              </a:ext>
            </a:extLst>
          </p:cNvPr>
          <p:cNvGraphicFramePr>
            <a:graphicFrameLocks noGrp="1"/>
          </p:cNvGraphicFramePr>
          <p:nvPr>
            <p:extLst>
              <p:ext uri="{D42A27DB-BD31-4B8C-83A1-F6EECF244321}">
                <p14:modId xmlns:p14="http://schemas.microsoft.com/office/powerpoint/2010/main" val="2941079882"/>
              </p:ext>
            </p:extLst>
          </p:nvPr>
        </p:nvGraphicFramePr>
        <p:xfrm>
          <a:off x="1598706" y="2769376"/>
          <a:ext cx="8994588" cy="2270820"/>
        </p:xfrm>
        <a:graphic>
          <a:graphicData uri="http://schemas.openxmlformats.org/drawingml/2006/table">
            <a:tbl>
              <a:tblPr firstRow="1" bandRow="1">
                <a:tableStyleId>{5C22544A-7EE6-4342-B048-85BDC9FD1C3A}</a:tableStyleId>
              </a:tblPr>
              <a:tblGrid>
                <a:gridCol w="4497294">
                  <a:extLst>
                    <a:ext uri="{9D8B030D-6E8A-4147-A177-3AD203B41FA5}">
                      <a16:colId xmlns="" xmlns:a16="http://schemas.microsoft.com/office/drawing/2014/main" val="1985989237"/>
                    </a:ext>
                  </a:extLst>
                </a:gridCol>
                <a:gridCol w="4497294">
                  <a:extLst>
                    <a:ext uri="{9D8B030D-6E8A-4147-A177-3AD203B41FA5}">
                      <a16:colId xmlns="" xmlns:a16="http://schemas.microsoft.com/office/drawing/2014/main" val="2626254789"/>
                    </a:ext>
                  </a:extLst>
                </a:gridCol>
              </a:tblGrid>
              <a:tr h="567705">
                <a:tc>
                  <a:txBody>
                    <a:bodyPr/>
                    <a:lstStyle/>
                    <a:p>
                      <a:pPr marL="0" marR="0" algn="ctr">
                        <a:lnSpc>
                          <a:spcPct val="135000"/>
                        </a:lnSpc>
                        <a:spcBef>
                          <a:spcPts val="0"/>
                        </a:spcBef>
                        <a:spcAft>
                          <a:spcPts val="0"/>
                        </a:spcAft>
                      </a:pPr>
                      <a:r>
                        <a:rPr lang="vi-VN" sz="2400" b="1" dirty="0">
                          <a:solidFill>
                            <a:schemeClr val="bg1"/>
                          </a:solidFill>
                          <a:effectLst/>
                          <a:latin typeface="+mj-lt"/>
                          <a:ea typeface="Calibri" panose="020F0502020204030204" pitchFamily="34" charset="0"/>
                          <a:cs typeface="Calibri" panose="020F0502020204030204" pitchFamily="34" charset="0"/>
                        </a:rPr>
                        <a:t>Vật dẫn</a:t>
                      </a:r>
                      <a:endParaRPr lang="en-US" sz="2400" b="1" dirty="0">
                        <a:solidFill>
                          <a:schemeClr val="bg1"/>
                        </a:solidFill>
                        <a:effectLst/>
                        <a:latin typeface="+mj-lt"/>
                        <a:ea typeface="Calibri" panose="020F0502020204030204" pitchFamily="34" charset="0"/>
                        <a:cs typeface="Calibri" panose="020F0502020204030204" pitchFamily="34" charset="0"/>
                      </a:endParaRPr>
                    </a:p>
                  </a:txBody>
                  <a:tcPr marL="6350" marR="6350" marT="0" marB="0"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algn="ctr">
                        <a:lnSpc>
                          <a:spcPct val="135000"/>
                        </a:lnSpc>
                        <a:spcBef>
                          <a:spcPts val="0"/>
                        </a:spcBef>
                        <a:spcAft>
                          <a:spcPts val="0"/>
                        </a:spcAft>
                      </a:pPr>
                      <a:r>
                        <a:rPr lang="vi-VN" sz="2400" b="1" dirty="0">
                          <a:solidFill>
                            <a:schemeClr val="bg1"/>
                          </a:solidFill>
                          <a:effectLst/>
                          <a:latin typeface="+mj-lt"/>
                          <a:ea typeface="Calibri" panose="020F0502020204030204" pitchFamily="34" charset="0"/>
                          <a:cs typeface="Calibri" panose="020F0502020204030204" pitchFamily="34" charset="0"/>
                        </a:rPr>
                        <a:t>Mô tả độ sáng của bóng đèn</a:t>
                      </a:r>
                      <a:endParaRPr lang="en-US" sz="2400" b="1" dirty="0">
                        <a:solidFill>
                          <a:schemeClr val="bg1"/>
                        </a:solidFill>
                        <a:effectLst/>
                        <a:latin typeface="+mj-lt"/>
                        <a:ea typeface="Calibri" panose="020F0502020204030204" pitchFamily="34" charset="0"/>
                        <a:cs typeface="Calibri" panose="020F0502020204030204" pitchFamily="34" charset="0"/>
                      </a:endParaRPr>
                    </a:p>
                  </a:txBody>
                  <a:tcPr marL="6350" marR="6350" marT="0" marB="0"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 xmlns:a16="http://schemas.microsoft.com/office/drawing/2014/main" val="3352118553"/>
                  </a:ext>
                </a:extLst>
              </a:tr>
              <a:tr h="567705">
                <a:tc>
                  <a:txBody>
                    <a:bodyPr/>
                    <a:lstStyle/>
                    <a:p>
                      <a:pPr marL="0" marR="0" algn="ctr">
                        <a:lnSpc>
                          <a:spcPct val="135000"/>
                        </a:lnSpc>
                        <a:spcBef>
                          <a:spcPts val="0"/>
                        </a:spcBef>
                        <a:spcAft>
                          <a:spcPts val="0"/>
                        </a:spcAft>
                      </a:pPr>
                      <a:r>
                        <a:rPr lang="vi-VN" sz="2400">
                          <a:solidFill>
                            <a:srgbClr val="000000"/>
                          </a:solidFill>
                          <a:effectLst/>
                          <a:latin typeface="+mj-lt"/>
                          <a:ea typeface="Calibri" panose="020F0502020204030204" pitchFamily="34" charset="0"/>
                          <a:cs typeface="Calibri" panose="020F0502020204030204" pitchFamily="34" charset="0"/>
                        </a:rPr>
                        <a:t>Điện trở R</a:t>
                      </a:r>
                      <a:r>
                        <a:rPr lang="en-US" sz="2400" baseline="-25000">
                          <a:solidFill>
                            <a:srgbClr val="000000"/>
                          </a:solidFill>
                          <a:effectLst/>
                          <a:latin typeface="+mj-lt"/>
                          <a:ea typeface="Calibri" panose="020F0502020204030204" pitchFamily="34" charset="0"/>
                          <a:cs typeface="Calibri" panose="020F0502020204030204" pitchFamily="34" charset="0"/>
                        </a:rPr>
                        <a:t>1</a:t>
                      </a:r>
                      <a:endParaRPr lang="en-US" sz="2400">
                        <a:effectLst/>
                        <a:latin typeface="+mj-lt"/>
                        <a:ea typeface="Calibri" panose="020F0502020204030204" pitchFamily="34" charset="0"/>
                        <a:cs typeface="Calibri" panose="020F0502020204030204" pitchFamily="34" charset="0"/>
                      </a:endParaRPr>
                    </a:p>
                  </a:txBody>
                  <a:tcPr marL="6350" marR="6350" marT="0" marB="0"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35000"/>
                        </a:lnSpc>
                        <a:spcBef>
                          <a:spcPts val="0"/>
                        </a:spcBef>
                        <a:spcAft>
                          <a:spcPts val="0"/>
                        </a:spcAft>
                      </a:pPr>
                      <a:endParaRPr lang="en-US" sz="2400" b="0" dirty="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665352272"/>
                  </a:ext>
                </a:extLst>
              </a:tr>
              <a:tr h="567705">
                <a:tc>
                  <a:txBody>
                    <a:bodyPr/>
                    <a:lstStyle/>
                    <a:p>
                      <a:pPr marL="0" marR="0" algn="ctr">
                        <a:lnSpc>
                          <a:spcPct val="135000"/>
                        </a:lnSpc>
                        <a:spcBef>
                          <a:spcPts val="0"/>
                        </a:spcBef>
                        <a:spcAft>
                          <a:spcPts val="0"/>
                        </a:spcAft>
                      </a:pPr>
                      <a:r>
                        <a:rPr lang="vi-VN" sz="2400" dirty="0">
                          <a:solidFill>
                            <a:srgbClr val="000000"/>
                          </a:solidFill>
                          <a:effectLst/>
                          <a:latin typeface="+mj-lt"/>
                          <a:ea typeface="Calibri" panose="020F0502020204030204" pitchFamily="34" charset="0"/>
                          <a:cs typeface="Calibri" panose="020F0502020204030204" pitchFamily="34" charset="0"/>
                        </a:rPr>
                        <a:t>Điện trở R</a:t>
                      </a:r>
                      <a:r>
                        <a:rPr lang="en-US" sz="2400" baseline="-25000" dirty="0">
                          <a:solidFill>
                            <a:srgbClr val="000000"/>
                          </a:solidFill>
                          <a:effectLst/>
                          <a:latin typeface="+mj-lt"/>
                          <a:ea typeface="Calibri" panose="020F0502020204030204" pitchFamily="34" charset="0"/>
                          <a:cs typeface="Calibri" panose="020F0502020204030204" pitchFamily="34" charset="0"/>
                        </a:rPr>
                        <a:t>2</a:t>
                      </a:r>
                      <a:endParaRPr lang="en-US" sz="2400" dirty="0">
                        <a:effectLst/>
                        <a:latin typeface="+mj-lt"/>
                        <a:ea typeface="Calibri" panose="020F0502020204030204" pitchFamily="34" charset="0"/>
                        <a:cs typeface="Calibri" panose="020F0502020204030204" pitchFamily="34" charset="0"/>
                      </a:endParaRPr>
                    </a:p>
                  </a:txBody>
                  <a:tcPr marL="6350" marR="6350" marT="0" marB="0"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35000"/>
                        </a:lnSpc>
                        <a:spcBef>
                          <a:spcPts val="0"/>
                        </a:spcBef>
                        <a:spcAft>
                          <a:spcPts val="0"/>
                        </a:spcAft>
                      </a:pPr>
                      <a:endParaRPr lang="en-US" sz="2400" b="0" dirty="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835022767"/>
                  </a:ext>
                </a:extLst>
              </a:tr>
              <a:tr h="567705">
                <a:tc>
                  <a:txBody>
                    <a:bodyPr/>
                    <a:lstStyle/>
                    <a:p>
                      <a:pPr marL="0" marR="0" algn="ctr">
                        <a:lnSpc>
                          <a:spcPct val="135000"/>
                        </a:lnSpc>
                        <a:spcBef>
                          <a:spcPts val="0"/>
                        </a:spcBef>
                        <a:spcAft>
                          <a:spcPts val="0"/>
                        </a:spcAft>
                      </a:pPr>
                      <a:r>
                        <a:rPr lang="vi-VN" sz="2400" dirty="0">
                          <a:solidFill>
                            <a:srgbClr val="000000"/>
                          </a:solidFill>
                          <a:effectLst/>
                          <a:latin typeface="+mj-lt"/>
                          <a:ea typeface="Calibri" panose="020F0502020204030204" pitchFamily="34" charset="0"/>
                          <a:cs typeface="Calibri" panose="020F0502020204030204" pitchFamily="34" charset="0"/>
                        </a:rPr>
                        <a:t>Điện trở R</a:t>
                      </a:r>
                      <a:r>
                        <a:rPr lang="vi-VN" sz="2400" baseline="-25000" dirty="0">
                          <a:solidFill>
                            <a:srgbClr val="000000"/>
                          </a:solidFill>
                          <a:effectLst/>
                          <a:latin typeface="+mj-lt"/>
                          <a:ea typeface="Calibri" panose="020F0502020204030204" pitchFamily="34" charset="0"/>
                          <a:cs typeface="Calibri" panose="020F0502020204030204" pitchFamily="34" charset="0"/>
                        </a:rPr>
                        <a:t>3</a:t>
                      </a:r>
                      <a:endParaRPr lang="en-US" sz="2400" dirty="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35000"/>
                        </a:lnSpc>
                        <a:spcBef>
                          <a:spcPts val="0"/>
                        </a:spcBef>
                        <a:spcAft>
                          <a:spcPts val="0"/>
                        </a:spcAft>
                      </a:pPr>
                      <a:endParaRPr lang="en-US" sz="2400" b="0" dirty="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728007705"/>
                  </a:ext>
                </a:extLst>
              </a:tr>
            </a:tbl>
          </a:graphicData>
        </a:graphic>
      </p:graphicFrame>
      <p:sp>
        <p:nvSpPr>
          <p:cNvPr id="18" name="Rectangle: Rounded Corners 17">
            <a:extLst>
              <a:ext uri="{FF2B5EF4-FFF2-40B4-BE49-F238E27FC236}">
                <a16:creationId xmlns="" xmlns:a16="http://schemas.microsoft.com/office/drawing/2014/main" id="{FEED32EA-58F1-453C-9E2D-DC9B7941C6B8}"/>
              </a:ext>
            </a:extLst>
          </p:cNvPr>
          <p:cNvSpPr/>
          <p:nvPr/>
        </p:nvSpPr>
        <p:spPr>
          <a:xfrm>
            <a:off x="655983" y="185346"/>
            <a:ext cx="1873419" cy="46166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 xmlns:a16="http://schemas.microsoft.com/office/drawing/2014/main" id="{9F702B9E-518E-4725-BC7A-B714CAFCADB5}"/>
              </a:ext>
            </a:extLst>
          </p:cNvPr>
          <p:cNvGrpSpPr/>
          <p:nvPr/>
        </p:nvGrpSpPr>
        <p:grpSpPr>
          <a:xfrm>
            <a:off x="243024" y="81319"/>
            <a:ext cx="640912" cy="611139"/>
            <a:chOff x="208989" y="-30473"/>
            <a:chExt cx="1082221" cy="1031947"/>
          </a:xfrm>
        </p:grpSpPr>
        <p:sp>
          <p:nvSpPr>
            <p:cNvPr id="20" name="Google Shape;3016;p59">
              <a:extLst>
                <a:ext uri="{FF2B5EF4-FFF2-40B4-BE49-F238E27FC236}">
                  <a16:creationId xmlns="" xmlns:a16="http://schemas.microsoft.com/office/drawing/2014/main" id="{8A54CDA5-1078-469E-A3D4-2C25E18ED19A}"/>
                </a:ext>
              </a:extLst>
            </p:cNvPr>
            <p:cNvSpPr/>
            <p:nvPr/>
          </p:nvSpPr>
          <p:spPr>
            <a:xfrm rot="7214107">
              <a:off x="234126" y="-55610"/>
              <a:ext cx="1031947" cy="1082221"/>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FFB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pic>
          <p:nvPicPr>
            <p:cNvPr id="21" name="Picture 4" descr="Biểu tượng điện miễn phí">
              <a:extLst>
                <a:ext uri="{FF2B5EF4-FFF2-40B4-BE49-F238E27FC236}">
                  <a16:creationId xmlns="" xmlns:a16="http://schemas.microsoft.com/office/drawing/2014/main" id="{8CA336DE-B55D-4651-9112-EB41576B41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691" y="343039"/>
              <a:ext cx="518555" cy="518555"/>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xtBox 21">
            <a:extLst>
              <a:ext uri="{FF2B5EF4-FFF2-40B4-BE49-F238E27FC236}">
                <a16:creationId xmlns="" xmlns:a16="http://schemas.microsoft.com/office/drawing/2014/main" id="{6B86E584-6A77-469A-A01A-72FE1BBD17F5}"/>
              </a:ext>
            </a:extLst>
          </p:cNvPr>
          <p:cNvSpPr txBox="1"/>
          <p:nvPr/>
        </p:nvSpPr>
        <p:spPr>
          <a:xfrm>
            <a:off x="879509" y="185345"/>
            <a:ext cx="1873419"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I. </a:t>
            </a:r>
            <a:r>
              <a:rPr lang="en-US" sz="2400" b="1" dirty="0" err="1">
                <a:solidFill>
                  <a:srgbClr val="002060"/>
                </a:solidFill>
                <a:latin typeface="Times New Roman" panose="02020603050405020304" pitchFamily="18" charset="0"/>
                <a:cs typeface="Times New Roman" panose="02020603050405020304" pitchFamily="18" charset="0"/>
              </a:rPr>
              <a:t>Điện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Trở</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10229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iterate type="lt">
                                    <p:tmPct val="3000"/>
                                  </p:iterate>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par>
                          <p:cTn id="17" fill="hold">
                            <p:stCondLst>
                              <p:cond delay="1055"/>
                            </p:stCondLst>
                            <p:childTnLst>
                              <p:par>
                                <p:cTn id="18" presetID="14" presetClass="entr" presetSubtype="1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type="lt">
                                    <p:tmPct val="3000"/>
                                  </p:iterate>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50B5595E-48CD-56E9-7094-053E3885F3B1}"/>
              </a:ext>
            </a:extLst>
          </p:cNvPr>
          <p:cNvSpPr/>
          <p:nvPr/>
        </p:nvSpPr>
        <p:spPr>
          <a:xfrm>
            <a:off x="582706" y="1931437"/>
            <a:ext cx="11026588" cy="4624043"/>
          </a:xfrm>
          <a:prstGeom prst="roundRect">
            <a:avLst/>
          </a:prstGeom>
          <a:noFill/>
          <a:ln w="28575">
            <a:solidFill>
              <a:srgbClr val="D834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115E754D-88A4-6165-F25D-56FC3B7F4138}"/>
              </a:ext>
            </a:extLst>
          </p:cNvPr>
          <p:cNvSpPr txBox="1"/>
          <p:nvPr/>
        </p:nvSpPr>
        <p:spPr>
          <a:xfrm>
            <a:off x="4585990" y="1668563"/>
            <a:ext cx="3267644" cy="544830"/>
          </a:xfrm>
          <a:prstGeom prst="roundRect">
            <a:avLst/>
          </a:prstGeom>
          <a:solidFill>
            <a:srgbClr val="E05D5D"/>
          </a:solidFill>
        </p:spPr>
        <p:txBody>
          <a:bodyPr wrap="square" rtlCol="0">
            <a:spAutoFit/>
          </a:bodyPr>
          <a:lstStyle/>
          <a:p>
            <a:pPr algn="ctr"/>
            <a:r>
              <a:rPr lang="en-US" sz="2600" b="1" dirty="0">
                <a:solidFill>
                  <a:schemeClr val="bg1"/>
                </a:solidFill>
                <a:latin typeface="Times New Roman" panose="02020603050405020304" pitchFamily="18" charset="0"/>
                <a:cs typeface="Times New Roman" panose="02020603050405020304" pitchFamily="18" charset="0"/>
              </a:rPr>
              <a:t>PHIẾU HỌC TẬP 1</a:t>
            </a:r>
          </a:p>
        </p:txBody>
      </p:sp>
      <p:pic>
        <p:nvPicPr>
          <p:cNvPr id="10" name="Picture 9">
            <a:extLst>
              <a:ext uri="{FF2B5EF4-FFF2-40B4-BE49-F238E27FC236}">
                <a16:creationId xmlns="" xmlns:a16="http://schemas.microsoft.com/office/drawing/2014/main" id="{D6B359F3-BC08-3410-C792-4F6925A43241}"/>
              </a:ext>
            </a:extLst>
          </p:cNvPr>
          <p:cNvPicPr>
            <a:picLocks noChangeAspect="1"/>
          </p:cNvPicPr>
          <p:nvPr/>
        </p:nvPicPr>
        <p:blipFill>
          <a:blip r:embed="rId2"/>
          <a:stretch>
            <a:fillRect/>
          </a:stretch>
        </p:blipFill>
        <p:spPr>
          <a:xfrm>
            <a:off x="9686696" y="111088"/>
            <a:ext cx="2120916" cy="2238217"/>
          </a:xfrm>
          <a:prstGeom prst="rect">
            <a:avLst/>
          </a:prstGeom>
        </p:spPr>
      </p:pic>
      <p:graphicFrame>
        <p:nvGraphicFramePr>
          <p:cNvPr id="17" name="Table 16">
            <a:extLst>
              <a:ext uri="{FF2B5EF4-FFF2-40B4-BE49-F238E27FC236}">
                <a16:creationId xmlns="" xmlns:a16="http://schemas.microsoft.com/office/drawing/2014/main" id="{CAD1FFC2-156F-4B00-AB65-8A5788E9A1D7}"/>
              </a:ext>
            </a:extLst>
          </p:cNvPr>
          <p:cNvGraphicFramePr>
            <a:graphicFrameLocks noGrp="1"/>
          </p:cNvGraphicFramePr>
          <p:nvPr>
            <p:extLst>
              <p:ext uri="{D42A27DB-BD31-4B8C-83A1-F6EECF244321}">
                <p14:modId xmlns:p14="http://schemas.microsoft.com/office/powerpoint/2010/main" val="1794572745"/>
              </p:ext>
            </p:extLst>
          </p:nvPr>
        </p:nvGraphicFramePr>
        <p:xfrm>
          <a:off x="1716232" y="2495348"/>
          <a:ext cx="8994588" cy="2196891"/>
        </p:xfrm>
        <a:graphic>
          <a:graphicData uri="http://schemas.openxmlformats.org/drawingml/2006/table">
            <a:tbl>
              <a:tblPr firstRow="1" bandRow="1">
                <a:tableStyleId>{5C22544A-7EE6-4342-B048-85BDC9FD1C3A}</a:tableStyleId>
              </a:tblPr>
              <a:tblGrid>
                <a:gridCol w="4497294">
                  <a:extLst>
                    <a:ext uri="{9D8B030D-6E8A-4147-A177-3AD203B41FA5}">
                      <a16:colId xmlns="" xmlns:a16="http://schemas.microsoft.com/office/drawing/2014/main" val="1985989237"/>
                    </a:ext>
                  </a:extLst>
                </a:gridCol>
                <a:gridCol w="4497294">
                  <a:extLst>
                    <a:ext uri="{9D8B030D-6E8A-4147-A177-3AD203B41FA5}">
                      <a16:colId xmlns="" xmlns:a16="http://schemas.microsoft.com/office/drawing/2014/main" val="2626254789"/>
                    </a:ext>
                  </a:extLst>
                </a:gridCol>
              </a:tblGrid>
              <a:tr h="445365">
                <a:tc>
                  <a:txBody>
                    <a:bodyPr/>
                    <a:lstStyle/>
                    <a:p>
                      <a:pPr marL="0" marR="0" algn="ctr">
                        <a:lnSpc>
                          <a:spcPct val="135000"/>
                        </a:lnSpc>
                        <a:spcBef>
                          <a:spcPts val="0"/>
                        </a:spcBef>
                        <a:spcAft>
                          <a:spcPts val="0"/>
                        </a:spcAft>
                      </a:pPr>
                      <a:r>
                        <a:rPr lang="vi-VN" sz="2400" b="1" dirty="0">
                          <a:solidFill>
                            <a:schemeClr val="bg1"/>
                          </a:solidFill>
                          <a:effectLst/>
                          <a:latin typeface="+mj-lt"/>
                          <a:ea typeface="Calibri" panose="020F0502020204030204" pitchFamily="34" charset="0"/>
                          <a:cs typeface="Calibri" panose="020F0502020204030204" pitchFamily="34" charset="0"/>
                        </a:rPr>
                        <a:t>Vật dẫn</a:t>
                      </a:r>
                      <a:endParaRPr lang="en-US" sz="2400" b="1" dirty="0">
                        <a:solidFill>
                          <a:schemeClr val="bg1"/>
                        </a:solidFill>
                        <a:effectLst/>
                        <a:latin typeface="+mj-lt"/>
                        <a:ea typeface="Calibri" panose="020F0502020204030204" pitchFamily="34" charset="0"/>
                        <a:cs typeface="Calibri" panose="020F0502020204030204" pitchFamily="34" charset="0"/>
                      </a:endParaRPr>
                    </a:p>
                  </a:txBody>
                  <a:tcPr marL="6350" marR="6350" marT="0" marB="0"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algn="ctr">
                        <a:lnSpc>
                          <a:spcPct val="135000"/>
                        </a:lnSpc>
                        <a:spcBef>
                          <a:spcPts val="0"/>
                        </a:spcBef>
                        <a:spcAft>
                          <a:spcPts val="0"/>
                        </a:spcAft>
                      </a:pPr>
                      <a:r>
                        <a:rPr lang="vi-VN" sz="2400" b="1" dirty="0">
                          <a:solidFill>
                            <a:schemeClr val="bg1"/>
                          </a:solidFill>
                          <a:effectLst/>
                          <a:latin typeface="+mj-lt"/>
                          <a:ea typeface="Calibri" panose="020F0502020204030204" pitchFamily="34" charset="0"/>
                          <a:cs typeface="Calibri" panose="020F0502020204030204" pitchFamily="34" charset="0"/>
                        </a:rPr>
                        <a:t>Mô tả độ sáng của bóng đèn</a:t>
                      </a:r>
                      <a:endParaRPr lang="en-US" sz="2400" b="1" dirty="0">
                        <a:solidFill>
                          <a:schemeClr val="bg1"/>
                        </a:solidFill>
                        <a:effectLst/>
                        <a:latin typeface="+mj-lt"/>
                        <a:ea typeface="Calibri" panose="020F0502020204030204" pitchFamily="34" charset="0"/>
                        <a:cs typeface="Calibri" panose="020F0502020204030204" pitchFamily="34" charset="0"/>
                      </a:endParaRPr>
                    </a:p>
                  </a:txBody>
                  <a:tcPr marL="6350" marR="6350" marT="0" marB="0"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 xmlns:a16="http://schemas.microsoft.com/office/drawing/2014/main" val="3352118553"/>
                  </a:ext>
                </a:extLst>
              </a:tr>
              <a:tr h="567705">
                <a:tc>
                  <a:txBody>
                    <a:bodyPr/>
                    <a:lstStyle/>
                    <a:p>
                      <a:pPr marL="0" marR="0" algn="ctr">
                        <a:lnSpc>
                          <a:spcPct val="135000"/>
                        </a:lnSpc>
                        <a:spcBef>
                          <a:spcPts val="0"/>
                        </a:spcBef>
                        <a:spcAft>
                          <a:spcPts val="0"/>
                        </a:spcAft>
                      </a:pPr>
                      <a:r>
                        <a:rPr lang="vi-VN" sz="2400" dirty="0">
                          <a:solidFill>
                            <a:srgbClr val="000000"/>
                          </a:solidFill>
                          <a:effectLst/>
                          <a:latin typeface="+mj-lt"/>
                          <a:ea typeface="Calibri" panose="020F0502020204030204" pitchFamily="34" charset="0"/>
                          <a:cs typeface="Calibri" panose="020F0502020204030204" pitchFamily="34" charset="0"/>
                        </a:rPr>
                        <a:t>Điện trở R</a:t>
                      </a:r>
                      <a:r>
                        <a:rPr lang="en-US" sz="2400" baseline="-25000" dirty="0">
                          <a:solidFill>
                            <a:srgbClr val="000000"/>
                          </a:solidFill>
                          <a:effectLst/>
                          <a:latin typeface="+mj-lt"/>
                          <a:ea typeface="Calibri" panose="020F0502020204030204" pitchFamily="34" charset="0"/>
                          <a:cs typeface="Calibri" panose="020F0502020204030204" pitchFamily="34" charset="0"/>
                        </a:rPr>
                        <a:t>1</a:t>
                      </a:r>
                      <a:endParaRPr lang="en-US" sz="2400" dirty="0">
                        <a:effectLst/>
                        <a:latin typeface="+mj-lt"/>
                        <a:ea typeface="Calibri" panose="020F0502020204030204" pitchFamily="34" charset="0"/>
                        <a:cs typeface="Calibri" panose="020F0502020204030204" pitchFamily="34" charset="0"/>
                      </a:endParaRPr>
                    </a:p>
                  </a:txBody>
                  <a:tcPr marL="6350" marR="6350" marT="0" marB="0"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35000"/>
                        </a:lnSpc>
                        <a:spcBef>
                          <a:spcPts val="0"/>
                        </a:spcBef>
                        <a:spcAft>
                          <a:spcPts val="0"/>
                        </a:spcAft>
                      </a:pPr>
                      <a:r>
                        <a:rPr lang="en-US" sz="2400" b="0" dirty="0" err="1">
                          <a:effectLst/>
                          <a:latin typeface="Times New Roman" panose="02020603050405020304" pitchFamily="18" charset="0"/>
                          <a:ea typeface="Calibri" panose="020F0502020204030204" pitchFamily="34" charset="0"/>
                          <a:cs typeface="Times New Roman" panose="02020603050405020304" pitchFamily="18" charset="0"/>
                        </a:rPr>
                        <a:t>Mạnh</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665352272"/>
                  </a:ext>
                </a:extLst>
              </a:tr>
              <a:tr h="567705">
                <a:tc>
                  <a:txBody>
                    <a:bodyPr/>
                    <a:lstStyle/>
                    <a:p>
                      <a:pPr marL="0" marR="0" algn="ctr">
                        <a:lnSpc>
                          <a:spcPct val="135000"/>
                        </a:lnSpc>
                        <a:spcBef>
                          <a:spcPts val="0"/>
                        </a:spcBef>
                        <a:spcAft>
                          <a:spcPts val="0"/>
                        </a:spcAft>
                      </a:pPr>
                      <a:r>
                        <a:rPr lang="vi-VN" sz="2400">
                          <a:solidFill>
                            <a:srgbClr val="000000"/>
                          </a:solidFill>
                          <a:effectLst/>
                          <a:latin typeface="+mj-lt"/>
                          <a:ea typeface="Calibri" panose="020F0502020204030204" pitchFamily="34" charset="0"/>
                          <a:cs typeface="Calibri" panose="020F0502020204030204" pitchFamily="34" charset="0"/>
                        </a:rPr>
                        <a:t>Điện trở R</a:t>
                      </a:r>
                      <a:r>
                        <a:rPr lang="en-US" sz="2400" baseline="-25000">
                          <a:solidFill>
                            <a:srgbClr val="000000"/>
                          </a:solidFill>
                          <a:effectLst/>
                          <a:latin typeface="+mj-lt"/>
                          <a:ea typeface="Calibri" panose="020F0502020204030204" pitchFamily="34" charset="0"/>
                          <a:cs typeface="Calibri" panose="020F0502020204030204" pitchFamily="34" charset="0"/>
                        </a:rPr>
                        <a:t>2</a:t>
                      </a:r>
                      <a:endParaRPr lang="en-US" sz="2400">
                        <a:effectLst/>
                        <a:latin typeface="+mj-lt"/>
                        <a:ea typeface="Calibri" panose="020F0502020204030204" pitchFamily="34" charset="0"/>
                        <a:cs typeface="Calibri" panose="020F0502020204030204" pitchFamily="34" charset="0"/>
                      </a:endParaRPr>
                    </a:p>
                  </a:txBody>
                  <a:tcPr marL="6350" marR="6350" marT="0" marB="0"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35000"/>
                        </a:lnSpc>
                        <a:spcBef>
                          <a:spcPts val="0"/>
                        </a:spcBef>
                        <a:spcAft>
                          <a:spcPts val="0"/>
                        </a:spcAft>
                      </a:pPr>
                      <a:r>
                        <a:rPr lang="en-US" sz="2400" b="0" dirty="0" err="1">
                          <a:effectLst/>
                          <a:latin typeface="Times New Roman" panose="02020603050405020304" pitchFamily="18" charset="0"/>
                          <a:ea typeface="Calibri" panose="020F0502020204030204" pitchFamily="34" charset="0"/>
                          <a:cs typeface="Times New Roman" panose="02020603050405020304" pitchFamily="18" charset="0"/>
                        </a:rPr>
                        <a:t>Bình</a:t>
                      </a:r>
                      <a:r>
                        <a:rPr lang="en-US" sz="24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b="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835022767"/>
                  </a:ext>
                </a:extLst>
              </a:tr>
              <a:tr h="567705">
                <a:tc>
                  <a:txBody>
                    <a:bodyPr/>
                    <a:lstStyle/>
                    <a:p>
                      <a:pPr marL="0" marR="0" algn="ctr">
                        <a:lnSpc>
                          <a:spcPct val="135000"/>
                        </a:lnSpc>
                        <a:spcBef>
                          <a:spcPts val="0"/>
                        </a:spcBef>
                        <a:spcAft>
                          <a:spcPts val="0"/>
                        </a:spcAft>
                      </a:pPr>
                      <a:r>
                        <a:rPr lang="vi-VN" sz="2400" dirty="0">
                          <a:solidFill>
                            <a:srgbClr val="000000"/>
                          </a:solidFill>
                          <a:effectLst/>
                          <a:latin typeface="+mj-lt"/>
                          <a:ea typeface="Calibri" panose="020F0502020204030204" pitchFamily="34" charset="0"/>
                          <a:cs typeface="Calibri" panose="020F0502020204030204" pitchFamily="34" charset="0"/>
                        </a:rPr>
                        <a:t>Điện trở R</a:t>
                      </a:r>
                      <a:r>
                        <a:rPr lang="vi-VN" sz="2400" baseline="-25000" dirty="0">
                          <a:solidFill>
                            <a:srgbClr val="000000"/>
                          </a:solidFill>
                          <a:effectLst/>
                          <a:latin typeface="+mj-lt"/>
                          <a:ea typeface="Calibri" panose="020F0502020204030204" pitchFamily="34" charset="0"/>
                          <a:cs typeface="Calibri" panose="020F0502020204030204" pitchFamily="34" charset="0"/>
                        </a:rPr>
                        <a:t>3</a:t>
                      </a:r>
                      <a:endParaRPr lang="en-US" sz="2400" dirty="0">
                        <a:effectLst/>
                        <a:latin typeface="+mj-lt"/>
                        <a:ea typeface="Calibri" panose="020F0502020204030204" pitchFamily="34" charset="0"/>
                        <a:cs typeface="Calibri" panose="020F0502020204030204" pitchFamily="34"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35000"/>
                        </a:lnSpc>
                        <a:spcBef>
                          <a:spcPts val="0"/>
                        </a:spcBef>
                        <a:spcAft>
                          <a:spcPts val="0"/>
                        </a:spcAft>
                      </a:pPr>
                      <a:r>
                        <a:rPr lang="en-US" sz="2400" b="0" dirty="0" err="1">
                          <a:effectLst/>
                          <a:latin typeface="Times New Roman" panose="02020603050405020304" pitchFamily="18" charset="0"/>
                          <a:ea typeface="Calibri" panose="020F0502020204030204" pitchFamily="34" charset="0"/>
                          <a:cs typeface="Times New Roman" panose="02020603050405020304" pitchFamily="18" charset="0"/>
                        </a:rPr>
                        <a:t>Yếu</a:t>
                      </a:r>
                      <a:endParaRPr lang="en-US"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728007705"/>
                  </a:ext>
                </a:extLst>
              </a:tr>
            </a:tbl>
          </a:graphicData>
        </a:graphic>
      </p:graphicFrame>
      <p:sp>
        <p:nvSpPr>
          <p:cNvPr id="14" name="TextBox 13">
            <a:extLst>
              <a:ext uri="{FF2B5EF4-FFF2-40B4-BE49-F238E27FC236}">
                <a16:creationId xmlns="" xmlns:a16="http://schemas.microsoft.com/office/drawing/2014/main" id="{EDDEDE5D-F982-4C90-85F9-2BB4724A3ED9}"/>
              </a:ext>
            </a:extLst>
          </p:cNvPr>
          <p:cNvSpPr txBox="1"/>
          <p:nvPr/>
        </p:nvSpPr>
        <p:spPr>
          <a:xfrm>
            <a:off x="930929" y="4823293"/>
            <a:ext cx="10330139" cy="954107"/>
          </a:xfrm>
          <a:prstGeom prst="rect">
            <a:avLst/>
          </a:prstGeom>
          <a:noFill/>
        </p:spPr>
        <p:txBody>
          <a:bodyPr wrap="square">
            <a:spAutoFit/>
          </a:bodyPr>
          <a:lstStyle/>
          <a:p>
            <a:pPr algn="just"/>
            <a:r>
              <a:rPr lang="en-US" sz="2800" dirty="0" err="1">
                <a:solidFill>
                  <a:srgbClr val="002060"/>
                </a:solidFill>
                <a:latin typeface="Times New Roman" panose="02020603050405020304" pitchFamily="18" charset="0"/>
                <a:cs typeface="Times New Roman" panose="02020603050405020304" pitchFamily="18" charset="0"/>
              </a:rPr>
              <a:t>Độ</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bóng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đèn</a:t>
            </a:r>
            <a:r>
              <a:rPr lang="en-US" sz="2800" dirty="0">
                <a:solidFill>
                  <a:srgbClr val="002060"/>
                </a:solidFill>
                <a:latin typeface="Times New Roman" panose="02020603050405020304" pitchFamily="18" charset="0"/>
                <a:cs typeface="Times New Roman" panose="02020603050405020304" pitchFamily="18" charset="0"/>
              </a:rPr>
              <a:t> TH1 &gt; </a:t>
            </a:r>
            <a:r>
              <a:rPr lang="en-US" sz="2800" dirty="0" err="1">
                <a:solidFill>
                  <a:srgbClr val="002060"/>
                </a:solidFill>
                <a:latin typeface="Times New Roman" panose="02020603050405020304" pitchFamily="18" charset="0"/>
                <a:cs typeface="Times New Roman" panose="02020603050405020304" pitchFamily="18" charset="0"/>
              </a:rPr>
              <a:t>bóng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đèn</a:t>
            </a:r>
            <a:r>
              <a:rPr lang="en-US" sz="2800" dirty="0">
                <a:solidFill>
                  <a:srgbClr val="002060"/>
                </a:solidFill>
                <a:latin typeface="Times New Roman" panose="02020603050405020304" pitchFamily="18" charset="0"/>
                <a:cs typeface="Times New Roman" panose="02020603050405020304" pitchFamily="18" charset="0"/>
              </a:rPr>
              <a:t> TH2 &gt; </a:t>
            </a:r>
            <a:r>
              <a:rPr lang="en-US" sz="2800" dirty="0" err="1">
                <a:solidFill>
                  <a:srgbClr val="002060"/>
                </a:solidFill>
                <a:latin typeface="Times New Roman" panose="02020603050405020304" pitchFamily="18" charset="0"/>
                <a:cs typeface="Times New Roman" panose="02020603050405020304" pitchFamily="18" charset="0"/>
              </a:rPr>
              <a:t>bóng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đèn</a:t>
            </a:r>
            <a:r>
              <a:rPr lang="en-US" sz="2800" dirty="0">
                <a:solidFill>
                  <a:srgbClr val="002060"/>
                </a:solidFill>
                <a:latin typeface="Times New Roman" panose="02020603050405020304" pitchFamily="18" charset="0"/>
                <a:cs typeface="Times New Roman" panose="02020603050405020304" pitchFamily="18" charset="0"/>
              </a:rPr>
              <a:t> TH3. </a:t>
            </a:r>
            <a:r>
              <a:rPr lang="en-US" sz="2800" dirty="0" err="1">
                <a:solidFill>
                  <a:srgbClr val="002060"/>
                </a:solidFill>
                <a:latin typeface="Times New Roman" panose="02020603050405020304" pitchFamily="18" charset="0"/>
                <a:cs typeface="Times New Roman" panose="02020603050405020304" pitchFamily="18" charset="0"/>
              </a:rPr>
              <a:t>Điện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trở</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càng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lớn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thì</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bóng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đèn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càng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yếu</a:t>
            </a:r>
            <a:r>
              <a:rPr lang="en-US" sz="2800" dirty="0">
                <a:solidFill>
                  <a:srgbClr val="002060"/>
                </a:solidFill>
                <a:latin typeface="Times New Roman" panose="02020603050405020304" pitchFamily="18" charset="0"/>
                <a:cs typeface="Times New Roman" panose="02020603050405020304" pitchFamily="18" charset="0"/>
              </a:rPr>
              <a:t>.</a:t>
            </a:r>
          </a:p>
        </p:txBody>
      </p:sp>
      <p:sp>
        <p:nvSpPr>
          <p:cNvPr id="21" name="Rectangle: Rounded Corners 20">
            <a:extLst>
              <a:ext uri="{FF2B5EF4-FFF2-40B4-BE49-F238E27FC236}">
                <a16:creationId xmlns="" xmlns:a16="http://schemas.microsoft.com/office/drawing/2014/main" id="{C9543E5C-4599-4CD5-9FB3-688EEEA2E8F0}"/>
              </a:ext>
            </a:extLst>
          </p:cNvPr>
          <p:cNvSpPr/>
          <p:nvPr/>
        </p:nvSpPr>
        <p:spPr>
          <a:xfrm>
            <a:off x="655983" y="185346"/>
            <a:ext cx="1873419" cy="46166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 xmlns:a16="http://schemas.microsoft.com/office/drawing/2014/main" id="{974C8FE0-BEAA-48BF-B9F6-4B3A2D60EC31}"/>
              </a:ext>
            </a:extLst>
          </p:cNvPr>
          <p:cNvGrpSpPr/>
          <p:nvPr/>
        </p:nvGrpSpPr>
        <p:grpSpPr>
          <a:xfrm>
            <a:off x="243024" y="81319"/>
            <a:ext cx="640912" cy="611139"/>
            <a:chOff x="208989" y="-30473"/>
            <a:chExt cx="1082221" cy="1031947"/>
          </a:xfrm>
        </p:grpSpPr>
        <p:sp>
          <p:nvSpPr>
            <p:cNvPr id="23" name="Google Shape;3016;p59">
              <a:extLst>
                <a:ext uri="{FF2B5EF4-FFF2-40B4-BE49-F238E27FC236}">
                  <a16:creationId xmlns="" xmlns:a16="http://schemas.microsoft.com/office/drawing/2014/main" id="{FB7DDD27-3F32-419D-AC86-4CF42E5A4CFF}"/>
                </a:ext>
              </a:extLst>
            </p:cNvPr>
            <p:cNvSpPr/>
            <p:nvPr/>
          </p:nvSpPr>
          <p:spPr>
            <a:xfrm rot="7214107">
              <a:off x="234126" y="-55610"/>
              <a:ext cx="1031947" cy="1082221"/>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FFB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pic>
          <p:nvPicPr>
            <p:cNvPr id="24" name="Picture 4" descr="Biểu tượng điện miễn phí">
              <a:extLst>
                <a:ext uri="{FF2B5EF4-FFF2-40B4-BE49-F238E27FC236}">
                  <a16:creationId xmlns="" xmlns:a16="http://schemas.microsoft.com/office/drawing/2014/main" id="{D8EF4931-68A6-4CE4-A0D2-699B341E23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691" y="343039"/>
              <a:ext cx="518555" cy="518555"/>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Box 24">
            <a:extLst>
              <a:ext uri="{FF2B5EF4-FFF2-40B4-BE49-F238E27FC236}">
                <a16:creationId xmlns="" xmlns:a16="http://schemas.microsoft.com/office/drawing/2014/main" id="{5C6CAEA0-5C0D-4187-8814-C4C577461D06}"/>
              </a:ext>
            </a:extLst>
          </p:cNvPr>
          <p:cNvSpPr txBox="1"/>
          <p:nvPr/>
        </p:nvSpPr>
        <p:spPr>
          <a:xfrm>
            <a:off x="879509" y="185345"/>
            <a:ext cx="1873419"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I. </a:t>
            </a:r>
            <a:r>
              <a:rPr lang="en-US" sz="2400" b="1" dirty="0" err="1">
                <a:solidFill>
                  <a:srgbClr val="002060"/>
                </a:solidFill>
                <a:latin typeface="Times New Roman" panose="02020603050405020304" pitchFamily="18" charset="0"/>
                <a:cs typeface="Times New Roman" panose="02020603050405020304" pitchFamily="18" charset="0"/>
              </a:rPr>
              <a:t>Điện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Trở</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0271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heckerboard(across)">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2853</TotalTime>
  <Words>2711</Words>
  <Application>Microsoft Office PowerPoint</Application>
  <PresentationFormat>Widescreen</PresentationFormat>
  <Paragraphs>491</Paragraphs>
  <Slides>64</Slides>
  <Notes>0</Notes>
  <HiddenSlides>0</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6" baseType="lpstr">
      <vt:lpstr>#9Slide03 Arima Madurai Black</vt:lpstr>
      <vt:lpstr>Arial</vt:lpstr>
      <vt:lpstr>Calibri</vt:lpstr>
      <vt:lpstr>Calibri Light</vt:lpstr>
      <vt:lpstr>Cambria Math</vt:lpstr>
      <vt:lpstr>Montserrat</vt:lpstr>
      <vt:lpstr>Times New Roman</vt:lpstr>
      <vt:lpstr>Wingdings</vt:lpstr>
      <vt:lpstr>Wingdings 2</vt:lpstr>
      <vt:lpstr>Yeseva One</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dc:creator>
  <cp:lastModifiedBy>Admin</cp:lastModifiedBy>
  <cp:revision>50</cp:revision>
  <dcterms:created xsi:type="dcterms:W3CDTF">2021-09-15T00:21:29Z</dcterms:created>
  <dcterms:modified xsi:type="dcterms:W3CDTF">2025-01-10T08:19:25Z</dcterms:modified>
</cp:coreProperties>
</file>