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5" r:id="rId2"/>
    <p:sldId id="300" r:id="rId3"/>
    <p:sldId id="301" r:id="rId4"/>
    <p:sldId id="302" r:id="rId5"/>
    <p:sldId id="303" r:id="rId6"/>
    <p:sldId id="304" r:id="rId7"/>
    <p:sldId id="257" r:id="rId8"/>
    <p:sldId id="258" r:id="rId9"/>
    <p:sldId id="259" r:id="rId10"/>
    <p:sldId id="260" r:id="rId11"/>
    <p:sldId id="262" r:id="rId12"/>
    <p:sldId id="263" r:id="rId13"/>
    <p:sldId id="264" r:id="rId14"/>
    <p:sldId id="265" r:id="rId15"/>
    <p:sldId id="266" r:id="rId16"/>
    <p:sldId id="261" r:id="rId17"/>
    <p:sldId id="267" r:id="rId18"/>
    <p:sldId id="272" r:id="rId19"/>
    <p:sldId id="273" r:id="rId20"/>
    <p:sldId id="274" r:id="rId21"/>
    <p:sldId id="275" r:id="rId22"/>
    <p:sldId id="276" r:id="rId23"/>
    <p:sldId id="277" r:id="rId24"/>
    <p:sldId id="278" r:id="rId25"/>
    <p:sldId id="279" r:id="rId26"/>
    <p:sldId id="280" r:id="rId27"/>
    <p:sldId id="281" r:id="rId28"/>
    <p:sldId id="282" r:id="rId29"/>
    <p:sldId id="293" r:id="rId30"/>
    <p:sldId id="283" r:id="rId31"/>
    <p:sldId id="284" r:id="rId32"/>
    <p:sldId id="285" r:id="rId33"/>
    <p:sldId id="286" r:id="rId34"/>
    <p:sldId id="294" r:id="rId35"/>
    <p:sldId id="269" r:id="rId36"/>
    <p:sldId id="270" r:id="rId37"/>
    <p:sldId id="271" r:id="rId38"/>
    <p:sldId id="295" r:id="rId39"/>
    <p:sldId id="296" r:id="rId40"/>
    <p:sldId id="2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504"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5210F-0817-4DDC-A93B-92F1BBD5D546}"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FDCD1-9F5D-4E21-ABD0-3D2E4169C2FA}" type="slidenum">
              <a:rPr lang="en-US" smtClean="0"/>
              <a:t>‹#›</a:t>
            </a:fld>
            <a:endParaRPr lang="en-US"/>
          </a:p>
        </p:txBody>
      </p:sp>
    </p:spTree>
    <p:extLst>
      <p:ext uri="{BB962C8B-B14F-4D97-AF65-F5344CB8AC3E}">
        <p14:creationId xmlns:p14="http://schemas.microsoft.com/office/powerpoint/2010/main" val="7230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BCDCA25-8CBF-4A66-8D07-2701BC5CA399}" type="slidenum">
              <a:rPr lang="en-US" altLang="en-US" smtClean="0"/>
              <a:pPr/>
              <a:t>2</a:t>
            </a:fld>
            <a:endParaRPr lang="en-US" altLang="en-US" smtClean="0"/>
          </a:p>
        </p:txBody>
      </p:sp>
    </p:spTree>
    <p:extLst>
      <p:ext uri="{BB962C8B-B14F-4D97-AF65-F5344CB8AC3E}">
        <p14:creationId xmlns:p14="http://schemas.microsoft.com/office/powerpoint/2010/main" val="3387232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EF96E-940C-4D76-8389-29182FC308CD}"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B201C-E8C1-41FF-9F24-A55C198BD2EB}" type="slidenum">
              <a:rPr lang="en-US" smtClean="0"/>
              <a:t>‹#›</a:t>
            </a:fld>
            <a:endParaRPr lang="en-US"/>
          </a:p>
        </p:txBody>
      </p:sp>
    </p:spTree>
    <p:extLst>
      <p:ext uri="{BB962C8B-B14F-4D97-AF65-F5344CB8AC3E}">
        <p14:creationId xmlns:p14="http://schemas.microsoft.com/office/powerpoint/2010/main" val="399195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EF96E-940C-4D76-8389-29182FC308CD}"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B201C-E8C1-41FF-9F24-A55C198BD2EB}" type="slidenum">
              <a:rPr lang="en-US" smtClean="0"/>
              <a:t>‹#›</a:t>
            </a:fld>
            <a:endParaRPr lang="en-US"/>
          </a:p>
        </p:txBody>
      </p:sp>
    </p:spTree>
    <p:extLst>
      <p:ext uri="{BB962C8B-B14F-4D97-AF65-F5344CB8AC3E}">
        <p14:creationId xmlns:p14="http://schemas.microsoft.com/office/powerpoint/2010/main" val="635789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EF96E-940C-4D76-8389-29182FC308CD}"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B201C-E8C1-41FF-9F24-A55C198BD2EB}" type="slidenum">
              <a:rPr lang="en-US" smtClean="0"/>
              <a:t>‹#›</a:t>
            </a:fld>
            <a:endParaRPr lang="en-US"/>
          </a:p>
        </p:txBody>
      </p:sp>
    </p:spTree>
    <p:extLst>
      <p:ext uri="{BB962C8B-B14F-4D97-AF65-F5344CB8AC3E}">
        <p14:creationId xmlns:p14="http://schemas.microsoft.com/office/powerpoint/2010/main" val="331257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EF96E-940C-4D76-8389-29182FC308CD}"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B201C-E8C1-41FF-9F24-A55C198BD2EB}" type="slidenum">
              <a:rPr lang="en-US" smtClean="0"/>
              <a:t>‹#›</a:t>
            </a:fld>
            <a:endParaRPr lang="en-US"/>
          </a:p>
        </p:txBody>
      </p:sp>
    </p:spTree>
    <p:extLst>
      <p:ext uri="{BB962C8B-B14F-4D97-AF65-F5344CB8AC3E}">
        <p14:creationId xmlns:p14="http://schemas.microsoft.com/office/powerpoint/2010/main" val="3284621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EF96E-940C-4D76-8389-29182FC308CD}"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B201C-E8C1-41FF-9F24-A55C198BD2EB}" type="slidenum">
              <a:rPr lang="en-US" smtClean="0"/>
              <a:t>‹#›</a:t>
            </a:fld>
            <a:endParaRPr lang="en-US"/>
          </a:p>
        </p:txBody>
      </p:sp>
    </p:spTree>
    <p:extLst>
      <p:ext uri="{BB962C8B-B14F-4D97-AF65-F5344CB8AC3E}">
        <p14:creationId xmlns:p14="http://schemas.microsoft.com/office/powerpoint/2010/main" val="33156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EF96E-940C-4D76-8389-29182FC308CD}"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7B201C-E8C1-41FF-9F24-A55C198BD2EB}" type="slidenum">
              <a:rPr lang="en-US" smtClean="0"/>
              <a:t>‹#›</a:t>
            </a:fld>
            <a:endParaRPr lang="en-US"/>
          </a:p>
        </p:txBody>
      </p:sp>
    </p:spTree>
    <p:extLst>
      <p:ext uri="{BB962C8B-B14F-4D97-AF65-F5344CB8AC3E}">
        <p14:creationId xmlns:p14="http://schemas.microsoft.com/office/powerpoint/2010/main" val="2666285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EF96E-940C-4D76-8389-29182FC308CD}" type="datetimeFigureOut">
              <a:rPr lang="en-US" smtClean="0"/>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7B201C-E8C1-41FF-9F24-A55C198BD2EB}" type="slidenum">
              <a:rPr lang="en-US" smtClean="0"/>
              <a:t>‹#›</a:t>
            </a:fld>
            <a:endParaRPr lang="en-US"/>
          </a:p>
        </p:txBody>
      </p:sp>
    </p:spTree>
    <p:extLst>
      <p:ext uri="{BB962C8B-B14F-4D97-AF65-F5344CB8AC3E}">
        <p14:creationId xmlns:p14="http://schemas.microsoft.com/office/powerpoint/2010/main" val="1679025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EF96E-940C-4D76-8389-29182FC308CD}" type="datetimeFigureOut">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7B201C-E8C1-41FF-9F24-A55C198BD2EB}" type="slidenum">
              <a:rPr lang="en-US" smtClean="0"/>
              <a:t>‹#›</a:t>
            </a:fld>
            <a:endParaRPr lang="en-US"/>
          </a:p>
        </p:txBody>
      </p:sp>
    </p:spTree>
    <p:extLst>
      <p:ext uri="{BB962C8B-B14F-4D97-AF65-F5344CB8AC3E}">
        <p14:creationId xmlns:p14="http://schemas.microsoft.com/office/powerpoint/2010/main" val="2636431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EF96E-940C-4D76-8389-29182FC308CD}" type="datetimeFigureOut">
              <a:rPr lang="en-US" smtClean="0"/>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7B201C-E8C1-41FF-9F24-A55C198BD2EB}" type="slidenum">
              <a:rPr lang="en-US" smtClean="0"/>
              <a:t>‹#›</a:t>
            </a:fld>
            <a:endParaRPr lang="en-US"/>
          </a:p>
        </p:txBody>
      </p:sp>
    </p:spTree>
    <p:extLst>
      <p:ext uri="{BB962C8B-B14F-4D97-AF65-F5344CB8AC3E}">
        <p14:creationId xmlns:p14="http://schemas.microsoft.com/office/powerpoint/2010/main" val="3544572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EF96E-940C-4D76-8389-29182FC308CD}"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7B201C-E8C1-41FF-9F24-A55C198BD2EB}" type="slidenum">
              <a:rPr lang="en-US" smtClean="0"/>
              <a:t>‹#›</a:t>
            </a:fld>
            <a:endParaRPr lang="en-US"/>
          </a:p>
        </p:txBody>
      </p:sp>
    </p:spTree>
    <p:extLst>
      <p:ext uri="{BB962C8B-B14F-4D97-AF65-F5344CB8AC3E}">
        <p14:creationId xmlns:p14="http://schemas.microsoft.com/office/powerpoint/2010/main" val="340259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EF96E-940C-4D76-8389-29182FC308CD}"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7B201C-E8C1-41FF-9F24-A55C198BD2EB}" type="slidenum">
              <a:rPr lang="en-US" smtClean="0"/>
              <a:t>‹#›</a:t>
            </a:fld>
            <a:endParaRPr lang="en-US"/>
          </a:p>
        </p:txBody>
      </p:sp>
    </p:spTree>
    <p:extLst>
      <p:ext uri="{BB962C8B-B14F-4D97-AF65-F5344CB8AC3E}">
        <p14:creationId xmlns:p14="http://schemas.microsoft.com/office/powerpoint/2010/main" val="4127508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EF96E-940C-4D76-8389-29182FC308CD}" type="datetimeFigureOut">
              <a:rPr lang="en-US" smtClean="0"/>
              <a:t>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B201C-E8C1-41FF-9F24-A55C198BD2EB}" type="slidenum">
              <a:rPr lang="en-US" smtClean="0"/>
              <a:t>‹#›</a:t>
            </a:fld>
            <a:endParaRPr lang="en-US"/>
          </a:p>
        </p:txBody>
      </p:sp>
    </p:spTree>
    <p:extLst>
      <p:ext uri="{BB962C8B-B14F-4D97-AF65-F5344CB8AC3E}">
        <p14:creationId xmlns:p14="http://schemas.microsoft.com/office/powerpoint/2010/main" val="1480316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8.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8.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4.gif"/><Relationship Id="rId3" Type="http://schemas.openxmlformats.org/officeDocument/2006/relationships/audio" Target="../media/audio1.wav"/><Relationship Id="rId21" Type="http://schemas.openxmlformats.org/officeDocument/2006/relationships/image" Target="../media/image17.gif"/><Relationship Id="rId7" Type="http://schemas.openxmlformats.org/officeDocument/2006/relationships/image" Target="../media/image7.png"/><Relationship Id="rId12" Type="http://schemas.openxmlformats.org/officeDocument/2006/relationships/slide" Target="slide4.xml"/><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slide" Target="slide6.xml"/><Relationship Id="rId20"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2.png"/><Relationship Id="rId23" Type="http://schemas.openxmlformats.org/officeDocument/2006/relationships/image" Target="../media/image18.png"/><Relationship Id="rId10" Type="http://schemas.openxmlformats.org/officeDocument/2006/relationships/slide" Target="slide3.xml"/><Relationship Id="rId19" Type="http://schemas.openxmlformats.org/officeDocument/2006/relationships/image" Target="../media/image15.gif"/><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slide" Target="slide5.xml"/><Relationship Id="rId22" Type="http://schemas.openxmlformats.org/officeDocument/2006/relationships/slide" Target="slide13.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6.svg"/><Relationship Id="rId4" Type="http://schemas.openxmlformats.org/officeDocument/2006/relationships/image" Target="../media/image2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13463" y="-381000"/>
            <a:ext cx="3745082" cy="361570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230674">
            <a:off x="8791849" y="-737763"/>
            <a:ext cx="4504699" cy="4258988"/>
          </a:xfrm>
          <a:prstGeom prst="rect">
            <a:avLst/>
          </a:prstGeom>
        </p:spPr>
      </p:pic>
      <p:sp>
        <p:nvSpPr>
          <p:cNvPr id="7" name="TextBox 7"/>
          <p:cNvSpPr txBox="1"/>
          <p:nvPr/>
        </p:nvSpPr>
        <p:spPr>
          <a:xfrm>
            <a:off x="1559078" y="2330991"/>
            <a:ext cx="9651999" cy="1902765"/>
          </a:xfrm>
          <a:prstGeom prst="rect">
            <a:avLst/>
          </a:prstGeom>
        </p:spPr>
        <p:txBody>
          <a:bodyPr wrap="square" lIns="0" tIns="0" rIns="0" bIns="0" rtlCol="0" anchor="t">
            <a:spAutoFit/>
          </a:bodyPr>
          <a:lstStyle/>
          <a:p>
            <a:pPr algn="ctr" defTabSz="609630">
              <a:lnSpc>
                <a:spcPct val="120000"/>
              </a:lnSpc>
              <a:spcBef>
                <a:spcPct val="0"/>
              </a:spcBef>
            </a:pPr>
            <a:r>
              <a:rPr lang="vi-VN" sz="5400" b="1">
                <a:solidFill>
                  <a:srgbClr val="32478C"/>
                </a:solidFill>
                <a:latin typeface="Arial" panose="020B0604020202020204" pitchFamily="34" charset="0"/>
                <a:cs typeface="Arial" panose="020B0604020202020204" pitchFamily="34" charset="0"/>
              </a:rPr>
              <a:t>TÁC DỤNG CỦA </a:t>
            </a:r>
            <a:r>
              <a:rPr lang="en-GB" sz="5400" b="1">
                <a:solidFill>
                  <a:srgbClr val="32478C"/>
                </a:solidFill>
                <a:latin typeface="Arial" panose="020B0604020202020204" pitchFamily="34" charset="0"/>
                <a:cs typeface="Arial" panose="020B0604020202020204" pitchFamily="34" charset="0"/>
              </a:rPr>
              <a:t>DÒNG </a:t>
            </a:r>
            <a:endParaRPr lang="vi-VN" sz="5400" b="1">
              <a:solidFill>
                <a:srgbClr val="32478C"/>
              </a:solidFill>
              <a:latin typeface="Arial" panose="020B0604020202020204" pitchFamily="34" charset="0"/>
              <a:cs typeface="Arial" panose="020B0604020202020204" pitchFamily="34" charset="0"/>
            </a:endParaRPr>
          </a:p>
          <a:p>
            <a:pPr algn="ctr" defTabSz="609630">
              <a:lnSpc>
                <a:spcPct val="120000"/>
              </a:lnSpc>
              <a:spcBef>
                <a:spcPct val="0"/>
              </a:spcBef>
            </a:pPr>
            <a:r>
              <a:rPr lang="en-GB" sz="5400" b="1">
                <a:solidFill>
                  <a:srgbClr val="32478C"/>
                </a:solidFill>
                <a:latin typeface="Arial" panose="020B0604020202020204" pitchFamily="34" charset="0"/>
                <a:cs typeface="Arial" panose="020B0604020202020204" pitchFamily="34" charset="0"/>
              </a:rPr>
              <a:t>ĐIỆN </a:t>
            </a:r>
            <a:r>
              <a:rPr lang="en-GB" sz="5400" b="1" dirty="0">
                <a:solidFill>
                  <a:srgbClr val="32478C"/>
                </a:solidFill>
                <a:latin typeface="Arial" panose="020B0604020202020204" pitchFamily="34" charset="0"/>
                <a:cs typeface="Arial" panose="020B0604020202020204" pitchFamily="34" charset="0"/>
              </a:rPr>
              <a:t>XOAY CHIỀU</a:t>
            </a:r>
            <a:endParaRPr lang="en-US" sz="5400" b="1" dirty="0">
              <a:solidFill>
                <a:srgbClr val="32478C"/>
              </a:solidFill>
              <a:latin typeface="Arial" panose="020B0604020202020204" pitchFamily="34" charset="0"/>
              <a:cs typeface="Arial" panose="020B0604020202020204" pitchFamily="34" charset="0"/>
            </a:endParaRPr>
          </a:p>
        </p:txBody>
      </p:sp>
      <p:sp>
        <p:nvSpPr>
          <p:cNvPr id="8" name="TextBox 8"/>
          <p:cNvSpPr txBox="1"/>
          <p:nvPr/>
        </p:nvSpPr>
        <p:spPr>
          <a:xfrm>
            <a:off x="2033544" y="1829022"/>
            <a:ext cx="7782005" cy="611642"/>
          </a:xfrm>
          <a:prstGeom prst="rect">
            <a:avLst/>
          </a:prstGeom>
        </p:spPr>
        <p:txBody>
          <a:bodyPr lIns="91440" tIns="91440" rIns="91440" bIns="91440" rtlCol="0" anchor="ctr" anchorCtr="0">
            <a:spAutoFit/>
          </a:bodyPr>
          <a:lstStyle/>
          <a:p>
            <a:pPr algn="ctr" defTabSz="609630">
              <a:lnSpc>
                <a:spcPts val="2800"/>
              </a:lnSpc>
            </a:pPr>
            <a:r>
              <a:rPr lang="en-US" sz="5400" b="1" spc="80" err="1">
                <a:solidFill>
                  <a:srgbClr val="F0412D"/>
                </a:solidFill>
                <a:latin typeface="Arial" panose="020B0604020202020204" pitchFamily="34" charset="0"/>
                <a:cs typeface="Arial" panose="020B0604020202020204" pitchFamily="34" charset="0"/>
              </a:rPr>
              <a:t>Bài</a:t>
            </a:r>
            <a:r>
              <a:rPr lang="en-US" sz="5400" b="1" spc="80">
                <a:solidFill>
                  <a:srgbClr val="F0412D"/>
                </a:solidFill>
                <a:latin typeface="Arial" panose="020B0604020202020204" pitchFamily="34" charset="0"/>
                <a:cs typeface="Arial" panose="020B0604020202020204" pitchFamily="34" charset="0"/>
              </a:rPr>
              <a:t> </a:t>
            </a:r>
            <a:r>
              <a:rPr lang="vi-VN" sz="5400" b="1" spc="80">
                <a:solidFill>
                  <a:srgbClr val="F0412D"/>
                </a:solidFill>
                <a:latin typeface="Arial" panose="020B0604020202020204" pitchFamily="34" charset="0"/>
                <a:cs typeface="Arial" panose="020B0604020202020204" pitchFamily="34" charset="0"/>
              </a:rPr>
              <a:t>15</a:t>
            </a:r>
            <a:endParaRPr lang="en-US" sz="5400" b="1" spc="80" dirty="0">
              <a:solidFill>
                <a:srgbClr val="F0412D"/>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982AEA2D-ABB0-5AF3-0B4F-DBAE3AC00437}"/>
              </a:ext>
            </a:extLst>
          </p:cNvPr>
          <p:cNvPicPr>
            <a:picLocks noChangeAspect="1"/>
          </p:cNvPicPr>
          <p:nvPr/>
        </p:nvPicPr>
        <p:blipFill>
          <a:blip r:embed="rId6"/>
          <a:stretch>
            <a:fillRect/>
          </a:stretch>
        </p:blipFill>
        <p:spPr>
          <a:xfrm>
            <a:off x="2660746" y="4400665"/>
            <a:ext cx="6870507" cy="1938597"/>
          </a:xfrm>
          <a:prstGeom prst="rect">
            <a:avLst/>
          </a:prstGeom>
        </p:spPr>
      </p:pic>
    </p:spTree>
    <p:extLst>
      <p:ext uri="{BB962C8B-B14F-4D97-AF65-F5344CB8AC3E}">
        <p14:creationId xmlns:p14="http://schemas.microsoft.com/office/powerpoint/2010/main" val="1932454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37873" y="216568"/>
            <a:ext cx="7531769"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TRẠM 1 </a:t>
            </a:r>
            <a:endParaRPr lang="en-US" sz="2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8027155" y="1022820"/>
            <a:ext cx="2797369" cy="461665"/>
          </a:xfrm>
          <a:prstGeom prst="rect">
            <a:avLst/>
          </a:prstGeom>
        </p:spPr>
        <p:txBody>
          <a:bodyPr wrap="none">
            <a:spAutoFit/>
          </a:bodyPr>
          <a:lstStyle/>
          <a:p>
            <a:r>
              <a:rPr lang="fr-FR" sz="2400" b="1" dirty="0" err="1" smtClean="0">
                <a:effectLst/>
                <a:latin typeface="Times New Roman" panose="02020603050405020304" pitchFamily="18" charset="0"/>
                <a:ea typeface="SimSun" panose="02010600030101010101" pitchFamily="2" charset="-122"/>
                <a:cs typeface="Times New Roman" panose="02020603050405020304" pitchFamily="18" charset="0"/>
              </a:rPr>
              <a:t>Video</a:t>
            </a:r>
            <a:r>
              <a:rPr lang="fr-FR" sz="2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fr-FR" sz="2400" b="1" dirty="0" err="1" smtClean="0">
                <a:effectLst/>
                <a:latin typeface="Times New Roman" panose="02020603050405020304" pitchFamily="18" charset="0"/>
                <a:ea typeface="SimSun" panose="02010600030101010101" pitchFamily="2" charset="-122"/>
                <a:cs typeface="Times New Roman" panose="02020603050405020304" pitchFamily="18" charset="0"/>
              </a:rPr>
              <a:t>về</a:t>
            </a:r>
            <a:r>
              <a:rPr lang="fr-FR" sz="2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fr-FR" sz="2400" b="1" dirty="0" err="1" smtClean="0">
                <a:effectLst/>
                <a:latin typeface="Times New Roman" panose="02020603050405020304" pitchFamily="18" charset="0"/>
                <a:ea typeface="SimSun" panose="02010600030101010101" pitchFamily="2" charset="-122"/>
                <a:cs typeface="Times New Roman" panose="02020603050405020304" pitchFamily="18" charset="0"/>
              </a:rPr>
              <a:t>thí</a:t>
            </a:r>
            <a:r>
              <a:rPr lang="fr-FR" sz="2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fr-FR" sz="2400" b="1" dirty="0" err="1" smtClean="0">
                <a:effectLst/>
                <a:latin typeface="Times New Roman" panose="02020603050405020304" pitchFamily="18" charset="0"/>
                <a:ea typeface="SimSun" panose="02010600030101010101" pitchFamily="2" charset="-122"/>
                <a:cs typeface="Times New Roman" panose="02020603050405020304" pitchFamily="18" charset="0"/>
              </a:rPr>
              <a:t>nghiệm</a:t>
            </a:r>
            <a:endParaRPr lang="en-US" sz="2400" dirty="0">
              <a:latin typeface="Times New Roman" panose="02020603050405020304" pitchFamily="18" charset="0"/>
              <a:cs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7806689" y="1829072"/>
            <a:ext cx="3238300" cy="2563410"/>
          </a:xfrm>
          <a:prstGeom prst="rect">
            <a:avLst/>
          </a:prstGeom>
        </p:spPr>
      </p:pic>
      <p:sp>
        <p:nvSpPr>
          <p:cNvPr id="6" name="Rectangle 5"/>
          <p:cNvSpPr/>
          <p:nvPr/>
        </p:nvSpPr>
        <p:spPr>
          <a:xfrm>
            <a:off x="601579" y="1121440"/>
            <a:ext cx="7002379" cy="1133965"/>
          </a:xfrm>
          <a:prstGeom prst="rect">
            <a:avLst/>
          </a:prstGeom>
        </p:spPr>
        <p:txBody>
          <a:bodyPr wrap="square">
            <a:spAutoFit/>
          </a:bodyPr>
          <a:lstStyle/>
          <a:p>
            <a:pPr marR="105410" algn="just">
              <a:lnSpc>
                <a:spcPct val="150000"/>
              </a:lnSpc>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mẫu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tỏ</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Rectangle 6"/>
          <p:cNvSpPr/>
          <p:nvPr/>
        </p:nvSpPr>
        <p:spPr>
          <a:xfrm>
            <a:off x="1054768" y="2698612"/>
            <a:ext cx="6096000" cy="1687963"/>
          </a:xfrm>
          <a:prstGeom prst="rect">
            <a:avLst/>
          </a:prstGeom>
        </p:spPr>
        <p:txBody>
          <a:bodyPr>
            <a:spAutoFit/>
          </a:bodyPr>
          <a:lstStyle/>
          <a:p>
            <a:pPr marR="105410" algn="ctr">
              <a:lnSpc>
                <a:spcPct val="150000"/>
              </a:lnSpc>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mẫu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tỏ</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9166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37873" y="216568"/>
            <a:ext cx="7531769"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TRẠM 1 </a:t>
            </a:r>
            <a:endParaRPr lang="en-US" sz="24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381122" y="993813"/>
            <a:ext cx="1150607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72225" algn="l"/>
              </a:tabLst>
              <a:defRPr>
                <a:solidFill>
                  <a:schemeClr val="tx1"/>
                </a:solidFill>
                <a:latin typeface="Arial" panose="020B0604020202020204" pitchFamily="34" charset="0"/>
              </a:defRPr>
            </a:lvl1pPr>
            <a:lvl2pPr eaLnBrk="0" fontAlgn="base" hangingPunct="0">
              <a:spcBef>
                <a:spcPct val="0"/>
              </a:spcBef>
              <a:spcAft>
                <a:spcPct val="0"/>
              </a:spcAft>
              <a:tabLst>
                <a:tab pos="6372225" algn="l"/>
              </a:tabLst>
              <a:defRPr>
                <a:solidFill>
                  <a:schemeClr val="tx1"/>
                </a:solidFill>
                <a:latin typeface="Arial" panose="020B0604020202020204" pitchFamily="34" charset="0"/>
              </a:defRPr>
            </a:lvl2pPr>
            <a:lvl3pPr eaLnBrk="0" fontAlgn="base" hangingPunct="0">
              <a:spcBef>
                <a:spcPct val="0"/>
              </a:spcBef>
              <a:spcAft>
                <a:spcPct val="0"/>
              </a:spcAft>
              <a:tabLst>
                <a:tab pos="6372225" algn="l"/>
              </a:tabLst>
              <a:defRPr>
                <a:solidFill>
                  <a:schemeClr val="tx1"/>
                </a:solidFill>
                <a:latin typeface="Arial" panose="020B0604020202020204" pitchFamily="34" charset="0"/>
              </a:defRPr>
            </a:lvl3pPr>
            <a:lvl4pPr eaLnBrk="0" fontAlgn="base" hangingPunct="0">
              <a:spcBef>
                <a:spcPct val="0"/>
              </a:spcBef>
              <a:spcAft>
                <a:spcPct val="0"/>
              </a:spcAft>
              <a:tabLst>
                <a:tab pos="6372225" algn="l"/>
              </a:tabLst>
              <a:defRPr>
                <a:solidFill>
                  <a:schemeClr val="tx1"/>
                </a:solidFill>
                <a:latin typeface="Arial" panose="020B0604020202020204" pitchFamily="34" charset="0"/>
              </a:defRPr>
            </a:lvl4pPr>
            <a:lvl5pPr eaLnBrk="0" fontAlgn="base" hangingPunct="0">
              <a:spcBef>
                <a:spcPct val="0"/>
              </a:spcBef>
              <a:spcAft>
                <a:spcPct val="0"/>
              </a:spcAft>
              <a:tabLst>
                <a:tab pos="6372225" algn="l"/>
              </a:tabLst>
              <a:defRPr>
                <a:solidFill>
                  <a:schemeClr val="tx1"/>
                </a:solidFill>
                <a:latin typeface="Arial" panose="020B0604020202020204" pitchFamily="34" charset="0"/>
              </a:defRPr>
            </a:lvl5pPr>
            <a:lvl6pPr eaLnBrk="0" fontAlgn="base" hangingPunct="0">
              <a:spcBef>
                <a:spcPct val="0"/>
              </a:spcBef>
              <a:spcAft>
                <a:spcPct val="0"/>
              </a:spcAft>
              <a:tabLst>
                <a:tab pos="6372225" algn="l"/>
              </a:tabLst>
              <a:defRPr>
                <a:solidFill>
                  <a:schemeClr val="tx1"/>
                </a:solidFill>
                <a:latin typeface="Arial" panose="020B0604020202020204" pitchFamily="34" charset="0"/>
              </a:defRPr>
            </a:lvl6pPr>
            <a:lvl7pPr eaLnBrk="0" fontAlgn="base" hangingPunct="0">
              <a:spcBef>
                <a:spcPct val="0"/>
              </a:spcBef>
              <a:spcAft>
                <a:spcPct val="0"/>
              </a:spcAft>
              <a:tabLst>
                <a:tab pos="6372225" algn="l"/>
              </a:tabLst>
              <a:defRPr>
                <a:solidFill>
                  <a:schemeClr val="tx1"/>
                </a:solidFill>
                <a:latin typeface="Arial" panose="020B0604020202020204" pitchFamily="34" charset="0"/>
              </a:defRPr>
            </a:lvl7pPr>
            <a:lvl8pPr eaLnBrk="0" fontAlgn="base" hangingPunct="0">
              <a:spcBef>
                <a:spcPct val="0"/>
              </a:spcBef>
              <a:spcAft>
                <a:spcPct val="0"/>
              </a:spcAft>
              <a:tabLst>
                <a:tab pos="6372225" algn="l"/>
              </a:tabLst>
              <a:defRPr>
                <a:solidFill>
                  <a:schemeClr val="tx1"/>
                </a:solidFill>
                <a:latin typeface="Arial" panose="020B0604020202020204" pitchFamily="34" charset="0"/>
              </a:defRPr>
            </a:lvl8pPr>
            <a:lvl9pPr eaLnBrk="0" fontAlgn="base" hangingPunct="0">
              <a:spcBef>
                <a:spcPct val="0"/>
              </a:spcBef>
              <a:spcAft>
                <a:spcPct val="0"/>
              </a:spcAft>
              <a:tabLst>
                <a:tab pos="63722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72225" algn="l"/>
              </a:tabLst>
            </a:pP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15.1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biết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372225" algn="l"/>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Cảm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chạm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vỏ</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nhựa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máy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sấy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đang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hoạt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372225" algn="l"/>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Hơi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nóng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thổi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sấy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máy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sấy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tỏ</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hoá</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372225" algn="l"/>
              </a:tabLst>
            </a:pP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kết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quả</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tỏ</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dòng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xoay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372225" algn="l"/>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5" name="Picture 5" descr="Máy sấy tóc Panasonic EH-ND37 (1800W) - TRUNG THẢO - 09692952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990" y="2409496"/>
            <a:ext cx="2416441" cy="24164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8758" y="305729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Times New Roman" panose="02020603050405020304" pitchFamily="18" charset="0"/>
              <a:cs typeface="Times New Roman" panose="02020603050405020304" pitchFamily="18" charset="0"/>
            </a:endParaRPr>
          </a:p>
        </p:txBody>
      </p:sp>
      <p:sp>
        <p:nvSpPr>
          <p:cNvPr id="5" name="Rectangle 4"/>
          <p:cNvSpPr/>
          <p:nvPr/>
        </p:nvSpPr>
        <p:spPr>
          <a:xfrm>
            <a:off x="565853" y="3057298"/>
            <a:ext cx="10042358" cy="2862322"/>
          </a:xfrm>
          <a:prstGeom prst="rect">
            <a:avLst/>
          </a:prstGeom>
        </p:spPr>
        <p:txBody>
          <a:bodyPr wrap="square">
            <a:spAutoFit/>
          </a:bodyPr>
          <a:lstStyle/>
          <a:p>
            <a:pPr algn="ctr">
              <a:lnSpc>
                <a:spcPct val="150000"/>
              </a:lnSpc>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marR="105410" algn="just">
              <a:lnSpc>
                <a:spcPct val="150000"/>
              </a:lnSpc>
              <a:spcAft>
                <a:spcPts val="0"/>
              </a:spcAft>
              <a:tabLst>
                <a:tab pos="6372225" algn="l"/>
              </a:tabLs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vỏ</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nhựa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tóc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marR="105410" algn="just">
              <a:lnSpc>
                <a:spcPct val="150000"/>
              </a:lnSpc>
              <a:spcAft>
                <a:spcPts val="0"/>
              </a:spcAft>
              <a:tabLst>
                <a:tab pos="6372225" algn="l"/>
              </a:tabLs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tóc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tỏ</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marR="105410" algn="just">
              <a:lnSpc>
                <a:spcPct val="150000"/>
              </a:lnSpc>
              <a:spcAft>
                <a:spcPts val="0"/>
              </a:spcAft>
              <a:tabLst>
                <a:tab pos="6372225" algn="l"/>
              </a:tabLs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tỏ</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xoay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5669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37873" y="216568"/>
            <a:ext cx="7531769"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TRẠM 1 </a:t>
            </a:r>
            <a:endParaRPr lang="en-US"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569495" y="930786"/>
            <a:ext cx="11197390" cy="1200329"/>
          </a:xfrm>
          <a:prstGeom prst="rect">
            <a:avLst/>
          </a:prstGeom>
        </p:spPr>
        <p:txBody>
          <a:bodyPr wrap="square">
            <a:spAutoFit/>
          </a:bodyPr>
          <a:lstStyle/>
          <a:p>
            <a:pPr marR="105410" algn="just">
              <a:lnSpc>
                <a:spcPct val="150000"/>
              </a:lnSpc>
              <a:spcAft>
                <a:spcPts val="0"/>
              </a:spcAft>
              <a:tabLst>
                <a:tab pos="6372225" algn="l"/>
              </a:tabLs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xoay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778040" y="2106669"/>
            <a:ext cx="10451433" cy="3970318"/>
          </a:xfrm>
          <a:prstGeom prst="rect">
            <a:avLst/>
          </a:prstGeom>
        </p:spPr>
        <p:txBody>
          <a:bodyPr wrap="square">
            <a:spAutoFit/>
          </a:bodyPr>
          <a:lstStyle/>
          <a:p>
            <a:pPr algn="ctr">
              <a:lnSpc>
                <a:spcPct val="150000"/>
              </a:lnSpc>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xoay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sưởi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nồi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tỏ</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xoay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xoay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xoay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xoay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6943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37873" y="216568"/>
            <a:ext cx="7531769"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TRẠM 2 </a:t>
            </a:r>
            <a:endParaRPr lang="en-US" sz="2400" b="1" dirty="0">
              <a:latin typeface="Times New Roman" panose="02020603050405020304" pitchFamily="18" charset="0"/>
              <a:cs typeface="Times New Roman" panose="02020603050405020304" pitchFamily="18" charset="0"/>
            </a:endParaRPr>
          </a:p>
        </p:txBody>
      </p:sp>
      <p:pic>
        <p:nvPicPr>
          <p:cNvPr id="2049"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580" y="4133802"/>
            <a:ext cx="2107112" cy="20673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0" descr="Vẽ sơ đồ mạch điện gồm 1 bóng đèn; 1 công tắc 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209" y="1324636"/>
            <a:ext cx="3837854" cy="27167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49706" y="6782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449179" y="1759704"/>
            <a:ext cx="6096000" cy="1200329"/>
          </a:xfrm>
          <a:prstGeom prst="rect">
            <a:avLst/>
          </a:prstGeom>
        </p:spPr>
        <p:txBody>
          <a:bodyPr>
            <a:spAutoFit/>
          </a:bodyPr>
          <a:lstStyle/>
          <a:p>
            <a:pPr algn="just">
              <a:lnSpc>
                <a:spcPct val="150000"/>
              </a:lnSpc>
              <a:spcAft>
                <a:spcPts val="0"/>
              </a:spcAft>
            </a:pPr>
            <a:r>
              <a:rPr lang="en-US" sz="2400" b="1" dirty="0" err="1" smtClean="0">
                <a:effectLst/>
                <a:latin typeface="Times New Roman" panose="02020603050405020304" pitchFamily="18" charset="0"/>
                <a:ea typeface="SimSun" panose="02010600030101010101" pitchFamily="2" charset="-122"/>
                <a:cs typeface="Times New Roman" panose="02020603050405020304" pitchFamily="18" charset="0"/>
              </a:rPr>
              <a:t>Câu</a:t>
            </a:r>
            <a:r>
              <a:rPr lang="en-US" sz="2400" b="1" dirty="0" smtClean="0">
                <a:effectLst/>
                <a:latin typeface="Times New Roman" panose="02020603050405020304" pitchFamily="18" charset="0"/>
                <a:ea typeface="SimSun" panose="02010600030101010101" pitchFamily="2" charset="-122"/>
                <a:cs typeface="Times New Roman" panose="02020603050405020304" pitchFamily="18" charset="0"/>
              </a:rPr>
              <a:t> 1.</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Khi</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đóng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công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tắc</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bóng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đèn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như</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thế</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nào</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Chứng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tỏ</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gì</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ectangle 5"/>
          <p:cNvSpPr/>
          <p:nvPr/>
        </p:nvSpPr>
        <p:spPr>
          <a:xfrm>
            <a:off x="649706" y="3254118"/>
            <a:ext cx="6096000" cy="2308324"/>
          </a:xfrm>
          <a:prstGeom prst="rect">
            <a:avLst/>
          </a:prstGeom>
        </p:spPr>
        <p:txBody>
          <a:bodyPr>
            <a:spAutoFit/>
          </a:bodyPr>
          <a:lstStyle/>
          <a:p>
            <a:pPr algn="ctr">
              <a:lnSpc>
                <a:spcPct val="150000"/>
              </a:lnSpc>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nSpc>
                <a:spcPct val="150000"/>
              </a:lnSpc>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tỏ</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3"/>
          <p:cNvSpPr>
            <a:spLocks noChangeArrowheads="1"/>
          </p:cNvSpPr>
          <p:nvPr/>
        </p:nvSpPr>
        <p:spPr bwMode="auto">
          <a:xfrm>
            <a:off x="259181" y="76432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p:cNvSpPr>
            <a:spLocks noChangeArrowheads="1"/>
          </p:cNvSpPr>
          <p:nvPr/>
        </p:nvSpPr>
        <p:spPr bwMode="auto">
          <a:xfrm>
            <a:off x="534714" y="770602"/>
            <a:ext cx="110952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i="1" dirty="0" err="1"/>
              <a:t>Hãy</a:t>
            </a:r>
            <a:r>
              <a:rPr lang="en-US" sz="2400" b="1" i="1" dirty="0"/>
              <a:t> </a:t>
            </a:r>
            <a:r>
              <a:rPr lang="en-US" sz="2400" b="1" i="1" dirty="0" err="1"/>
              <a:t>lắp</a:t>
            </a:r>
            <a:r>
              <a:rPr lang="en-US" sz="2400" b="1" i="1" dirty="0"/>
              <a:t> </a:t>
            </a:r>
            <a:r>
              <a:rPr lang="en-US" sz="2400" b="1" i="1" dirty="0" err="1"/>
              <a:t>ráp</a:t>
            </a:r>
            <a:r>
              <a:rPr lang="en-US" sz="2400" b="1" i="1" dirty="0"/>
              <a:t> </a:t>
            </a:r>
            <a:r>
              <a:rPr lang="en-US" sz="2400" b="1" i="1" dirty="0" err="1"/>
              <a:t>mạch</a:t>
            </a:r>
            <a:r>
              <a:rPr lang="en-US" sz="2400" b="1" i="1" dirty="0"/>
              <a:t> </a:t>
            </a:r>
            <a:r>
              <a:rPr lang="en-US" sz="2400" b="1" i="1" dirty="0" err="1"/>
              <a:t>điện</a:t>
            </a:r>
            <a:r>
              <a:rPr lang="en-US" sz="2400" b="1" i="1" dirty="0"/>
              <a:t> </a:t>
            </a:r>
            <a:r>
              <a:rPr lang="en-US" sz="2400" b="1" i="1" dirty="0" err="1"/>
              <a:t>đơn</a:t>
            </a:r>
            <a:r>
              <a:rPr lang="en-US" sz="2400" b="1" i="1" dirty="0"/>
              <a:t> </a:t>
            </a:r>
            <a:r>
              <a:rPr lang="en-US" sz="2400" b="1" i="1" dirty="0" err="1"/>
              <a:t>giản</a:t>
            </a:r>
            <a:r>
              <a:rPr lang="en-US" sz="2400" b="1" i="1" dirty="0"/>
              <a:t> </a:t>
            </a:r>
            <a:r>
              <a:rPr lang="en-US" sz="2400" b="1" i="1" dirty="0" err="1"/>
              <a:t>với</a:t>
            </a:r>
            <a:r>
              <a:rPr lang="en-US" sz="2400" b="1" i="1" dirty="0"/>
              <a:t> </a:t>
            </a:r>
            <a:r>
              <a:rPr lang="en-US" sz="2400" b="1" i="1" dirty="0" err="1"/>
              <a:t>các</a:t>
            </a:r>
            <a:r>
              <a:rPr lang="en-US" sz="2400" b="1" i="1" dirty="0"/>
              <a:t> </a:t>
            </a:r>
            <a:r>
              <a:rPr lang="en-US" sz="2400" b="1" i="1" dirty="0" err="1"/>
              <a:t>dụng</a:t>
            </a:r>
            <a:r>
              <a:rPr lang="en-US" sz="2400" b="1" i="1" dirty="0"/>
              <a:t> </a:t>
            </a:r>
            <a:r>
              <a:rPr lang="en-US" sz="2400" b="1" i="1" dirty="0" err="1"/>
              <a:t>cụ</a:t>
            </a:r>
            <a:r>
              <a:rPr lang="en-US" sz="2400" b="1" i="1" dirty="0"/>
              <a:t> </a:t>
            </a:r>
            <a:r>
              <a:rPr lang="en-US" sz="2400" b="1" i="1" dirty="0" err="1" smtClean="0"/>
              <a:t>đã</a:t>
            </a:r>
            <a:r>
              <a:rPr lang="en-US" sz="2400" b="1" i="1" dirty="0" smtClean="0"/>
              <a:t> </a:t>
            </a:r>
            <a:r>
              <a:rPr lang="en-US" sz="2400" b="1" i="1" dirty="0" err="1" smtClean="0"/>
              <a:t>cho</a:t>
            </a:r>
            <a:r>
              <a:rPr lang="en-US" sz="2400" b="1" i="1" dirty="0" smtClean="0"/>
              <a:t> </a:t>
            </a:r>
            <a:r>
              <a:rPr lang="en-US" sz="2400" b="1" i="1" dirty="0" err="1" smtClean="0"/>
              <a:t>và</a:t>
            </a:r>
            <a:r>
              <a:rPr lang="en-US" sz="2400" b="1" i="1" dirty="0" smtClean="0"/>
              <a:t> </a:t>
            </a:r>
            <a:r>
              <a:rPr lang="en-US" sz="2400" b="1" i="1" dirty="0" err="1"/>
              <a:t>trả</a:t>
            </a:r>
            <a:r>
              <a:rPr lang="en-US" sz="2400" b="1" i="1" dirty="0"/>
              <a:t> </a:t>
            </a:r>
            <a:r>
              <a:rPr lang="en-US" sz="2400" b="1" i="1" dirty="0" err="1"/>
              <a:t>lời</a:t>
            </a:r>
            <a:r>
              <a:rPr lang="en-US" sz="2400" b="1" i="1" dirty="0"/>
              <a:t> </a:t>
            </a:r>
            <a:r>
              <a:rPr lang="en-US" sz="2400" b="1" i="1" dirty="0" err="1"/>
              <a:t>các</a:t>
            </a:r>
            <a:r>
              <a:rPr lang="en-US" sz="2400" b="1" i="1" dirty="0"/>
              <a:t> </a:t>
            </a:r>
            <a:r>
              <a:rPr lang="en-US" sz="2400" b="1" i="1" dirty="0" err="1"/>
              <a:t>câu</a:t>
            </a:r>
            <a:r>
              <a:rPr lang="en-US" sz="2400" b="1" i="1" dirty="0"/>
              <a:t> </a:t>
            </a:r>
            <a:r>
              <a:rPr lang="en-US" sz="2400" b="1" i="1" dirty="0" err="1"/>
              <a:t>hỏi</a:t>
            </a:r>
            <a:r>
              <a:rPr lang="en-US" sz="2400" b="1" i="1" dirty="0"/>
              <a:t> </a:t>
            </a:r>
            <a:r>
              <a:rPr lang="en-US" sz="2400" b="1" i="1" dirty="0" err="1"/>
              <a:t>sau</a:t>
            </a:r>
            <a:r>
              <a:rPr lang="en-US" sz="2400" b="1" i="1" dirty="0" smtClean="0"/>
              <a:t>:</a:t>
            </a:r>
            <a:endParaRPr lang="en-US" sz="2400" dirty="0"/>
          </a:p>
        </p:txBody>
      </p:sp>
    </p:spTree>
    <p:extLst>
      <p:ext uri="{BB962C8B-B14F-4D97-AF65-F5344CB8AC3E}">
        <p14:creationId xmlns:p14="http://schemas.microsoft.com/office/powerpoint/2010/main" val="173055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37873" y="216568"/>
            <a:ext cx="7531769"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TRẠM 2 </a:t>
            </a:r>
            <a:endParaRPr lang="en-US" sz="2400" b="1" dirty="0">
              <a:latin typeface="Times New Roman" panose="02020603050405020304" pitchFamily="18" charset="0"/>
              <a:cs typeface="Times New Roman" panose="02020603050405020304" pitchFamily="18" charset="0"/>
            </a:endParaRPr>
          </a:p>
        </p:txBody>
      </p:sp>
      <p:pic>
        <p:nvPicPr>
          <p:cNvPr id="2049"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580" y="4133802"/>
            <a:ext cx="2107112" cy="20673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0" descr="Vẽ sơ đồ mạch điện gồm 1 bóng đèn; 1 công tắc 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209" y="1324636"/>
            <a:ext cx="3837854" cy="27167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49706" y="6782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p:cNvSpPr>
            <a:spLocks noChangeArrowheads="1"/>
          </p:cNvSpPr>
          <p:nvPr/>
        </p:nvSpPr>
        <p:spPr bwMode="auto">
          <a:xfrm>
            <a:off x="534714" y="770602"/>
            <a:ext cx="110952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i="1" dirty="0" err="1"/>
              <a:t>Hãy</a:t>
            </a:r>
            <a:r>
              <a:rPr lang="en-US" sz="2400" b="1" i="1" dirty="0"/>
              <a:t> </a:t>
            </a:r>
            <a:r>
              <a:rPr lang="en-US" sz="2400" b="1" i="1" dirty="0" err="1"/>
              <a:t>lắp</a:t>
            </a:r>
            <a:r>
              <a:rPr lang="en-US" sz="2400" b="1" i="1" dirty="0"/>
              <a:t> </a:t>
            </a:r>
            <a:r>
              <a:rPr lang="en-US" sz="2400" b="1" i="1" dirty="0" err="1"/>
              <a:t>ráp</a:t>
            </a:r>
            <a:r>
              <a:rPr lang="en-US" sz="2400" b="1" i="1" dirty="0"/>
              <a:t> </a:t>
            </a:r>
            <a:r>
              <a:rPr lang="en-US" sz="2400" b="1" i="1" dirty="0" err="1"/>
              <a:t>mạch</a:t>
            </a:r>
            <a:r>
              <a:rPr lang="en-US" sz="2400" b="1" i="1" dirty="0"/>
              <a:t> </a:t>
            </a:r>
            <a:r>
              <a:rPr lang="en-US" sz="2400" b="1" i="1" dirty="0" err="1"/>
              <a:t>điện</a:t>
            </a:r>
            <a:r>
              <a:rPr lang="en-US" sz="2400" b="1" i="1" dirty="0"/>
              <a:t> </a:t>
            </a:r>
            <a:r>
              <a:rPr lang="en-US" sz="2400" b="1" i="1" dirty="0" err="1"/>
              <a:t>đơn</a:t>
            </a:r>
            <a:r>
              <a:rPr lang="en-US" sz="2400" b="1" i="1" dirty="0"/>
              <a:t> </a:t>
            </a:r>
            <a:r>
              <a:rPr lang="en-US" sz="2400" b="1" i="1" dirty="0" err="1"/>
              <a:t>giản</a:t>
            </a:r>
            <a:r>
              <a:rPr lang="en-US" sz="2400" b="1" i="1" dirty="0"/>
              <a:t> </a:t>
            </a:r>
            <a:r>
              <a:rPr lang="en-US" sz="2400" b="1" i="1" dirty="0" err="1"/>
              <a:t>với</a:t>
            </a:r>
            <a:r>
              <a:rPr lang="en-US" sz="2400" b="1" i="1" dirty="0"/>
              <a:t> </a:t>
            </a:r>
            <a:r>
              <a:rPr lang="en-US" sz="2400" b="1" i="1" dirty="0" err="1"/>
              <a:t>các</a:t>
            </a:r>
            <a:r>
              <a:rPr lang="en-US" sz="2400" b="1" i="1" dirty="0"/>
              <a:t> </a:t>
            </a:r>
            <a:r>
              <a:rPr lang="en-US" sz="2400" b="1" i="1" dirty="0" err="1"/>
              <a:t>dụng</a:t>
            </a:r>
            <a:r>
              <a:rPr lang="en-US" sz="2400" b="1" i="1" dirty="0"/>
              <a:t> </a:t>
            </a:r>
            <a:r>
              <a:rPr lang="en-US" sz="2400" b="1" i="1" dirty="0" err="1"/>
              <a:t>cụ</a:t>
            </a:r>
            <a:r>
              <a:rPr lang="en-US" sz="2400" b="1" i="1" dirty="0"/>
              <a:t> </a:t>
            </a:r>
            <a:r>
              <a:rPr lang="en-US" sz="2400" b="1" i="1" dirty="0" err="1"/>
              <a:t>đã</a:t>
            </a:r>
            <a:r>
              <a:rPr lang="en-US" sz="2400" b="1" i="1" dirty="0"/>
              <a:t> </a:t>
            </a:r>
            <a:r>
              <a:rPr lang="en-US" sz="2400" b="1" i="1" dirty="0" err="1"/>
              <a:t>cho</a:t>
            </a:r>
            <a:r>
              <a:rPr lang="en-US" sz="2400" b="1" i="1" dirty="0"/>
              <a:t> </a:t>
            </a:r>
            <a:r>
              <a:rPr lang="en-US" sz="2400" b="1" i="1" dirty="0" err="1"/>
              <a:t>và</a:t>
            </a:r>
            <a:r>
              <a:rPr lang="en-US" sz="2400" b="1" i="1" dirty="0"/>
              <a:t> </a:t>
            </a:r>
            <a:r>
              <a:rPr lang="en-US" sz="2400" b="1" i="1" dirty="0" err="1"/>
              <a:t>trả</a:t>
            </a:r>
            <a:r>
              <a:rPr lang="en-US" sz="2400" b="1" i="1" dirty="0"/>
              <a:t> </a:t>
            </a:r>
            <a:r>
              <a:rPr lang="en-US" sz="2400" b="1" i="1" dirty="0" err="1"/>
              <a:t>lời</a:t>
            </a:r>
            <a:r>
              <a:rPr lang="en-US" sz="2400" b="1" i="1" dirty="0"/>
              <a:t> </a:t>
            </a:r>
            <a:r>
              <a:rPr lang="en-US" sz="2400" b="1" i="1" dirty="0" err="1"/>
              <a:t>các</a:t>
            </a:r>
            <a:r>
              <a:rPr lang="en-US" sz="2400" b="1" i="1" dirty="0"/>
              <a:t> </a:t>
            </a:r>
            <a:r>
              <a:rPr lang="en-US" sz="2400" b="1" i="1" dirty="0" err="1"/>
              <a:t>câu</a:t>
            </a:r>
            <a:r>
              <a:rPr lang="en-US" sz="2400" b="1" i="1" dirty="0"/>
              <a:t> </a:t>
            </a:r>
            <a:r>
              <a:rPr lang="en-US" sz="2400" b="1" i="1" dirty="0" err="1"/>
              <a:t>hỏi</a:t>
            </a:r>
            <a:r>
              <a:rPr lang="en-US" sz="2400" b="1" i="1" dirty="0"/>
              <a:t> </a:t>
            </a:r>
            <a:r>
              <a:rPr lang="en-US" sz="2400" b="1" i="1" dirty="0" err="1"/>
              <a:t>sau</a:t>
            </a:r>
            <a:r>
              <a:rPr lang="en-US" sz="2400" b="1" i="1" dirty="0" smtClean="0"/>
              <a:t>:</a:t>
            </a:r>
            <a:endParaRPr lang="en-US" sz="2400" dirty="0"/>
          </a:p>
        </p:txBody>
      </p:sp>
      <p:sp>
        <p:nvSpPr>
          <p:cNvPr id="9" name="Rectangle 8"/>
          <p:cNvSpPr/>
          <p:nvPr/>
        </p:nvSpPr>
        <p:spPr>
          <a:xfrm>
            <a:off x="649706" y="1434757"/>
            <a:ext cx="6096000" cy="1200329"/>
          </a:xfrm>
          <a:prstGeom prst="rect">
            <a:avLst/>
          </a:prstGeom>
        </p:spPr>
        <p:txBody>
          <a:bodyPr>
            <a:spAutoFit/>
          </a:bodyPr>
          <a:lstStyle/>
          <a:p>
            <a:pPr algn="just">
              <a:lnSpc>
                <a:spcPct val="150000"/>
              </a:lnSpc>
              <a:spcAft>
                <a:spcPts val="0"/>
              </a:spcAft>
            </a:pPr>
            <a:r>
              <a:rPr lang="vi-VN" sz="2400" b="1" dirty="0" smtClean="0">
                <a:effectLst/>
                <a:latin typeface="Times New Roman" panose="02020603050405020304" pitchFamily="18" charset="0"/>
                <a:ea typeface="SimSun" panose="02010600030101010101" pitchFamily="2" charset="-122"/>
                <a:cs typeface="Times New Roman" panose="02020603050405020304" pitchFamily="18" charset="0"/>
              </a:rPr>
              <a:t>Câu 2.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Nêu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một</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số</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ví</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dụ</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về</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tác</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phát</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sáng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của</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xoay</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chiều</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Rectangle 6"/>
          <p:cNvSpPr/>
          <p:nvPr/>
        </p:nvSpPr>
        <p:spPr>
          <a:xfrm>
            <a:off x="534713" y="2635086"/>
            <a:ext cx="7511616" cy="3970318"/>
          </a:xfrm>
          <a:prstGeom prst="rect">
            <a:avLst/>
          </a:prstGeom>
        </p:spPr>
        <p:txBody>
          <a:bodyPr wrap="square">
            <a:spAutoFit/>
          </a:bodyPr>
          <a:lstStyle/>
          <a:p>
            <a:pPr algn="ctr">
              <a:lnSpc>
                <a:spcPct val="150000"/>
              </a:lnSpc>
              <a:spcAft>
                <a:spcPts val="0"/>
              </a:spcAft>
            </a:pPr>
            <a:r>
              <a:rPr lang="en-US" sz="2400" b="1" dirty="0" err="1" smtClean="0">
                <a:effectLst/>
                <a:latin typeface="Times New Roman" panose="02020603050405020304" pitchFamily="18" charset="0"/>
                <a:ea typeface="SimSun" panose="02010600030101010101" pitchFamily="2" charset="-122"/>
                <a:cs typeface="Times New Roman" panose="02020603050405020304" pitchFamily="18" charset="0"/>
              </a:rPr>
              <a:t>Trả</a:t>
            </a:r>
            <a:r>
              <a:rPr lang="en-US" sz="2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effectLst/>
                <a:latin typeface="Times New Roman" panose="02020603050405020304" pitchFamily="18" charset="0"/>
                <a:ea typeface="SimSun" panose="02010600030101010101" pitchFamily="2" charset="-122"/>
                <a:cs typeface="Times New Roman" panose="02020603050405020304" pitchFamily="18" charset="0"/>
              </a:rPr>
              <a:t>lời</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nSpc>
                <a:spcPct val="15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nSpc>
                <a:spcPct val="15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ốt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LED)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ô,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phủ</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dòng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đèn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221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37873" y="216568"/>
            <a:ext cx="7531769"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TRẠM 3 </a:t>
            </a:r>
            <a:endParaRPr lang="en-US" sz="2400" b="1" dirty="0">
              <a:latin typeface="Times New Roman" panose="02020603050405020304" pitchFamily="18" charset="0"/>
              <a:cs typeface="Times New Roman" panose="02020603050405020304" pitchFamily="18" charset="0"/>
            </a:endParaRPr>
          </a:p>
        </p:txBody>
      </p:sp>
      <p:sp>
        <p:nvSpPr>
          <p:cNvPr id="7" name="Rectangle 2"/>
          <p:cNvSpPr>
            <a:spLocks noChangeArrowheads="1"/>
          </p:cNvSpPr>
          <p:nvPr/>
        </p:nvSpPr>
        <p:spPr bwMode="auto">
          <a:xfrm>
            <a:off x="259090" y="905789"/>
            <a:ext cx="1148933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Câu</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1.</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Quan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sát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Hình</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15.4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và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cho</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biết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Khi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đóng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công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tắc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K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để</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dòng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điện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xoay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chiều</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chạy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qua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cuộn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dây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thì</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đinh</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sắt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bị</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hút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lên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chứng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tỏ</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dòng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điện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có</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tác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dụng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gì</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307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9222" y="2536156"/>
            <a:ext cx="5854322" cy="33111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649706" y="3676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p:nvPr/>
        </p:nvSpPr>
        <p:spPr>
          <a:xfrm>
            <a:off x="394403" y="2760590"/>
            <a:ext cx="4875429" cy="2862322"/>
          </a:xfrm>
          <a:prstGeom prst="rect">
            <a:avLst/>
          </a:prstGeom>
        </p:spPr>
        <p:txBody>
          <a:bodyPr wrap="square">
            <a:spAutoFit/>
          </a:bodyPr>
          <a:lstStyle/>
          <a:p>
            <a:pPr algn="ctr">
              <a:lnSpc>
                <a:spcPct val="150000"/>
              </a:lnSpc>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Khi</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đóng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công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tắc</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K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để</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xoay</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chạy</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qua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cuộn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dây</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thì</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đinh</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sắt</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bị</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hút</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lên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chứng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tỏ</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có</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tác</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từ</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8532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237873" y="216568"/>
            <a:ext cx="7531769"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TRẠM 3 </a:t>
            </a:r>
            <a:endParaRPr lang="en-US" sz="2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882314" y="897903"/>
            <a:ext cx="10788317" cy="1200329"/>
          </a:xfrm>
          <a:prstGeom prst="rect">
            <a:avLst/>
          </a:prstGeom>
        </p:spPr>
        <p:txBody>
          <a:bodyPr wrap="square">
            <a:spAutoFit/>
          </a:bodyPr>
          <a:lstStyle/>
          <a:p>
            <a:pPr algn="just">
              <a:lnSpc>
                <a:spcPct val="150000"/>
              </a:lnSpc>
              <a:spcAft>
                <a:spcPts val="0"/>
              </a:spcAft>
            </a:pPr>
            <a:r>
              <a:rPr lang="vi-VN" sz="2400" b="1" dirty="0" smtClean="0">
                <a:effectLst/>
                <a:latin typeface="Times New Roman" panose="02020603050405020304" pitchFamily="18" charset="0"/>
                <a:ea typeface="SimSun" panose="02010600030101010101" pitchFamily="2" charset="-122"/>
                <a:cs typeface="Times New Roman" panose="02020603050405020304" pitchFamily="18" charset="0"/>
              </a:rPr>
              <a:t>Câu 2.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tượng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có</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gì</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khác</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nếu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thay</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xoay</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một</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ectangle 4"/>
          <p:cNvSpPr/>
          <p:nvPr/>
        </p:nvSpPr>
        <p:spPr>
          <a:xfrm>
            <a:off x="874294" y="2317902"/>
            <a:ext cx="10258926" cy="1754326"/>
          </a:xfrm>
          <a:prstGeom prst="rect">
            <a:avLst/>
          </a:prstGeom>
        </p:spPr>
        <p:txBody>
          <a:bodyPr wrap="square">
            <a:spAutoFit/>
          </a:bodyPr>
          <a:lstStyle/>
          <a:p>
            <a:pPr algn="ctr">
              <a:lnSpc>
                <a:spcPct val="150000"/>
              </a:lnSpc>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nếu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xoay</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thay</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một</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sẽ</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có</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tác</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Cần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xoay</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để</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tạo</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tác</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và</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một</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tạo</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ra</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từ</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47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237873" y="216568"/>
            <a:ext cx="7531769"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TRẠM 4 </a:t>
            </a:r>
            <a:endParaRPr lang="en-US" sz="2400" b="1" dirty="0">
              <a:latin typeface="Times New Roman" panose="02020603050405020304" pitchFamily="18" charset="0"/>
              <a:cs typeface="Times New Roman" panose="02020603050405020304" pitchFamily="18" charset="0"/>
            </a:endParaRPr>
          </a:p>
        </p:txBody>
      </p:sp>
      <p:sp>
        <p:nvSpPr>
          <p:cNvPr id="2" name="Rectangle 1"/>
          <p:cNvSpPr/>
          <p:nvPr/>
        </p:nvSpPr>
        <p:spPr>
          <a:xfrm>
            <a:off x="541441" y="643987"/>
            <a:ext cx="5735866" cy="646331"/>
          </a:xfrm>
          <a:prstGeom prst="rect">
            <a:avLst/>
          </a:prstGeom>
        </p:spPr>
        <p:txBody>
          <a:bodyPr wrap="none">
            <a:spAutoFit/>
          </a:bodyPr>
          <a:lstStyle/>
          <a:p>
            <a:pPr algn="just">
              <a:lnSpc>
                <a:spcPct val="150000"/>
              </a:lnSpc>
              <a:spcAft>
                <a:spcPts val="0"/>
              </a:spcAft>
            </a:pPr>
            <a:r>
              <a:rPr lang="en-US" sz="2400" b="1" dirty="0" err="1" smtClean="0">
                <a:effectLst/>
                <a:latin typeface="Times New Roman" panose="02020603050405020304" pitchFamily="18" charset="0"/>
                <a:ea typeface="SimSun" panose="02010600030101010101" pitchFamily="2" charset="-122"/>
                <a:cs typeface="Times New Roman" panose="02020603050405020304" pitchFamily="18" charset="0"/>
              </a:rPr>
              <a:t>Câu</a:t>
            </a:r>
            <a:r>
              <a:rPr lang="en-US" sz="2400" b="1" dirty="0" smtClean="0">
                <a:effectLst/>
                <a:latin typeface="Times New Roman" panose="02020603050405020304" pitchFamily="18" charset="0"/>
                <a:ea typeface="SimSun" panose="02010600030101010101" pitchFamily="2" charset="-122"/>
                <a:cs typeface="Times New Roman" panose="02020603050405020304" pitchFamily="18" charset="0"/>
              </a:rPr>
              <a:t> 1.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Tác</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sinh</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lí</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của</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là</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gì</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ectangle 5"/>
          <p:cNvSpPr/>
          <p:nvPr/>
        </p:nvSpPr>
        <p:spPr>
          <a:xfrm>
            <a:off x="1026693" y="1186064"/>
            <a:ext cx="9954127" cy="1200329"/>
          </a:xfrm>
          <a:prstGeom prst="rect">
            <a:avLst/>
          </a:prstGeom>
        </p:spPr>
        <p:txBody>
          <a:bodyPr wrap="square">
            <a:spAutoFit/>
          </a:bodyPr>
          <a:lstStyle/>
          <a:p>
            <a:pPr algn="ctr">
              <a:lnSpc>
                <a:spcPct val="150000"/>
              </a:lnSpc>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có</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tác</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sinh</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lí</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khi</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qua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cơ</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thể</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và</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các</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vật</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Rectangle 6"/>
          <p:cNvSpPr/>
          <p:nvPr/>
        </p:nvSpPr>
        <p:spPr>
          <a:xfrm>
            <a:off x="541441" y="2386393"/>
            <a:ext cx="11063371" cy="1200329"/>
          </a:xfrm>
          <a:prstGeom prst="rect">
            <a:avLst/>
          </a:prstGeom>
        </p:spPr>
        <p:txBody>
          <a:bodyPr wrap="square">
            <a:spAutoFit/>
          </a:bodyPr>
          <a:lstStyle/>
          <a:p>
            <a:pPr>
              <a:lnSpc>
                <a:spcPct val="150000"/>
              </a:lnSpc>
              <a:spcAft>
                <a:spcPts val="0"/>
              </a:spcAft>
            </a:pPr>
            <a:r>
              <a:rPr lang="vi-VN" sz="2400" b="1" dirty="0" smtClean="0">
                <a:effectLst/>
                <a:latin typeface="Times New Roman" panose="02020603050405020304" pitchFamily="18" charset="0"/>
                <a:ea typeface="SimSun" panose="02010600030101010101" pitchFamily="2" charset="-122"/>
                <a:cs typeface="Times New Roman" panose="02020603050405020304" pitchFamily="18" charset="0"/>
              </a:rPr>
              <a:t>Câu 2.</a:t>
            </a:r>
            <a:r>
              <a:rPr lang="vi-VN"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Nêu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một</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số</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ứng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của</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xoay</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trong</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y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tế</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để</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trị</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cho</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bệnh</a:t>
            </a:r>
            <a:r>
              <a:rPr lang="en-US" sz="24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effectLst/>
                <a:latin typeface="Times New Roman" panose="02020603050405020304" pitchFamily="18" charset="0"/>
                <a:ea typeface="SimSun" panose="02010600030101010101" pitchFamily="2" charset="-122"/>
                <a:cs typeface="Times New Roman" panose="02020603050405020304" pitchFamily="18" charset="0"/>
              </a:rPr>
              <a:t>nhân</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3025126" y="3183302"/>
            <a:ext cx="6096000" cy="3416320"/>
          </a:xfrm>
          <a:prstGeom prst="rect">
            <a:avLst/>
          </a:prstGeom>
        </p:spPr>
        <p:txBody>
          <a:bodyPr>
            <a:spAutoFit/>
          </a:bodyPr>
          <a:lstStyle/>
          <a:p>
            <a:pPr algn="ctr">
              <a:lnSpc>
                <a:spcPct val="150000"/>
              </a:lnSpc>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nSpc>
                <a:spcPct val="150000"/>
              </a:lnSpc>
              <a:spcAft>
                <a:spcPts val="0"/>
              </a:spcAft>
            </a:pPr>
            <a:r>
              <a:rPr lang="en-US" sz="2400" b="1"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400" b="1"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400" b="1"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400" b="1"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dòng</a:t>
            </a:r>
            <a:r>
              <a:rPr lang="en-US" sz="2400" b="1"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điện</a:t>
            </a:r>
            <a:r>
              <a:rPr lang="en-US" sz="2400" b="1"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400" b="1"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y </a:t>
            </a:r>
            <a:r>
              <a:rPr lang="en-US" sz="2400" b="1"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học</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marL="342900" lvl="0" indent="-342900">
              <a:lnSpc>
                <a:spcPct val="150000"/>
              </a:lnSpc>
              <a:spcAft>
                <a:spcPts val="0"/>
              </a:spcAft>
              <a:buSzPts val="1000"/>
              <a:buFont typeface="Symbol" panose="05050102010706020507" pitchFamily="18" charset="2"/>
              <a:buChar char=""/>
              <a:tabLst>
                <a:tab pos="457200" algn="l"/>
              </a:tabLst>
            </a:pP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Tăng</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tuần</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hoàn</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máu</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a:t>
            </a:r>
          </a:p>
          <a:p>
            <a:pPr marL="342900" lvl="0" indent="-342900">
              <a:lnSpc>
                <a:spcPct val="150000"/>
              </a:lnSpc>
              <a:spcAft>
                <a:spcPts val="0"/>
              </a:spcAft>
              <a:buSzPts val="1000"/>
              <a:buFont typeface="Symbol" panose="05050102010706020507" pitchFamily="18" charset="2"/>
              <a:buChar char=""/>
              <a:tabLst>
                <a:tab pos="457200" algn="l"/>
              </a:tabLst>
            </a:pP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Giảm</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đau</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viêm</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xương</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khớp</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a:t>
            </a:r>
          </a:p>
          <a:p>
            <a:pPr marL="342900" lvl="0" indent="-342900">
              <a:lnSpc>
                <a:spcPct val="150000"/>
              </a:lnSpc>
              <a:spcAft>
                <a:spcPts val="0"/>
              </a:spcAft>
              <a:buSzPts val="1000"/>
              <a:buFont typeface="Symbol" panose="05050102010706020507" pitchFamily="18" charset="2"/>
              <a:buChar char=""/>
              <a:tabLst>
                <a:tab pos="457200" algn="l"/>
              </a:tabLst>
            </a:pP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Kích</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thích</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cơ</a:t>
            </a:r>
            <a:endPar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endParaRPr>
          </a:p>
          <a:p>
            <a:pPr marL="342900" lvl="0" indent="-342900">
              <a:lnSpc>
                <a:spcPct val="150000"/>
              </a:lnSpc>
              <a:spcAft>
                <a:spcPts val="0"/>
              </a:spcAft>
              <a:buSzPts val="1000"/>
              <a:buFont typeface="Symbol" panose="05050102010706020507" pitchFamily="18" charset="2"/>
              <a:buChar char=""/>
              <a:tabLst>
                <a:tab pos="457200" algn="l"/>
              </a:tabLst>
            </a:pP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Hỗ</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trợ</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trị</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mất</a:t>
            </a:r>
            <a:r>
              <a:rPr lang="en-US" sz="2400" dirty="0"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rPr>
              <a:t>ngủ</a:t>
            </a:r>
            <a:endParaRPr lang="en-US" sz="2400" dirty="0">
              <a:solidFill>
                <a:srgbClr val="202124"/>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3148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 xmlns:a16="http://schemas.microsoft.com/office/drawing/2014/main" id="{8527C7BA-B175-899A-CEB5-751CC8D2AE27}"/>
              </a:ext>
            </a:extLst>
          </p:cNvPr>
          <p:cNvSpPr/>
          <p:nvPr/>
        </p:nvSpPr>
        <p:spPr>
          <a:xfrm>
            <a:off x="800100" y="1314450"/>
            <a:ext cx="10515600" cy="2876550"/>
          </a:xfrm>
          <a:prstGeom prst="roundRect">
            <a:avLst/>
          </a:prstGeom>
          <a:solidFill>
            <a:srgbClr val="FF0000"/>
          </a:solid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3" name="Group 12">
            <a:extLst>
              <a:ext uri="{FF2B5EF4-FFF2-40B4-BE49-F238E27FC236}">
                <a16:creationId xmlns="" xmlns:a16="http://schemas.microsoft.com/office/drawing/2014/main" id="{0D9D7FA6-A221-91F3-7305-E7BB6A4AD80A}"/>
              </a:ext>
            </a:extLst>
          </p:cNvPr>
          <p:cNvGrpSpPr/>
          <p:nvPr/>
        </p:nvGrpSpPr>
        <p:grpSpPr>
          <a:xfrm>
            <a:off x="3183621" y="1017723"/>
            <a:ext cx="6476999" cy="1078095"/>
            <a:chOff x="381000" y="143568"/>
            <a:chExt cx="3429000" cy="951259"/>
          </a:xfrm>
        </p:grpSpPr>
        <p:sp>
          <p:nvSpPr>
            <p:cNvPr id="9" name="Rectangle: Rounded Corners 8">
              <a:extLst>
                <a:ext uri="{FF2B5EF4-FFF2-40B4-BE49-F238E27FC236}">
                  <a16:creationId xmlns=""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 xmlns:a16="http://schemas.microsoft.com/office/drawing/2014/main" id="{2274275B-19A0-8A22-8E65-201C5428F68A}"/>
                </a:ext>
              </a:extLst>
            </p:cNvPr>
            <p:cNvSpPr txBox="1"/>
            <p:nvPr/>
          </p:nvSpPr>
          <p:spPr>
            <a:xfrm>
              <a:off x="710929" y="182361"/>
              <a:ext cx="2769142" cy="912466"/>
            </a:xfrm>
            <a:prstGeom prst="rect">
              <a:avLst/>
            </a:prstGeom>
          </p:spPr>
          <p:txBody>
            <a:bodyPr wrap="square" lIns="0" tIns="0" rIns="0" bIns="0" rtlCol="0" anchor="t">
              <a:spAutoFit/>
            </a:bodyPr>
            <a:lstStyle/>
            <a:p>
              <a:pPr algn="ctr">
                <a:lnSpc>
                  <a:spcPct val="120000"/>
                </a:lnSpc>
              </a:pPr>
              <a:r>
                <a:rPr lang="en-US" sz="2800" b="1" dirty="0" err="1" smtClean="0">
                  <a:solidFill>
                    <a:srgbClr val="000000"/>
                  </a:solidFill>
                  <a:latin typeface="Arial" panose="020B0604020202020204" pitchFamily="34" charset="0"/>
                </a:rPr>
                <a:t>Các</a:t>
              </a:r>
              <a:r>
                <a:rPr lang="en-US" sz="2800" b="1" dirty="0" smtClean="0">
                  <a:solidFill>
                    <a:srgbClr val="000000"/>
                  </a:solidFill>
                  <a:latin typeface="Arial" panose="020B0604020202020204" pitchFamily="34" charset="0"/>
                </a:rPr>
                <a:t> </a:t>
              </a:r>
              <a:r>
                <a:rPr lang="en-US" sz="2800" b="1" dirty="0" err="1" smtClean="0">
                  <a:solidFill>
                    <a:srgbClr val="000000"/>
                  </a:solidFill>
                  <a:latin typeface="Arial" panose="020B0604020202020204" pitchFamily="34" charset="0"/>
                </a:rPr>
                <a:t>tác</a:t>
              </a:r>
              <a:r>
                <a:rPr lang="en-US" sz="2800" b="1" dirty="0" smtClean="0">
                  <a:solidFill>
                    <a:srgbClr val="000000"/>
                  </a:solidFill>
                  <a:latin typeface="Arial" panose="020B0604020202020204" pitchFamily="34" charset="0"/>
                </a:rPr>
                <a:t> </a:t>
              </a:r>
              <a:r>
                <a:rPr lang="en-US" sz="2800" b="1" dirty="0" err="1" smtClean="0">
                  <a:solidFill>
                    <a:srgbClr val="000000"/>
                  </a:solidFill>
                  <a:latin typeface="Arial" panose="020B0604020202020204" pitchFamily="34" charset="0"/>
                </a:rPr>
                <a:t>dụng</a:t>
              </a:r>
              <a:r>
                <a:rPr lang="en-US" sz="2800" b="1" dirty="0" smtClean="0">
                  <a:solidFill>
                    <a:srgbClr val="000000"/>
                  </a:solidFill>
                  <a:latin typeface="Arial" panose="020B0604020202020204" pitchFamily="34" charset="0"/>
                </a:rPr>
                <a:t> </a:t>
              </a:r>
              <a:r>
                <a:rPr lang="en-US" sz="2800" b="1" dirty="0" err="1" smtClean="0">
                  <a:solidFill>
                    <a:srgbClr val="000000"/>
                  </a:solidFill>
                  <a:latin typeface="Arial" panose="020B0604020202020204" pitchFamily="34" charset="0"/>
                </a:rPr>
                <a:t>của</a:t>
              </a:r>
              <a:r>
                <a:rPr lang="en-US" sz="2800" b="1" dirty="0" smtClean="0">
                  <a:solidFill>
                    <a:srgbClr val="000000"/>
                  </a:solidFill>
                  <a:latin typeface="Arial" panose="020B0604020202020204" pitchFamily="34" charset="0"/>
                </a:rPr>
                <a:t> </a:t>
              </a:r>
              <a:r>
                <a:rPr lang="en-US" sz="2800" b="1" dirty="0" err="1" smtClean="0">
                  <a:solidFill>
                    <a:srgbClr val="000000"/>
                  </a:solidFill>
                  <a:latin typeface="Arial" panose="020B0604020202020204" pitchFamily="34" charset="0"/>
                </a:rPr>
                <a:t>dòng</a:t>
              </a:r>
              <a:r>
                <a:rPr lang="en-US" sz="2800" b="1" dirty="0" smtClean="0">
                  <a:solidFill>
                    <a:srgbClr val="000000"/>
                  </a:solidFill>
                  <a:latin typeface="Arial" panose="020B0604020202020204" pitchFamily="34" charset="0"/>
                </a:rPr>
                <a:t> </a:t>
              </a:r>
              <a:r>
                <a:rPr lang="en-US" sz="2800" b="1" dirty="0" err="1" smtClean="0">
                  <a:solidFill>
                    <a:srgbClr val="000000"/>
                  </a:solidFill>
                  <a:latin typeface="Arial" panose="020B0604020202020204" pitchFamily="34" charset="0"/>
                </a:rPr>
                <a:t>điện</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 xmlns:a16="http://schemas.microsoft.com/office/drawing/2014/main" id="{B1C84AA5-1A2B-EAE8-CD58-61FAEB075E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 xmlns:a16="http://schemas.microsoft.com/office/drawing/2014/main" id="{592ADD0E-EBEE-9C73-A5C3-169517C2C3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 xmlns:a16="http://schemas.microsoft.com/office/drawing/2014/main" id="{0A18761C-C6C3-2CC8-7D1A-9FC4CA78E34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3" name="TextBox 22">
            <a:extLst>
              <a:ext uri="{FF2B5EF4-FFF2-40B4-BE49-F238E27FC236}">
                <a16:creationId xmlns="" xmlns:a16="http://schemas.microsoft.com/office/drawing/2014/main" id="{F4E095BB-90A6-6279-B7AE-CB94F93B68C6}"/>
              </a:ext>
            </a:extLst>
          </p:cNvPr>
          <p:cNvSpPr txBox="1"/>
          <p:nvPr/>
        </p:nvSpPr>
        <p:spPr>
          <a:xfrm>
            <a:off x="1392302" y="1799091"/>
            <a:ext cx="9331195" cy="1723549"/>
          </a:xfrm>
          <a:prstGeom prst="rect">
            <a:avLst/>
          </a:prstGeom>
          <a:noFill/>
        </p:spPr>
        <p:txBody>
          <a:bodyPr wrap="square" lIns="0" tIns="0" rIns="0" bIns="0" rtlCol="0">
            <a:spAutoFit/>
          </a:bodyPr>
          <a:lstStyle/>
          <a:p>
            <a:pPr marL="514350" indent="-514350">
              <a:buAutoNum type="arabicPeriod"/>
            </a:pPr>
            <a:r>
              <a:rPr lang="en-US" sz="2800" dirty="0" err="1" smtClean="0">
                <a:solidFill>
                  <a:schemeClr val="bg1"/>
                </a:solidFill>
                <a:effectLst/>
                <a:latin typeface="Times New Roman" panose="02020603050405020304" pitchFamily="18" charset="0"/>
                <a:ea typeface="SimSun" panose="02010600030101010101" pitchFamily="2" charset="-122"/>
              </a:rPr>
              <a:t>Tác</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dụng</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nhiệt</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ví</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dụ</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bàn</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là</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máy</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sưởi</a:t>
            </a:r>
            <a:r>
              <a:rPr lang="en-US" sz="2800" dirty="0" smtClean="0">
                <a:solidFill>
                  <a:schemeClr val="bg1"/>
                </a:solidFill>
                <a:effectLst/>
                <a:latin typeface="Times New Roman" panose="02020603050405020304" pitchFamily="18" charset="0"/>
                <a:ea typeface="SimSun" panose="02010600030101010101" pitchFamily="2" charset="-122"/>
              </a:rPr>
              <a:t>,..) </a:t>
            </a:r>
          </a:p>
          <a:p>
            <a:pPr marL="514350" indent="-514350">
              <a:buAutoNum type="arabicPeriod"/>
            </a:pPr>
            <a:r>
              <a:rPr lang="en-US" sz="2800" dirty="0" err="1" smtClean="0">
                <a:solidFill>
                  <a:schemeClr val="bg1"/>
                </a:solidFill>
                <a:effectLst/>
                <a:latin typeface="Times New Roman" panose="02020603050405020304" pitchFamily="18" charset="0"/>
                <a:ea typeface="SimSun" panose="02010600030101010101" pitchFamily="2" charset="-122"/>
              </a:rPr>
              <a:t>Tác</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dụng</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phát</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sáng</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ví</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dụ</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đèn</a:t>
            </a:r>
            <a:r>
              <a:rPr lang="en-US" sz="2800" dirty="0" smtClean="0">
                <a:solidFill>
                  <a:schemeClr val="bg1"/>
                </a:solidFill>
                <a:effectLst/>
                <a:latin typeface="Times New Roman" panose="02020603050405020304" pitchFamily="18" charset="0"/>
                <a:ea typeface="SimSun" panose="02010600030101010101" pitchFamily="2" charset="-122"/>
              </a:rPr>
              <a:t> LED, </a:t>
            </a:r>
            <a:r>
              <a:rPr lang="en-US" sz="2800" dirty="0" err="1" smtClean="0">
                <a:solidFill>
                  <a:schemeClr val="bg1"/>
                </a:solidFill>
                <a:effectLst/>
                <a:latin typeface="Times New Roman" panose="02020603050405020304" pitchFamily="18" charset="0"/>
                <a:ea typeface="SimSun" panose="02010600030101010101" pitchFamily="2" charset="-122"/>
              </a:rPr>
              <a:t>đèn</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huỳnh</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quang</a:t>
            </a:r>
            <a:r>
              <a:rPr lang="en-US" sz="2800" dirty="0" smtClean="0">
                <a:solidFill>
                  <a:schemeClr val="bg1"/>
                </a:solidFill>
                <a:effectLst/>
                <a:latin typeface="Times New Roman" panose="02020603050405020304" pitchFamily="18" charset="0"/>
                <a:ea typeface="SimSun" panose="02010600030101010101" pitchFamily="2" charset="-122"/>
              </a:rPr>
              <a:t>,....); </a:t>
            </a:r>
          </a:p>
          <a:p>
            <a:pPr marL="514350" indent="-514350">
              <a:buAutoNum type="arabicPeriod"/>
            </a:pPr>
            <a:r>
              <a:rPr lang="en-US" sz="2800" dirty="0" err="1" smtClean="0">
                <a:solidFill>
                  <a:schemeClr val="bg1"/>
                </a:solidFill>
                <a:effectLst/>
                <a:latin typeface="Times New Roman" panose="02020603050405020304" pitchFamily="18" charset="0"/>
                <a:ea typeface="SimSun" panose="02010600030101010101" pitchFamily="2" charset="-122"/>
              </a:rPr>
              <a:t>Tác</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dụng</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tử</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ví</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dụ</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chuông</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điện</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rơ</a:t>
            </a:r>
            <a:r>
              <a:rPr lang="en-US" sz="2800" dirty="0" smtClean="0">
                <a:solidFill>
                  <a:schemeClr val="bg1"/>
                </a:solidFill>
                <a:effectLst/>
                <a:latin typeface="Times New Roman" panose="02020603050405020304" pitchFamily="18" charset="0"/>
                <a:ea typeface="SimSun" panose="02010600030101010101" pitchFamily="2" charset="-122"/>
              </a:rPr>
              <a:t>-le </a:t>
            </a:r>
            <a:r>
              <a:rPr lang="en-US" sz="2800" dirty="0" err="1" smtClean="0">
                <a:solidFill>
                  <a:schemeClr val="bg1"/>
                </a:solidFill>
                <a:effectLst/>
                <a:latin typeface="Times New Roman" panose="02020603050405020304" pitchFamily="18" charset="0"/>
                <a:ea typeface="SimSun" panose="02010600030101010101" pitchFamily="2" charset="-122"/>
              </a:rPr>
              <a:t>điện</a:t>
            </a:r>
            <a:r>
              <a:rPr lang="en-US" sz="2800" dirty="0" smtClean="0">
                <a:solidFill>
                  <a:schemeClr val="bg1"/>
                </a:solidFill>
                <a:effectLst/>
                <a:latin typeface="Times New Roman" panose="02020603050405020304" pitchFamily="18" charset="0"/>
                <a:ea typeface="SimSun" panose="02010600030101010101" pitchFamily="2" charset="-122"/>
              </a:rPr>
              <a:t>,...); </a:t>
            </a:r>
          </a:p>
          <a:p>
            <a:pPr marL="514350" indent="-514350">
              <a:buAutoNum type="arabicPeriod"/>
            </a:pPr>
            <a:r>
              <a:rPr lang="en-US" sz="2800" dirty="0" err="1" smtClean="0">
                <a:solidFill>
                  <a:schemeClr val="bg1"/>
                </a:solidFill>
                <a:effectLst/>
                <a:latin typeface="Times New Roman" panose="02020603050405020304" pitchFamily="18" charset="0"/>
                <a:ea typeface="SimSun" panose="02010600030101010101" pitchFamily="2" charset="-122"/>
              </a:rPr>
              <a:t>Tác</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dụng</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sinh</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lí</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ví</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dụ</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khi</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đi</a:t>
            </a:r>
            <a:r>
              <a:rPr lang="en-US" sz="2800" dirty="0" smtClean="0">
                <a:solidFill>
                  <a:schemeClr val="bg1"/>
                </a:solidFill>
                <a:effectLst/>
                <a:latin typeface="Times New Roman" panose="02020603050405020304" pitchFamily="18" charset="0"/>
                <a:ea typeface="SimSun" panose="02010600030101010101" pitchFamily="2" charset="-122"/>
              </a:rPr>
              <a:t> qua </a:t>
            </a:r>
            <a:r>
              <a:rPr lang="en-US" sz="2800" dirty="0" err="1" smtClean="0">
                <a:solidFill>
                  <a:schemeClr val="bg1"/>
                </a:solidFill>
                <a:effectLst/>
                <a:latin typeface="Times New Roman" panose="02020603050405020304" pitchFamily="18" charset="0"/>
                <a:ea typeface="SimSun" panose="02010600030101010101" pitchFamily="2" charset="-122"/>
              </a:rPr>
              <a:t>cơ</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thể</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người</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và</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sinh</a:t>
            </a:r>
            <a:r>
              <a:rPr lang="en-US" sz="2800" dirty="0" smtClean="0">
                <a:solidFill>
                  <a:schemeClr val="bg1"/>
                </a:solidFill>
                <a:effectLst/>
                <a:latin typeface="Times New Roman" panose="02020603050405020304" pitchFamily="18" charset="0"/>
                <a:ea typeface="SimSun" panose="02010600030101010101" pitchFamily="2" charset="-122"/>
              </a:rPr>
              <a:t> </a:t>
            </a:r>
            <a:r>
              <a:rPr lang="en-US" sz="2800" dirty="0" err="1" smtClean="0">
                <a:solidFill>
                  <a:schemeClr val="bg1"/>
                </a:solidFill>
                <a:effectLst/>
                <a:latin typeface="Times New Roman" panose="02020603050405020304" pitchFamily="18" charset="0"/>
                <a:ea typeface="SimSun" panose="02010600030101010101" pitchFamily="2" charset="-122"/>
              </a:rPr>
              <a:t>vật</a:t>
            </a:r>
            <a:r>
              <a:rPr lang="en-US" sz="2800" dirty="0" smtClean="0">
                <a:solidFill>
                  <a:schemeClr val="bg1"/>
                </a:solidFill>
                <a:effectLst/>
                <a:latin typeface="Times New Roman" panose="02020603050405020304" pitchFamily="18" charset="0"/>
                <a:ea typeface="SimSun" panose="02010600030101010101" pitchFamily="2" charset="-122"/>
              </a:rPr>
              <a:t>).</a:t>
            </a:r>
            <a:endParaRPr lang="en-US" sz="2800" dirty="0">
              <a:solidFill>
                <a:schemeClr val="bg1"/>
              </a:solidFill>
            </a:endParaRPr>
          </a:p>
        </p:txBody>
      </p:sp>
      <p:pic>
        <p:nvPicPr>
          <p:cNvPr id="4" name="Picture 3">
            <a:extLst>
              <a:ext uri="{FF2B5EF4-FFF2-40B4-BE49-F238E27FC236}">
                <a16:creationId xmlns="" xmlns:a16="http://schemas.microsoft.com/office/drawing/2014/main" id="{518303EA-3F67-C669-5EC2-B7BE8D371D4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7032"/>
          <a:stretch/>
        </p:blipFill>
        <p:spPr>
          <a:xfrm>
            <a:off x="7129241" y="3546514"/>
            <a:ext cx="5062759" cy="4200466"/>
          </a:xfrm>
          <a:prstGeom prst="rect">
            <a:avLst/>
          </a:prstGeom>
        </p:spPr>
      </p:pic>
    </p:spTree>
    <p:extLst>
      <p:ext uri="{BB962C8B-B14F-4D97-AF65-F5344CB8AC3E}">
        <p14:creationId xmlns:p14="http://schemas.microsoft.com/office/powerpoint/2010/main" val="1050484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8527C7BA-B175-899A-CEB5-751CC8D2AE27}"/>
              </a:ext>
            </a:extLst>
          </p:cNvPr>
          <p:cNvSpPr/>
          <p:nvPr/>
        </p:nvSpPr>
        <p:spPr>
          <a:xfrm>
            <a:off x="2533097" y="1524000"/>
            <a:ext cx="8763000" cy="419100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xmlns="" id="{B1C84AA5-1A2B-EAE8-CD58-61FAEB075E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xmlns="" id="{592ADD0E-EBEE-9C73-A5C3-169517C2C3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xmlns="" id="{0A18761C-C6C3-2CC8-7D1A-9FC4CA78E34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xmlns="" id="{8F506FFB-5640-A533-F7C3-96FB79FA084E}"/>
              </a:ext>
            </a:extLst>
          </p:cNvPr>
          <p:cNvSpPr txBox="1"/>
          <p:nvPr/>
        </p:nvSpPr>
        <p:spPr>
          <a:xfrm>
            <a:off x="6059155" y="2438400"/>
            <a:ext cx="4528626"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r>
              <a:rPr lang="vi-VN" dirty="0"/>
              <a:t>Dựa vào tác dụng sinh lí của dòng điện xoay chiều, hãy nêu một số quy tắc cần thiết để đảm bảo an toàn trong sử dụng điện.</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xmlns="" id="{E1E0E02D-4695-67C4-8D1D-9EA19F6041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50" y="653192"/>
            <a:ext cx="5900008" cy="5900008"/>
          </a:xfrm>
          <a:prstGeom prst="rect">
            <a:avLst/>
          </a:prstGeom>
        </p:spPr>
      </p:pic>
    </p:spTree>
    <p:extLst>
      <p:ext uri="{BB962C8B-B14F-4D97-AF65-F5344CB8AC3E}">
        <p14:creationId xmlns:p14="http://schemas.microsoft.com/office/powerpoint/2010/main" val="1389302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9126" y="1121703"/>
            <a:ext cx="6669024" cy="4572660"/>
          </a:xfrm>
          <a:prstGeom prst="rect">
            <a:avLst/>
          </a:prstGeom>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1b" descr="A close up of a logo&#10;&#10;Description generated with high confide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8113" y="1098550"/>
            <a:ext cx="32194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2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5050" y="1098550"/>
            <a:ext cx="32131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3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3417888"/>
            <a:ext cx="3194050"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4b" descr="A close up of a logo&#10;&#10;Description generated with high confiden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3438525"/>
            <a:ext cx="3176588"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1a">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4463" y="1093788"/>
            <a:ext cx="32131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2a">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2988" y="1095375"/>
            <a:ext cx="320516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3a">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06850" y="3422650"/>
            <a:ext cx="317658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4a">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94575" y="3430588"/>
            <a:ext cx="31734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52" descr="A close up of a logo&#10;&#10;Description generated with very high confidenc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59008">
            <a:off x="11579225" y="2857500"/>
            <a:ext cx="24288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buom" descr="A insect on the ground&#10;&#10;Description generated with high confidenc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829490">
            <a:off x="1835150" y="2493963"/>
            <a:ext cx="9636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543050" y="4935538"/>
            <a:ext cx="50641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81100" y="144463"/>
            <a:ext cx="8683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t="10052" b="11201"/>
          <a:stretch>
            <a:fillRect/>
          </a:stretch>
        </p:blipFill>
        <p:spPr bwMode="auto">
          <a:xfrm>
            <a:off x="7446963" y="6219825"/>
            <a:ext cx="15065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170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xmlns="" id="{8F506FFB-5640-A533-F7C3-96FB79FA084E}"/>
              </a:ext>
            </a:extLst>
          </p:cNvPr>
          <p:cNvSpPr txBox="1"/>
          <p:nvPr/>
        </p:nvSpPr>
        <p:spPr>
          <a:xfrm>
            <a:off x="1600200" y="5967411"/>
            <a:ext cx="88392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en-US" dirty="0" err="1"/>
              <a:t>Không</a:t>
            </a:r>
            <a:r>
              <a:rPr lang="en-US" dirty="0"/>
              <a:t> </a:t>
            </a:r>
            <a:r>
              <a:rPr lang="en-US" dirty="0" err="1"/>
              <a:t>tiếp</a:t>
            </a:r>
            <a:r>
              <a:rPr lang="en-US" dirty="0"/>
              <a:t> </a:t>
            </a:r>
            <a:r>
              <a:rPr lang="en-US" dirty="0" err="1"/>
              <a:t>xúc</a:t>
            </a:r>
            <a:r>
              <a:rPr lang="en-US" dirty="0"/>
              <a:t> </a:t>
            </a:r>
            <a:r>
              <a:rPr lang="en-US" dirty="0" err="1"/>
              <a:t>trực</a:t>
            </a:r>
            <a:r>
              <a:rPr lang="en-US" dirty="0"/>
              <a:t> </a:t>
            </a:r>
            <a:r>
              <a:rPr lang="en-US" dirty="0" err="1"/>
              <a:t>tiếp</a:t>
            </a:r>
            <a:r>
              <a:rPr lang="en-US" dirty="0"/>
              <a:t> </a:t>
            </a:r>
            <a:r>
              <a:rPr lang="en-US" dirty="0" err="1"/>
              <a:t>với</a:t>
            </a:r>
            <a:r>
              <a:rPr lang="en-US" dirty="0"/>
              <a:t> </a:t>
            </a:r>
            <a:r>
              <a:rPr lang="en-US" dirty="0" err="1"/>
              <a:t>nguồn</a:t>
            </a:r>
            <a:r>
              <a:rPr lang="en-US" dirty="0"/>
              <a:t> </a:t>
            </a:r>
            <a:r>
              <a:rPr lang="en-US" dirty="0" err="1"/>
              <a:t>điện</a:t>
            </a:r>
            <a:r>
              <a:rPr lang="en-US" dirty="0"/>
              <a:t> </a:t>
            </a:r>
            <a:r>
              <a:rPr lang="en-US" dirty="0" err="1"/>
              <a:t>hoặc</a:t>
            </a:r>
            <a:r>
              <a:rPr lang="en-US" dirty="0"/>
              <a:t> </a:t>
            </a:r>
            <a:r>
              <a:rPr lang="en-US" dirty="0" err="1"/>
              <a:t>các</a:t>
            </a:r>
            <a:r>
              <a:rPr lang="en-US" dirty="0"/>
              <a:t> </a:t>
            </a:r>
            <a:r>
              <a:rPr lang="en-US" dirty="0" err="1"/>
              <a:t>dòng</a:t>
            </a:r>
            <a:r>
              <a:rPr lang="en-US" dirty="0"/>
              <a:t> </a:t>
            </a:r>
            <a:r>
              <a:rPr lang="en-US" dirty="0" err="1"/>
              <a:t>điện</a:t>
            </a:r>
            <a:r>
              <a:rPr lang="en-US" dirty="0"/>
              <a:t> </a:t>
            </a:r>
            <a:r>
              <a:rPr lang="en-US" dirty="0" err="1"/>
              <a:t>trên</a:t>
            </a:r>
            <a:r>
              <a:rPr lang="en-US" dirty="0"/>
              <a:t> 10 mA.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xmlns="" id="{6CE079CB-C4D7-B795-C7E7-88FA6E3FA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976937"/>
          </a:xfrm>
          <a:prstGeom prst="rect">
            <a:avLst/>
          </a:prstGeom>
        </p:spPr>
      </p:pic>
    </p:spTree>
    <p:extLst>
      <p:ext uri="{BB962C8B-B14F-4D97-AF65-F5344CB8AC3E}">
        <p14:creationId xmlns:p14="http://schemas.microsoft.com/office/powerpoint/2010/main" val="1741908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xmlns="" id="{8F506FFB-5640-A533-F7C3-96FB79FA084E}"/>
              </a:ext>
            </a:extLst>
          </p:cNvPr>
          <p:cNvSpPr txBox="1"/>
          <p:nvPr/>
        </p:nvSpPr>
        <p:spPr>
          <a:xfrm>
            <a:off x="1676400" y="5791200"/>
            <a:ext cx="88392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Sử dụng dây dẫn điện chất lượng tốt để tránh rò ri điện, gây giật điện hoặc cháy nổ.</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3" name="Picture 2">
            <a:extLst>
              <a:ext uri="{FF2B5EF4-FFF2-40B4-BE49-F238E27FC236}">
                <a16:creationId xmlns:a16="http://schemas.microsoft.com/office/drawing/2014/main" xmlns="" id="{27C7CF0F-A03D-1A7D-02F9-B6FBE7527DB3}"/>
              </a:ext>
            </a:extLst>
          </p:cNvPr>
          <p:cNvPicPr>
            <a:picLocks noChangeAspect="1"/>
          </p:cNvPicPr>
          <p:nvPr/>
        </p:nvPicPr>
        <p:blipFill rotWithShape="1">
          <a:blip r:embed="rId2">
            <a:extLst>
              <a:ext uri="{28A0092B-C50C-407E-A947-70E740481C1C}">
                <a14:useLocalDpi xmlns:a14="http://schemas.microsoft.com/office/drawing/2010/main" val="0"/>
              </a:ext>
            </a:extLst>
          </a:blip>
          <a:srcRect t="13332" b="6667"/>
          <a:stretch/>
        </p:blipFill>
        <p:spPr>
          <a:xfrm>
            <a:off x="685800" y="205026"/>
            <a:ext cx="10972800" cy="5486400"/>
          </a:xfrm>
          <a:prstGeom prst="rect">
            <a:avLst/>
          </a:prstGeom>
        </p:spPr>
      </p:pic>
    </p:spTree>
    <p:extLst>
      <p:ext uri="{BB962C8B-B14F-4D97-AF65-F5344CB8AC3E}">
        <p14:creationId xmlns:p14="http://schemas.microsoft.com/office/powerpoint/2010/main" val="2102130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xmlns="" id="{8F506FFB-5640-A533-F7C3-96FB79FA084E}"/>
              </a:ext>
            </a:extLst>
          </p:cNvPr>
          <p:cNvSpPr txBox="1"/>
          <p:nvPr/>
        </p:nvSpPr>
        <p:spPr>
          <a:xfrm>
            <a:off x="1524000" y="6400800"/>
            <a:ext cx="96012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Lắp công tắc, cầu dao để có thể ngắt điện khi có sự cố.</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xmlns="" id="{32FC477E-D2BE-F720-9ABA-3566599A7D6D}"/>
              </a:ext>
            </a:extLst>
          </p:cNvPr>
          <p:cNvPicPr>
            <a:picLocks noChangeAspect="1"/>
          </p:cNvPicPr>
          <p:nvPr/>
        </p:nvPicPr>
        <p:blipFill>
          <a:blip r:embed="rId2"/>
          <a:stretch>
            <a:fillRect/>
          </a:stretch>
        </p:blipFill>
        <p:spPr>
          <a:xfrm>
            <a:off x="1225536" y="152400"/>
            <a:ext cx="9740927" cy="6152865"/>
          </a:xfrm>
          <a:prstGeom prst="rect">
            <a:avLst/>
          </a:prstGeom>
        </p:spPr>
      </p:pic>
    </p:spTree>
    <p:extLst>
      <p:ext uri="{BB962C8B-B14F-4D97-AF65-F5344CB8AC3E}">
        <p14:creationId xmlns:p14="http://schemas.microsoft.com/office/powerpoint/2010/main" val="161731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xmlns="" id="{8F506FFB-5640-A533-F7C3-96FB79FA084E}"/>
              </a:ext>
            </a:extLst>
          </p:cNvPr>
          <p:cNvSpPr txBox="1"/>
          <p:nvPr/>
        </p:nvSpPr>
        <p:spPr>
          <a:xfrm>
            <a:off x="9982200" y="2819400"/>
            <a:ext cx="1666875" cy="1723549"/>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Không sử dụng điện khi tay ướt.</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6" name="Picture 5">
            <a:extLst>
              <a:ext uri="{FF2B5EF4-FFF2-40B4-BE49-F238E27FC236}">
                <a16:creationId xmlns:a16="http://schemas.microsoft.com/office/drawing/2014/main" xmlns="" id="{9D2FE94A-EFF4-FDD9-DFC7-01BCB3E08C79}"/>
              </a:ext>
            </a:extLst>
          </p:cNvPr>
          <p:cNvPicPr>
            <a:picLocks noChangeAspect="1"/>
          </p:cNvPicPr>
          <p:nvPr/>
        </p:nvPicPr>
        <p:blipFill>
          <a:blip r:embed="rId2"/>
          <a:stretch>
            <a:fillRect/>
          </a:stretch>
        </p:blipFill>
        <p:spPr>
          <a:xfrm>
            <a:off x="152400" y="141418"/>
            <a:ext cx="9220200" cy="6575164"/>
          </a:xfrm>
          <a:prstGeom prst="rect">
            <a:avLst/>
          </a:prstGeom>
        </p:spPr>
      </p:pic>
    </p:spTree>
    <p:extLst>
      <p:ext uri="{BB962C8B-B14F-4D97-AF65-F5344CB8AC3E}">
        <p14:creationId xmlns:p14="http://schemas.microsoft.com/office/powerpoint/2010/main" val="3249576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xmlns="" id="{8F506FFB-5640-A533-F7C3-96FB79FA084E}"/>
              </a:ext>
            </a:extLst>
          </p:cNvPr>
          <p:cNvSpPr txBox="1"/>
          <p:nvPr/>
        </p:nvSpPr>
        <p:spPr>
          <a:xfrm>
            <a:off x="1447800" y="6305265"/>
            <a:ext cx="96012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Không để thiết bị phát nhiệt gần các đồ vật dễ cháy nổ.</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3" name="Picture 2">
            <a:extLst>
              <a:ext uri="{FF2B5EF4-FFF2-40B4-BE49-F238E27FC236}">
                <a16:creationId xmlns:a16="http://schemas.microsoft.com/office/drawing/2014/main" xmlns="" id="{D235F3E8-45C5-D179-BBDC-27A794998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26" y="102798"/>
            <a:ext cx="10020348" cy="6145602"/>
          </a:xfrm>
          <a:prstGeom prst="rect">
            <a:avLst/>
          </a:prstGeom>
        </p:spPr>
      </p:pic>
    </p:spTree>
    <p:extLst>
      <p:ext uri="{BB962C8B-B14F-4D97-AF65-F5344CB8AC3E}">
        <p14:creationId xmlns:p14="http://schemas.microsoft.com/office/powerpoint/2010/main" val="2948074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xmlns="" id="{8F506FFB-5640-A533-F7C3-96FB79FA084E}"/>
              </a:ext>
            </a:extLst>
          </p:cNvPr>
          <p:cNvSpPr txBox="1"/>
          <p:nvPr/>
        </p:nvSpPr>
        <p:spPr>
          <a:xfrm>
            <a:off x="876300" y="6305265"/>
            <a:ext cx="104394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Kiểm tra, bảo hành các thiết bị điện định kì và thường xuyên.</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5122" name="Picture 2" descr="Một số khái niệm cơ bản về an toàn điện | Công Ty TNHH Ausotech">
            <a:extLst>
              <a:ext uri="{FF2B5EF4-FFF2-40B4-BE49-F238E27FC236}">
                <a16:creationId xmlns:a16="http://schemas.microsoft.com/office/drawing/2014/main" xmlns="" id="{D4981448-F1BC-7169-1124-B2F1AD1CB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85725"/>
            <a:ext cx="10896600" cy="597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42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xmlns="" id="{8F506FFB-5640-A533-F7C3-96FB79FA084E}"/>
              </a:ext>
            </a:extLst>
          </p:cNvPr>
          <p:cNvSpPr txBox="1"/>
          <p:nvPr/>
        </p:nvSpPr>
        <p:spPr>
          <a:xfrm>
            <a:off x="876300" y="6305265"/>
            <a:ext cx="104394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Không vừa sạc điện vừa sử dụng các thiết bị điện.</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6146" name="Picture 2" descr="9 cách sạc pin nhanh cho điện thoại hiệu quả nhất - Lưu ngay! -  Fptshop.com.vn">
            <a:extLst>
              <a:ext uri="{FF2B5EF4-FFF2-40B4-BE49-F238E27FC236}">
                <a16:creationId xmlns:a16="http://schemas.microsoft.com/office/drawing/2014/main" xmlns="" id="{2C799766-5F66-5387-8B9B-97585291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898"/>
            <a:ext cx="9296400" cy="581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957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xmlns="" id="{8F506FFB-5640-A533-F7C3-96FB79FA084E}"/>
              </a:ext>
            </a:extLst>
          </p:cNvPr>
          <p:cNvSpPr txBox="1"/>
          <p:nvPr/>
        </p:nvSpPr>
        <p:spPr>
          <a:xfrm>
            <a:off x="876300" y="6305265"/>
            <a:ext cx="10439400" cy="471860"/>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en-US" dirty="0" err="1"/>
              <a:t>Không</a:t>
            </a:r>
            <a:r>
              <a:rPr lang="en-US" dirty="0"/>
              <a:t> </a:t>
            </a:r>
            <a:r>
              <a:rPr lang="en-US" dirty="0" err="1"/>
              <a:t>tự</a:t>
            </a:r>
            <a:r>
              <a:rPr lang="en-US" dirty="0"/>
              <a:t> ý </a:t>
            </a:r>
            <a:r>
              <a:rPr lang="en-US" dirty="0" err="1"/>
              <a:t>sửa</a:t>
            </a:r>
            <a:r>
              <a:rPr lang="en-US" dirty="0"/>
              <a:t> </a:t>
            </a:r>
            <a:r>
              <a:rPr lang="en-US" dirty="0" err="1"/>
              <a:t>chữa</a:t>
            </a:r>
            <a:r>
              <a:rPr lang="en-US" dirty="0"/>
              <a:t> </a:t>
            </a:r>
            <a:r>
              <a:rPr lang="en-US" dirty="0" err="1"/>
              <a:t>nếu</a:t>
            </a:r>
            <a:r>
              <a:rPr lang="en-US" dirty="0"/>
              <a:t> </a:t>
            </a:r>
            <a:r>
              <a:rPr lang="en-US" dirty="0" err="1"/>
              <a:t>không</a:t>
            </a:r>
            <a:r>
              <a:rPr lang="en-US" dirty="0"/>
              <a:t> </a:t>
            </a:r>
            <a:r>
              <a:rPr lang="en-US" dirty="0" err="1"/>
              <a:t>hiểu</a:t>
            </a:r>
            <a:r>
              <a:rPr lang="en-US" dirty="0"/>
              <a:t> </a:t>
            </a:r>
            <a:r>
              <a:rPr lang="en-US" dirty="0" err="1"/>
              <a:t>rõ</a:t>
            </a:r>
            <a:r>
              <a:rPr lang="en-US" dirty="0"/>
              <a:t> </a:t>
            </a:r>
            <a:r>
              <a:rPr lang="en-US" dirty="0" err="1"/>
              <a:t>về</a:t>
            </a:r>
            <a:r>
              <a:rPr lang="en-US" dirty="0"/>
              <a:t> </a:t>
            </a:r>
            <a:r>
              <a:rPr lang="en-US" dirty="0" err="1"/>
              <a:t>điện</a:t>
            </a:r>
            <a:endParaRPr lang="en-US" dirty="0"/>
          </a:p>
        </p:txBody>
      </p:sp>
      <p:pic>
        <p:nvPicPr>
          <p:cNvPr id="7170" name="Picture 2" descr="17 Biện pháp an toàn khi sử dụng điện">
            <a:extLst>
              <a:ext uri="{FF2B5EF4-FFF2-40B4-BE49-F238E27FC236}">
                <a16:creationId xmlns:a16="http://schemas.microsoft.com/office/drawing/2014/main" xmlns="" id="{3847B884-CC57-E6A9-04D3-41F753392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78296"/>
            <a:ext cx="9963150" cy="622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979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xmlns=""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xmlns=""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xmlns="" id="{0B922464-A14C-952E-442D-808E51737780}"/>
              </a:ext>
            </a:extLst>
          </p:cNvPr>
          <p:cNvSpPr txBox="1"/>
          <p:nvPr/>
        </p:nvSpPr>
        <p:spPr>
          <a:xfrm>
            <a:off x="7717371" y="2160511"/>
            <a:ext cx="3962400" cy="253697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LUYỆN TẬP</a:t>
            </a:r>
            <a:endParaRPr kumimoji="0" lang="en-US" sz="7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B605F009-3623-FF95-C0D6-7E36C8D68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0"/>
            <a:ext cx="6858000" cy="6858000"/>
          </a:xfrm>
          <a:prstGeom prst="rect">
            <a:avLst/>
          </a:prstGeom>
        </p:spPr>
      </p:pic>
    </p:spTree>
    <p:extLst>
      <p:ext uri="{BB962C8B-B14F-4D97-AF65-F5344CB8AC3E}">
        <p14:creationId xmlns:p14="http://schemas.microsoft.com/office/powerpoint/2010/main" val="40970349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smtClean="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1: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Các</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thiết</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bị</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nào</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sau</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đây</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không</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sử</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dụng</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dòng</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điện</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xoay</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2400" b="1" dirty="0" err="1">
                <a:solidFill>
                  <a:prstClr val="black">
                    <a:lumMod val="85000"/>
                    <a:lumOff val="15000"/>
                  </a:prstClr>
                </a:solidFill>
                <a:latin typeface="Times New Roman" panose="02020603050405020304" pitchFamily="18" charset="0"/>
                <a:cs typeface="Times New Roman" panose="02020603050405020304" pitchFamily="18" charset="0"/>
              </a:rPr>
              <a:t>chiều</a:t>
            </a:r>
            <a:r>
              <a:rPr lang="en-US" sz="2400" b="1" dirty="0">
                <a:solidFill>
                  <a:prstClr val="black">
                    <a:lumMod val="85000"/>
                    <a:lumOff val="15000"/>
                  </a:prstClr>
                </a:solidFill>
                <a:latin typeface="Times New Roman" panose="02020603050405020304" pitchFamily="18" charset="0"/>
                <a:cs typeface="Times New Roman" panose="02020603050405020304" pitchFamily="18" charset="0"/>
              </a:rPr>
              <a:t>?</a:t>
            </a:r>
          </a:p>
        </p:txBody>
      </p:sp>
      <p:sp>
        <p:nvSpPr>
          <p:cNvPr id="5" name="A">
            <a:extLst>
              <a:ext uri="{FF2B5EF4-FFF2-40B4-BE49-F238E27FC236}">
                <a16:creationId xmlns:a16="http://schemas.microsoft.com/office/drawing/2014/main" xmlns=""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pin.</a:t>
            </a:r>
            <a:endParaRPr kumimoji="0" lang="en-US" sz="24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6" name="B">
            <a:extLst>
              <a:ext uri="{FF2B5EF4-FFF2-40B4-BE49-F238E27FC236}">
                <a16:creationId xmlns:a16="http://schemas.microsoft.com/office/drawing/2014/main" xmlns=""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tóc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mắc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220V.</a:t>
            </a:r>
            <a:endParaRPr kumimoji="0" lang="en-US" sz="24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7" name="C">
            <a:extLst>
              <a:ext uri="{FF2B5EF4-FFF2-40B4-BE49-F238E27FC236}">
                <a16:creationId xmlns:a16="http://schemas.microsoft.com/office/drawing/2014/main" xmlns=""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Tủ</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8" name="D">
            <a:extLst>
              <a:ext uri="{FF2B5EF4-FFF2-40B4-BE49-F238E27FC236}">
                <a16:creationId xmlns:a16="http://schemas.microsoft.com/office/drawing/2014/main" xmlns=""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đun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kumimoji="0" lang="en-US" sz="24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19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6E5A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DA896"/>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DA896"/>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A896"/>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extLst>
          </p:cNvPr>
          <p:cNvSpPr/>
          <p:nvPr/>
        </p:nvSpPr>
        <p:spPr>
          <a:xfrm>
            <a:off x="6980238" y="6049963"/>
            <a:ext cx="2163762" cy="639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1249363" y="1533525"/>
            <a:ext cx="985361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Câu</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hỏi</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số</a:t>
            </a:r>
            <a:r>
              <a:rPr lang="en-US" altLang="en-US" sz="3200" b="1" dirty="0">
                <a:solidFill>
                  <a:schemeClr val="bg1"/>
                </a:solidFill>
                <a:latin typeface="Times New Roman" panose="02020603050405020304" pitchFamily="18" charset="0"/>
                <a:cs typeface="Times New Roman" panose="02020603050405020304" pitchFamily="18" charset="0"/>
              </a:rPr>
              <a:t> 1: </a:t>
            </a:r>
            <a:r>
              <a:rPr lang="en-US" sz="3200" dirty="0" err="1">
                <a:solidFill>
                  <a:schemeClr val="bg1"/>
                </a:solidFill>
                <a:latin typeface="Times New Roman" panose="02020603050405020304" pitchFamily="18" charset="0"/>
                <a:cs typeface="Times New Roman" panose="02020603050405020304" pitchFamily="18" charset="0"/>
              </a:rPr>
              <a:t>Tác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dụng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nhiệt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dòng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dụng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cụ</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dưới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lợi</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7" name="TextBox 6"/>
          <p:cNvSpPr txBox="1">
            <a:spLocks noChangeArrowheads="1"/>
          </p:cNvSpPr>
          <p:nvPr/>
        </p:nvSpPr>
        <p:spPr bwMode="auto">
          <a:xfrm>
            <a:off x="4117916" y="2737380"/>
            <a:ext cx="5724644" cy="224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US" sz="3200" u="sng" dirty="0">
                <a:solidFill>
                  <a:schemeClr val="bg1"/>
                </a:solidFill>
                <a:latin typeface="Times New Roman" panose="02020603050405020304" pitchFamily="18" charset="0"/>
                <a:cs typeface="Times New Roman" panose="02020603050405020304" pitchFamily="18" charset="0"/>
              </a:rPr>
              <a:t>A. </a:t>
            </a:r>
            <a:r>
              <a:rPr lang="en-US" sz="3200" u="sng" dirty="0" err="1">
                <a:solidFill>
                  <a:schemeClr val="bg1"/>
                </a:solidFill>
                <a:latin typeface="Times New Roman" panose="02020603050405020304" pitchFamily="18" charset="0"/>
                <a:cs typeface="Times New Roman" panose="02020603050405020304" pitchFamily="18" charset="0"/>
              </a:rPr>
              <a:t>Nồi</a:t>
            </a:r>
            <a:r>
              <a:rPr lang="en-US" sz="3200" u="sng" dirty="0">
                <a:solidFill>
                  <a:schemeClr val="bg1"/>
                </a:solidFill>
                <a:latin typeface="Times New Roman" panose="02020603050405020304" pitchFamily="18" charset="0"/>
                <a:cs typeface="Times New Roman" panose="02020603050405020304" pitchFamily="18" charset="0"/>
              </a:rPr>
              <a:t> </a:t>
            </a:r>
            <a:r>
              <a:rPr lang="en-US" sz="3200" u="sng" dirty="0" err="1">
                <a:solidFill>
                  <a:schemeClr val="bg1"/>
                </a:solidFill>
                <a:latin typeface="Times New Roman" panose="02020603050405020304" pitchFamily="18" charset="0"/>
                <a:cs typeface="Times New Roman" panose="02020603050405020304" pitchFamily="18" charset="0"/>
              </a:rPr>
              <a:t>cơm</a:t>
            </a:r>
            <a:r>
              <a:rPr lang="en-US" sz="3200" u="sng" dirty="0">
                <a:solidFill>
                  <a:schemeClr val="bg1"/>
                </a:solidFill>
                <a:latin typeface="Times New Roman" panose="02020603050405020304" pitchFamily="18" charset="0"/>
                <a:cs typeface="Times New Roman" panose="02020603050405020304" pitchFamily="18" charset="0"/>
              </a:rPr>
              <a:t> </a:t>
            </a:r>
            <a:r>
              <a:rPr lang="en-US" sz="3200" u="sng" dirty="0" err="1">
                <a:solidFill>
                  <a:schemeClr val="bg1"/>
                </a:solidFill>
                <a:latin typeface="Times New Roman" panose="02020603050405020304" pitchFamily="18" charset="0"/>
                <a:cs typeface="Times New Roman" panose="02020603050405020304" pitchFamily="18" charset="0"/>
              </a:rPr>
              <a:t>điện</a:t>
            </a:r>
            <a:r>
              <a:rPr lang="en-US" sz="3200" dirty="0">
                <a:solidFill>
                  <a:schemeClr val="bg1"/>
                </a:solidFill>
                <a:latin typeface="Times New Roman" panose="02020603050405020304" pitchFamily="18" charset="0"/>
                <a:cs typeface="Times New Roman" panose="02020603050405020304" pitchFamily="18" charset="0"/>
              </a:rPr>
              <a:t>	</a:t>
            </a:r>
            <a:endParaRPr lang="en-US" sz="3200" dirty="0" smtClean="0">
              <a:solidFill>
                <a:schemeClr val="bg1"/>
              </a:solidFill>
              <a:latin typeface="Times New Roman" panose="02020603050405020304" pitchFamily="18" charset="0"/>
              <a:cs typeface="Times New Roman" panose="02020603050405020304" pitchFamily="18" charset="0"/>
            </a:endParaRPr>
          </a:p>
          <a:p>
            <a:r>
              <a:rPr lang="en-US" sz="3200" dirty="0" smtClean="0">
                <a:solidFill>
                  <a:schemeClr val="bg1"/>
                </a:solidFill>
                <a:latin typeface="Times New Roman" panose="02020603050405020304" pitchFamily="18" charset="0"/>
                <a:cs typeface="Times New Roman" panose="02020603050405020304" pitchFamily="18" charset="0"/>
              </a:rPr>
              <a:t>B</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Quạt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điện</a:t>
            </a:r>
            <a:r>
              <a:rPr lang="en-US" sz="3200" dirty="0">
                <a:solidFill>
                  <a:schemeClr val="bg1"/>
                </a:solidFill>
                <a:latin typeface="Times New Roman" panose="02020603050405020304" pitchFamily="18" charset="0"/>
                <a:cs typeface="Times New Roman" panose="02020603050405020304" pitchFamily="18" charset="0"/>
              </a:rPr>
              <a:t>          </a:t>
            </a:r>
            <a:endParaRPr lang="en-US" sz="3200" dirty="0" smtClean="0">
              <a:solidFill>
                <a:schemeClr val="bg1"/>
              </a:solidFill>
              <a:latin typeface="Times New Roman" panose="02020603050405020304" pitchFamily="18" charset="0"/>
              <a:cs typeface="Times New Roman" panose="02020603050405020304" pitchFamily="18" charset="0"/>
            </a:endParaRPr>
          </a:p>
          <a:p>
            <a:r>
              <a:rPr lang="en-US" sz="3200" dirty="0" smtClean="0">
                <a:solidFill>
                  <a:schemeClr val="bg1"/>
                </a:solidFill>
                <a:latin typeface="Times New Roman" panose="02020603050405020304" pitchFamily="18" charset="0"/>
                <a:cs typeface="Times New Roman" panose="02020603050405020304" pitchFamily="18" charset="0"/>
              </a:rPr>
              <a:t>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Máy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tivi</a:t>
            </a:r>
            <a:r>
              <a:rPr lang="en-US" sz="3200" dirty="0">
                <a:solidFill>
                  <a:schemeClr val="bg1"/>
                </a:solidFill>
                <a:latin typeface="Times New Roman" panose="02020603050405020304" pitchFamily="18" charset="0"/>
                <a:cs typeface="Times New Roman" panose="02020603050405020304" pitchFamily="18" charset="0"/>
              </a:rPr>
              <a:t>)  		</a:t>
            </a:r>
            <a:endParaRPr lang="en-US" sz="3200" dirty="0" smtClean="0">
              <a:solidFill>
                <a:schemeClr val="bg1"/>
              </a:solidFill>
              <a:latin typeface="Times New Roman" panose="02020603050405020304" pitchFamily="18" charset="0"/>
              <a:cs typeface="Times New Roman" panose="02020603050405020304" pitchFamily="18" charset="0"/>
            </a:endParaRPr>
          </a:p>
          <a:p>
            <a:r>
              <a:rPr lang="en-US" sz="3200" dirty="0" err="1" smtClean="0">
                <a:solidFill>
                  <a:schemeClr val="bg1"/>
                </a:solidFill>
                <a:latin typeface="Times New Roman" panose="02020603050405020304" pitchFamily="18" charset="0"/>
                <a:cs typeface="Times New Roman" panose="02020603050405020304" pitchFamily="18" charset="0"/>
              </a:rPr>
              <a:t>D.Máy</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bơm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nước</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 name="Oval 1"/>
          <p:cNvSpPr/>
          <p:nvPr/>
        </p:nvSpPr>
        <p:spPr>
          <a:xfrm>
            <a:off x="3965767" y="2645362"/>
            <a:ext cx="774700" cy="6715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A</a:t>
            </a:r>
            <a:endPar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067365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mj-lt"/>
              </a:rPr>
              <a:t>Câu 2.</a:t>
            </a:r>
            <a:r>
              <a:rPr lang="vi-VN" sz="2400" dirty="0">
                <a:solidFill>
                  <a:schemeClr val="tx1"/>
                </a:solidFill>
                <a:latin typeface="+mj-lt"/>
              </a:rPr>
              <a:t>  Chọn phát biểu đúng về dòng điện xoay chiều:</a:t>
            </a:r>
            <a:endParaRPr lang="en-US" sz="2400" dirty="0">
              <a:solidFill>
                <a:schemeClr val="tx1"/>
              </a:solidFill>
              <a:latin typeface="+mj-lt"/>
            </a:endParaRPr>
          </a:p>
        </p:txBody>
      </p:sp>
      <p:sp>
        <p:nvSpPr>
          <p:cNvPr id="5" name="A">
            <a:extLst>
              <a:ext uri="{FF2B5EF4-FFF2-40B4-BE49-F238E27FC236}">
                <a16:creationId xmlns:a16="http://schemas.microsoft.com/office/drawing/2014/main" xmlns="" id="{4823A823-44B2-462A-B11B-9E50565133CA}"/>
              </a:ext>
            </a:extLst>
          </p:cNvPr>
          <p:cNvSpPr/>
          <p:nvPr/>
        </p:nvSpPr>
        <p:spPr>
          <a:xfrm>
            <a:off x="6400800" y="463196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mj-lt"/>
              </a:rPr>
              <a:t>D. Dòng điện xoay chiều tác dụng một cách không liên tục</a:t>
            </a:r>
            <a:r>
              <a:rPr lang="vi-VN" sz="2400" dirty="0" smtClean="0">
                <a:solidFill>
                  <a:schemeClr val="tx1"/>
                </a:solidFill>
                <a:latin typeface="+mj-lt"/>
              </a:rPr>
              <a:t>.</a:t>
            </a:r>
            <a:endParaRPr lang="en-US" sz="2400" dirty="0">
              <a:solidFill>
                <a:schemeClr val="tx1"/>
              </a:solidFill>
              <a:latin typeface="+mj-lt"/>
            </a:endParaRPr>
          </a:p>
        </p:txBody>
      </p:sp>
      <p:sp>
        <p:nvSpPr>
          <p:cNvPr id="6" name="B">
            <a:extLst>
              <a:ext uri="{FF2B5EF4-FFF2-40B4-BE49-F238E27FC236}">
                <a16:creationId xmlns:a16="http://schemas.microsoft.com/office/drawing/2014/main" xmlns=""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mj-lt"/>
              </a:rPr>
              <a:t>B. Dòng điện xoay chiều có tác dụng nhiệt yếu hơn dòng điện một chiều.</a:t>
            </a:r>
            <a:endParaRPr lang="en-US" sz="2400" dirty="0">
              <a:solidFill>
                <a:schemeClr val="tx1"/>
              </a:solidFill>
              <a:latin typeface="+mj-lt"/>
            </a:endParaRPr>
          </a:p>
        </p:txBody>
      </p:sp>
      <p:sp>
        <p:nvSpPr>
          <p:cNvPr id="7" name="C">
            <a:extLst>
              <a:ext uri="{FF2B5EF4-FFF2-40B4-BE49-F238E27FC236}">
                <a16:creationId xmlns:a16="http://schemas.microsoft.com/office/drawing/2014/main" xmlns=""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mj-lt"/>
              </a:rPr>
              <a:t>C. Dòng điện xoay chiều có tác dụng sinh lý mạnh hơn dòng điện một chiều.</a:t>
            </a:r>
            <a:endParaRPr lang="en-US" sz="2400" dirty="0">
              <a:solidFill>
                <a:schemeClr val="tx1"/>
              </a:solidFill>
              <a:latin typeface="+mj-lt"/>
            </a:endParaRPr>
          </a:p>
        </p:txBody>
      </p:sp>
      <p:sp>
        <p:nvSpPr>
          <p:cNvPr id="8" name="D">
            <a:extLst>
              <a:ext uri="{FF2B5EF4-FFF2-40B4-BE49-F238E27FC236}">
                <a16:creationId xmlns:a16="http://schemas.microsoft.com/office/drawing/2014/main" xmlns="" id="{FE13A5F7-CAB7-4913-888C-57DBA728664C}"/>
              </a:ext>
            </a:extLst>
          </p:cNvPr>
          <p:cNvSpPr/>
          <p:nvPr/>
        </p:nvSpPr>
        <p:spPr>
          <a:xfrm>
            <a:off x="838200" y="2305954"/>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mj-lt"/>
              </a:rPr>
              <a:t>A. Dòng điện xoay chiều có tác dụng từ yếu hơn dòng điện một chiều.</a:t>
            </a:r>
            <a:endParaRPr lang="en-US" sz="2400" dirty="0">
              <a:solidFill>
                <a:schemeClr val="tx1"/>
              </a:solidFill>
              <a:latin typeface="+mj-lt"/>
            </a:endParaRPr>
          </a:p>
          <a:p>
            <a:endParaRPr lang="en-US" sz="2400" dirty="0">
              <a:solidFill>
                <a:schemeClr val="tx1"/>
              </a:solidFill>
              <a:latin typeface="+mj-lt"/>
            </a:endParaRPr>
          </a:p>
        </p:txBody>
      </p:sp>
    </p:spTree>
    <p:extLst>
      <p:ext uri="{BB962C8B-B14F-4D97-AF65-F5344CB8AC3E}">
        <p14:creationId xmlns:p14="http://schemas.microsoft.com/office/powerpoint/2010/main" val="241741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6E5A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DA896"/>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DA896"/>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A896"/>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rPr>
              <a:t>3: </a:t>
            </a:r>
            <a:r>
              <a:rPr lang="vi-VN" sz="2400" b="1" dirty="0">
                <a:solidFill>
                  <a:schemeClr val="tx1"/>
                </a:solidFill>
                <a:latin typeface="Times New Roman" panose="02020603050405020304" pitchFamily="18" charset="0"/>
                <a:cs typeface="Times New Roman" panose="02020603050405020304" pitchFamily="18" charset="0"/>
              </a:rPr>
              <a:t>Thiết bị nào sau đây có thể hoạt động tốt đối với dòng điện một chiều lẫn dòng điện xoay chiều?</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A">
            <a:extLst>
              <a:ext uri="{FF2B5EF4-FFF2-40B4-BE49-F238E27FC236}">
                <a16:creationId xmlns:a16="http://schemas.microsoft.com/office/drawing/2014/main" xmlns="" id="{4823A823-44B2-462A-B11B-9E50565133CA}"/>
              </a:ext>
            </a:extLst>
          </p:cNvPr>
          <p:cNvSpPr/>
          <p:nvPr/>
        </p:nvSpPr>
        <p:spPr>
          <a:xfrm>
            <a:off x="6400800" y="2314074"/>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dirty="0">
                <a:solidFill>
                  <a:schemeClr val="tx1"/>
                </a:solidFill>
                <a:latin typeface="Times New Roman" panose="02020603050405020304" pitchFamily="18" charset="0"/>
                <a:cs typeface="Times New Roman" panose="02020603050405020304" pitchFamily="18" charset="0"/>
              </a:rPr>
              <a:t>B. Máy sấy tóc</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B">
            <a:extLst>
              <a:ext uri="{FF2B5EF4-FFF2-40B4-BE49-F238E27FC236}">
                <a16:creationId xmlns:a16="http://schemas.microsoft.com/office/drawing/2014/main" xmlns="" id="{46F9278F-3B69-4EE5-844B-70B61CDB4458}"/>
              </a:ext>
            </a:extLst>
          </p:cNvPr>
          <p:cNvSpPr/>
          <p:nvPr/>
        </p:nvSpPr>
        <p:spPr>
          <a:xfrm>
            <a:off x="838200" y="22479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dirty="0">
                <a:solidFill>
                  <a:schemeClr val="tx1"/>
                </a:solidFill>
                <a:latin typeface="Times New Roman" panose="02020603050405020304" pitchFamily="18" charset="0"/>
                <a:cs typeface="Times New Roman" panose="02020603050405020304" pitchFamily="18" charset="0"/>
              </a:rPr>
              <a:t>A. Đèn điện</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7" name="C">
            <a:extLst>
              <a:ext uri="{FF2B5EF4-FFF2-40B4-BE49-F238E27FC236}">
                <a16:creationId xmlns:a16="http://schemas.microsoft.com/office/drawing/2014/main" xmlns=""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dirty="0">
                <a:solidFill>
                  <a:schemeClr val="tx1"/>
                </a:solidFill>
                <a:latin typeface="Times New Roman" panose="02020603050405020304" pitchFamily="18" charset="0"/>
                <a:cs typeface="Times New Roman" panose="02020603050405020304" pitchFamily="18" charset="0"/>
              </a:rPr>
              <a:t>C. Tủ lạnh</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8" name="D">
            <a:extLst>
              <a:ext uri="{FF2B5EF4-FFF2-40B4-BE49-F238E27FC236}">
                <a16:creationId xmlns:a16="http://schemas.microsoft.com/office/drawing/2014/main" xmlns=""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dirty="0">
                <a:solidFill>
                  <a:schemeClr val="tx1"/>
                </a:solidFill>
                <a:latin typeface="Times New Roman" panose="02020603050405020304" pitchFamily="18" charset="0"/>
                <a:cs typeface="Times New Roman" panose="02020603050405020304" pitchFamily="18" charset="0"/>
              </a:rPr>
              <a:t>D. Đồng hồ treo tường chạy bằng pin</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61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4857C21-7378-44F0-86D1-DF33BF53FEBE}"/>
              </a:ext>
            </a:extLst>
          </p:cNvPr>
          <p:cNvSpPr/>
          <p:nvPr/>
        </p:nvSpPr>
        <p:spPr>
          <a:xfrm>
            <a:off x="910772" y="820440"/>
            <a:ext cx="10515600" cy="1860884"/>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4. </a:t>
            </a:r>
            <a:r>
              <a:rPr lang="vi-VN"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Đặt một nam châm điện A có dòng điện xoay chiều chạy qua trước một cuộn dây dẫn kín B. Sau khi công tắc K đóng thì trong cuộn dây B có xuất hiện dòng điện cảm ứng. Người ta sử dụng tác dụng nào của dòng điện xoay chiều?</a:t>
            </a:r>
            <a:endPar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A">
            <a:extLst>
              <a:ext uri="{FF2B5EF4-FFF2-40B4-BE49-F238E27FC236}">
                <a16:creationId xmlns:a16="http://schemas.microsoft.com/office/drawing/2014/main" xmlns="" id="{4823A823-44B2-462A-B11B-9E50565133CA}"/>
              </a:ext>
            </a:extLst>
          </p:cNvPr>
          <p:cNvSpPr/>
          <p:nvPr/>
        </p:nvSpPr>
        <p:spPr>
          <a:xfrm>
            <a:off x="1367589" y="3420829"/>
            <a:ext cx="3757863" cy="793984"/>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 Tác dụng cơ</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6" name="B">
            <a:extLst>
              <a:ext uri="{FF2B5EF4-FFF2-40B4-BE49-F238E27FC236}">
                <a16:creationId xmlns:a16="http://schemas.microsoft.com/office/drawing/2014/main" xmlns="" id="{46F9278F-3B69-4EE5-844B-70B61CDB4458}"/>
              </a:ext>
            </a:extLst>
          </p:cNvPr>
          <p:cNvSpPr/>
          <p:nvPr/>
        </p:nvSpPr>
        <p:spPr>
          <a:xfrm>
            <a:off x="6400800" y="4720389"/>
            <a:ext cx="3489158" cy="842211"/>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Tác dụng từ</a:t>
            </a:r>
            <a:r>
              <a:rPr lang="vi-VN" sz="24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C">
            <a:extLst>
              <a:ext uri="{FF2B5EF4-FFF2-40B4-BE49-F238E27FC236}">
                <a16:creationId xmlns:a16="http://schemas.microsoft.com/office/drawing/2014/main" xmlns="" id="{E3A96275-DBA7-4C6C-8D68-929EB13A4472}"/>
              </a:ext>
            </a:extLst>
          </p:cNvPr>
          <p:cNvSpPr/>
          <p:nvPr/>
        </p:nvSpPr>
        <p:spPr>
          <a:xfrm>
            <a:off x="1367588" y="4688306"/>
            <a:ext cx="3757863" cy="874294"/>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Tác dụng quang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8" name="D">
            <a:extLst>
              <a:ext uri="{FF2B5EF4-FFF2-40B4-BE49-F238E27FC236}">
                <a16:creationId xmlns:a16="http://schemas.microsoft.com/office/drawing/2014/main" xmlns="" id="{FE13A5F7-CAB7-4913-888C-57DBA728664C}"/>
              </a:ext>
            </a:extLst>
          </p:cNvPr>
          <p:cNvSpPr/>
          <p:nvPr/>
        </p:nvSpPr>
        <p:spPr>
          <a:xfrm>
            <a:off x="6400800" y="3420829"/>
            <a:ext cx="3489158" cy="814187"/>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Tác dụng nhiệt</a:t>
            </a:r>
            <a:endPar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96869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4857C21-7378-44F0-86D1-DF33BF53FEBE}"/>
              </a:ext>
            </a:extLst>
          </p:cNvPr>
          <p:cNvSpPr/>
          <p:nvPr/>
        </p:nvSpPr>
        <p:spPr>
          <a:xfrm>
            <a:off x="704058" y="538458"/>
            <a:ext cx="7447543" cy="2269958"/>
          </a:xfrm>
          <a:prstGeom prst="rect">
            <a:avLst/>
          </a:prstGeom>
          <a:solidFill>
            <a:schemeClr val="accent1">
              <a:lumMod val="20000"/>
              <a:lumOff val="80000"/>
            </a:schemeClr>
          </a:solidFill>
          <a:ln w="571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en-US" sz="2800" b="1"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Câu</a:t>
            </a:r>
            <a:r>
              <a:rPr lang="en-US" altLang="en-US" sz="2800" b="1"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5.</a:t>
            </a:r>
            <a:r>
              <a:rPr lang="en-US"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vi-V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Khi treo nam châm lên gi</a:t>
            </a:r>
            <a:r>
              <a:rPr lang="vi-VN" altLang="en-US" sz="2800" dirty="0">
                <a:solidFill>
                  <a:schemeClr val="tx1"/>
                </a:solidFill>
                <a:latin typeface="Calibri" panose="020F0502020204030204" pitchFamily="34" charset="0"/>
                <a:ea typeface="SimSun" panose="02010600030101010101" pitchFamily="2" charset="-122"/>
                <a:cs typeface="Times New Roman" panose="02020603050405020304" pitchFamily="18" charset="0"/>
              </a:rPr>
              <a:t>á</a:t>
            </a:r>
            <a:r>
              <a:rPr lang="vi-V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đỡ bằng một sợi dây v</a:t>
            </a:r>
            <a:r>
              <a:rPr lang="vi-VN" altLang="en-US" sz="2800" dirty="0">
                <a:solidFill>
                  <a:schemeClr val="tx1"/>
                </a:solidFill>
                <a:latin typeface="Calibri" panose="020F0502020204030204" pitchFamily="34" charset="0"/>
                <a:ea typeface="SimSun" panose="02010600030101010101" pitchFamily="2" charset="-122"/>
                <a:cs typeface="Times New Roman" panose="02020603050405020304" pitchFamily="18" charset="0"/>
              </a:rPr>
              <a:t>à</a:t>
            </a:r>
            <a:r>
              <a:rPr lang="vi-V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k</a:t>
            </a:r>
            <a:r>
              <a:rPr lang="vi-VN" altLang="en-US" sz="2800" dirty="0">
                <a:solidFill>
                  <a:schemeClr val="tx1"/>
                </a:solidFill>
                <a:latin typeface="Calibri" panose="020F0502020204030204" pitchFamily="34" charset="0"/>
                <a:ea typeface="SimSun" panose="02010600030101010101" pitchFamily="2" charset="-122"/>
                <a:cs typeface="Times New Roman" panose="02020603050405020304" pitchFamily="18" charset="0"/>
              </a:rPr>
              <a:t>í</a:t>
            </a:r>
            <a:r>
              <a:rPr lang="vi-V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ch th</a:t>
            </a:r>
            <a:r>
              <a:rPr lang="vi-VN" altLang="en-US" sz="2800" dirty="0">
                <a:solidFill>
                  <a:schemeClr val="tx1"/>
                </a:solidFill>
                <a:latin typeface="Calibri" panose="020F0502020204030204" pitchFamily="34" charset="0"/>
                <a:ea typeface="SimSun" panose="02010600030101010101" pitchFamily="2" charset="-122"/>
                <a:cs typeface="Times New Roman" panose="02020603050405020304" pitchFamily="18" charset="0"/>
              </a:rPr>
              <a:t>í</a:t>
            </a:r>
            <a:r>
              <a:rPr lang="vi-V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ch cho nam châm dao động qua lại trước cuộn dây dẫn k</a:t>
            </a:r>
            <a:r>
              <a:rPr lang="vi-VN" altLang="en-US" sz="2800" dirty="0">
                <a:solidFill>
                  <a:schemeClr val="tx1"/>
                </a:solidFill>
                <a:latin typeface="Calibri" panose="020F0502020204030204" pitchFamily="34" charset="0"/>
                <a:ea typeface="SimSun" panose="02010600030101010101" pitchFamily="2" charset="-122"/>
                <a:cs typeface="Times New Roman" panose="02020603050405020304" pitchFamily="18" charset="0"/>
              </a:rPr>
              <a:t>í</a:t>
            </a:r>
            <a:r>
              <a:rPr lang="vi-V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n th</a:t>
            </a:r>
            <a:r>
              <a:rPr lang="vi-VN" altLang="en-US" sz="2800" dirty="0">
                <a:solidFill>
                  <a:schemeClr val="tx1"/>
                </a:solidFill>
                <a:latin typeface="Calibri" panose="020F0502020204030204" pitchFamily="34" charset="0"/>
                <a:ea typeface="SimSun" panose="02010600030101010101" pitchFamily="2" charset="-122"/>
                <a:cs typeface="Times New Roman" panose="02020603050405020304" pitchFamily="18" charset="0"/>
              </a:rPr>
              <a:t>ì</a:t>
            </a:r>
            <a:r>
              <a:rPr lang="vi-V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b</a:t>
            </a:r>
            <a:r>
              <a:rPr lang="vi-VN" altLang="en-US" sz="2800" dirty="0">
                <a:solidFill>
                  <a:schemeClr val="tx1"/>
                </a:solidFill>
                <a:latin typeface="Calibri" panose="020F0502020204030204" pitchFamily="34" charset="0"/>
                <a:ea typeface="SimSun" panose="02010600030101010101" pitchFamily="2" charset="-122"/>
                <a:cs typeface="Times New Roman" panose="02020603050405020304" pitchFamily="18" charset="0"/>
              </a:rPr>
              <a:t>ó</a:t>
            </a:r>
            <a:r>
              <a:rPr lang="vi-V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ng đ</a:t>
            </a:r>
            <a:r>
              <a:rPr lang="vi-VN" altLang="en-US" sz="2800" dirty="0">
                <a:solidFill>
                  <a:schemeClr val="tx1"/>
                </a:solidFill>
                <a:latin typeface="Calibri" panose="020F0502020204030204" pitchFamily="34" charset="0"/>
                <a:ea typeface="SimSun" panose="02010600030101010101" pitchFamily="2" charset="-122"/>
                <a:cs typeface="Times New Roman" panose="02020603050405020304" pitchFamily="18" charset="0"/>
              </a:rPr>
              <a:t>è</a:t>
            </a:r>
            <a:r>
              <a:rPr lang="vi-V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n led sẽ như thế n</a:t>
            </a:r>
            <a:r>
              <a:rPr lang="vi-VN" altLang="en-US" sz="2800" dirty="0">
                <a:solidFill>
                  <a:schemeClr val="tx1"/>
                </a:solidFill>
                <a:latin typeface="Calibri" panose="020F0502020204030204" pitchFamily="34" charset="0"/>
                <a:ea typeface="SimSun" panose="02010600030101010101" pitchFamily="2" charset="-122"/>
                <a:cs typeface="Times New Roman" panose="02020603050405020304" pitchFamily="18" charset="0"/>
              </a:rPr>
              <a:t>à</a:t>
            </a:r>
            <a:r>
              <a:rPr lang="vi-V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o? Hãy giải th</a:t>
            </a:r>
            <a:r>
              <a:rPr lang="vi-VN" altLang="en-US" sz="2800" dirty="0">
                <a:solidFill>
                  <a:schemeClr val="tx1"/>
                </a:solidFill>
                <a:latin typeface="Calibri" panose="020F0502020204030204" pitchFamily="34" charset="0"/>
                <a:ea typeface="SimSun" panose="02010600030101010101" pitchFamily="2" charset="-122"/>
                <a:cs typeface="Times New Roman" panose="02020603050405020304" pitchFamily="18" charset="0"/>
              </a:rPr>
              <a:t>í</a:t>
            </a:r>
            <a:r>
              <a:rPr lang="vi-V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ch hiện tượng n</a:t>
            </a:r>
            <a:r>
              <a:rPr lang="vi-VN" altLang="en-US" sz="2800" dirty="0">
                <a:solidFill>
                  <a:schemeClr val="tx1"/>
                </a:solidFill>
                <a:latin typeface="Calibri" panose="020F0502020204030204" pitchFamily="34" charset="0"/>
                <a:ea typeface="SimSun" panose="02010600030101010101" pitchFamily="2" charset="-122"/>
                <a:cs typeface="Times New Roman" panose="02020603050405020304" pitchFamily="18" charset="0"/>
              </a:rPr>
              <a:t>à</a:t>
            </a:r>
            <a:r>
              <a:rPr lang="vi-VN" alt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y</a:t>
            </a:r>
            <a:r>
              <a:rPr lang="vi-VN" altLang="en-US" sz="28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a:t>
            </a:r>
            <a:endParaRPr lang="vi-VN" altLang="en-US" sz="3600" dirty="0">
              <a:solidFill>
                <a:schemeClr val="tx1"/>
              </a:solidFill>
            </a:endParaRPr>
          </a:p>
        </p:txBody>
      </p:sp>
      <p:sp>
        <p:nvSpPr>
          <p:cNvPr id="5" name="A">
            <a:extLst>
              <a:ext uri="{FF2B5EF4-FFF2-40B4-BE49-F238E27FC236}">
                <a16:creationId xmlns:a16="http://schemas.microsoft.com/office/drawing/2014/main" xmlns="" id="{4823A823-44B2-462A-B11B-9E50565133CA}"/>
              </a:ext>
            </a:extLst>
          </p:cNvPr>
          <p:cNvSpPr/>
          <p:nvPr/>
        </p:nvSpPr>
        <p:spPr>
          <a:xfrm>
            <a:off x="704058" y="3128211"/>
            <a:ext cx="8800889" cy="3200400"/>
          </a:xfrm>
          <a:prstGeom prst="rect">
            <a:avLst/>
          </a:prstGeom>
          <a:solidFill>
            <a:schemeClr val="bg1"/>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Times New Roman" panose="02020603050405020304" pitchFamily="18" charset="0"/>
                <a:cs typeface="Times New Roman" panose="02020603050405020304" pitchFamily="18" charset="0"/>
              </a:rPr>
              <a:t>Trả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lời</a:t>
            </a: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Bóng đèn led sẽ luân phiên sáng tắt.</a:t>
            </a: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Vì khi nam châm dao động qua lại trước cuộn dây thì dòng điện cảm ứng xuất hiện trong cuộn dây là dòng điện xoay chiều. Khi dòng điện có chiều trùng với hai đầu bóng đèn led thì bóng đèn sẽ sáng, khi dòng điện đổi chiều thì bóng đèn sẽ không sáng</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2049" name="Picture 24" descr="Bài tập tác dụng từ của dòng điện xoay chiều cực h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794" y="538458"/>
            <a:ext cx="1535611" cy="377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5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xmlns="" id="{AE95FE13-1320-4632-BA3F-C08DA8609A6F}"/>
              </a:ext>
            </a:extLst>
          </p:cNvPr>
          <p:cNvPicPr>
            <a:picLocks noChangeAspect="1" noChangeArrowheads="1"/>
          </p:cNvPicPr>
          <p:nvPr/>
        </p:nvPicPr>
        <p:blipFill>
          <a:blip r:embed="rId4"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xmlns="" id="{7B6F9524-9245-412A-BB4A-A5D5CCE7E0E6}"/>
              </a:ext>
            </a:extLst>
          </p:cNvPr>
          <p:cNvPicPr>
            <a:picLocks noChangeAspect="1" noChangeArrowheads="1"/>
          </p:cNvPicPr>
          <p:nvPr/>
        </p:nvPicPr>
        <p:blipFill>
          <a:blip r:embed="rId5"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xmlns="" id="{0B922464-A14C-952E-442D-808E51737780}"/>
              </a:ext>
            </a:extLst>
          </p:cNvPr>
          <p:cNvSpPr txBox="1"/>
          <p:nvPr/>
        </p:nvSpPr>
        <p:spPr>
          <a:xfrm>
            <a:off x="7717371" y="678203"/>
            <a:ext cx="3962400" cy="236289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“VẬN</a:t>
            </a:r>
            <a:r>
              <a:rPr kumimoji="0" lang="en-GB" sz="4400" b="1"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 DỤNG CHO CÁC NHÓM”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B605F009-3623-FF95-C0D6-7E36C8D685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0"/>
            <a:ext cx="6858000" cy="6858000"/>
          </a:xfrm>
          <a:prstGeom prst="rect">
            <a:avLst/>
          </a:prstGeom>
        </p:spPr>
      </p:pic>
      <p:pic>
        <p:nvPicPr>
          <p:cNvPr id="3" name="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84777" y="3721662"/>
            <a:ext cx="2940423" cy="1653988"/>
          </a:xfrm>
          <a:prstGeom prst="rect">
            <a:avLst/>
          </a:prstGeom>
        </p:spPr>
      </p:pic>
      <p:sp>
        <p:nvSpPr>
          <p:cNvPr id="4" name="TextBox 3"/>
          <p:cNvSpPr txBox="1"/>
          <p:nvPr/>
        </p:nvSpPr>
        <p:spPr>
          <a:xfrm>
            <a:off x="7842877" y="3130674"/>
            <a:ext cx="1855694"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gian</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799294" y="5504974"/>
            <a:ext cx="4392706"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Nhiệm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vụ</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Hoàn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thành</a:t>
            </a:r>
            <a:r>
              <a:rPr lang="en-US" sz="2400" b="1" dirty="0" smtClean="0">
                <a:latin typeface="Times New Roman" panose="02020603050405020304" pitchFamily="18" charset="0"/>
                <a:cs typeface="Times New Roman" panose="02020603050405020304" pitchFamily="18" charset="0"/>
              </a:rPr>
              <a:t> PHT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4857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497305" y="198602"/>
            <a:ext cx="11197389" cy="169514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spcAft>
                <a:spcPts val="0"/>
              </a:spcAft>
            </a:pPr>
            <a:r>
              <a:rPr lang="en-US" sz="2400" b="1" dirty="0" err="1">
                <a:latin typeface="Times New Roman" panose="02020603050405020304" pitchFamily="18" charset="0"/>
                <a:ea typeface="SimSun" panose="02010600030101010101" pitchFamily="2" charset="-122"/>
                <a:cs typeface="Times New Roman" panose="02020603050405020304" pitchFamily="18" charset="0"/>
              </a:rPr>
              <a:t>Câu</a:t>
            </a:r>
            <a:r>
              <a:rPr lang="en-US" sz="2400" b="1" dirty="0">
                <a:latin typeface="Times New Roman" panose="02020603050405020304" pitchFamily="18" charset="0"/>
                <a:ea typeface="SimSun" panose="02010600030101010101" pitchFamily="2" charset="-122"/>
                <a:cs typeface="Times New Roman" panose="02020603050405020304" pitchFamily="18" charset="0"/>
              </a:rPr>
              <a:t> 1.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Như</a:t>
            </a:r>
            <a:r>
              <a:rPr lang="en-US" sz="2400" dirty="0">
                <a:latin typeface="Times New Roman" panose="02020603050405020304" pitchFamily="18" charset="0"/>
                <a:ea typeface="SimSun" panose="02010600030101010101" pitchFamily="2" charset="-122"/>
                <a:cs typeface="Times New Roman" panose="02020603050405020304" pitchFamily="18" charset="0"/>
              </a:rPr>
              <a:t> ta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đã</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biết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hoá</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học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một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được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ứng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trong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mạ</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kim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Trong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ứng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này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có</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thể</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dùng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xoay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để</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thế</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một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Vì</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sao</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3" name="Rectangle 2"/>
          <p:cNvSpPr/>
          <p:nvPr/>
        </p:nvSpPr>
        <p:spPr>
          <a:xfrm>
            <a:off x="598275" y="2030123"/>
            <a:ext cx="10995447" cy="3416320"/>
          </a:xfrm>
          <a:prstGeom prst="rect">
            <a:avLst/>
          </a:prstGeom>
        </p:spPr>
        <p:txBody>
          <a:bodyPr wrap="square">
            <a:spAutoFit/>
          </a:bodyPr>
          <a:lstStyle/>
          <a:p>
            <a:pPr algn="ctr">
              <a:lnSpc>
                <a:spcPct val="150000"/>
              </a:lnSpc>
              <a:spcAft>
                <a:spcPts val="0"/>
              </a:spcAft>
            </a:pPr>
            <a:r>
              <a:rPr lang="en-US" sz="2400" b="1" dirty="0" err="1">
                <a:latin typeface="Times New Roman" panose="02020603050405020304" pitchFamily="18" charset="0"/>
                <a:ea typeface="SimSun" panose="02010600030101010101" pitchFamily="2" charset="-122"/>
                <a:cs typeface="Times New Roman" panose="02020603050405020304" pitchFamily="18" charset="0"/>
              </a:rPr>
              <a:t>Trả</a:t>
            </a:r>
            <a:r>
              <a:rPr lang="en-US" sz="2400" b="1" dirty="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a:latin typeface="Times New Roman" panose="02020603050405020304" pitchFamily="18" charset="0"/>
                <a:ea typeface="SimSun" panose="02010600030101010101" pitchFamily="2" charset="-122"/>
                <a:cs typeface="Times New Roman" panose="02020603050405020304" pitchFamily="18" charset="0"/>
              </a:rPr>
              <a:t>lời</a:t>
            </a:r>
            <a:endParaRPr lang="en-US" sz="24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a:solidFill>
                  <a:srgbClr val="333333"/>
                </a:solidFill>
                <a:latin typeface="Times New Roman" panose="02020603050405020304" pitchFamily="18" charset="0"/>
                <a:ea typeface="SimSun" panose="02010600030101010101" pitchFamily="2" charset="-122"/>
                <a:cs typeface="Times New Roman" panose="02020603050405020304" pitchFamily="18" charset="0"/>
              </a:rPr>
              <a:t> </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Có</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thể</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sử</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xoay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để</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thế</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một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trong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mạ</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kim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nhưng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hiệu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quả</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sẽ</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bằng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Vì</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1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di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chuyển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theo</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một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nhất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định</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giúp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cho</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các</a:t>
            </a:r>
            <a:r>
              <a:rPr lang="en-US" sz="2400" dirty="0">
                <a:latin typeface="Times New Roman" panose="02020603050405020304" pitchFamily="18" charset="0"/>
                <a:ea typeface="SimSun" panose="02010600030101010101" pitchFamily="2" charset="-122"/>
                <a:cs typeface="Times New Roman" panose="02020603050405020304" pitchFamily="18" charset="0"/>
              </a:rPr>
              <a:t> ion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kim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loại</a:t>
            </a:r>
            <a:r>
              <a:rPr lang="en-US" sz="2400" dirty="0">
                <a:latin typeface="Times New Roman" panose="02020603050405020304" pitchFamily="18" charset="0"/>
                <a:ea typeface="SimSun" panose="02010600030101010101" pitchFamily="2" charset="-122"/>
                <a:cs typeface="Times New Roman" panose="02020603050405020304" pitchFamily="18" charset="0"/>
              </a:rPr>
              <a:t> di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chuyển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theo</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hướng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định</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bám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trên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bề</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mặt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kim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cần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mạ</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mà</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xoay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liên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tục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đổi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khiến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cho</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các</a:t>
            </a:r>
            <a:r>
              <a:rPr lang="en-US" sz="2400" dirty="0">
                <a:latin typeface="Times New Roman" panose="02020603050405020304" pitchFamily="18" charset="0"/>
                <a:ea typeface="SimSun" panose="02010600030101010101" pitchFamily="2" charset="-122"/>
                <a:cs typeface="Times New Roman" panose="02020603050405020304" pitchFamily="18" charset="0"/>
              </a:rPr>
              <a:t> ion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kim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loại</a:t>
            </a:r>
            <a:r>
              <a:rPr lang="en-US" sz="2400" dirty="0">
                <a:latin typeface="Times New Roman" panose="02020603050405020304" pitchFamily="18" charset="0"/>
                <a:ea typeface="SimSun" panose="02010600030101010101" pitchFamily="2" charset="-122"/>
                <a:cs typeface="Times New Roman" panose="02020603050405020304" pitchFamily="18" charset="0"/>
              </a:rPr>
              <a:t> di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chuyển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hỗn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loạn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bám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trên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bề</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mặt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kim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cần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mạ</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5597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593557" y="488829"/>
            <a:ext cx="10849889"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spcAft>
                <a:spcPts val="0"/>
              </a:spcAft>
            </a:pPr>
            <a:r>
              <a:rPr lang="vi-VN" sz="2400" b="1" dirty="0" smtClean="0">
                <a:latin typeface="Times New Roman" panose="02020603050405020304" pitchFamily="18" charset="0"/>
                <a:ea typeface="SimSun" panose="02010600030101010101" pitchFamily="2" charset="-122"/>
                <a:cs typeface="Times New Roman" panose="02020603050405020304" pitchFamily="18" charset="0"/>
              </a:rPr>
              <a:t>Câu 2.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Nêu</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một</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số</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biện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pháp</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để</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đảm</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bảo</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an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toàn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khi</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sử</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dòng</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xoay</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smtClean="0">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3" name="Rectangle 2"/>
          <p:cNvSpPr/>
          <p:nvPr/>
        </p:nvSpPr>
        <p:spPr>
          <a:xfrm>
            <a:off x="739588" y="1256183"/>
            <a:ext cx="10703858" cy="3416320"/>
          </a:xfrm>
          <a:prstGeom prst="rect">
            <a:avLst/>
          </a:prstGeom>
        </p:spPr>
        <p:txBody>
          <a:bodyPr wrap="square">
            <a:spAutoFit/>
          </a:bodyPr>
          <a:lstStyle/>
          <a:p>
            <a:pPr algn="ctr">
              <a:lnSpc>
                <a:spcPct val="150000"/>
              </a:lnSpc>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lời</a:t>
            </a:r>
            <a:endParaRPr lang="en-US" sz="24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Một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số</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pháp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để</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đảm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bảo</a:t>
            </a:r>
            <a:r>
              <a:rPr lang="en-US" sz="2400" dirty="0">
                <a:latin typeface="Times New Roman" panose="02020603050405020304" pitchFamily="18" charset="0"/>
                <a:ea typeface="SimSun" panose="02010600030101010101" pitchFamily="2" charset="-122"/>
                <a:cs typeface="Times New Roman" panose="02020603050405020304" pitchFamily="18" charset="0"/>
              </a:rPr>
              <a:t> an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toàn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sử</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xoay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Tránh</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xa</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đường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dây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áp</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sử</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thoại</a:t>
            </a:r>
            <a:r>
              <a:rPr lang="en-US" sz="2400" dirty="0">
                <a:latin typeface="Times New Roman" panose="02020603050405020304" pitchFamily="18" charset="0"/>
                <a:ea typeface="SimSun" panose="02010600030101010101" pitchFamily="2" charset="-122"/>
                <a:cs typeface="Times New Roman" panose="02020603050405020304" pitchFamily="18" charset="0"/>
              </a:rPr>
              <a:t> di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động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đang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sạc</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để</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trẻ</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em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đùa</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với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thiết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bị</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Thường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xuyên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tuyên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truyền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giáo</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về</a:t>
            </a:r>
            <a:r>
              <a:rPr lang="en-US" sz="2400" dirty="0">
                <a:latin typeface="Times New Roman" panose="02020603050405020304" pitchFamily="18" charset="0"/>
                <a:ea typeface="SimSun" panose="02010600030101010101" pitchFamily="2" charset="-122"/>
                <a:cs typeface="Times New Roman" panose="02020603050405020304" pitchFamily="18" charset="0"/>
              </a:rPr>
              <a:t> an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toàn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5245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231724" y="166451"/>
            <a:ext cx="6096000" cy="224914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a:lnSpc>
                <a:spcPct val="150000"/>
              </a:lnSpc>
              <a:spcAft>
                <a:spcPts val="0"/>
              </a:spcAft>
            </a:pPr>
            <a:r>
              <a:rPr lang="en-US" sz="2400" b="1" dirty="0" err="1">
                <a:latin typeface="Times New Roman" panose="02020603050405020304" pitchFamily="18" charset="0"/>
                <a:ea typeface="SimSun" panose="02010600030101010101" pitchFamily="2" charset="-122"/>
                <a:cs typeface="Times New Roman" panose="02020603050405020304" pitchFamily="18" charset="0"/>
              </a:rPr>
              <a:t>Câu</a:t>
            </a:r>
            <a:r>
              <a:rPr lang="en-US" sz="2400" b="1" dirty="0">
                <a:latin typeface="Times New Roman" panose="02020603050405020304" pitchFamily="18" charset="0"/>
                <a:ea typeface="SimSun" panose="02010600030101010101" pitchFamily="2" charset="-122"/>
                <a:cs typeface="Times New Roman" panose="02020603050405020304" pitchFamily="18" charset="0"/>
              </a:rPr>
              <a:t> 3.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dùng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xoay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để</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đun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Tìm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hiểu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những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điểm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giống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nhau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về</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xoay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ở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hai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này</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 name="Picture 2" descr="Bếp điện từ đôi Forseti FIC-888"/>
          <p:cNvPicPr/>
          <p:nvPr/>
        </p:nvPicPr>
        <p:blipFill rotWithShape="1">
          <a:blip r:embed="rId2">
            <a:extLst>
              <a:ext uri="{28A0092B-C50C-407E-A947-70E740481C1C}">
                <a14:useLocalDpi xmlns:a14="http://schemas.microsoft.com/office/drawing/2010/main" val="0"/>
              </a:ext>
            </a:extLst>
          </a:blip>
          <a:srcRect t="28038" b="31152"/>
          <a:stretch/>
        </p:blipFill>
        <p:spPr bwMode="auto">
          <a:xfrm>
            <a:off x="6342873" y="307773"/>
            <a:ext cx="2999740" cy="1247775"/>
          </a:xfrm>
          <a:prstGeom prst="rect">
            <a:avLst/>
          </a:prstGeom>
          <a:noFill/>
          <a:ln>
            <a:noFill/>
          </a:ln>
          <a:extLst>
            <a:ext uri="{53640926-AAD7-44D8-BBD7-CCE9431645EC}">
              <a14:shadowObscured xmlns:a14="http://schemas.microsoft.com/office/drawing/2010/main"/>
            </a:ext>
          </a:extLst>
        </p:spPr>
      </p:pic>
      <p:pic>
        <p:nvPicPr>
          <p:cNvPr id="4" name="Picture 3" descr="Bếp hồng ngoại đôi Bluestar NG-02EI"/>
          <p:cNvPicPr/>
          <p:nvPr/>
        </p:nvPicPr>
        <p:blipFill rotWithShape="1">
          <a:blip r:embed="rId3">
            <a:extLst>
              <a:ext uri="{28A0092B-C50C-407E-A947-70E740481C1C}">
                <a14:useLocalDpi xmlns:a14="http://schemas.microsoft.com/office/drawing/2010/main" val="0"/>
              </a:ext>
            </a:extLst>
          </a:blip>
          <a:srcRect t="31964" b="31965"/>
          <a:stretch/>
        </p:blipFill>
        <p:spPr bwMode="auto">
          <a:xfrm>
            <a:off x="8943975" y="1484309"/>
            <a:ext cx="3248025" cy="1171575"/>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231724" y="2260120"/>
            <a:ext cx="11776085" cy="3416320"/>
          </a:xfrm>
          <a:prstGeom prst="rect">
            <a:avLst/>
          </a:prstGeom>
        </p:spPr>
        <p:txBody>
          <a:bodyPr wrap="square">
            <a:spAutoFit/>
          </a:bodyPr>
          <a:lstStyle/>
          <a:p>
            <a:pPr algn="ctr">
              <a:lnSpc>
                <a:spcPct val="150000"/>
              </a:lnSpc>
              <a:spcAft>
                <a:spcPts val="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lời</a:t>
            </a:r>
            <a:endParaRPr lang="en-US" sz="24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Thời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gian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đun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thức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ăn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là</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điểm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biệt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rõ</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ràng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giúp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bạn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có</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thể</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phân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biệt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được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Khả</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năng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làm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nóng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trực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tiếp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đáy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nồi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nhanh</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hơn</a:t>
            </a:r>
            <a:r>
              <a:rPr lang="en-US" sz="2400" dirty="0">
                <a:latin typeface="Times New Roman" panose="02020603050405020304" pitchFamily="18" charset="0"/>
                <a:ea typeface="SimSun" panose="02010600030101010101" pitchFamily="2" charset="-122"/>
                <a:cs typeface="Times New Roman" panose="02020603050405020304" pitchFamily="18" charset="0"/>
              </a:rPr>
              <a:t> so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với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Còn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đối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với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thì</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đun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nóng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mặt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sau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đó</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mới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đun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nóng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đến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nồi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Vì</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vậy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về</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thời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gian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nhanh</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hơn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tiêu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tốn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nhiệt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lượng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như</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6995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416859" y="2301895"/>
            <a:ext cx="11497235" cy="3416320"/>
          </a:xfrm>
          <a:prstGeom prst="rect">
            <a:avLst/>
          </a:prstGeom>
        </p:spPr>
        <p:txBody>
          <a:bodyPr wrap="square">
            <a:spAutoFit/>
          </a:bodyPr>
          <a:lstStyle/>
          <a:p>
            <a:pPr algn="just">
              <a:lnSpc>
                <a:spcPct val="150000"/>
              </a:lnSpc>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lời</a:t>
            </a:r>
            <a:endParaRPr lang="en-US" sz="24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50000"/>
              </a:lnSpc>
            </a:pP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Có</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thể</a:t>
            </a:r>
            <a:r>
              <a:rPr lang="en-US" sz="2400" dirty="0">
                <a:latin typeface="Times New Roman" panose="02020603050405020304" pitchFamily="18" charset="0"/>
                <a:ea typeface="SimSun" panose="02010600030101010101" pitchFamily="2" charset="-122"/>
                <a:cs typeface="Times New Roman" panose="02020603050405020304" pitchFamily="18" charset="0"/>
              </a:rPr>
              <a:t> an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tâm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sử</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vì</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bạn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có</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thể</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chạm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mặt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vùng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tiếp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xúc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với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đáy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nồi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mà</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không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sợ</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bị</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bỏng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với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bề</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mặt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vẫn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khá</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nóng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sau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đã</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tắt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công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tắc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hoạt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động</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latin typeface="Calibri" panose="020F0502020204030204" pitchFamily="34"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Hơn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thế</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nữa</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chỉ</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hoạt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động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chỉ</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đặt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đúng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nồi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trên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mặt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thế</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nên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thiết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bị</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này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khá</a:t>
            </a:r>
            <a:r>
              <a:rPr lang="en-US" sz="2400" dirty="0">
                <a:latin typeface="Times New Roman" panose="02020603050405020304" pitchFamily="18" charset="0"/>
                <a:ea typeface="SimSun" panose="02010600030101010101" pitchFamily="2" charset="-122"/>
                <a:cs typeface="Times New Roman" panose="02020603050405020304" pitchFamily="18" charset="0"/>
              </a:rPr>
              <a:t> an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toàn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sử</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đặc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biệt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được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dùng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trong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gia</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đình</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có</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trẻ</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nhỏ</a:t>
            </a:r>
            <a:r>
              <a:rPr lang="en-US" sz="2400" dirty="0" smtClean="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latin typeface="Calibri" panose="020F0502020204030204" pitchFamily="34" charset="0"/>
              <a:ea typeface="SimSun" panose="02010600030101010101" pitchFamily="2" charset="-122"/>
              <a:cs typeface="Times New Roman" panose="02020603050405020304" pitchFamily="18" charset="0"/>
            </a:endParaRPr>
          </a:p>
        </p:txBody>
      </p:sp>
      <p:sp>
        <p:nvSpPr>
          <p:cNvPr id="6" name="Rectangle 5"/>
          <p:cNvSpPr/>
          <p:nvPr/>
        </p:nvSpPr>
        <p:spPr>
          <a:xfrm>
            <a:off x="231724" y="166451"/>
            <a:ext cx="6096000" cy="224914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a:lnSpc>
                <a:spcPct val="150000"/>
              </a:lnSpc>
              <a:spcAft>
                <a:spcPts val="0"/>
              </a:spcAft>
            </a:pPr>
            <a:r>
              <a:rPr lang="en-US" sz="2400" b="1" dirty="0" err="1">
                <a:latin typeface="Times New Roman" panose="02020603050405020304" pitchFamily="18" charset="0"/>
                <a:ea typeface="SimSun" panose="02010600030101010101" pitchFamily="2" charset="-122"/>
                <a:cs typeface="Times New Roman" panose="02020603050405020304" pitchFamily="18" charset="0"/>
              </a:rPr>
              <a:t>Câu</a:t>
            </a:r>
            <a:r>
              <a:rPr lang="en-US" sz="2400" b="1" dirty="0">
                <a:latin typeface="Times New Roman" panose="02020603050405020304" pitchFamily="18" charset="0"/>
                <a:ea typeface="SimSun" panose="02010600030101010101" pitchFamily="2" charset="-122"/>
                <a:cs typeface="Times New Roman" panose="02020603050405020304" pitchFamily="18" charset="0"/>
              </a:rPr>
              <a:t> 3.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dùng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xoay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để</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đun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Tìm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hiểu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những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điểm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giống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nhau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về</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xoay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ở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hai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này</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7" name="Picture 6" descr="Bếp điện từ đôi Forseti FIC-888"/>
          <p:cNvPicPr/>
          <p:nvPr/>
        </p:nvPicPr>
        <p:blipFill rotWithShape="1">
          <a:blip r:embed="rId2">
            <a:extLst>
              <a:ext uri="{28A0092B-C50C-407E-A947-70E740481C1C}">
                <a14:useLocalDpi xmlns:a14="http://schemas.microsoft.com/office/drawing/2010/main" val="0"/>
              </a:ext>
            </a:extLst>
          </a:blip>
          <a:srcRect t="28038" b="31152"/>
          <a:stretch/>
        </p:blipFill>
        <p:spPr bwMode="auto">
          <a:xfrm>
            <a:off x="6342873" y="307773"/>
            <a:ext cx="2999740" cy="1247775"/>
          </a:xfrm>
          <a:prstGeom prst="rect">
            <a:avLst/>
          </a:prstGeom>
          <a:noFill/>
          <a:ln>
            <a:noFill/>
          </a:ln>
          <a:extLst>
            <a:ext uri="{53640926-AAD7-44D8-BBD7-CCE9431645EC}">
              <a14:shadowObscured xmlns:a14="http://schemas.microsoft.com/office/drawing/2010/main"/>
            </a:ext>
          </a:extLst>
        </p:spPr>
      </p:pic>
      <p:pic>
        <p:nvPicPr>
          <p:cNvPr id="8" name="Picture 7" descr="Bếp hồng ngoại đôi Bluestar NG-02EI"/>
          <p:cNvPicPr/>
          <p:nvPr/>
        </p:nvPicPr>
        <p:blipFill rotWithShape="1">
          <a:blip r:embed="rId3">
            <a:extLst>
              <a:ext uri="{28A0092B-C50C-407E-A947-70E740481C1C}">
                <a14:useLocalDpi xmlns:a14="http://schemas.microsoft.com/office/drawing/2010/main" val="0"/>
              </a:ext>
            </a:extLst>
          </a:blip>
          <a:srcRect t="31964" b="31965"/>
          <a:stretch/>
        </p:blipFill>
        <p:spPr bwMode="auto">
          <a:xfrm>
            <a:off x="8943975" y="1484309"/>
            <a:ext cx="3248025" cy="11715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001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443753" y="2557389"/>
            <a:ext cx="11497235" cy="2862322"/>
          </a:xfrm>
          <a:prstGeom prst="rect">
            <a:avLst/>
          </a:prstGeom>
        </p:spPr>
        <p:txBody>
          <a:bodyPr wrap="square">
            <a:spAutoFit/>
          </a:bodyPr>
          <a:lstStyle/>
          <a:p>
            <a:pPr algn="just">
              <a:lnSpc>
                <a:spcPct val="150000"/>
              </a:lnSpc>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lời</a:t>
            </a:r>
            <a:endParaRPr lang="en-US" sz="2400" dirty="0">
              <a:latin typeface="Calibri" panose="020F0502020204030204" pitchFamily="34" charset="0"/>
              <a:ea typeface="SimSun" panose="02010600030101010101" pitchFamily="2" charset="-122"/>
              <a:cs typeface="Times New Roman" panose="02020603050405020304" pitchFamily="18" charset="0"/>
            </a:endParaRPr>
          </a:p>
          <a:p>
            <a:pPr>
              <a:lnSpc>
                <a:spcPct val="150000"/>
              </a:lnSpc>
              <a:spcAft>
                <a:spcPts val="0"/>
              </a:spcAft>
            </a:pPr>
            <a:r>
              <a:rPr lang="en-US" sz="24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dirty="0">
                <a:latin typeface="Times New Roman" panose="02020603050405020304" pitchFamily="18" charset="0"/>
                <a:ea typeface="SimSun" panose="02010600030101010101" pitchFamily="2" charset="-122"/>
                <a:cs typeface="Times New Roman" panose="02020603050405020304" pitchFamily="18" charset="0"/>
              </a:rPr>
              <a:t>Do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thời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gian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nhanh</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hơn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so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với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hiệu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suất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hơn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nên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năng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sử</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đun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cùng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lượng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thức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ăn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thì</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dùng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ít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hơn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Vì</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thế</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sử</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giúp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bạn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tiết</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kiệm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năng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dirty="0">
                <a:latin typeface="Times New Roman" panose="02020603050405020304" pitchFamily="18" charset="0"/>
                <a:ea typeface="SimSun" panose="02010600030101010101" pitchFamily="2" charset="-122"/>
                <a:cs typeface="Times New Roman" panose="02020603050405020304" pitchFamily="18" charset="0"/>
              </a:rPr>
              <a:t> chi </a:t>
            </a:r>
            <a:r>
              <a:rPr lang="en-US" sz="2400" dirty="0" err="1">
                <a:latin typeface="Times New Roman" panose="02020603050405020304" pitchFamily="18" charset="0"/>
                <a:ea typeface="SimSun" panose="02010600030101010101" pitchFamily="2" charset="-122"/>
                <a:cs typeface="Times New Roman" panose="02020603050405020304" pitchFamily="18" charset="0"/>
              </a:rPr>
              <a:t>phí</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cho</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việc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nướng</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6" name="Rectangle 5"/>
          <p:cNvSpPr/>
          <p:nvPr/>
        </p:nvSpPr>
        <p:spPr>
          <a:xfrm>
            <a:off x="231724" y="166451"/>
            <a:ext cx="6096000" cy="224914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a:lnSpc>
                <a:spcPct val="150000"/>
              </a:lnSpc>
              <a:spcAft>
                <a:spcPts val="0"/>
              </a:spcAft>
            </a:pPr>
            <a:r>
              <a:rPr lang="en-US" sz="2400" b="1" dirty="0" err="1">
                <a:latin typeface="Times New Roman" panose="02020603050405020304" pitchFamily="18" charset="0"/>
                <a:ea typeface="SimSun" panose="02010600030101010101" pitchFamily="2" charset="-122"/>
                <a:cs typeface="Times New Roman" panose="02020603050405020304" pitchFamily="18" charset="0"/>
              </a:rPr>
              <a:t>Câu</a:t>
            </a:r>
            <a:r>
              <a:rPr lang="en-US" sz="2400" b="1" dirty="0">
                <a:latin typeface="Times New Roman" panose="02020603050405020304" pitchFamily="18" charset="0"/>
                <a:ea typeface="SimSun" panose="02010600030101010101" pitchFamily="2" charset="-122"/>
                <a:cs typeface="Times New Roman" panose="02020603050405020304" pitchFamily="18" charset="0"/>
              </a:rPr>
              <a:t> 3.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hồng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ngoại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dùng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xoay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để</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đun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nấu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Tìm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hiểu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những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điểm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giống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khác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nhau</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về</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dụng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dòng</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điện</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xoay</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chiều</a:t>
            </a:r>
            <a:r>
              <a:rPr lang="en-US" sz="2400" dirty="0">
                <a:latin typeface="Times New Roman" panose="02020603050405020304" pitchFamily="18" charset="0"/>
                <a:ea typeface="SimSun" panose="02010600030101010101" pitchFamily="2" charset="-122"/>
                <a:cs typeface="Times New Roman" panose="02020603050405020304" pitchFamily="18" charset="0"/>
              </a:rPr>
              <a:t> ở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hai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loại</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bếp</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này</a:t>
            </a:r>
            <a:r>
              <a:rPr lang="en-US" sz="24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7" name="Picture 6" descr="Bếp điện từ đôi Forseti FIC-888"/>
          <p:cNvPicPr/>
          <p:nvPr/>
        </p:nvPicPr>
        <p:blipFill rotWithShape="1">
          <a:blip r:embed="rId2">
            <a:extLst>
              <a:ext uri="{28A0092B-C50C-407E-A947-70E740481C1C}">
                <a14:useLocalDpi xmlns:a14="http://schemas.microsoft.com/office/drawing/2010/main" val="0"/>
              </a:ext>
            </a:extLst>
          </a:blip>
          <a:srcRect t="28038" b="31152"/>
          <a:stretch/>
        </p:blipFill>
        <p:spPr bwMode="auto">
          <a:xfrm>
            <a:off x="6342873" y="307773"/>
            <a:ext cx="2999740" cy="1247775"/>
          </a:xfrm>
          <a:prstGeom prst="rect">
            <a:avLst/>
          </a:prstGeom>
          <a:noFill/>
          <a:ln>
            <a:noFill/>
          </a:ln>
          <a:extLst>
            <a:ext uri="{53640926-AAD7-44D8-BBD7-CCE9431645EC}">
              <a14:shadowObscured xmlns:a14="http://schemas.microsoft.com/office/drawing/2010/main"/>
            </a:ext>
          </a:extLst>
        </p:spPr>
      </p:pic>
      <p:pic>
        <p:nvPicPr>
          <p:cNvPr id="8" name="Picture 7" descr="Bếp hồng ngoại đôi Bluestar NG-02EI"/>
          <p:cNvPicPr/>
          <p:nvPr/>
        </p:nvPicPr>
        <p:blipFill rotWithShape="1">
          <a:blip r:embed="rId3">
            <a:extLst>
              <a:ext uri="{28A0092B-C50C-407E-A947-70E740481C1C}">
                <a14:useLocalDpi xmlns:a14="http://schemas.microsoft.com/office/drawing/2010/main" val="0"/>
              </a:ext>
            </a:extLst>
          </a:blip>
          <a:srcRect t="31964" b="31965"/>
          <a:stretch/>
        </p:blipFill>
        <p:spPr bwMode="auto">
          <a:xfrm>
            <a:off x="8943975" y="1484309"/>
            <a:ext cx="3248025" cy="11715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498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extLst>
          </p:cNvPr>
          <p:cNvSpPr/>
          <p:nvPr/>
        </p:nvSpPr>
        <p:spPr>
          <a:xfrm>
            <a:off x="6980238" y="6049963"/>
            <a:ext cx="2163762" cy="639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249363" y="1354138"/>
            <a:ext cx="9788525" cy="110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US" altLang="en-US" sz="3200" b="1" dirty="0" err="1">
                <a:solidFill>
                  <a:schemeClr val="bg1"/>
                </a:solidFill>
                <a:latin typeface="Times New Roman" panose="02020603050405020304" pitchFamily="18" charset="0"/>
                <a:cs typeface="Times New Roman" panose="02020603050405020304" pitchFamily="18" charset="0"/>
              </a:rPr>
              <a:t>Câu</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hỏi</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số</a:t>
            </a:r>
            <a:r>
              <a:rPr lang="en-US" altLang="en-US" sz="3200" b="1" dirty="0">
                <a:solidFill>
                  <a:schemeClr val="bg1"/>
                </a:solidFill>
                <a:latin typeface="Times New Roman" panose="02020603050405020304" pitchFamily="18" charset="0"/>
                <a:cs typeface="Times New Roman" panose="02020603050405020304" pitchFamily="18" charset="0"/>
              </a:rPr>
              <a:t> 2:</a:t>
            </a:r>
          </a:p>
          <a:p>
            <a:pPr>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Dòng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dụng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a:t>
            </a:r>
            <a:endParaRPr lang="en-US" altLang="en-US" sz="32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3122613" y="2951163"/>
            <a:ext cx="7859844" cy="224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vi-VN" sz="3200" dirty="0">
                <a:solidFill>
                  <a:schemeClr val="bg1"/>
                </a:solidFill>
                <a:latin typeface="Times New Roman" panose="02020603050405020304" pitchFamily="18" charset="0"/>
                <a:cs typeface="Times New Roman" panose="02020603050405020304" pitchFamily="18" charset="0"/>
              </a:rPr>
              <a:t>A. Khi ở gần cơ thể người và các động vật.</a:t>
            </a:r>
          </a:p>
          <a:p>
            <a:r>
              <a:rPr lang="vi-VN" sz="3200" dirty="0">
                <a:solidFill>
                  <a:schemeClr val="bg1"/>
                </a:solidFill>
                <a:latin typeface="Times New Roman" panose="02020603050405020304" pitchFamily="18" charset="0"/>
                <a:cs typeface="Times New Roman" panose="02020603050405020304" pitchFamily="18" charset="0"/>
              </a:rPr>
              <a:t>B. Khi đi qua cơ thể người và các động vật.</a:t>
            </a:r>
          </a:p>
          <a:p>
            <a:r>
              <a:rPr lang="vi-VN" sz="3200" dirty="0">
                <a:solidFill>
                  <a:schemeClr val="bg1"/>
                </a:solidFill>
                <a:latin typeface="Times New Roman" panose="02020603050405020304" pitchFamily="18" charset="0"/>
                <a:cs typeface="Times New Roman" panose="02020603050405020304" pitchFamily="18" charset="0"/>
              </a:rPr>
              <a:t>C. Khi có cường độ lớn.</a:t>
            </a:r>
          </a:p>
          <a:p>
            <a:r>
              <a:rPr lang="vi-VN" sz="3200" dirty="0">
                <a:solidFill>
                  <a:schemeClr val="bg1"/>
                </a:solidFill>
                <a:latin typeface="Times New Roman" panose="02020603050405020304" pitchFamily="18" charset="0"/>
                <a:cs typeface="Times New Roman" panose="02020603050405020304" pitchFamily="18" charset="0"/>
              </a:rPr>
              <a:t>D. Khi có cường độ nhỏ.</a:t>
            </a:r>
          </a:p>
        </p:txBody>
      </p:sp>
      <p:sp>
        <p:nvSpPr>
          <p:cNvPr id="7" name="Oval 6"/>
          <p:cNvSpPr/>
          <p:nvPr/>
        </p:nvSpPr>
        <p:spPr>
          <a:xfrm>
            <a:off x="3419345" y="3404573"/>
            <a:ext cx="774700" cy="6715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p>
        </p:txBody>
      </p:sp>
    </p:spTree>
    <p:extLst>
      <p:ext uri="{BB962C8B-B14F-4D97-AF65-F5344CB8AC3E}">
        <p14:creationId xmlns:p14="http://schemas.microsoft.com/office/powerpoint/2010/main" val="3268866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3463" y="-381000"/>
            <a:ext cx="3745082" cy="361570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230674">
            <a:off x="8791849" y="-737763"/>
            <a:ext cx="4504699" cy="4258988"/>
          </a:xfrm>
          <a:prstGeom prst="rect">
            <a:avLst/>
          </a:prstGeom>
        </p:spPr>
      </p:pic>
      <p:pic>
        <p:nvPicPr>
          <p:cNvPr id="6" name="Picture 5">
            <a:extLst>
              <a:ext uri="{FF2B5EF4-FFF2-40B4-BE49-F238E27FC236}">
                <a16:creationId xmlns:a16="http://schemas.microsoft.com/office/drawing/2014/main" xmlns="" id="{982AEA2D-ABB0-5AF3-0B4F-DBAE3AC00437}"/>
              </a:ext>
            </a:extLst>
          </p:cNvPr>
          <p:cNvPicPr>
            <a:picLocks noChangeAspect="1"/>
          </p:cNvPicPr>
          <p:nvPr/>
        </p:nvPicPr>
        <p:blipFill>
          <a:blip r:embed="rId6"/>
          <a:stretch>
            <a:fillRect/>
          </a:stretch>
        </p:blipFill>
        <p:spPr>
          <a:xfrm>
            <a:off x="2660746" y="4400665"/>
            <a:ext cx="6870507" cy="1938597"/>
          </a:xfrm>
          <a:prstGeom prst="rect">
            <a:avLst/>
          </a:prstGeom>
        </p:spPr>
      </p:pic>
      <p:sp>
        <p:nvSpPr>
          <p:cNvPr id="4" name="TextBox 3">
            <a:extLst>
              <a:ext uri="{FF2B5EF4-FFF2-40B4-BE49-F238E27FC236}">
                <a16:creationId xmlns:a16="http://schemas.microsoft.com/office/drawing/2014/main" xmlns="" id="{62323A65-E5EF-4FF1-B5D6-FEE25EAA2993}"/>
              </a:ext>
            </a:extLst>
          </p:cNvPr>
          <p:cNvSpPr txBox="1"/>
          <p:nvPr/>
        </p:nvSpPr>
        <p:spPr>
          <a:xfrm>
            <a:off x="2248791" y="2286000"/>
            <a:ext cx="7694415" cy="1661993"/>
          </a:xfrm>
          <a:prstGeom prst="rect">
            <a:avLst/>
          </a:prstGeom>
          <a:noFill/>
        </p:spPr>
        <p:txBody>
          <a:bodyPr wrap="none" lIns="0" tIns="0" rIns="0" bIns="0" rtlCol="0">
            <a:spAutoFit/>
          </a:bodyPr>
          <a:lstStyle/>
          <a:p>
            <a:pPr algn="ctr"/>
            <a:r>
              <a:rPr lang="en-US" sz="5400" b="1" dirty="0">
                <a:solidFill>
                  <a:schemeClr val="accent5">
                    <a:lumMod val="75000"/>
                  </a:schemeClr>
                </a:solidFill>
                <a:latin typeface="Arial" panose="020B0604020202020204" pitchFamily="34" charset="0"/>
                <a:ea typeface="#9Slide03 Open Sans Bold" panose="020B0806030504020204" pitchFamily="34" charset="0"/>
                <a:cs typeface="Arial" panose="020B0604020202020204" pitchFamily="34" charset="0"/>
              </a:rPr>
              <a:t>CẢM ƠN CÁC EM</a:t>
            </a:r>
          </a:p>
          <a:p>
            <a:pPr algn="ctr"/>
            <a:r>
              <a:rPr lang="en-US" sz="5400" b="1" dirty="0">
                <a:solidFill>
                  <a:schemeClr val="accent5">
                    <a:lumMod val="75000"/>
                  </a:schemeClr>
                </a:solidFill>
                <a:latin typeface="Arial" panose="020B0604020202020204" pitchFamily="34" charset="0"/>
                <a:ea typeface="#9Slide03 Open Sans Bold" panose="020B0806030504020204" pitchFamily="34" charset="0"/>
                <a:cs typeface="Arial" panose="020B0604020202020204" pitchFamily="34" charset="0"/>
              </a:rPr>
              <a:t>ĐÃ CHÚ Ý LẮNG NGHE</a:t>
            </a:r>
          </a:p>
        </p:txBody>
      </p:sp>
    </p:spTree>
    <p:extLst>
      <p:ext uri="{BB962C8B-B14F-4D97-AF65-F5344CB8AC3E}">
        <p14:creationId xmlns:p14="http://schemas.microsoft.com/office/powerpoint/2010/main" val="2594930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extLst>
          </p:cNvPr>
          <p:cNvSpPr/>
          <p:nvPr/>
        </p:nvSpPr>
        <p:spPr>
          <a:xfrm>
            <a:off x="6980238" y="6049963"/>
            <a:ext cx="2163762" cy="639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249363" y="1354138"/>
            <a:ext cx="9674225" cy="15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US" altLang="en-US" sz="3200" b="1" dirty="0" err="1">
                <a:solidFill>
                  <a:schemeClr val="bg1"/>
                </a:solidFill>
                <a:latin typeface="Times New Roman" panose="02020603050405020304" pitchFamily="18" charset="0"/>
                <a:cs typeface="Times New Roman" panose="02020603050405020304" pitchFamily="18" charset="0"/>
              </a:rPr>
              <a:t>Câu</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hỏi</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số</a:t>
            </a:r>
            <a:r>
              <a:rPr lang="en-US" altLang="en-US" sz="3200" b="1" dirty="0">
                <a:solidFill>
                  <a:schemeClr val="bg1"/>
                </a:solidFill>
                <a:latin typeface="Times New Roman" panose="02020603050405020304" pitchFamily="18" charset="0"/>
                <a:cs typeface="Times New Roman" panose="02020603050405020304" pitchFamily="18" charset="0"/>
              </a:rPr>
              <a:t> 3:</a:t>
            </a:r>
          </a:p>
          <a:p>
            <a:pPr>
              <a:buNone/>
            </a:pPr>
            <a:r>
              <a:rPr lang="en-US" alt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dòng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chạy</a:t>
            </a:r>
            <a:r>
              <a:rPr lang="en-US" sz="3200" dirty="0">
                <a:solidFill>
                  <a:schemeClr val="bg1"/>
                </a:solidFill>
                <a:latin typeface="Times New Roman" panose="02020603050405020304" pitchFamily="18" charset="0"/>
                <a:cs typeface="Times New Roman" panose="02020603050405020304" pitchFamily="18" charset="0"/>
              </a:rPr>
              <a:t> qua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đèn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phát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biểu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đúng</a:t>
            </a:r>
            <a:r>
              <a:rPr lang="en-US" sz="3200" dirty="0">
                <a:solidFill>
                  <a:schemeClr val="bg1"/>
                </a:solidFill>
                <a:latin typeface="Times New Roman" panose="02020603050405020304" pitchFamily="18" charset="0"/>
                <a:cs typeface="Times New Roman" panose="02020603050405020304" pitchFamily="18" charset="0"/>
              </a:rPr>
              <a:t>?</a:t>
            </a:r>
            <a:endParaRPr lang="en-US" altLang="en-US" sz="32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2659982" y="3015276"/>
            <a:ext cx="8029186" cy="224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US" sz="3200" dirty="0" smtClean="0">
                <a:solidFill>
                  <a:schemeClr val="bg1"/>
                </a:solidFill>
                <a:latin typeface="Times New Roman" panose="02020603050405020304" pitchFamily="18" charset="0"/>
                <a:cs typeface="Times New Roman" panose="02020603050405020304" pitchFamily="18" charset="0"/>
              </a:rPr>
              <a:t> 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đèn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chỉ</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lên</a:t>
            </a:r>
            <a:r>
              <a:rPr lang="en-US" sz="3200" dirty="0">
                <a:solidFill>
                  <a:schemeClr val="bg1"/>
                </a:solidFill>
                <a:latin typeface="Times New Roman" panose="02020603050405020304" pitchFamily="18" charset="0"/>
                <a:cs typeface="Times New Roman" panose="02020603050405020304" pitchFamily="18" charset="0"/>
              </a:rPr>
              <a:t> .                             </a:t>
            </a:r>
            <a:endParaRPr lang="en-US" sz="3200" dirty="0" smtClean="0">
              <a:solidFill>
                <a:schemeClr val="bg1"/>
              </a:solidFill>
              <a:latin typeface="Times New Roman" panose="02020603050405020304" pitchFamily="18" charset="0"/>
              <a:cs typeface="Times New Roman" panose="02020603050405020304" pitchFamily="18" charset="0"/>
            </a:endParaRPr>
          </a:p>
          <a:p>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cs typeface="Times New Roman" panose="02020603050405020304" pitchFamily="18" charset="0"/>
              </a:rPr>
              <a:t>Bóng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đèn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chỉ</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phát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sáng</a:t>
            </a:r>
            <a:r>
              <a:rPr lang="en-US" sz="3200" dirty="0">
                <a:solidFill>
                  <a:schemeClr val="bg1"/>
                </a:solidFill>
                <a:latin typeface="Times New Roman" panose="02020603050405020304" pitchFamily="18" charset="0"/>
                <a:cs typeface="Times New Roman" panose="02020603050405020304" pitchFamily="18" charset="0"/>
              </a:rPr>
              <a:t>.</a:t>
            </a:r>
          </a:p>
          <a:p>
            <a:r>
              <a:rPr lang="en-US" sz="3200" u="sng" dirty="0" smtClean="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đèn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vừa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phát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vừa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lên</a:t>
            </a:r>
            <a:r>
              <a:rPr lang="en-US" sz="3200" dirty="0">
                <a:solidFill>
                  <a:schemeClr val="bg1"/>
                </a:solidFill>
                <a:latin typeface="Times New Roman" panose="02020603050405020304" pitchFamily="18" charset="0"/>
                <a:cs typeface="Times New Roman" panose="02020603050405020304" pitchFamily="18" charset="0"/>
              </a:rPr>
              <a:t>.     </a:t>
            </a:r>
            <a:endParaRPr lang="en-US" sz="3200" dirty="0" smtClean="0">
              <a:solidFill>
                <a:schemeClr val="bg1"/>
              </a:solidFill>
              <a:latin typeface="Times New Roman" panose="02020603050405020304" pitchFamily="18" charset="0"/>
              <a:cs typeface="Times New Roman" panose="02020603050405020304" pitchFamily="18" charset="0"/>
            </a:endParaRPr>
          </a:p>
          <a:p>
            <a:r>
              <a:rPr lang="en-US" sz="3200" dirty="0" smtClean="0">
                <a:solidFill>
                  <a:schemeClr val="bg1"/>
                </a:solidFill>
                <a:latin typeface="Times New Roman" panose="02020603050405020304" pitchFamily="18" charset="0"/>
                <a:cs typeface="Times New Roman" panose="02020603050405020304" pitchFamily="18" charset="0"/>
              </a:rPr>
              <a:t> D</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đèn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phát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nhưng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lên</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6" name="Oval 5"/>
          <p:cNvSpPr/>
          <p:nvPr/>
        </p:nvSpPr>
        <p:spPr>
          <a:xfrm>
            <a:off x="2659982" y="4140199"/>
            <a:ext cx="774700" cy="6731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a:t>
            </a:r>
          </a:p>
        </p:txBody>
      </p:sp>
    </p:spTree>
    <p:extLst>
      <p:ext uri="{BB962C8B-B14F-4D97-AF65-F5344CB8AC3E}">
        <p14:creationId xmlns:p14="http://schemas.microsoft.com/office/powerpoint/2010/main" val="312028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extLst>
          </p:cNvPr>
          <p:cNvSpPr/>
          <p:nvPr/>
        </p:nvSpPr>
        <p:spPr>
          <a:xfrm>
            <a:off x="6980238" y="6049963"/>
            <a:ext cx="2163762" cy="639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p:cNvSpPr txBox="1">
            <a:spLocks noChangeArrowheads="1"/>
          </p:cNvSpPr>
          <p:nvPr/>
        </p:nvSpPr>
        <p:spPr bwMode="auto">
          <a:xfrm>
            <a:off x="1181100" y="746125"/>
            <a:ext cx="98933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US" altLang="en-US" sz="3200" b="1" dirty="0" err="1">
                <a:solidFill>
                  <a:schemeClr val="bg1"/>
                </a:solidFill>
                <a:latin typeface="Times New Roman" panose="02020603050405020304" pitchFamily="18" charset="0"/>
                <a:cs typeface="Times New Roman" panose="02020603050405020304" pitchFamily="18" charset="0"/>
              </a:rPr>
              <a:t>Câu</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hỏi</a:t>
            </a:r>
            <a:r>
              <a:rPr lang="en-US" altLang="en-US" sz="3200" b="1" dirty="0">
                <a:solidFill>
                  <a:schemeClr val="bg1"/>
                </a:solidFill>
                <a:latin typeface="Times New Roman" panose="02020603050405020304" pitchFamily="18" charset="0"/>
                <a:cs typeface="Times New Roman" panose="02020603050405020304" pitchFamily="18" charset="0"/>
              </a:rPr>
              <a:t> </a:t>
            </a:r>
            <a:r>
              <a:rPr lang="en-US" altLang="en-US" sz="3200" b="1" dirty="0" err="1">
                <a:solidFill>
                  <a:schemeClr val="bg1"/>
                </a:solidFill>
                <a:latin typeface="Times New Roman" panose="02020603050405020304" pitchFamily="18" charset="0"/>
                <a:cs typeface="Times New Roman" panose="02020603050405020304" pitchFamily="18" charset="0"/>
              </a:rPr>
              <a:t>số</a:t>
            </a:r>
            <a:r>
              <a:rPr lang="en-US" altLang="en-US" sz="3200" b="1" dirty="0">
                <a:solidFill>
                  <a:schemeClr val="bg1"/>
                </a:solidFill>
                <a:latin typeface="Times New Roman" panose="02020603050405020304" pitchFamily="18" charset="0"/>
                <a:cs typeface="Times New Roman" panose="02020603050405020304" pitchFamily="18" charset="0"/>
              </a:rPr>
              <a:t> 4: </a:t>
            </a:r>
            <a:r>
              <a:rPr lang="vi-VN" sz="3200" dirty="0">
                <a:solidFill>
                  <a:schemeClr val="bg1"/>
                </a:solidFill>
                <a:latin typeface="Times New Roman" panose="02020603050405020304" pitchFamily="18" charset="0"/>
                <a:cs typeface="Times New Roman" panose="02020603050405020304" pitchFamily="18" charset="0"/>
              </a:rPr>
              <a:t>Trong các trường hợp sau đây, những trường hợp nào không ứng dụng tác dụng hoá học của dòng điện?</a:t>
            </a:r>
            <a:endParaRPr lang="en-US" altLang="en-US" sz="32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3573235" y="2401368"/>
            <a:ext cx="2940228" cy="224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Mạ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loại</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cs typeface="Times New Roman" panose="02020603050405020304" pitchFamily="18" charset="0"/>
              </a:rPr>
              <a:t>Châm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cứu</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C. </a:t>
            </a:r>
            <a:r>
              <a:rPr lang="en-US" sz="3200" dirty="0" err="1">
                <a:solidFill>
                  <a:schemeClr val="bg1"/>
                </a:solidFill>
                <a:latin typeface="Times New Roman" panose="02020603050405020304" pitchFamily="18" charset="0"/>
                <a:cs typeface="Times New Roman" panose="02020603050405020304" pitchFamily="18" charset="0"/>
              </a:rPr>
              <a:t>Luyện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kim</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D. </a:t>
            </a:r>
            <a:r>
              <a:rPr lang="en-US" sz="3200" dirty="0" err="1">
                <a:solidFill>
                  <a:schemeClr val="bg1"/>
                </a:solidFill>
                <a:latin typeface="Times New Roman" panose="02020603050405020304" pitchFamily="18" charset="0"/>
                <a:cs typeface="Times New Roman" panose="02020603050405020304" pitchFamily="18" charset="0"/>
              </a:rPr>
              <a:t>Đúc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điện</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7" name="Oval 6"/>
          <p:cNvSpPr/>
          <p:nvPr/>
        </p:nvSpPr>
        <p:spPr>
          <a:xfrm>
            <a:off x="3400114" y="2853191"/>
            <a:ext cx="774700" cy="6731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endPar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521931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13463" y="-381000"/>
            <a:ext cx="3745082" cy="361570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230674">
            <a:off x="8791849" y="-737763"/>
            <a:ext cx="4504699" cy="4258988"/>
          </a:xfrm>
          <a:prstGeom prst="rect">
            <a:avLst/>
          </a:prstGeom>
        </p:spPr>
      </p:pic>
      <p:sp>
        <p:nvSpPr>
          <p:cNvPr id="7" name="TextBox 7"/>
          <p:cNvSpPr txBox="1"/>
          <p:nvPr/>
        </p:nvSpPr>
        <p:spPr>
          <a:xfrm>
            <a:off x="1559078" y="2330991"/>
            <a:ext cx="9651999" cy="1902765"/>
          </a:xfrm>
          <a:prstGeom prst="rect">
            <a:avLst/>
          </a:prstGeom>
        </p:spPr>
        <p:txBody>
          <a:bodyPr wrap="square" lIns="0" tIns="0" rIns="0" bIns="0" rtlCol="0" anchor="t">
            <a:spAutoFit/>
          </a:bodyPr>
          <a:lstStyle/>
          <a:p>
            <a:pPr algn="ctr" defTabSz="609630">
              <a:lnSpc>
                <a:spcPct val="120000"/>
              </a:lnSpc>
              <a:spcBef>
                <a:spcPct val="0"/>
              </a:spcBef>
            </a:pPr>
            <a:r>
              <a:rPr lang="vi-VN" sz="5400" b="1">
                <a:solidFill>
                  <a:srgbClr val="32478C"/>
                </a:solidFill>
                <a:latin typeface="Arial" panose="020B0604020202020204" pitchFamily="34" charset="0"/>
                <a:cs typeface="Arial" panose="020B0604020202020204" pitchFamily="34" charset="0"/>
              </a:rPr>
              <a:t>TÁC DỤNG CỦA </a:t>
            </a:r>
            <a:r>
              <a:rPr lang="en-GB" sz="5400" b="1">
                <a:solidFill>
                  <a:srgbClr val="32478C"/>
                </a:solidFill>
                <a:latin typeface="Arial" panose="020B0604020202020204" pitchFamily="34" charset="0"/>
                <a:cs typeface="Arial" panose="020B0604020202020204" pitchFamily="34" charset="0"/>
              </a:rPr>
              <a:t>DÒNG </a:t>
            </a:r>
            <a:endParaRPr lang="vi-VN" sz="5400" b="1">
              <a:solidFill>
                <a:srgbClr val="32478C"/>
              </a:solidFill>
              <a:latin typeface="Arial" panose="020B0604020202020204" pitchFamily="34" charset="0"/>
              <a:cs typeface="Arial" panose="020B0604020202020204" pitchFamily="34" charset="0"/>
            </a:endParaRPr>
          </a:p>
          <a:p>
            <a:pPr algn="ctr" defTabSz="609630">
              <a:lnSpc>
                <a:spcPct val="120000"/>
              </a:lnSpc>
              <a:spcBef>
                <a:spcPct val="0"/>
              </a:spcBef>
            </a:pPr>
            <a:r>
              <a:rPr lang="en-GB" sz="5400" b="1">
                <a:solidFill>
                  <a:srgbClr val="32478C"/>
                </a:solidFill>
                <a:latin typeface="Arial" panose="020B0604020202020204" pitchFamily="34" charset="0"/>
                <a:cs typeface="Arial" panose="020B0604020202020204" pitchFamily="34" charset="0"/>
              </a:rPr>
              <a:t>ĐIỆN </a:t>
            </a:r>
            <a:r>
              <a:rPr lang="en-GB" sz="5400" b="1" dirty="0">
                <a:solidFill>
                  <a:srgbClr val="32478C"/>
                </a:solidFill>
                <a:latin typeface="Arial" panose="020B0604020202020204" pitchFamily="34" charset="0"/>
                <a:cs typeface="Arial" panose="020B0604020202020204" pitchFamily="34" charset="0"/>
              </a:rPr>
              <a:t>XOAY CHIỀU</a:t>
            </a:r>
            <a:endParaRPr lang="en-US" sz="5400" b="1" dirty="0">
              <a:solidFill>
                <a:srgbClr val="32478C"/>
              </a:solidFill>
              <a:latin typeface="Arial" panose="020B0604020202020204" pitchFamily="34" charset="0"/>
              <a:cs typeface="Arial" panose="020B0604020202020204" pitchFamily="34" charset="0"/>
            </a:endParaRPr>
          </a:p>
        </p:txBody>
      </p:sp>
      <p:sp>
        <p:nvSpPr>
          <p:cNvPr id="8" name="TextBox 8"/>
          <p:cNvSpPr txBox="1"/>
          <p:nvPr/>
        </p:nvSpPr>
        <p:spPr>
          <a:xfrm>
            <a:off x="2033544" y="1829022"/>
            <a:ext cx="7782005" cy="611642"/>
          </a:xfrm>
          <a:prstGeom prst="rect">
            <a:avLst/>
          </a:prstGeom>
        </p:spPr>
        <p:txBody>
          <a:bodyPr lIns="91440" tIns="91440" rIns="91440" bIns="91440" rtlCol="0" anchor="ctr" anchorCtr="0">
            <a:spAutoFit/>
          </a:bodyPr>
          <a:lstStyle/>
          <a:p>
            <a:pPr algn="ctr" defTabSz="609630">
              <a:lnSpc>
                <a:spcPts val="2800"/>
              </a:lnSpc>
            </a:pPr>
            <a:r>
              <a:rPr lang="en-US" sz="5400" b="1" spc="80" err="1">
                <a:solidFill>
                  <a:srgbClr val="F0412D"/>
                </a:solidFill>
                <a:latin typeface="Arial" panose="020B0604020202020204" pitchFamily="34" charset="0"/>
                <a:cs typeface="Arial" panose="020B0604020202020204" pitchFamily="34" charset="0"/>
              </a:rPr>
              <a:t>Bài</a:t>
            </a:r>
            <a:r>
              <a:rPr lang="en-US" sz="5400" b="1" spc="80">
                <a:solidFill>
                  <a:srgbClr val="F0412D"/>
                </a:solidFill>
                <a:latin typeface="Arial" panose="020B0604020202020204" pitchFamily="34" charset="0"/>
                <a:cs typeface="Arial" panose="020B0604020202020204" pitchFamily="34" charset="0"/>
              </a:rPr>
              <a:t> </a:t>
            </a:r>
            <a:r>
              <a:rPr lang="vi-VN" sz="5400" b="1" spc="80">
                <a:solidFill>
                  <a:srgbClr val="F0412D"/>
                </a:solidFill>
                <a:latin typeface="Arial" panose="020B0604020202020204" pitchFamily="34" charset="0"/>
                <a:cs typeface="Arial" panose="020B0604020202020204" pitchFamily="34" charset="0"/>
              </a:rPr>
              <a:t>15</a:t>
            </a:r>
            <a:endParaRPr lang="en-US" sz="5400" b="1" spc="80" dirty="0">
              <a:solidFill>
                <a:srgbClr val="F0412D"/>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982AEA2D-ABB0-5AF3-0B4F-DBAE3AC00437}"/>
              </a:ext>
            </a:extLst>
          </p:cNvPr>
          <p:cNvPicPr>
            <a:picLocks noChangeAspect="1"/>
          </p:cNvPicPr>
          <p:nvPr/>
        </p:nvPicPr>
        <p:blipFill>
          <a:blip r:embed="rId6"/>
          <a:stretch>
            <a:fillRect/>
          </a:stretch>
        </p:blipFill>
        <p:spPr>
          <a:xfrm>
            <a:off x="2660746" y="4400665"/>
            <a:ext cx="6870507" cy="1938597"/>
          </a:xfrm>
          <a:prstGeom prst="rect">
            <a:avLst/>
          </a:prstGeom>
        </p:spPr>
      </p:pic>
    </p:spTree>
    <p:extLst>
      <p:ext uri="{BB962C8B-B14F-4D97-AF65-F5344CB8AC3E}">
        <p14:creationId xmlns:p14="http://schemas.microsoft.com/office/powerpoint/2010/main" val="920643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73312">
            <a:off x="1823624" y="3626438"/>
            <a:ext cx="7832651" cy="7718721"/>
          </a:xfrm>
          <a:prstGeom prst="rect">
            <a:avLst/>
          </a:prstGeom>
        </p:spPr>
      </p:pic>
      <p:sp>
        <p:nvSpPr>
          <p:cNvPr id="12" name="TextBox 12"/>
          <p:cNvSpPr txBox="1"/>
          <p:nvPr/>
        </p:nvSpPr>
        <p:spPr>
          <a:xfrm>
            <a:off x="217677" y="4183068"/>
            <a:ext cx="2498215" cy="1127553"/>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Nhiệt</a:t>
            </a:r>
            <a:endParaRPr lang="en-US" sz="3200" b="1" dirty="0">
              <a:solidFill>
                <a:srgbClr val="000000"/>
              </a:solidFill>
              <a:latin typeface="Arial" panose="020B0604020202020204" pitchFamily="34" charset="0"/>
            </a:endParaRPr>
          </a:p>
        </p:txBody>
      </p:sp>
      <p:sp>
        <p:nvSpPr>
          <p:cNvPr id="20" name="TextBox 20"/>
          <p:cNvSpPr txBox="1"/>
          <p:nvPr/>
        </p:nvSpPr>
        <p:spPr>
          <a:xfrm>
            <a:off x="2537479" y="967374"/>
            <a:ext cx="7116032" cy="850169"/>
          </a:xfrm>
          <a:prstGeom prst="rect">
            <a:avLst/>
          </a:prstGeom>
        </p:spPr>
        <p:txBody>
          <a:bodyPr lIns="0" tIns="0" rIns="0" bIns="0" rtlCol="0" anchor="t">
            <a:spAutoFit/>
          </a:bodyPr>
          <a:lstStyle/>
          <a:p>
            <a:pPr algn="ctr" defTabSz="609630">
              <a:lnSpc>
                <a:spcPts val="7200"/>
              </a:lnSpc>
            </a:pPr>
            <a:r>
              <a:rPr lang="en-GB" sz="5400" b="1" dirty="0">
                <a:solidFill>
                  <a:srgbClr val="000000"/>
                </a:solidFill>
                <a:latin typeface="Arial" panose="020B0604020202020204" pitchFamily="34" charset="0"/>
              </a:rPr>
              <a:t>NỘI DUNG BÀI HỌC</a:t>
            </a:r>
            <a:endParaRPr lang="en-US" sz="5400" b="1" dirty="0">
              <a:solidFill>
                <a:srgbClr val="000000"/>
              </a:solidFill>
              <a:latin typeface="Arial" panose="020B0604020202020204" pitchFamily="34" charset="0"/>
            </a:endParaRPr>
          </a:p>
        </p:txBody>
      </p:sp>
      <p:sp>
        <p:nvSpPr>
          <p:cNvPr id="21" name="TextBox 12"/>
          <p:cNvSpPr txBox="1"/>
          <p:nvPr/>
        </p:nvSpPr>
        <p:spPr>
          <a:xfrm>
            <a:off x="3223267" y="4236552"/>
            <a:ext cx="2949936" cy="1127553"/>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a:t>
            </a:r>
          </a:p>
          <a:p>
            <a:pPr algn="ctr">
              <a:lnSpc>
                <a:spcPct val="120000"/>
              </a:lnSpc>
            </a:pPr>
            <a:r>
              <a:rPr lang="vi-VN" sz="3200" b="1">
                <a:solidFill>
                  <a:srgbClr val="000000"/>
                </a:solidFill>
                <a:latin typeface="Arial" panose="020B0604020202020204" pitchFamily="34" charset="0"/>
              </a:rPr>
              <a:t>Phát Sáng</a:t>
            </a:r>
            <a:endParaRPr lang="en-US" sz="3200" b="1" dirty="0">
              <a:solidFill>
                <a:srgbClr val="000000"/>
              </a:solidFill>
              <a:latin typeface="Arial" panose="020B0604020202020204" pitchFamily="34" charset="0"/>
            </a:endParaRPr>
          </a:p>
        </p:txBody>
      </p:sp>
      <p:pic>
        <p:nvPicPr>
          <p:cNvPr id="3" name="Picture 18">
            <a:extLst>
              <a:ext uri="{FF2B5EF4-FFF2-40B4-BE49-F238E27FC236}">
                <a16:creationId xmlns="" xmlns:a16="http://schemas.microsoft.com/office/drawing/2014/main" id="{12EFF8C5-515B-BEFD-5383-6AB73DEAE3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20624">
            <a:off x="-486920" y="-1240553"/>
            <a:ext cx="3009715" cy="3537059"/>
          </a:xfrm>
          <a:prstGeom prst="rect">
            <a:avLst/>
          </a:prstGeom>
        </p:spPr>
      </p:pic>
      <p:grpSp>
        <p:nvGrpSpPr>
          <p:cNvPr id="4" name="Google Shape;3233;p75">
            <a:extLst>
              <a:ext uri="{FF2B5EF4-FFF2-40B4-BE49-F238E27FC236}">
                <a16:creationId xmlns="" xmlns:a16="http://schemas.microsoft.com/office/drawing/2014/main" id="{306838D4-5803-0898-4D2E-413652881CA3}"/>
              </a:ext>
            </a:extLst>
          </p:cNvPr>
          <p:cNvGrpSpPr/>
          <p:nvPr/>
        </p:nvGrpSpPr>
        <p:grpSpPr>
          <a:xfrm rot="10800000" flipH="1">
            <a:off x="-83554" y="160714"/>
            <a:ext cx="909031" cy="958720"/>
            <a:chOff x="500975" y="2843350"/>
            <a:chExt cx="729950" cy="769850"/>
          </a:xfrm>
        </p:grpSpPr>
        <p:sp>
          <p:nvSpPr>
            <p:cNvPr id="5" name="Google Shape;3234;p75">
              <a:extLst>
                <a:ext uri="{FF2B5EF4-FFF2-40B4-BE49-F238E27FC236}">
                  <a16:creationId xmlns="" xmlns:a16="http://schemas.microsoft.com/office/drawing/2014/main" id="{23A7A021-A370-ECA7-E8C0-F222C4001868}"/>
                </a:ext>
              </a:extLst>
            </p:cNvPr>
            <p:cNvSpPr/>
            <p:nvPr/>
          </p:nvSpPr>
          <p:spPr>
            <a:xfrm>
              <a:off x="721075" y="3476950"/>
              <a:ext cx="349450" cy="73375"/>
            </a:xfrm>
            <a:custGeom>
              <a:avLst/>
              <a:gdLst/>
              <a:ahLst/>
              <a:cxnLst/>
              <a:rect l="l" t="t" r="r" b="b"/>
              <a:pathLst>
                <a:path w="13978" h="2935" extrusionOk="0">
                  <a:moveTo>
                    <a:pt x="242" y="1"/>
                  </a:moveTo>
                  <a:cubicBezTo>
                    <a:pt x="162" y="1"/>
                    <a:pt x="81" y="10"/>
                    <a:pt x="1" y="37"/>
                  </a:cubicBezTo>
                  <a:cubicBezTo>
                    <a:pt x="227" y="80"/>
                    <a:pt x="453" y="94"/>
                    <a:pt x="651" y="164"/>
                  </a:cubicBezTo>
                  <a:cubicBezTo>
                    <a:pt x="877" y="235"/>
                    <a:pt x="1075" y="362"/>
                    <a:pt x="1272" y="461"/>
                  </a:cubicBezTo>
                  <a:cubicBezTo>
                    <a:pt x="1343" y="475"/>
                    <a:pt x="1414" y="489"/>
                    <a:pt x="1484" y="504"/>
                  </a:cubicBezTo>
                  <a:cubicBezTo>
                    <a:pt x="1682" y="588"/>
                    <a:pt x="1894" y="659"/>
                    <a:pt x="2092" y="744"/>
                  </a:cubicBezTo>
                  <a:cubicBezTo>
                    <a:pt x="2700" y="998"/>
                    <a:pt x="3293" y="1253"/>
                    <a:pt x="3929" y="1380"/>
                  </a:cubicBezTo>
                  <a:cubicBezTo>
                    <a:pt x="4353" y="1465"/>
                    <a:pt x="4777" y="1521"/>
                    <a:pt x="5187" y="1620"/>
                  </a:cubicBezTo>
                  <a:cubicBezTo>
                    <a:pt x="5879" y="1804"/>
                    <a:pt x="6558" y="2002"/>
                    <a:pt x="7250" y="2185"/>
                  </a:cubicBezTo>
                  <a:cubicBezTo>
                    <a:pt x="8183" y="2454"/>
                    <a:pt x="9144" y="2623"/>
                    <a:pt x="10119" y="2722"/>
                  </a:cubicBezTo>
                  <a:cubicBezTo>
                    <a:pt x="10727" y="2793"/>
                    <a:pt x="11320" y="2850"/>
                    <a:pt x="11928" y="2892"/>
                  </a:cubicBezTo>
                  <a:cubicBezTo>
                    <a:pt x="12310" y="2920"/>
                    <a:pt x="12705" y="2920"/>
                    <a:pt x="13087" y="2934"/>
                  </a:cubicBezTo>
                  <a:lnTo>
                    <a:pt x="13836" y="2934"/>
                  </a:lnTo>
                  <a:cubicBezTo>
                    <a:pt x="13878" y="2920"/>
                    <a:pt x="13935" y="2920"/>
                    <a:pt x="13977" y="2878"/>
                  </a:cubicBezTo>
                  <a:cubicBezTo>
                    <a:pt x="13850" y="2864"/>
                    <a:pt x="13723" y="2850"/>
                    <a:pt x="13596" y="2835"/>
                  </a:cubicBezTo>
                  <a:cubicBezTo>
                    <a:pt x="12635" y="2821"/>
                    <a:pt x="11688" y="2765"/>
                    <a:pt x="10741" y="2666"/>
                  </a:cubicBezTo>
                  <a:cubicBezTo>
                    <a:pt x="9822" y="2581"/>
                    <a:pt x="8904" y="2482"/>
                    <a:pt x="8013" y="2256"/>
                  </a:cubicBezTo>
                  <a:cubicBezTo>
                    <a:pt x="7264" y="2072"/>
                    <a:pt x="6515" y="1846"/>
                    <a:pt x="5766" y="1662"/>
                  </a:cubicBezTo>
                  <a:cubicBezTo>
                    <a:pt x="5173" y="1507"/>
                    <a:pt x="4551" y="1394"/>
                    <a:pt x="3943" y="1267"/>
                  </a:cubicBezTo>
                  <a:cubicBezTo>
                    <a:pt x="3505" y="1168"/>
                    <a:pt x="3081" y="1026"/>
                    <a:pt x="2671" y="857"/>
                  </a:cubicBezTo>
                  <a:cubicBezTo>
                    <a:pt x="2106" y="631"/>
                    <a:pt x="1541" y="376"/>
                    <a:pt x="947" y="221"/>
                  </a:cubicBezTo>
                  <a:cubicBezTo>
                    <a:pt x="919" y="207"/>
                    <a:pt x="891" y="193"/>
                    <a:pt x="863" y="136"/>
                  </a:cubicBezTo>
                  <a:lnTo>
                    <a:pt x="863" y="136"/>
                  </a:lnTo>
                  <a:cubicBezTo>
                    <a:pt x="1032" y="150"/>
                    <a:pt x="1188" y="150"/>
                    <a:pt x="1357" y="164"/>
                  </a:cubicBezTo>
                  <a:cubicBezTo>
                    <a:pt x="1767" y="193"/>
                    <a:pt x="2177" y="207"/>
                    <a:pt x="2587" y="277"/>
                  </a:cubicBezTo>
                  <a:cubicBezTo>
                    <a:pt x="3661" y="475"/>
                    <a:pt x="4706" y="744"/>
                    <a:pt x="5752" y="1083"/>
                  </a:cubicBezTo>
                  <a:cubicBezTo>
                    <a:pt x="6600" y="1380"/>
                    <a:pt x="7476" y="1592"/>
                    <a:pt x="8381" y="1705"/>
                  </a:cubicBezTo>
                  <a:cubicBezTo>
                    <a:pt x="8777" y="1747"/>
                    <a:pt x="9186" y="1775"/>
                    <a:pt x="9582" y="1804"/>
                  </a:cubicBezTo>
                  <a:cubicBezTo>
                    <a:pt x="10981" y="1903"/>
                    <a:pt x="12366" y="2115"/>
                    <a:pt x="13694" y="2567"/>
                  </a:cubicBezTo>
                  <a:cubicBezTo>
                    <a:pt x="13779" y="2595"/>
                    <a:pt x="13878" y="2623"/>
                    <a:pt x="13977" y="2652"/>
                  </a:cubicBezTo>
                  <a:cubicBezTo>
                    <a:pt x="13921" y="2553"/>
                    <a:pt x="13836" y="2510"/>
                    <a:pt x="13751" y="2482"/>
                  </a:cubicBezTo>
                  <a:cubicBezTo>
                    <a:pt x="13327" y="2355"/>
                    <a:pt x="12903" y="2214"/>
                    <a:pt x="12479" y="2101"/>
                  </a:cubicBezTo>
                  <a:cubicBezTo>
                    <a:pt x="11801" y="1931"/>
                    <a:pt x="11108" y="1818"/>
                    <a:pt x="10416" y="1747"/>
                  </a:cubicBezTo>
                  <a:cubicBezTo>
                    <a:pt x="9964" y="1705"/>
                    <a:pt x="9497" y="1691"/>
                    <a:pt x="9045" y="1648"/>
                  </a:cubicBezTo>
                  <a:cubicBezTo>
                    <a:pt x="7943" y="1564"/>
                    <a:pt x="6883" y="1352"/>
                    <a:pt x="5851" y="998"/>
                  </a:cubicBezTo>
                  <a:cubicBezTo>
                    <a:pt x="4763" y="645"/>
                    <a:pt x="3661" y="391"/>
                    <a:pt x="2558" y="164"/>
                  </a:cubicBezTo>
                  <a:cubicBezTo>
                    <a:pt x="2149" y="94"/>
                    <a:pt x="1710" y="94"/>
                    <a:pt x="1287" y="51"/>
                  </a:cubicBezTo>
                  <a:cubicBezTo>
                    <a:pt x="990" y="37"/>
                    <a:pt x="679" y="23"/>
                    <a:pt x="382" y="9"/>
                  </a:cubicBezTo>
                  <a:cubicBezTo>
                    <a:pt x="336" y="4"/>
                    <a:pt x="289" y="1"/>
                    <a:pt x="24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6" name="Google Shape;3235;p75">
              <a:extLst>
                <a:ext uri="{FF2B5EF4-FFF2-40B4-BE49-F238E27FC236}">
                  <a16:creationId xmlns="" xmlns:a16="http://schemas.microsoft.com/office/drawing/2014/main" id="{6D8B9F1A-C53B-C692-2300-9CA7C1BA24FA}"/>
                </a:ext>
              </a:extLst>
            </p:cNvPr>
            <p:cNvSpPr/>
            <p:nvPr/>
          </p:nvSpPr>
          <p:spPr>
            <a:xfrm>
              <a:off x="819300" y="3217475"/>
              <a:ext cx="408425" cy="129350"/>
            </a:xfrm>
            <a:custGeom>
              <a:avLst/>
              <a:gdLst/>
              <a:ahLst/>
              <a:cxnLst/>
              <a:rect l="l" t="t" r="r" b="b"/>
              <a:pathLst>
                <a:path w="16337" h="5174" extrusionOk="0">
                  <a:moveTo>
                    <a:pt x="16323" y="1"/>
                  </a:moveTo>
                  <a:cubicBezTo>
                    <a:pt x="16280" y="15"/>
                    <a:pt x="16224" y="15"/>
                    <a:pt x="16167" y="29"/>
                  </a:cubicBezTo>
                  <a:cubicBezTo>
                    <a:pt x="15305" y="312"/>
                    <a:pt x="14415" y="524"/>
                    <a:pt x="13510" y="708"/>
                  </a:cubicBezTo>
                  <a:cubicBezTo>
                    <a:pt x="12140" y="1004"/>
                    <a:pt x="10797" y="1414"/>
                    <a:pt x="9469" y="1881"/>
                  </a:cubicBezTo>
                  <a:cubicBezTo>
                    <a:pt x="8055" y="2389"/>
                    <a:pt x="6656" y="2912"/>
                    <a:pt x="5229" y="3379"/>
                  </a:cubicBezTo>
                  <a:cubicBezTo>
                    <a:pt x="4141" y="3732"/>
                    <a:pt x="3010" y="4029"/>
                    <a:pt x="1894" y="4340"/>
                  </a:cubicBezTo>
                  <a:cubicBezTo>
                    <a:pt x="1300" y="4495"/>
                    <a:pt x="735" y="4721"/>
                    <a:pt x="198" y="5018"/>
                  </a:cubicBezTo>
                  <a:cubicBezTo>
                    <a:pt x="142" y="5046"/>
                    <a:pt x="85" y="5088"/>
                    <a:pt x="28" y="5117"/>
                  </a:cubicBezTo>
                  <a:cubicBezTo>
                    <a:pt x="14" y="5131"/>
                    <a:pt x="14" y="5145"/>
                    <a:pt x="0" y="5173"/>
                  </a:cubicBezTo>
                  <a:cubicBezTo>
                    <a:pt x="71" y="5145"/>
                    <a:pt x="127" y="5117"/>
                    <a:pt x="184" y="5088"/>
                  </a:cubicBezTo>
                  <a:cubicBezTo>
                    <a:pt x="905" y="4735"/>
                    <a:pt x="1682" y="4509"/>
                    <a:pt x="2459" y="4311"/>
                  </a:cubicBezTo>
                  <a:cubicBezTo>
                    <a:pt x="3943" y="3944"/>
                    <a:pt x="5399" y="3492"/>
                    <a:pt x="6826" y="2969"/>
                  </a:cubicBezTo>
                  <a:cubicBezTo>
                    <a:pt x="8084" y="2531"/>
                    <a:pt x="9342" y="2078"/>
                    <a:pt x="10599" y="1640"/>
                  </a:cubicBezTo>
                  <a:cubicBezTo>
                    <a:pt x="11631" y="1287"/>
                    <a:pt x="12677" y="1018"/>
                    <a:pt x="13737" y="792"/>
                  </a:cubicBezTo>
                  <a:cubicBezTo>
                    <a:pt x="14514" y="623"/>
                    <a:pt x="15305" y="439"/>
                    <a:pt x="16054" y="171"/>
                  </a:cubicBezTo>
                  <a:cubicBezTo>
                    <a:pt x="16153" y="128"/>
                    <a:pt x="16252" y="86"/>
                    <a:pt x="16337" y="43"/>
                  </a:cubicBezTo>
                  <a:cubicBezTo>
                    <a:pt x="16337" y="29"/>
                    <a:pt x="16337" y="15"/>
                    <a:pt x="16323"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236;p75">
              <a:extLst>
                <a:ext uri="{FF2B5EF4-FFF2-40B4-BE49-F238E27FC236}">
                  <a16:creationId xmlns="" xmlns:a16="http://schemas.microsoft.com/office/drawing/2014/main" id="{B53F3399-E946-8E81-924C-AEB06BB71543}"/>
                </a:ext>
              </a:extLst>
            </p:cNvPr>
            <p:cNvSpPr/>
            <p:nvPr/>
          </p:nvSpPr>
          <p:spPr>
            <a:xfrm>
              <a:off x="774075" y="3399300"/>
              <a:ext cx="439525" cy="21150"/>
            </a:xfrm>
            <a:custGeom>
              <a:avLst/>
              <a:gdLst/>
              <a:ahLst/>
              <a:cxnLst/>
              <a:rect l="l" t="t" r="r" b="b"/>
              <a:pathLst>
                <a:path w="17581" h="846" extrusionOk="0">
                  <a:moveTo>
                    <a:pt x="3105" y="0"/>
                  </a:moveTo>
                  <a:cubicBezTo>
                    <a:pt x="2753" y="0"/>
                    <a:pt x="2401" y="14"/>
                    <a:pt x="2049" y="34"/>
                  </a:cubicBezTo>
                  <a:cubicBezTo>
                    <a:pt x="1357" y="91"/>
                    <a:pt x="707" y="274"/>
                    <a:pt x="113" y="628"/>
                  </a:cubicBezTo>
                  <a:cubicBezTo>
                    <a:pt x="57" y="656"/>
                    <a:pt x="14" y="698"/>
                    <a:pt x="0" y="755"/>
                  </a:cubicBezTo>
                  <a:cubicBezTo>
                    <a:pt x="113" y="713"/>
                    <a:pt x="226" y="670"/>
                    <a:pt x="339" y="614"/>
                  </a:cubicBezTo>
                  <a:cubicBezTo>
                    <a:pt x="735" y="430"/>
                    <a:pt x="1145" y="289"/>
                    <a:pt x="1569" y="218"/>
                  </a:cubicBezTo>
                  <a:cubicBezTo>
                    <a:pt x="2033" y="135"/>
                    <a:pt x="2497" y="101"/>
                    <a:pt x="2969" y="101"/>
                  </a:cubicBezTo>
                  <a:cubicBezTo>
                    <a:pt x="3058" y="101"/>
                    <a:pt x="3147" y="103"/>
                    <a:pt x="3237" y="105"/>
                  </a:cubicBezTo>
                  <a:cubicBezTo>
                    <a:pt x="3533" y="119"/>
                    <a:pt x="3830" y="133"/>
                    <a:pt x="4127" y="161"/>
                  </a:cubicBezTo>
                  <a:cubicBezTo>
                    <a:pt x="4593" y="190"/>
                    <a:pt x="5060" y="246"/>
                    <a:pt x="5540" y="289"/>
                  </a:cubicBezTo>
                  <a:cubicBezTo>
                    <a:pt x="6119" y="359"/>
                    <a:pt x="6713" y="430"/>
                    <a:pt x="7292" y="501"/>
                  </a:cubicBezTo>
                  <a:cubicBezTo>
                    <a:pt x="7787" y="557"/>
                    <a:pt x="8268" y="599"/>
                    <a:pt x="8762" y="642"/>
                  </a:cubicBezTo>
                  <a:cubicBezTo>
                    <a:pt x="9229" y="684"/>
                    <a:pt x="9695" y="713"/>
                    <a:pt x="10161" y="741"/>
                  </a:cubicBezTo>
                  <a:cubicBezTo>
                    <a:pt x="10571" y="769"/>
                    <a:pt x="10981" y="797"/>
                    <a:pt x="11391" y="826"/>
                  </a:cubicBezTo>
                  <a:cubicBezTo>
                    <a:pt x="11531" y="836"/>
                    <a:pt x="11663" y="846"/>
                    <a:pt x="11799" y="846"/>
                  </a:cubicBezTo>
                  <a:cubicBezTo>
                    <a:pt x="11855" y="846"/>
                    <a:pt x="11912" y="844"/>
                    <a:pt x="11970" y="840"/>
                  </a:cubicBezTo>
                  <a:cubicBezTo>
                    <a:pt x="12719" y="826"/>
                    <a:pt x="13468" y="811"/>
                    <a:pt x="14217" y="769"/>
                  </a:cubicBezTo>
                  <a:cubicBezTo>
                    <a:pt x="14726" y="741"/>
                    <a:pt x="15235" y="670"/>
                    <a:pt x="15743" y="614"/>
                  </a:cubicBezTo>
                  <a:cubicBezTo>
                    <a:pt x="16182" y="557"/>
                    <a:pt x="16620" y="486"/>
                    <a:pt x="17058" y="430"/>
                  </a:cubicBezTo>
                  <a:cubicBezTo>
                    <a:pt x="17227" y="402"/>
                    <a:pt x="17397" y="359"/>
                    <a:pt x="17581" y="317"/>
                  </a:cubicBezTo>
                  <a:cubicBezTo>
                    <a:pt x="17566" y="303"/>
                    <a:pt x="17566" y="289"/>
                    <a:pt x="17566" y="274"/>
                  </a:cubicBezTo>
                  <a:cubicBezTo>
                    <a:pt x="17482" y="274"/>
                    <a:pt x="17383" y="274"/>
                    <a:pt x="17298" y="289"/>
                  </a:cubicBezTo>
                  <a:cubicBezTo>
                    <a:pt x="16690" y="373"/>
                    <a:pt x="16083" y="472"/>
                    <a:pt x="15475" y="543"/>
                  </a:cubicBezTo>
                  <a:cubicBezTo>
                    <a:pt x="14695" y="622"/>
                    <a:pt x="13903" y="714"/>
                    <a:pt x="13110" y="714"/>
                  </a:cubicBezTo>
                  <a:cubicBezTo>
                    <a:pt x="13055" y="714"/>
                    <a:pt x="13000" y="713"/>
                    <a:pt x="12945" y="713"/>
                  </a:cubicBezTo>
                  <a:cubicBezTo>
                    <a:pt x="12747" y="713"/>
                    <a:pt x="12550" y="727"/>
                    <a:pt x="12352" y="727"/>
                  </a:cubicBezTo>
                  <a:cubicBezTo>
                    <a:pt x="11885" y="713"/>
                    <a:pt x="11433" y="698"/>
                    <a:pt x="10981" y="684"/>
                  </a:cubicBezTo>
                  <a:cubicBezTo>
                    <a:pt x="10599" y="670"/>
                    <a:pt x="10218" y="642"/>
                    <a:pt x="9822" y="614"/>
                  </a:cubicBezTo>
                  <a:cubicBezTo>
                    <a:pt x="9384" y="585"/>
                    <a:pt x="8932" y="543"/>
                    <a:pt x="8494" y="501"/>
                  </a:cubicBezTo>
                  <a:cubicBezTo>
                    <a:pt x="7886" y="444"/>
                    <a:pt x="7278" y="373"/>
                    <a:pt x="6671" y="303"/>
                  </a:cubicBezTo>
                  <a:cubicBezTo>
                    <a:pt x="6091" y="246"/>
                    <a:pt x="5512" y="161"/>
                    <a:pt x="4932" y="105"/>
                  </a:cubicBezTo>
                  <a:cubicBezTo>
                    <a:pt x="4452" y="62"/>
                    <a:pt x="3971" y="20"/>
                    <a:pt x="3491" y="6"/>
                  </a:cubicBezTo>
                  <a:cubicBezTo>
                    <a:pt x="3362" y="2"/>
                    <a:pt x="3233" y="0"/>
                    <a:pt x="3105"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8" name="Google Shape;3237;p75">
              <a:extLst>
                <a:ext uri="{FF2B5EF4-FFF2-40B4-BE49-F238E27FC236}">
                  <a16:creationId xmlns="" xmlns:a16="http://schemas.microsoft.com/office/drawing/2014/main" id="{806C9617-C198-4B07-6447-61624524C7BE}"/>
                </a:ext>
              </a:extLst>
            </p:cNvPr>
            <p:cNvSpPr/>
            <p:nvPr/>
          </p:nvSpPr>
          <p:spPr>
            <a:xfrm>
              <a:off x="875475" y="2950750"/>
              <a:ext cx="321875" cy="279125"/>
            </a:xfrm>
            <a:custGeom>
              <a:avLst/>
              <a:gdLst/>
              <a:ahLst/>
              <a:cxnLst/>
              <a:rect l="l" t="t" r="r" b="b"/>
              <a:pathLst>
                <a:path w="12875" h="11165" extrusionOk="0">
                  <a:moveTo>
                    <a:pt x="12860" y="0"/>
                  </a:moveTo>
                  <a:cubicBezTo>
                    <a:pt x="12776" y="29"/>
                    <a:pt x="12677" y="43"/>
                    <a:pt x="12606" y="85"/>
                  </a:cubicBezTo>
                  <a:cubicBezTo>
                    <a:pt x="12253" y="269"/>
                    <a:pt x="11899" y="453"/>
                    <a:pt x="11546" y="650"/>
                  </a:cubicBezTo>
                  <a:cubicBezTo>
                    <a:pt x="10090" y="1541"/>
                    <a:pt x="8762" y="2601"/>
                    <a:pt x="7518" y="3774"/>
                  </a:cubicBezTo>
                  <a:cubicBezTo>
                    <a:pt x="6247" y="4975"/>
                    <a:pt x="5003" y="6176"/>
                    <a:pt x="3830" y="7476"/>
                  </a:cubicBezTo>
                  <a:cubicBezTo>
                    <a:pt x="2812" y="8593"/>
                    <a:pt x="1696" y="9610"/>
                    <a:pt x="565" y="10613"/>
                  </a:cubicBezTo>
                  <a:cubicBezTo>
                    <a:pt x="382" y="10797"/>
                    <a:pt x="184" y="10967"/>
                    <a:pt x="0" y="11165"/>
                  </a:cubicBezTo>
                  <a:cubicBezTo>
                    <a:pt x="71" y="11122"/>
                    <a:pt x="142" y="11080"/>
                    <a:pt x="198" y="11037"/>
                  </a:cubicBezTo>
                  <a:cubicBezTo>
                    <a:pt x="693" y="10613"/>
                    <a:pt x="1187" y="10189"/>
                    <a:pt x="1668" y="9766"/>
                  </a:cubicBezTo>
                  <a:cubicBezTo>
                    <a:pt x="2685" y="8889"/>
                    <a:pt x="3590" y="7900"/>
                    <a:pt x="4494" y="6925"/>
                  </a:cubicBezTo>
                  <a:cubicBezTo>
                    <a:pt x="5964" y="5370"/>
                    <a:pt x="7476" y="3887"/>
                    <a:pt x="9115" y="2516"/>
                  </a:cubicBezTo>
                  <a:cubicBezTo>
                    <a:pt x="10076" y="1710"/>
                    <a:pt x="11122" y="1004"/>
                    <a:pt x="12224" y="382"/>
                  </a:cubicBezTo>
                  <a:cubicBezTo>
                    <a:pt x="12366" y="311"/>
                    <a:pt x="12521" y="241"/>
                    <a:pt x="12663" y="170"/>
                  </a:cubicBezTo>
                  <a:cubicBezTo>
                    <a:pt x="12733" y="128"/>
                    <a:pt x="12804" y="85"/>
                    <a:pt x="12875" y="43"/>
                  </a:cubicBezTo>
                  <a:cubicBezTo>
                    <a:pt x="12875" y="29"/>
                    <a:pt x="12860" y="14"/>
                    <a:pt x="12860"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238;p75">
              <a:extLst>
                <a:ext uri="{FF2B5EF4-FFF2-40B4-BE49-F238E27FC236}">
                  <a16:creationId xmlns="" xmlns:a16="http://schemas.microsoft.com/office/drawing/2014/main" id="{7493337F-C19E-DF78-7CFF-83A96D7543CE}"/>
                </a:ext>
              </a:extLst>
            </p:cNvPr>
            <p:cNvSpPr/>
            <p:nvPr/>
          </p:nvSpPr>
          <p:spPr>
            <a:xfrm>
              <a:off x="691050" y="3045425"/>
              <a:ext cx="34300" cy="402800"/>
            </a:xfrm>
            <a:custGeom>
              <a:avLst/>
              <a:gdLst/>
              <a:ahLst/>
              <a:cxnLst/>
              <a:rect l="l" t="t" r="r" b="b"/>
              <a:pathLst>
                <a:path w="1372" h="16112" extrusionOk="0">
                  <a:moveTo>
                    <a:pt x="424" y="1"/>
                  </a:moveTo>
                  <a:cubicBezTo>
                    <a:pt x="410" y="156"/>
                    <a:pt x="396" y="297"/>
                    <a:pt x="382" y="439"/>
                  </a:cubicBezTo>
                  <a:cubicBezTo>
                    <a:pt x="354" y="1357"/>
                    <a:pt x="368" y="2290"/>
                    <a:pt x="438" y="3209"/>
                  </a:cubicBezTo>
                  <a:cubicBezTo>
                    <a:pt x="481" y="3901"/>
                    <a:pt x="537" y="4608"/>
                    <a:pt x="608" y="5300"/>
                  </a:cubicBezTo>
                  <a:cubicBezTo>
                    <a:pt x="679" y="5922"/>
                    <a:pt x="778" y="6558"/>
                    <a:pt x="862" y="7180"/>
                  </a:cubicBezTo>
                  <a:cubicBezTo>
                    <a:pt x="933" y="7703"/>
                    <a:pt x="990" y="8211"/>
                    <a:pt x="1060" y="8720"/>
                  </a:cubicBezTo>
                  <a:cubicBezTo>
                    <a:pt x="1173" y="9554"/>
                    <a:pt x="1202" y="10388"/>
                    <a:pt x="1244" y="11222"/>
                  </a:cubicBezTo>
                  <a:cubicBezTo>
                    <a:pt x="1300" y="12437"/>
                    <a:pt x="1074" y="13610"/>
                    <a:pt x="608" y="14726"/>
                  </a:cubicBezTo>
                  <a:cubicBezTo>
                    <a:pt x="453" y="15108"/>
                    <a:pt x="269" y="15475"/>
                    <a:pt x="99" y="15843"/>
                  </a:cubicBezTo>
                  <a:cubicBezTo>
                    <a:pt x="57" y="15927"/>
                    <a:pt x="14" y="16012"/>
                    <a:pt x="0" y="16111"/>
                  </a:cubicBezTo>
                  <a:cubicBezTo>
                    <a:pt x="14" y="16083"/>
                    <a:pt x="43" y="16055"/>
                    <a:pt x="71" y="16012"/>
                  </a:cubicBezTo>
                  <a:cubicBezTo>
                    <a:pt x="707" y="15009"/>
                    <a:pt x="1117" y="13935"/>
                    <a:pt x="1286" y="12748"/>
                  </a:cubicBezTo>
                  <a:cubicBezTo>
                    <a:pt x="1343" y="12380"/>
                    <a:pt x="1357" y="11999"/>
                    <a:pt x="1371" y="11617"/>
                  </a:cubicBezTo>
                  <a:cubicBezTo>
                    <a:pt x="1371" y="11207"/>
                    <a:pt x="1371" y="10812"/>
                    <a:pt x="1343" y="10402"/>
                  </a:cubicBezTo>
                  <a:cubicBezTo>
                    <a:pt x="1286" y="9766"/>
                    <a:pt x="1230" y="9116"/>
                    <a:pt x="1159" y="8480"/>
                  </a:cubicBezTo>
                  <a:cubicBezTo>
                    <a:pt x="1103" y="7985"/>
                    <a:pt x="1032" y="7491"/>
                    <a:pt x="961" y="6996"/>
                  </a:cubicBezTo>
                  <a:cubicBezTo>
                    <a:pt x="905" y="6530"/>
                    <a:pt x="820" y="6049"/>
                    <a:pt x="763" y="5569"/>
                  </a:cubicBezTo>
                  <a:cubicBezTo>
                    <a:pt x="707" y="5116"/>
                    <a:pt x="650" y="4650"/>
                    <a:pt x="622" y="4184"/>
                  </a:cubicBezTo>
                  <a:cubicBezTo>
                    <a:pt x="566" y="3364"/>
                    <a:pt x="509" y="2544"/>
                    <a:pt x="481" y="1739"/>
                  </a:cubicBezTo>
                  <a:cubicBezTo>
                    <a:pt x="453" y="1315"/>
                    <a:pt x="481" y="891"/>
                    <a:pt x="481" y="467"/>
                  </a:cubicBezTo>
                  <a:cubicBezTo>
                    <a:pt x="481" y="312"/>
                    <a:pt x="467" y="156"/>
                    <a:pt x="453"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239;p75">
              <a:extLst>
                <a:ext uri="{FF2B5EF4-FFF2-40B4-BE49-F238E27FC236}">
                  <a16:creationId xmlns="" xmlns:a16="http://schemas.microsoft.com/office/drawing/2014/main" id="{EF746C6F-43F4-D964-3D31-1A373FEF03F5}"/>
                </a:ext>
              </a:extLst>
            </p:cNvPr>
            <p:cNvSpPr/>
            <p:nvPr/>
          </p:nvSpPr>
          <p:spPr>
            <a:xfrm>
              <a:off x="854625" y="3207950"/>
              <a:ext cx="369225" cy="116600"/>
            </a:xfrm>
            <a:custGeom>
              <a:avLst/>
              <a:gdLst/>
              <a:ahLst/>
              <a:cxnLst/>
              <a:rect l="l" t="t" r="r" b="b"/>
              <a:pathLst>
                <a:path w="14769" h="4664" extrusionOk="0">
                  <a:moveTo>
                    <a:pt x="14754" y="0"/>
                  </a:moveTo>
                  <a:cubicBezTo>
                    <a:pt x="14147" y="85"/>
                    <a:pt x="13539" y="156"/>
                    <a:pt x="12917" y="227"/>
                  </a:cubicBezTo>
                  <a:cubicBezTo>
                    <a:pt x="9780" y="608"/>
                    <a:pt x="6756" y="1442"/>
                    <a:pt x="3858" y="2700"/>
                  </a:cubicBezTo>
                  <a:cubicBezTo>
                    <a:pt x="3392" y="2912"/>
                    <a:pt x="2940" y="3194"/>
                    <a:pt x="2488" y="3420"/>
                  </a:cubicBezTo>
                  <a:cubicBezTo>
                    <a:pt x="1922" y="3689"/>
                    <a:pt x="1343" y="3929"/>
                    <a:pt x="778" y="4198"/>
                  </a:cubicBezTo>
                  <a:cubicBezTo>
                    <a:pt x="523" y="4311"/>
                    <a:pt x="283" y="4452"/>
                    <a:pt x="43" y="4593"/>
                  </a:cubicBezTo>
                  <a:cubicBezTo>
                    <a:pt x="29" y="4607"/>
                    <a:pt x="0" y="4622"/>
                    <a:pt x="0" y="4664"/>
                  </a:cubicBezTo>
                  <a:cubicBezTo>
                    <a:pt x="71" y="4636"/>
                    <a:pt x="142" y="4607"/>
                    <a:pt x="212" y="4579"/>
                  </a:cubicBezTo>
                  <a:cubicBezTo>
                    <a:pt x="679" y="4381"/>
                    <a:pt x="1145" y="4183"/>
                    <a:pt x="1611" y="3972"/>
                  </a:cubicBezTo>
                  <a:cubicBezTo>
                    <a:pt x="1979" y="3802"/>
                    <a:pt x="2360" y="3632"/>
                    <a:pt x="2714" y="3434"/>
                  </a:cubicBezTo>
                  <a:cubicBezTo>
                    <a:pt x="3576" y="2940"/>
                    <a:pt x="4494" y="2558"/>
                    <a:pt x="5413" y="2205"/>
                  </a:cubicBezTo>
                  <a:cubicBezTo>
                    <a:pt x="6586" y="1767"/>
                    <a:pt x="7773" y="1371"/>
                    <a:pt x="9003" y="1089"/>
                  </a:cubicBezTo>
                  <a:cubicBezTo>
                    <a:pt x="9681" y="919"/>
                    <a:pt x="10387" y="764"/>
                    <a:pt x="11080" y="636"/>
                  </a:cubicBezTo>
                  <a:cubicBezTo>
                    <a:pt x="11645" y="523"/>
                    <a:pt x="12225" y="453"/>
                    <a:pt x="12790" y="368"/>
                  </a:cubicBezTo>
                  <a:cubicBezTo>
                    <a:pt x="13398" y="269"/>
                    <a:pt x="13991" y="184"/>
                    <a:pt x="14599" y="99"/>
                  </a:cubicBezTo>
                  <a:cubicBezTo>
                    <a:pt x="14655" y="85"/>
                    <a:pt x="14712" y="57"/>
                    <a:pt x="14768" y="43"/>
                  </a:cubicBezTo>
                  <a:cubicBezTo>
                    <a:pt x="14768" y="29"/>
                    <a:pt x="14754" y="15"/>
                    <a:pt x="14754"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1" name="Google Shape;3240;p75">
              <a:extLst>
                <a:ext uri="{FF2B5EF4-FFF2-40B4-BE49-F238E27FC236}">
                  <a16:creationId xmlns="" xmlns:a16="http://schemas.microsoft.com/office/drawing/2014/main" id="{0932508B-ECAA-51BF-2933-74D5766146B6}"/>
                </a:ext>
              </a:extLst>
            </p:cNvPr>
            <p:cNvSpPr/>
            <p:nvPr/>
          </p:nvSpPr>
          <p:spPr>
            <a:xfrm>
              <a:off x="568450" y="3110425"/>
              <a:ext cx="24050" cy="406325"/>
            </a:xfrm>
            <a:custGeom>
              <a:avLst/>
              <a:gdLst/>
              <a:ahLst/>
              <a:cxnLst/>
              <a:rect l="l" t="t" r="r" b="b"/>
              <a:pathLst>
                <a:path w="962" h="16253" extrusionOk="0">
                  <a:moveTo>
                    <a:pt x="142" y="1"/>
                  </a:moveTo>
                  <a:cubicBezTo>
                    <a:pt x="29" y="100"/>
                    <a:pt x="43" y="227"/>
                    <a:pt x="43" y="340"/>
                  </a:cubicBezTo>
                  <a:cubicBezTo>
                    <a:pt x="29" y="736"/>
                    <a:pt x="15" y="1117"/>
                    <a:pt x="15" y="1513"/>
                  </a:cubicBezTo>
                  <a:cubicBezTo>
                    <a:pt x="15" y="1739"/>
                    <a:pt x="0" y="1965"/>
                    <a:pt x="15" y="2191"/>
                  </a:cubicBezTo>
                  <a:cubicBezTo>
                    <a:pt x="43" y="2997"/>
                    <a:pt x="114" y="3788"/>
                    <a:pt x="255" y="4580"/>
                  </a:cubicBezTo>
                  <a:cubicBezTo>
                    <a:pt x="354" y="5074"/>
                    <a:pt x="439" y="5569"/>
                    <a:pt x="509" y="6078"/>
                  </a:cubicBezTo>
                  <a:cubicBezTo>
                    <a:pt x="580" y="6502"/>
                    <a:pt x="608" y="6940"/>
                    <a:pt x="651" y="7378"/>
                  </a:cubicBezTo>
                  <a:cubicBezTo>
                    <a:pt x="693" y="7802"/>
                    <a:pt x="749" y="8240"/>
                    <a:pt x="764" y="8678"/>
                  </a:cubicBezTo>
                  <a:cubicBezTo>
                    <a:pt x="792" y="9144"/>
                    <a:pt x="792" y="9597"/>
                    <a:pt x="778" y="10063"/>
                  </a:cubicBezTo>
                  <a:cubicBezTo>
                    <a:pt x="764" y="10543"/>
                    <a:pt x="735" y="11024"/>
                    <a:pt x="693" y="11490"/>
                  </a:cubicBezTo>
                  <a:cubicBezTo>
                    <a:pt x="636" y="11985"/>
                    <a:pt x="580" y="12465"/>
                    <a:pt x="509" y="12946"/>
                  </a:cubicBezTo>
                  <a:cubicBezTo>
                    <a:pt x="410" y="13723"/>
                    <a:pt x="297" y="14515"/>
                    <a:pt x="184" y="15306"/>
                  </a:cubicBezTo>
                  <a:cubicBezTo>
                    <a:pt x="156" y="15560"/>
                    <a:pt x="99" y="15815"/>
                    <a:pt x="57" y="16083"/>
                  </a:cubicBezTo>
                  <a:cubicBezTo>
                    <a:pt x="43" y="16140"/>
                    <a:pt x="43" y="16196"/>
                    <a:pt x="43" y="16253"/>
                  </a:cubicBezTo>
                  <a:cubicBezTo>
                    <a:pt x="184" y="15956"/>
                    <a:pt x="241" y="15645"/>
                    <a:pt x="297" y="15334"/>
                  </a:cubicBezTo>
                  <a:cubicBezTo>
                    <a:pt x="396" y="14684"/>
                    <a:pt x="481" y="14034"/>
                    <a:pt x="566" y="13384"/>
                  </a:cubicBezTo>
                  <a:cubicBezTo>
                    <a:pt x="665" y="12635"/>
                    <a:pt x="735" y="11900"/>
                    <a:pt x="820" y="11151"/>
                  </a:cubicBezTo>
                  <a:cubicBezTo>
                    <a:pt x="919" y="10346"/>
                    <a:pt x="961" y="9540"/>
                    <a:pt x="891" y="8735"/>
                  </a:cubicBezTo>
                  <a:cubicBezTo>
                    <a:pt x="848" y="8169"/>
                    <a:pt x="778" y="7618"/>
                    <a:pt x="707" y="7053"/>
                  </a:cubicBezTo>
                  <a:cubicBezTo>
                    <a:pt x="693" y="6855"/>
                    <a:pt x="679" y="6643"/>
                    <a:pt x="636" y="6431"/>
                  </a:cubicBezTo>
                  <a:cubicBezTo>
                    <a:pt x="566" y="5852"/>
                    <a:pt x="467" y="5286"/>
                    <a:pt x="382" y="4707"/>
                  </a:cubicBezTo>
                  <a:cubicBezTo>
                    <a:pt x="311" y="4212"/>
                    <a:pt x="255" y="3704"/>
                    <a:pt x="184" y="3195"/>
                  </a:cubicBezTo>
                  <a:cubicBezTo>
                    <a:pt x="99" y="2502"/>
                    <a:pt x="128" y="1810"/>
                    <a:pt x="114" y="1117"/>
                  </a:cubicBezTo>
                  <a:cubicBezTo>
                    <a:pt x="99" y="792"/>
                    <a:pt x="142" y="467"/>
                    <a:pt x="156" y="156"/>
                  </a:cubicBezTo>
                  <a:cubicBezTo>
                    <a:pt x="156" y="114"/>
                    <a:pt x="156" y="72"/>
                    <a:pt x="14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241;p75">
              <a:extLst>
                <a:ext uri="{FF2B5EF4-FFF2-40B4-BE49-F238E27FC236}">
                  <a16:creationId xmlns="" xmlns:a16="http://schemas.microsoft.com/office/drawing/2014/main" id="{316C07C8-DA99-6585-15B6-245EA98C22CD}"/>
                </a:ext>
              </a:extLst>
            </p:cNvPr>
            <p:cNvSpPr/>
            <p:nvPr/>
          </p:nvSpPr>
          <p:spPr>
            <a:xfrm>
              <a:off x="825300" y="2846875"/>
              <a:ext cx="56200" cy="368875"/>
            </a:xfrm>
            <a:custGeom>
              <a:avLst/>
              <a:gdLst/>
              <a:ahLst/>
              <a:cxnLst/>
              <a:rect l="l" t="t" r="r" b="b"/>
              <a:pathLst>
                <a:path w="2248" h="14755" extrusionOk="0">
                  <a:moveTo>
                    <a:pt x="15" y="1"/>
                  </a:moveTo>
                  <a:cubicBezTo>
                    <a:pt x="15" y="43"/>
                    <a:pt x="0" y="71"/>
                    <a:pt x="15" y="114"/>
                  </a:cubicBezTo>
                  <a:cubicBezTo>
                    <a:pt x="170" y="1400"/>
                    <a:pt x="495" y="2643"/>
                    <a:pt x="820" y="3887"/>
                  </a:cubicBezTo>
                  <a:cubicBezTo>
                    <a:pt x="1089" y="4933"/>
                    <a:pt x="1371" y="5964"/>
                    <a:pt x="1612" y="6996"/>
                  </a:cubicBezTo>
                  <a:cubicBezTo>
                    <a:pt x="1739" y="7547"/>
                    <a:pt x="1809" y="8112"/>
                    <a:pt x="1894" y="8678"/>
                  </a:cubicBezTo>
                  <a:cubicBezTo>
                    <a:pt x="1993" y="9469"/>
                    <a:pt x="2050" y="10260"/>
                    <a:pt x="2064" y="11066"/>
                  </a:cubicBezTo>
                  <a:cubicBezTo>
                    <a:pt x="2078" y="11900"/>
                    <a:pt x="2050" y="12719"/>
                    <a:pt x="1838" y="13539"/>
                  </a:cubicBezTo>
                  <a:cubicBezTo>
                    <a:pt x="1739" y="13921"/>
                    <a:pt x="1612" y="14302"/>
                    <a:pt x="1498" y="14684"/>
                  </a:cubicBezTo>
                  <a:cubicBezTo>
                    <a:pt x="1498" y="14698"/>
                    <a:pt x="1498" y="14712"/>
                    <a:pt x="1498" y="14726"/>
                  </a:cubicBezTo>
                  <a:cubicBezTo>
                    <a:pt x="1498" y="14740"/>
                    <a:pt x="1513" y="14740"/>
                    <a:pt x="1527" y="14754"/>
                  </a:cubicBezTo>
                  <a:cubicBezTo>
                    <a:pt x="1555" y="14670"/>
                    <a:pt x="1612" y="14599"/>
                    <a:pt x="1640" y="14514"/>
                  </a:cubicBezTo>
                  <a:cubicBezTo>
                    <a:pt x="1880" y="13949"/>
                    <a:pt x="2035" y="13355"/>
                    <a:pt x="2106" y="12733"/>
                  </a:cubicBezTo>
                  <a:cubicBezTo>
                    <a:pt x="2247" y="11603"/>
                    <a:pt x="2163" y="10458"/>
                    <a:pt x="2078" y="9328"/>
                  </a:cubicBezTo>
                  <a:cubicBezTo>
                    <a:pt x="1993" y="7999"/>
                    <a:pt x="1696" y="6699"/>
                    <a:pt x="1371" y="5413"/>
                  </a:cubicBezTo>
                  <a:cubicBezTo>
                    <a:pt x="1089" y="4353"/>
                    <a:pt x="792" y="3293"/>
                    <a:pt x="523" y="2233"/>
                  </a:cubicBezTo>
                  <a:cubicBezTo>
                    <a:pt x="382" y="1654"/>
                    <a:pt x="283" y="1075"/>
                    <a:pt x="156" y="495"/>
                  </a:cubicBezTo>
                  <a:cubicBezTo>
                    <a:pt x="114" y="326"/>
                    <a:pt x="85" y="156"/>
                    <a:pt x="57"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4" name="Google Shape;3242;p75">
              <a:extLst>
                <a:ext uri="{FF2B5EF4-FFF2-40B4-BE49-F238E27FC236}">
                  <a16:creationId xmlns="" xmlns:a16="http://schemas.microsoft.com/office/drawing/2014/main" id="{39C3FB5B-C380-5244-4B74-CACBCB04A802}"/>
                </a:ext>
              </a:extLst>
            </p:cNvPr>
            <p:cNvSpPr/>
            <p:nvPr/>
          </p:nvSpPr>
          <p:spPr>
            <a:xfrm>
              <a:off x="869100" y="3226325"/>
              <a:ext cx="355800" cy="112025"/>
            </a:xfrm>
            <a:custGeom>
              <a:avLst/>
              <a:gdLst/>
              <a:ahLst/>
              <a:cxnLst/>
              <a:rect l="l" t="t" r="r" b="b"/>
              <a:pathLst>
                <a:path w="14232" h="4481" extrusionOk="0">
                  <a:moveTo>
                    <a:pt x="14218" y="0"/>
                  </a:moveTo>
                  <a:cubicBezTo>
                    <a:pt x="14189" y="14"/>
                    <a:pt x="14147" y="29"/>
                    <a:pt x="14119" y="43"/>
                  </a:cubicBezTo>
                  <a:cubicBezTo>
                    <a:pt x="13356" y="467"/>
                    <a:pt x="12522" y="735"/>
                    <a:pt x="11688" y="975"/>
                  </a:cubicBezTo>
                  <a:cubicBezTo>
                    <a:pt x="10868" y="1216"/>
                    <a:pt x="10035" y="1399"/>
                    <a:pt x="9229" y="1682"/>
                  </a:cubicBezTo>
                  <a:cubicBezTo>
                    <a:pt x="8070" y="2078"/>
                    <a:pt x="6926" y="2530"/>
                    <a:pt x="5781" y="2954"/>
                  </a:cubicBezTo>
                  <a:cubicBezTo>
                    <a:pt x="4919" y="3265"/>
                    <a:pt x="4071" y="3604"/>
                    <a:pt x="3209" y="3887"/>
                  </a:cubicBezTo>
                  <a:cubicBezTo>
                    <a:pt x="2785" y="4014"/>
                    <a:pt x="2318" y="4084"/>
                    <a:pt x="1880" y="4155"/>
                  </a:cubicBezTo>
                  <a:cubicBezTo>
                    <a:pt x="1471" y="4240"/>
                    <a:pt x="1075" y="4296"/>
                    <a:pt x="665" y="4353"/>
                  </a:cubicBezTo>
                  <a:cubicBezTo>
                    <a:pt x="439" y="4395"/>
                    <a:pt x="227" y="4424"/>
                    <a:pt x="1" y="4480"/>
                  </a:cubicBezTo>
                  <a:cubicBezTo>
                    <a:pt x="439" y="4438"/>
                    <a:pt x="863" y="4381"/>
                    <a:pt x="1287" y="4339"/>
                  </a:cubicBezTo>
                  <a:cubicBezTo>
                    <a:pt x="1485" y="4311"/>
                    <a:pt x="1683" y="4282"/>
                    <a:pt x="1880" y="4268"/>
                  </a:cubicBezTo>
                  <a:cubicBezTo>
                    <a:pt x="2686" y="4197"/>
                    <a:pt x="3449" y="3971"/>
                    <a:pt x="4198" y="3689"/>
                  </a:cubicBezTo>
                  <a:cubicBezTo>
                    <a:pt x="5597" y="3152"/>
                    <a:pt x="7010" y="2615"/>
                    <a:pt x="8409" y="2078"/>
                  </a:cubicBezTo>
                  <a:cubicBezTo>
                    <a:pt x="9257" y="1767"/>
                    <a:pt x="10119" y="1541"/>
                    <a:pt x="10981" y="1300"/>
                  </a:cubicBezTo>
                  <a:cubicBezTo>
                    <a:pt x="11829" y="1074"/>
                    <a:pt x="12663" y="834"/>
                    <a:pt x="13469" y="481"/>
                  </a:cubicBezTo>
                  <a:cubicBezTo>
                    <a:pt x="13709" y="368"/>
                    <a:pt x="13949" y="212"/>
                    <a:pt x="14175" y="71"/>
                  </a:cubicBezTo>
                  <a:cubicBezTo>
                    <a:pt x="14204" y="71"/>
                    <a:pt x="14218" y="43"/>
                    <a:pt x="14232" y="29"/>
                  </a:cubicBezTo>
                  <a:cubicBezTo>
                    <a:pt x="14232" y="14"/>
                    <a:pt x="14218" y="14"/>
                    <a:pt x="14218"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5" name="Google Shape;3243;p75">
              <a:extLst>
                <a:ext uri="{FF2B5EF4-FFF2-40B4-BE49-F238E27FC236}">
                  <a16:creationId xmlns="" xmlns:a16="http://schemas.microsoft.com/office/drawing/2014/main" id="{B7259F58-BD70-1092-4347-C9115498DC5A}"/>
                </a:ext>
              </a:extLst>
            </p:cNvPr>
            <p:cNvSpPr/>
            <p:nvPr/>
          </p:nvSpPr>
          <p:spPr>
            <a:xfrm>
              <a:off x="898075" y="3199475"/>
              <a:ext cx="321175" cy="90100"/>
            </a:xfrm>
            <a:custGeom>
              <a:avLst/>
              <a:gdLst/>
              <a:ahLst/>
              <a:cxnLst/>
              <a:rect l="l" t="t" r="r" b="b"/>
              <a:pathLst>
                <a:path w="12847" h="3604" extrusionOk="0">
                  <a:moveTo>
                    <a:pt x="11692" y="1"/>
                  </a:moveTo>
                  <a:cubicBezTo>
                    <a:pt x="11109" y="1"/>
                    <a:pt x="10529" y="23"/>
                    <a:pt x="9950" y="71"/>
                  </a:cubicBezTo>
                  <a:cubicBezTo>
                    <a:pt x="9709" y="99"/>
                    <a:pt x="9483" y="113"/>
                    <a:pt x="9257" y="113"/>
                  </a:cubicBezTo>
                  <a:cubicBezTo>
                    <a:pt x="7999" y="170"/>
                    <a:pt x="6784" y="410"/>
                    <a:pt x="5583" y="749"/>
                  </a:cubicBezTo>
                  <a:cubicBezTo>
                    <a:pt x="4000" y="1201"/>
                    <a:pt x="2516" y="1852"/>
                    <a:pt x="1131" y="2714"/>
                  </a:cubicBezTo>
                  <a:cubicBezTo>
                    <a:pt x="792" y="2926"/>
                    <a:pt x="467" y="3194"/>
                    <a:pt x="142" y="3434"/>
                  </a:cubicBezTo>
                  <a:cubicBezTo>
                    <a:pt x="85" y="3463"/>
                    <a:pt x="43" y="3519"/>
                    <a:pt x="1" y="3576"/>
                  </a:cubicBezTo>
                  <a:cubicBezTo>
                    <a:pt x="1" y="3576"/>
                    <a:pt x="15" y="3590"/>
                    <a:pt x="29" y="3604"/>
                  </a:cubicBezTo>
                  <a:cubicBezTo>
                    <a:pt x="241" y="3463"/>
                    <a:pt x="453" y="3321"/>
                    <a:pt x="665" y="3166"/>
                  </a:cubicBezTo>
                  <a:cubicBezTo>
                    <a:pt x="2050" y="2233"/>
                    <a:pt x="3534" y="1512"/>
                    <a:pt x="5116" y="1018"/>
                  </a:cubicBezTo>
                  <a:cubicBezTo>
                    <a:pt x="5865" y="778"/>
                    <a:pt x="6629" y="580"/>
                    <a:pt x="7406" y="438"/>
                  </a:cubicBezTo>
                  <a:cubicBezTo>
                    <a:pt x="7745" y="368"/>
                    <a:pt x="8070" y="339"/>
                    <a:pt x="8409" y="311"/>
                  </a:cubicBezTo>
                  <a:cubicBezTo>
                    <a:pt x="9215" y="240"/>
                    <a:pt x="10006" y="198"/>
                    <a:pt x="10798" y="156"/>
                  </a:cubicBezTo>
                  <a:cubicBezTo>
                    <a:pt x="11222" y="127"/>
                    <a:pt x="11631" y="113"/>
                    <a:pt x="12055" y="99"/>
                  </a:cubicBezTo>
                  <a:cubicBezTo>
                    <a:pt x="12281" y="99"/>
                    <a:pt x="12508" y="113"/>
                    <a:pt x="12734" y="113"/>
                  </a:cubicBezTo>
                  <a:cubicBezTo>
                    <a:pt x="12762" y="113"/>
                    <a:pt x="12804" y="99"/>
                    <a:pt x="12847" y="57"/>
                  </a:cubicBezTo>
                  <a:cubicBezTo>
                    <a:pt x="12734" y="43"/>
                    <a:pt x="12621" y="14"/>
                    <a:pt x="12508" y="14"/>
                  </a:cubicBezTo>
                  <a:cubicBezTo>
                    <a:pt x="12235" y="5"/>
                    <a:pt x="11963" y="1"/>
                    <a:pt x="1169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6" name="Google Shape;3244;p75">
              <a:extLst>
                <a:ext uri="{FF2B5EF4-FFF2-40B4-BE49-F238E27FC236}">
                  <a16:creationId xmlns="" xmlns:a16="http://schemas.microsoft.com/office/drawing/2014/main" id="{F3B0C6D7-D282-B368-D72C-9F1071CCC5D3}"/>
                </a:ext>
              </a:extLst>
            </p:cNvPr>
            <p:cNvSpPr/>
            <p:nvPr/>
          </p:nvSpPr>
          <p:spPr>
            <a:xfrm>
              <a:off x="575875" y="3114675"/>
              <a:ext cx="34300" cy="342725"/>
            </a:xfrm>
            <a:custGeom>
              <a:avLst/>
              <a:gdLst/>
              <a:ahLst/>
              <a:cxnLst/>
              <a:rect l="l" t="t" r="r" b="b"/>
              <a:pathLst>
                <a:path w="1372" h="13709" extrusionOk="0">
                  <a:moveTo>
                    <a:pt x="57" y="1"/>
                  </a:moveTo>
                  <a:cubicBezTo>
                    <a:pt x="29" y="1"/>
                    <a:pt x="14" y="15"/>
                    <a:pt x="0" y="15"/>
                  </a:cubicBezTo>
                  <a:cubicBezTo>
                    <a:pt x="14" y="128"/>
                    <a:pt x="14" y="241"/>
                    <a:pt x="29" y="354"/>
                  </a:cubicBezTo>
                  <a:cubicBezTo>
                    <a:pt x="71" y="750"/>
                    <a:pt x="113" y="1145"/>
                    <a:pt x="184" y="1541"/>
                  </a:cubicBezTo>
                  <a:cubicBezTo>
                    <a:pt x="240" y="1979"/>
                    <a:pt x="311" y="2417"/>
                    <a:pt x="410" y="2855"/>
                  </a:cubicBezTo>
                  <a:cubicBezTo>
                    <a:pt x="523" y="3435"/>
                    <a:pt x="664" y="4000"/>
                    <a:pt x="792" y="4565"/>
                  </a:cubicBezTo>
                  <a:cubicBezTo>
                    <a:pt x="848" y="4876"/>
                    <a:pt x="891" y="5187"/>
                    <a:pt x="919" y="5498"/>
                  </a:cubicBezTo>
                  <a:cubicBezTo>
                    <a:pt x="961" y="6120"/>
                    <a:pt x="989" y="6742"/>
                    <a:pt x="1046" y="7363"/>
                  </a:cubicBezTo>
                  <a:cubicBezTo>
                    <a:pt x="1074" y="7674"/>
                    <a:pt x="1145" y="7985"/>
                    <a:pt x="1173" y="8310"/>
                  </a:cubicBezTo>
                  <a:cubicBezTo>
                    <a:pt x="1201" y="8861"/>
                    <a:pt x="1230" y="9412"/>
                    <a:pt x="1244" y="9964"/>
                  </a:cubicBezTo>
                  <a:cubicBezTo>
                    <a:pt x="1258" y="10161"/>
                    <a:pt x="1230" y="10373"/>
                    <a:pt x="1230" y="10571"/>
                  </a:cubicBezTo>
                  <a:cubicBezTo>
                    <a:pt x="1216" y="11292"/>
                    <a:pt x="1088" y="11999"/>
                    <a:pt x="891" y="12705"/>
                  </a:cubicBezTo>
                  <a:cubicBezTo>
                    <a:pt x="806" y="13002"/>
                    <a:pt x="721" y="13313"/>
                    <a:pt x="636" y="13624"/>
                  </a:cubicBezTo>
                  <a:cubicBezTo>
                    <a:pt x="622" y="13652"/>
                    <a:pt x="622" y="13680"/>
                    <a:pt x="622" y="13709"/>
                  </a:cubicBezTo>
                  <a:lnTo>
                    <a:pt x="650" y="13709"/>
                  </a:lnTo>
                  <a:cubicBezTo>
                    <a:pt x="693" y="13596"/>
                    <a:pt x="749" y="13482"/>
                    <a:pt x="792" y="13369"/>
                  </a:cubicBezTo>
                  <a:cubicBezTo>
                    <a:pt x="1032" y="12663"/>
                    <a:pt x="1244" y="11956"/>
                    <a:pt x="1315" y="11207"/>
                  </a:cubicBezTo>
                  <a:cubicBezTo>
                    <a:pt x="1343" y="10755"/>
                    <a:pt x="1371" y="10289"/>
                    <a:pt x="1371" y="9822"/>
                  </a:cubicBezTo>
                  <a:cubicBezTo>
                    <a:pt x="1371" y="9398"/>
                    <a:pt x="1343" y="8960"/>
                    <a:pt x="1315" y="8522"/>
                  </a:cubicBezTo>
                  <a:cubicBezTo>
                    <a:pt x="1286" y="8183"/>
                    <a:pt x="1216" y="7844"/>
                    <a:pt x="1173" y="7505"/>
                  </a:cubicBezTo>
                  <a:cubicBezTo>
                    <a:pt x="1159" y="7349"/>
                    <a:pt x="1145" y="7208"/>
                    <a:pt x="1131" y="7052"/>
                  </a:cubicBezTo>
                  <a:cubicBezTo>
                    <a:pt x="1088" y="6501"/>
                    <a:pt x="1060" y="5936"/>
                    <a:pt x="1018" y="5371"/>
                  </a:cubicBezTo>
                  <a:cubicBezTo>
                    <a:pt x="961" y="4876"/>
                    <a:pt x="862" y="4381"/>
                    <a:pt x="749" y="3887"/>
                  </a:cubicBezTo>
                  <a:cubicBezTo>
                    <a:pt x="622" y="3350"/>
                    <a:pt x="523" y="2813"/>
                    <a:pt x="424" y="2276"/>
                  </a:cubicBezTo>
                  <a:cubicBezTo>
                    <a:pt x="339" y="1767"/>
                    <a:pt x="255" y="1258"/>
                    <a:pt x="170" y="750"/>
                  </a:cubicBezTo>
                  <a:cubicBezTo>
                    <a:pt x="156" y="580"/>
                    <a:pt x="127" y="396"/>
                    <a:pt x="113" y="227"/>
                  </a:cubicBezTo>
                  <a:cubicBezTo>
                    <a:pt x="99" y="156"/>
                    <a:pt x="71" y="85"/>
                    <a:pt x="57"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7" name="Google Shape;3245;p75">
              <a:extLst>
                <a:ext uri="{FF2B5EF4-FFF2-40B4-BE49-F238E27FC236}">
                  <a16:creationId xmlns="" xmlns:a16="http://schemas.microsoft.com/office/drawing/2014/main" id="{A2D54416-6121-6BCC-D660-483AD930ED38}"/>
                </a:ext>
              </a:extLst>
            </p:cNvPr>
            <p:cNvSpPr/>
            <p:nvPr/>
          </p:nvSpPr>
          <p:spPr>
            <a:xfrm>
              <a:off x="551500" y="3110075"/>
              <a:ext cx="13450" cy="346975"/>
            </a:xfrm>
            <a:custGeom>
              <a:avLst/>
              <a:gdLst/>
              <a:ahLst/>
              <a:cxnLst/>
              <a:rect l="l" t="t" r="r" b="b"/>
              <a:pathLst>
                <a:path w="538" h="13879" extrusionOk="0">
                  <a:moveTo>
                    <a:pt x="452" y="1"/>
                  </a:moveTo>
                  <a:cubicBezTo>
                    <a:pt x="424" y="57"/>
                    <a:pt x="382" y="114"/>
                    <a:pt x="368" y="185"/>
                  </a:cubicBezTo>
                  <a:cubicBezTo>
                    <a:pt x="297" y="510"/>
                    <a:pt x="212" y="835"/>
                    <a:pt x="156" y="1174"/>
                  </a:cubicBezTo>
                  <a:cubicBezTo>
                    <a:pt x="43" y="2022"/>
                    <a:pt x="0" y="2884"/>
                    <a:pt x="43" y="3746"/>
                  </a:cubicBezTo>
                  <a:cubicBezTo>
                    <a:pt x="85" y="4226"/>
                    <a:pt x="156" y="4721"/>
                    <a:pt x="212" y="5216"/>
                  </a:cubicBezTo>
                  <a:cubicBezTo>
                    <a:pt x="240" y="5371"/>
                    <a:pt x="269" y="5541"/>
                    <a:pt x="269" y="5710"/>
                  </a:cubicBezTo>
                  <a:cubicBezTo>
                    <a:pt x="325" y="6417"/>
                    <a:pt x="396" y="7109"/>
                    <a:pt x="396" y="7816"/>
                  </a:cubicBezTo>
                  <a:cubicBezTo>
                    <a:pt x="410" y="8310"/>
                    <a:pt x="339" y="8819"/>
                    <a:pt x="311" y="9314"/>
                  </a:cubicBezTo>
                  <a:cubicBezTo>
                    <a:pt x="283" y="9780"/>
                    <a:pt x="240" y="10261"/>
                    <a:pt x="255" y="10727"/>
                  </a:cubicBezTo>
                  <a:cubicBezTo>
                    <a:pt x="255" y="11349"/>
                    <a:pt x="297" y="11971"/>
                    <a:pt x="339" y="12592"/>
                  </a:cubicBezTo>
                  <a:cubicBezTo>
                    <a:pt x="368" y="13031"/>
                    <a:pt x="424" y="13455"/>
                    <a:pt x="481" y="13878"/>
                  </a:cubicBezTo>
                  <a:lnTo>
                    <a:pt x="509" y="13878"/>
                  </a:lnTo>
                  <a:cubicBezTo>
                    <a:pt x="509" y="13765"/>
                    <a:pt x="509" y="13652"/>
                    <a:pt x="509" y="13553"/>
                  </a:cubicBezTo>
                  <a:cubicBezTo>
                    <a:pt x="481" y="13200"/>
                    <a:pt x="452" y="12847"/>
                    <a:pt x="424" y="12508"/>
                  </a:cubicBezTo>
                  <a:cubicBezTo>
                    <a:pt x="410" y="11999"/>
                    <a:pt x="382" y="11490"/>
                    <a:pt x="368" y="10981"/>
                  </a:cubicBezTo>
                  <a:cubicBezTo>
                    <a:pt x="368" y="10529"/>
                    <a:pt x="382" y="10077"/>
                    <a:pt x="410" y="9625"/>
                  </a:cubicBezTo>
                  <a:cubicBezTo>
                    <a:pt x="424" y="9215"/>
                    <a:pt x="438" y="8819"/>
                    <a:pt x="481" y="8409"/>
                  </a:cubicBezTo>
                  <a:cubicBezTo>
                    <a:pt x="537" y="7717"/>
                    <a:pt x="495" y="7024"/>
                    <a:pt x="452" y="6332"/>
                  </a:cubicBezTo>
                  <a:cubicBezTo>
                    <a:pt x="410" y="5866"/>
                    <a:pt x="339" y="5413"/>
                    <a:pt x="283" y="4947"/>
                  </a:cubicBezTo>
                  <a:cubicBezTo>
                    <a:pt x="240" y="4481"/>
                    <a:pt x="184" y="4028"/>
                    <a:pt x="170" y="3562"/>
                  </a:cubicBezTo>
                  <a:cubicBezTo>
                    <a:pt x="127" y="2658"/>
                    <a:pt x="184" y="1767"/>
                    <a:pt x="325" y="863"/>
                  </a:cubicBezTo>
                  <a:cubicBezTo>
                    <a:pt x="353" y="623"/>
                    <a:pt x="424" y="382"/>
                    <a:pt x="466" y="142"/>
                  </a:cubicBezTo>
                  <a:cubicBezTo>
                    <a:pt x="481" y="100"/>
                    <a:pt x="481" y="57"/>
                    <a:pt x="495" y="15"/>
                  </a:cubicBezTo>
                  <a:cubicBezTo>
                    <a:pt x="481" y="15"/>
                    <a:pt x="466" y="1"/>
                    <a:pt x="45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2" name="Google Shape;3246;p75">
              <a:extLst>
                <a:ext uri="{FF2B5EF4-FFF2-40B4-BE49-F238E27FC236}">
                  <a16:creationId xmlns="" xmlns:a16="http://schemas.microsoft.com/office/drawing/2014/main" id="{5696325D-4AB8-91A3-2866-DC6B8BF838D2}"/>
                </a:ext>
              </a:extLst>
            </p:cNvPr>
            <p:cNvSpPr/>
            <p:nvPr/>
          </p:nvSpPr>
          <p:spPr>
            <a:xfrm>
              <a:off x="752875" y="3488475"/>
              <a:ext cx="313750" cy="77875"/>
            </a:xfrm>
            <a:custGeom>
              <a:avLst/>
              <a:gdLst/>
              <a:ahLst/>
              <a:cxnLst/>
              <a:rect l="l" t="t" r="r" b="b"/>
              <a:pathLst>
                <a:path w="12550" h="3115" extrusionOk="0">
                  <a:moveTo>
                    <a:pt x="0" y="0"/>
                  </a:moveTo>
                  <a:lnTo>
                    <a:pt x="0" y="0"/>
                  </a:lnTo>
                  <a:cubicBezTo>
                    <a:pt x="29" y="28"/>
                    <a:pt x="57" y="57"/>
                    <a:pt x="99" y="85"/>
                  </a:cubicBezTo>
                  <a:cubicBezTo>
                    <a:pt x="820" y="537"/>
                    <a:pt x="1527" y="1004"/>
                    <a:pt x="2247" y="1456"/>
                  </a:cubicBezTo>
                  <a:cubicBezTo>
                    <a:pt x="3321" y="2134"/>
                    <a:pt x="4509" y="2544"/>
                    <a:pt x="5752" y="2770"/>
                  </a:cubicBezTo>
                  <a:cubicBezTo>
                    <a:pt x="6529" y="2926"/>
                    <a:pt x="7321" y="3024"/>
                    <a:pt x="8112" y="3081"/>
                  </a:cubicBezTo>
                  <a:cubicBezTo>
                    <a:pt x="8485" y="3102"/>
                    <a:pt x="8857" y="3115"/>
                    <a:pt x="9229" y="3115"/>
                  </a:cubicBezTo>
                  <a:cubicBezTo>
                    <a:pt x="9366" y="3115"/>
                    <a:pt x="9502" y="3113"/>
                    <a:pt x="9638" y="3109"/>
                  </a:cubicBezTo>
                  <a:cubicBezTo>
                    <a:pt x="10077" y="3095"/>
                    <a:pt x="10515" y="3053"/>
                    <a:pt x="10939" y="2996"/>
                  </a:cubicBezTo>
                  <a:cubicBezTo>
                    <a:pt x="11348" y="2940"/>
                    <a:pt x="11758" y="2855"/>
                    <a:pt x="12154" y="2784"/>
                  </a:cubicBezTo>
                  <a:cubicBezTo>
                    <a:pt x="12295" y="2756"/>
                    <a:pt x="12422" y="2699"/>
                    <a:pt x="12550" y="2657"/>
                  </a:cubicBezTo>
                  <a:cubicBezTo>
                    <a:pt x="12550" y="2629"/>
                    <a:pt x="12550" y="2615"/>
                    <a:pt x="12536" y="2600"/>
                  </a:cubicBezTo>
                  <a:cubicBezTo>
                    <a:pt x="12408" y="2629"/>
                    <a:pt x="12267" y="2671"/>
                    <a:pt x="12126" y="2685"/>
                  </a:cubicBezTo>
                  <a:cubicBezTo>
                    <a:pt x="11702" y="2756"/>
                    <a:pt x="11264" y="2841"/>
                    <a:pt x="10840" y="2883"/>
                  </a:cubicBezTo>
                  <a:cubicBezTo>
                    <a:pt x="10444" y="2940"/>
                    <a:pt x="10034" y="2968"/>
                    <a:pt x="9638" y="2982"/>
                  </a:cubicBezTo>
                  <a:cubicBezTo>
                    <a:pt x="9144" y="2982"/>
                    <a:pt x="8649" y="2968"/>
                    <a:pt x="8155" y="2940"/>
                  </a:cubicBezTo>
                  <a:cubicBezTo>
                    <a:pt x="7490" y="2926"/>
                    <a:pt x="6840" y="2827"/>
                    <a:pt x="6176" y="2728"/>
                  </a:cubicBezTo>
                  <a:cubicBezTo>
                    <a:pt x="4805" y="2516"/>
                    <a:pt x="3519" y="2106"/>
                    <a:pt x="2332" y="1371"/>
                  </a:cubicBezTo>
                  <a:cubicBezTo>
                    <a:pt x="1866" y="1088"/>
                    <a:pt x="1414" y="792"/>
                    <a:pt x="947" y="509"/>
                  </a:cubicBezTo>
                  <a:cubicBezTo>
                    <a:pt x="764" y="396"/>
                    <a:pt x="566" y="283"/>
                    <a:pt x="368" y="170"/>
                  </a:cubicBezTo>
                  <a:cubicBezTo>
                    <a:pt x="311" y="142"/>
                    <a:pt x="269" y="85"/>
                    <a:pt x="212" y="43"/>
                  </a:cubicBezTo>
                  <a:lnTo>
                    <a:pt x="0" y="0"/>
                  </a:ln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3" name="Google Shape;3247;p75">
              <a:extLst>
                <a:ext uri="{FF2B5EF4-FFF2-40B4-BE49-F238E27FC236}">
                  <a16:creationId xmlns="" xmlns:a16="http://schemas.microsoft.com/office/drawing/2014/main" id="{B923CB2C-028C-8AF0-89B9-A060C6BCDD1D}"/>
                </a:ext>
              </a:extLst>
            </p:cNvPr>
            <p:cNvSpPr/>
            <p:nvPr/>
          </p:nvSpPr>
          <p:spPr>
            <a:xfrm>
              <a:off x="525000" y="3115025"/>
              <a:ext cx="29000" cy="260400"/>
            </a:xfrm>
            <a:custGeom>
              <a:avLst/>
              <a:gdLst/>
              <a:ahLst/>
              <a:cxnLst/>
              <a:rect l="l" t="t" r="r" b="b"/>
              <a:pathLst>
                <a:path w="1160" h="10416" extrusionOk="0">
                  <a:moveTo>
                    <a:pt x="1117" y="1"/>
                  </a:moveTo>
                  <a:cubicBezTo>
                    <a:pt x="975" y="297"/>
                    <a:pt x="862" y="623"/>
                    <a:pt x="763" y="933"/>
                  </a:cubicBezTo>
                  <a:cubicBezTo>
                    <a:pt x="523" y="1711"/>
                    <a:pt x="368" y="2502"/>
                    <a:pt x="240" y="3308"/>
                  </a:cubicBezTo>
                  <a:cubicBezTo>
                    <a:pt x="142" y="3915"/>
                    <a:pt x="43" y="4523"/>
                    <a:pt x="28" y="5145"/>
                  </a:cubicBezTo>
                  <a:cubicBezTo>
                    <a:pt x="0" y="5865"/>
                    <a:pt x="28" y="6600"/>
                    <a:pt x="85" y="7321"/>
                  </a:cubicBezTo>
                  <a:cubicBezTo>
                    <a:pt x="142" y="7929"/>
                    <a:pt x="283" y="8536"/>
                    <a:pt x="396" y="9130"/>
                  </a:cubicBezTo>
                  <a:cubicBezTo>
                    <a:pt x="452" y="9455"/>
                    <a:pt x="537" y="9780"/>
                    <a:pt x="608" y="10091"/>
                  </a:cubicBezTo>
                  <a:cubicBezTo>
                    <a:pt x="636" y="10204"/>
                    <a:pt x="693" y="10317"/>
                    <a:pt x="763" y="10416"/>
                  </a:cubicBezTo>
                  <a:cubicBezTo>
                    <a:pt x="622" y="9709"/>
                    <a:pt x="481" y="9003"/>
                    <a:pt x="339" y="8282"/>
                  </a:cubicBezTo>
                  <a:cubicBezTo>
                    <a:pt x="198" y="7519"/>
                    <a:pt x="127" y="6742"/>
                    <a:pt x="127" y="5964"/>
                  </a:cubicBezTo>
                  <a:cubicBezTo>
                    <a:pt x="127" y="4848"/>
                    <a:pt x="255" y="3746"/>
                    <a:pt x="467" y="2658"/>
                  </a:cubicBezTo>
                  <a:cubicBezTo>
                    <a:pt x="636" y="1810"/>
                    <a:pt x="820" y="976"/>
                    <a:pt x="1131" y="170"/>
                  </a:cubicBezTo>
                  <a:cubicBezTo>
                    <a:pt x="1145" y="128"/>
                    <a:pt x="1145" y="71"/>
                    <a:pt x="1159" y="15"/>
                  </a:cubicBezTo>
                  <a:cubicBezTo>
                    <a:pt x="1145" y="15"/>
                    <a:pt x="1131" y="15"/>
                    <a:pt x="1117"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4" name="Google Shape;3248;p75">
              <a:extLst>
                <a:ext uri="{FF2B5EF4-FFF2-40B4-BE49-F238E27FC236}">
                  <a16:creationId xmlns="" xmlns:a16="http://schemas.microsoft.com/office/drawing/2014/main" id="{AD11E194-ED23-A499-DFC9-EE2FF76D979A}"/>
                </a:ext>
              </a:extLst>
            </p:cNvPr>
            <p:cNvSpPr/>
            <p:nvPr/>
          </p:nvSpPr>
          <p:spPr>
            <a:xfrm>
              <a:off x="804800" y="3530500"/>
              <a:ext cx="228625" cy="50150"/>
            </a:xfrm>
            <a:custGeom>
              <a:avLst/>
              <a:gdLst/>
              <a:ahLst/>
              <a:cxnLst/>
              <a:rect l="l" t="t" r="r" b="b"/>
              <a:pathLst>
                <a:path w="9145" h="2006" extrusionOk="0">
                  <a:moveTo>
                    <a:pt x="1" y="1"/>
                  </a:moveTo>
                  <a:cubicBezTo>
                    <a:pt x="425" y="298"/>
                    <a:pt x="835" y="609"/>
                    <a:pt x="1315" y="806"/>
                  </a:cubicBezTo>
                  <a:cubicBezTo>
                    <a:pt x="2530" y="1343"/>
                    <a:pt x="3802" y="1725"/>
                    <a:pt x="5117" y="1923"/>
                  </a:cubicBezTo>
                  <a:cubicBezTo>
                    <a:pt x="5470" y="1975"/>
                    <a:pt x="5824" y="2005"/>
                    <a:pt x="6177" y="2005"/>
                  </a:cubicBezTo>
                  <a:cubicBezTo>
                    <a:pt x="6403" y="2005"/>
                    <a:pt x="6629" y="1993"/>
                    <a:pt x="6855" y="1965"/>
                  </a:cubicBezTo>
                  <a:cubicBezTo>
                    <a:pt x="7604" y="1880"/>
                    <a:pt x="8353" y="1782"/>
                    <a:pt x="9074" y="1555"/>
                  </a:cubicBezTo>
                  <a:cubicBezTo>
                    <a:pt x="9102" y="1555"/>
                    <a:pt x="9130" y="1541"/>
                    <a:pt x="9144" y="1485"/>
                  </a:cubicBezTo>
                  <a:lnTo>
                    <a:pt x="9144" y="1485"/>
                  </a:lnTo>
                  <a:cubicBezTo>
                    <a:pt x="9074" y="1499"/>
                    <a:pt x="9003" y="1513"/>
                    <a:pt x="8932" y="1527"/>
                  </a:cubicBezTo>
                  <a:cubicBezTo>
                    <a:pt x="8862" y="1527"/>
                    <a:pt x="8791" y="1555"/>
                    <a:pt x="8706" y="1570"/>
                  </a:cubicBezTo>
                  <a:cubicBezTo>
                    <a:pt x="8452" y="1612"/>
                    <a:pt x="8183" y="1654"/>
                    <a:pt x="7915" y="1697"/>
                  </a:cubicBezTo>
                  <a:cubicBezTo>
                    <a:pt x="7576" y="1753"/>
                    <a:pt x="7236" y="1810"/>
                    <a:pt x="6883" y="1838"/>
                  </a:cubicBezTo>
                  <a:cubicBezTo>
                    <a:pt x="6586" y="1866"/>
                    <a:pt x="6275" y="1866"/>
                    <a:pt x="5965" y="1866"/>
                  </a:cubicBezTo>
                  <a:cubicBezTo>
                    <a:pt x="5314" y="1866"/>
                    <a:pt x="4664" y="1739"/>
                    <a:pt x="4014" y="1598"/>
                  </a:cubicBezTo>
                  <a:cubicBezTo>
                    <a:pt x="2658" y="1273"/>
                    <a:pt x="1372" y="806"/>
                    <a:pt x="170" y="100"/>
                  </a:cubicBezTo>
                  <a:cubicBezTo>
                    <a:pt x="114" y="57"/>
                    <a:pt x="57" y="29"/>
                    <a:pt x="1"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9" name="Google Shape;3249;p75">
              <a:extLst>
                <a:ext uri="{FF2B5EF4-FFF2-40B4-BE49-F238E27FC236}">
                  <a16:creationId xmlns="" xmlns:a16="http://schemas.microsoft.com/office/drawing/2014/main" id="{90470D3C-0C26-EE35-4672-B87BAEA287CB}"/>
                </a:ext>
              </a:extLst>
            </p:cNvPr>
            <p:cNvSpPr/>
            <p:nvPr/>
          </p:nvSpPr>
          <p:spPr>
            <a:xfrm>
              <a:off x="500975" y="2843350"/>
              <a:ext cx="729950" cy="769850"/>
            </a:xfrm>
            <a:custGeom>
              <a:avLst/>
              <a:gdLst/>
              <a:ahLst/>
              <a:cxnLst/>
              <a:rect l="l" t="t" r="r" b="b"/>
              <a:pathLst>
                <a:path w="29198" h="30794" extrusionOk="0">
                  <a:moveTo>
                    <a:pt x="13030" y="495"/>
                  </a:moveTo>
                  <a:cubicBezTo>
                    <a:pt x="13044" y="495"/>
                    <a:pt x="13058" y="509"/>
                    <a:pt x="13058" y="523"/>
                  </a:cubicBezTo>
                  <a:cubicBezTo>
                    <a:pt x="13214" y="1032"/>
                    <a:pt x="13468" y="1484"/>
                    <a:pt x="13737" y="1936"/>
                  </a:cubicBezTo>
                  <a:cubicBezTo>
                    <a:pt x="14132" y="2572"/>
                    <a:pt x="14457" y="3251"/>
                    <a:pt x="14698" y="3971"/>
                  </a:cubicBezTo>
                  <a:cubicBezTo>
                    <a:pt x="15023" y="4961"/>
                    <a:pt x="15220" y="5964"/>
                    <a:pt x="15447" y="6967"/>
                  </a:cubicBezTo>
                  <a:cubicBezTo>
                    <a:pt x="15616" y="7716"/>
                    <a:pt x="15729" y="8479"/>
                    <a:pt x="15786" y="9243"/>
                  </a:cubicBezTo>
                  <a:cubicBezTo>
                    <a:pt x="15885" y="10218"/>
                    <a:pt x="15842" y="11193"/>
                    <a:pt x="15616" y="12154"/>
                  </a:cubicBezTo>
                  <a:cubicBezTo>
                    <a:pt x="15418" y="12988"/>
                    <a:pt x="15023" y="13722"/>
                    <a:pt x="14585" y="14457"/>
                  </a:cubicBezTo>
                  <a:lnTo>
                    <a:pt x="14542" y="14457"/>
                  </a:lnTo>
                  <a:cubicBezTo>
                    <a:pt x="14542" y="14401"/>
                    <a:pt x="14542" y="14344"/>
                    <a:pt x="14542" y="14274"/>
                  </a:cubicBezTo>
                  <a:cubicBezTo>
                    <a:pt x="14542" y="13638"/>
                    <a:pt x="14471" y="13002"/>
                    <a:pt x="14344" y="12380"/>
                  </a:cubicBezTo>
                  <a:cubicBezTo>
                    <a:pt x="14118" y="11306"/>
                    <a:pt x="13850" y="10232"/>
                    <a:pt x="13482" y="9186"/>
                  </a:cubicBezTo>
                  <a:cubicBezTo>
                    <a:pt x="13044" y="7914"/>
                    <a:pt x="12663" y="6642"/>
                    <a:pt x="12493" y="5300"/>
                  </a:cubicBezTo>
                  <a:cubicBezTo>
                    <a:pt x="12408" y="4593"/>
                    <a:pt x="12394" y="3887"/>
                    <a:pt x="12521" y="3194"/>
                  </a:cubicBezTo>
                  <a:cubicBezTo>
                    <a:pt x="12677" y="2290"/>
                    <a:pt x="12860" y="1399"/>
                    <a:pt x="13030" y="495"/>
                  </a:cubicBezTo>
                  <a:close/>
                  <a:moveTo>
                    <a:pt x="27628" y="4409"/>
                  </a:moveTo>
                  <a:cubicBezTo>
                    <a:pt x="27628" y="4424"/>
                    <a:pt x="27643" y="4438"/>
                    <a:pt x="27643" y="4438"/>
                  </a:cubicBezTo>
                  <a:cubicBezTo>
                    <a:pt x="27600" y="4494"/>
                    <a:pt x="27572" y="4537"/>
                    <a:pt x="27529" y="4593"/>
                  </a:cubicBezTo>
                  <a:cubicBezTo>
                    <a:pt x="26908" y="5286"/>
                    <a:pt x="26286" y="6006"/>
                    <a:pt x="25650" y="6699"/>
                  </a:cubicBezTo>
                  <a:cubicBezTo>
                    <a:pt x="24618" y="7787"/>
                    <a:pt x="23615" y="8903"/>
                    <a:pt x="22640" y="10034"/>
                  </a:cubicBezTo>
                  <a:cubicBezTo>
                    <a:pt x="22145" y="10599"/>
                    <a:pt x="21608" y="11108"/>
                    <a:pt x="21043" y="11588"/>
                  </a:cubicBezTo>
                  <a:cubicBezTo>
                    <a:pt x="20181" y="12337"/>
                    <a:pt x="19220" y="12931"/>
                    <a:pt x="18216" y="13440"/>
                  </a:cubicBezTo>
                  <a:cubicBezTo>
                    <a:pt x="17326" y="13906"/>
                    <a:pt x="16450" y="14387"/>
                    <a:pt x="15644" y="14966"/>
                  </a:cubicBezTo>
                  <a:cubicBezTo>
                    <a:pt x="15616" y="14980"/>
                    <a:pt x="15574" y="14994"/>
                    <a:pt x="15545" y="15008"/>
                  </a:cubicBezTo>
                  <a:cubicBezTo>
                    <a:pt x="15545" y="14966"/>
                    <a:pt x="15560" y="14952"/>
                    <a:pt x="15574" y="14924"/>
                  </a:cubicBezTo>
                  <a:cubicBezTo>
                    <a:pt x="15757" y="14655"/>
                    <a:pt x="15941" y="14387"/>
                    <a:pt x="16139" y="14118"/>
                  </a:cubicBezTo>
                  <a:cubicBezTo>
                    <a:pt x="16365" y="13779"/>
                    <a:pt x="16591" y="13426"/>
                    <a:pt x="16846" y="13101"/>
                  </a:cubicBezTo>
                  <a:cubicBezTo>
                    <a:pt x="17340" y="12465"/>
                    <a:pt x="17792" y="11815"/>
                    <a:pt x="18202" y="11108"/>
                  </a:cubicBezTo>
                  <a:cubicBezTo>
                    <a:pt x="18513" y="10571"/>
                    <a:pt x="18852" y="10034"/>
                    <a:pt x="19276" y="9568"/>
                  </a:cubicBezTo>
                  <a:cubicBezTo>
                    <a:pt x="20110" y="8635"/>
                    <a:pt x="20972" y="7730"/>
                    <a:pt x="21933" y="6925"/>
                  </a:cubicBezTo>
                  <a:cubicBezTo>
                    <a:pt x="22880" y="6119"/>
                    <a:pt x="23954" y="5540"/>
                    <a:pt x="25155" y="5187"/>
                  </a:cubicBezTo>
                  <a:cubicBezTo>
                    <a:pt x="25947" y="4961"/>
                    <a:pt x="26738" y="4763"/>
                    <a:pt x="27501" y="4438"/>
                  </a:cubicBezTo>
                  <a:cubicBezTo>
                    <a:pt x="27544" y="4424"/>
                    <a:pt x="27586" y="4424"/>
                    <a:pt x="27628" y="4409"/>
                  </a:cubicBezTo>
                  <a:close/>
                  <a:moveTo>
                    <a:pt x="26850" y="13846"/>
                  </a:moveTo>
                  <a:cubicBezTo>
                    <a:pt x="27146" y="13846"/>
                    <a:pt x="27449" y="13873"/>
                    <a:pt x="27741" y="13920"/>
                  </a:cubicBezTo>
                  <a:cubicBezTo>
                    <a:pt x="28095" y="13963"/>
                    <a:pt x="28434" y="14104"/>
                    <a:pt x="28688" y="14372"/>
                  </a:cubicBezTo>
                  <a:cubicBezTo>
                    <a:pt x="29042" y="14768"/>
                    <a:pt x="29056" y="15249"/>
                    <a:pt x="28674" y="15616"/>
                  </a:cubicBezTo>
                  <a:cubicBezTo>
                    <a:pt x="28519" y="15786"/>
                    <a:pt x="28335" y="15927"/>
                    <a:pt x="28137" y="16054"/>
                  </a:cubicBezTo>
                  <a:cubicBezTo>
                    <a:pt x="27770" y="16294"/>
                    <a:pt x="27374" y="16521"/>
                    <a:pt x="26978" y="16718"/>
                  </a:cubicBezTo>
                  <a:cubicBezTo>
                    <a:pt x="25678" y="17354"/>
                    <a:pt x="24350" y="17920"/>
                    <a:pt x="22993" y="18442"/>
                  </a:cubicBezTo>
                  <a:cubicBezTo>
                    <a:pt x="21679" y="18951"/>
                    <a:pt x="20322" y="19305"/>
                    <a:pt x="18923" y="19446"/>
                  </a:cubicBezTo>
                  <a:cubicBezTo>
                    <a:pt x="18245" y="19516"/>
                    <a:pt x="17566" y="19559"/>
                    <a:pt x="16888" y="19601"/>
                  </a:cubicBezTo>
                  <a:cubicBezTo>
                    <a:pt x="16210" y="19644"/>
                    <a:pt x="15545" y="19672"/>
                    <a:pt x="14867" y="19700"/>
                  </a:cubicBezTo>
                  <a:cubicBezTo>
                    <a:pt x="14358" y="19714"/>
                    <a:pt x="13864" y="19785"/>
                    <a:pt x="13383" y="19969"/>
                  </a:cubicBezTo>
                  <a:cubicBezTo>
                    <a:pt x="13341" y="19983"/>
                    <a:pt x="13299" y="19983"/>
                    <a:pt x="13270" y="19997"/>
                  </a:cubicBezTo>
                  <a:cubicBezTo>
                    <a:pt x="13256" y="19997"/>
                    <a:pt x="13256" y="19983"/>
                    <a:pt x="13256" y="19969"/>
                  </a:cubicBezTo>
                  <a:cubicBezTo>
                    <a:pt x="13299" y="19940"/>
                    <a:pt x="13341" y="19912"/>
                    <a:pt x="13383" y="19884"/>
                  </a:cubicBezTo>
                  <a:cubicBezTo>
                    <a:pt x="13934" y="19545"/>
                    <a:pt x="14457" y="19177"/>
                    <a:pt x="14938" y="18753"/>
                  </a:cubicBezTo>
                  <a:cubicBezTo>
                    <a:pt x="15404" y="18344"/>
                    <a:pt x="15856" y="17934"/>
                    <a:pt x="16294" y="17510"/>
                  </a:cubicBezTo>
                  <a:cubicBezTo>
                    <a:pt x="16945" y="16902"/>
                    <a:pt x="17581" y="16280"/>
                    <a:pt x="18273" y="15729"/>
                  </a:cubicBezTo>
                  <a:cubicBezTo>
                    <a:pt x="19616" y="14683"/>
                    <a:pt x="21128" y="14118"/>
                    <a:pt x="22824" y="14019"/>
                  </a:cubicBezTo>
                  <a:cubicBezTo>
                    <a:pt x="24110" y="13934"/>
                    <a:pt x="25396" y="13892"/>
                    <a:pt x="26667" y="13850"/>
                  </a:cubicBezTo>
                  <a:cubicBezTo>
                    <a:pt x="26728" y="13847"/>
                    <a:pt x="26789" y="13846"/>
                    <a:pt x="26850" y="13846"/>
                  </a:cubicBezTo>
                  <a:close/>
                  <a:moveTo>
                    <a:pt x="8056" y="8239"/>
                  </a:moveTo>
                  <a:cubicBezTo>
                    <a:pt x="8084" y="8282"/>
                    <a:pt x="8098" y="8324"/>
                    <a:pt x="8112" y="8352"/>
                  </a:cubicBezTo>
                  <a:cubicBezTo>
                    <a:pt x="8126" y="8451"/>
                    <a:pt x="8154" y="8536"/>
                    <a:pt x="8183" y="8621"/>
                  </a:cubicBezTo>
                  <a:cubicBezTo>
                    <a:pt x="8437" y="9864"/>
                    <a:pt x="8805" y="11066"/>
                    <a:pt x="9200" y="12267"/>
                  </a:cubicBezTo>
                  <a:cubicBezTo>
                    <a:pt x="9412" y="12917"/>
                    <a:pt x="9652" y="13553"/>
                    <a:pt x="9864" y="14203"/>
                  </a:cubicBezTo>
                  <a:cubicBezTo>
                    <a:pt x="10091" y="14909"/>
                    <a:pt x="10204" y="15630"/>
                    <a:pt x="10303" y="16365"/>
                  </a:cubicBezTo>
                  <a:cubicBezTo>
                    <a:pt x="10373" y="16973"/>
                    <a:pt x="10387" y="17595"/>
                    <a:pt x="10317" y="18202"/>
                  </a:cubicBezTo>
                  <a:cubicBezTo>
                    <a:pt x="10218" y="19191"/>
                    <a:pt x="9907" y="20124"/>
                    <a:pt x="9440" y="21014"/>
                  </a:cubicBezTo>
                  <a:cubicBezTo>
                    <a:pt x="8932" y="22018"/>
                    <a:pt x="8296" y="22936"/>
                    <a:pt x="7688" y="23869"/>
                  </a:cubicBezTo>
                  <a:cubicBezTo>
                    <a:pt x="7674" y="23897"/>
                    <a:pt x="7646" y="23926"/>
                    <a:pt x="7617" y="23954"/>
                  </a:cubicBezTo>
                  <a:cubicBezTo>
                    <a:pt x="7617" y="23954"/>
                    <a:pt x="7603" y="23954"/>
                    <a:pt x="7589" y="23940"/>
                  </a:cubicBezTo>
                  <a:cubicBezTo>
                    <a:pt x="7589" y="23897"/>
                    <a:pt x="7589" y="23855"/>
                    <a:pt x="7589" y="23813"/>
                  </a:cubicBezTo>
                  <a:cubicBezTo>
                    <a:pt x="7674" y="23346"/>
                    <a:pt x="7674" y="22880"/>
                    <a:pt x="7660" y="22399"/>
                  </a:cubicBezTo>
                  <a:cubicBezTo>
                    <a:pt x="7632" y="21749"/>
                    <a:pt x="7533" y="21113"/>
                    <a:pt x="7420" y="20463"/>
                  </a:cubicBezTo>
                  <a:cubicBezTo>
                    <a:pt x="7264" y="19658"/>
                    <a:pt x="7095" y="18852"/>
                    <a:pt x="6967" y="18047"/>
                  </a:cubicBezTo>
                  <a:cubicBezTo>
                    <a:pt x="6897" y="17510"/>
                    <a:pt x="6854" y="16959"/>
                    <a:pt x="6854" y="16422"/>
                  </a:cubicBezTo>
                  <a:cubicBezTo>
                    <a:pt x="6854" y="15630"/>
                    <a:pt x="6925" y="14825"/>
                    <a:pt x="7024" y="14033"/>
                  </a:cubicBezTo>
                  <a:cubicBezTo>
                    <a:pt x="7179" y="12648"/>
                    <a:pt x="7377" y="11249"/>
                    <a:pt x="7660" y="9878"/>
                  </a:cubicBezTo>
                  <a:cubicBezTo>
                    <a:pt x="7759" y="9398"/>
                    <a:pt x="7872" y="8903"/>
                    <a:pt x="7971" y="8423"/>
                  </a:cubicBezTo>
                  <a:cubicBezTo>
                    <a:pt x="7985" y="8352"/>
                    <a:pt x="7985" y="8282"/>
                    <a:pt x="8056" y="8239"/>
                  </a:cubicBezTo>
                  <a:close/>
                  <a:moveTo>
                    <a:pt x="14226" y="21975"/>
                  </a:moveTo>
                  <a:cubicBezTo>
                    <a:pt x="14251" y="21975"/>
                    <a:pt x="14276" y="21975"/>
                    <a:pt x="14302" y="21975"/>
                  </a:cubicBezTo>
                  <a:cubicBezTo>
                    <a:pt x="14853" y="21990"/>
                    <a:pt x="15404" y="21990"/>
                    <a:pt x="15955" y="21990"/>
                  </a:cubicBezTo>
                  <a:cubicBezTo>
                    <a:pt x="16238" y="21990"/>
                    <a:pt x="16506" y="22004"/>
                    <a:pt x="16789" y="22018"/>
                  </a:cubicBezTo>
                  <a:cubicBezTo>
                    <a:pt x="17397" y="22046"/>
                    <a:pt x="18019" y="22103"/>
                    <a:pt x="18626" y="22103"/>
                  </a:cubicBezTo>
                  <a:cubicBezTo>
                    <a:pt x="18796" y="22105"/>
                    <a:pt x="18965" y="22106"/>
                    <a:pt x="19135" y="22106"/>
                  </a:cubicBezTo>
                  <a:cubicBezTo>
                    <a:pt x="20152" y="22106"/>
                    <a:pt x="21168" y="22074"/>
                    <a:pt x="22173" y="22074"/>
                  </a:cubicBezTo>
                  <a:cubicBezTo>
                    <a:pt x="22993" y="22074"/>
                    <a:pt x="23813" y="22074"/>
                    <a:pt x="24632" y="22117"/>
                  </a:cubicBezTo>
                  <a:cubicBezTo>
                    <a:pt x="25339" y="22159"/>
                    <a:pt x="26060" y="22244"/>
                    <a:pt x="26766" y="22315"/>
                  </a:cubicBezTo>
                  <a:cubicBezTo>
                    <a:pt x="27261" y="22371"/>
                    <a:pt x="27741" y="22456"/>
                    <a:pt x="28236" y="22541"/>
                  </a:cubicBezTo>
                  <a:cubicBezTo>
                    <a:pt x="28264" y="22541"/>
                    <a:pt x="28307" y="22569"/>
                    <a:pt x="28349" y="22583"/>
                  </a:cubicBezTo>
                  <a:cubicBezTo>
                    <a:pt x="28335" y="22597"/>
                    <a:pt x="28321" y="22611"/>
                    <a:pt x="28321" y="22611"/>
                  </a:cubicBezTo>
                  <a:cubicBezTo>
                    <a:pt x="28222" y="22654"/>
                    <a:pt x="28137" y="22682"/>
                    <a:pt x="28052" y="22710"/>
                  </a:cubicBezTo>
                  <a:cubicBezTo>
                    <a:pt x="27021" y="23021"/>
                    <a:pt x="26003" y="23389"/>
                    <a:pt x="25014" y="23813"/>
                  </a:cubicBezTo>
                  <a:cubicBezTo>
                    <a:pt x="23883" y="24293"/>
                    <a:pt x="22739" y="24675"/>
                    <a:pt x="21509" y="24788"/>
                  </a:cubicBezTo>
                  <a:cubicBezTo>
                    <a:pt x="21149" y="24824"/>
                    <a:pt x="20786" y="24844"/>
                    <a:pt x="20424" y="24844"/>
                  </a:cubicBezTo>
                  <a:cubicBezTo>
                    <a:pt x="19934" y="24844"/>
                    <a:pt x="19445" y="24806"/>
                    <a:pt x="18965" y="24717"/>
                  </a:cubicBezTo>
                  <a:cubicBezTo>
                    <a:pt x="17566" y="24463"/>
                    <a:pt x="16196" y="24081"/>
                    <a:pt x="14839" y="23657"/>
                  </a:cubicBezTo>
                  <a:cubicBezTo>
                    <a:pt x="13624" y="23276"/>
                    <a:pt x="12394" y="22993"/>
                    <a:pt x="11094" y="22922"/>
                  </a:cubicBezTo>
                  <a:cubicBezTo>
                    <a:pt x="11108" y="22908"/>
                    <a:pt x="11122" y="22894"/>
                    <a:pt x="11150" y="22894"/>
                  </a:cubicBezTo>
                  <a:cubicBezTo>
                    <a:pt x="11292" y="22809"/>
                    <a:pt x="11447" y="22724"/>
                    <a:pt x="11603" y="22640"/>
                  </a:cubicBezTo>
                  <a:cubicBezTo>
                    <a:pt x="12428" y="22227"/>
                    <a:pt x="13294" y="21975"/>
                    <a:pt x="14226" y="21975"/>
                  </a:cubicBezTo>
                  <a:close/>
                  <a:moveTo>
                    <a:pt x="2604" y="10738"/>
                  </a:moveTo>
                  <a:cubicBezTo>
                    <a:pt x="2758" y="10738"/>
                    <a:pt x="2914" y="10805"/>
                    <a:pt x="3067" y="10938"/>
                  </a:cubicBezTo>
                  <a:cubicBezTo>
                    <a:pt x="3406" y="11207"/>
                    <a:pt x="3660" y="11546"/>
                    <a:pt x="3802" y="11984"/>
                  </a:cubicBezTo>
                  <a:cubicBezTo>
                    <a:pt x="3943" y="12479"/>
                    <a:pt x="4070" y="12988"/>
                    <a:pt x="4127" y="13510"/>
                  </a:cubicBezTo>
                  <a:cubicBezTo>
                    <a:pt x="4212" y="14330"/>
                    <a:pt x="4325" y="15136"/>
                    <a:pt x="4381" y="15955"/>
                  </a:cubicBezTo>
                  <a:cubicBezTo>
                    <a:pt x="4438" y="16732"/>
                    <a:pt x="4551" y="17496"/>
                    <a:pt x="4692" y="18273"/>
                  </a:cubicBezTo>
                  <a:cubicBezTo>
                    <a:pt x="4777" y="18739"/>
                    <a:pt x="4819" y="19220"/>
                    <a:pt x="4833" y="19700"/>
                  </a:cubicBezTo>
                  <a:cubicBezTo>
                    <a:pt x="4833" y="20138"/>
                    <a:pt x="4791" y="20576"/>
                    <a:pt x="4720" y="21014"/>
                  </a:cubicBezTo>
                  <a:cubicBezTo>
                    <a:pt x="4579" y="21961"/>
                    <a:pt x="4296" y="22852"/>
                    <a:pt x="3915" y="23714"/>
                  </a:cubicBezTo>
                  <a:cubicBezTo>
                    <a:pt x="3689" y="24237"/>
                    <a:pt x="3477" y="24774"/>
                    <a:pt x="3265" y="25311"/>
                  </a:cubicBezTo>
                  <a:cubicBezTo>
                    <a:pt x="3123" y="25692"/>
                    <a:pt x="2996" y="26074"/>
                    <a:pt x="2869" y="26455"/>
                  </a:cubicBezTo>
                  <a:lnTo>
                    <a:pt x="2841" y="26455"/>
                  </a:lnTo>
                  <a:cubicBezTo>
                    <a:pt x="2841" y="26243"/>
                    <a:pt x="2841" y="26031"/>
                    <a:pt x="2813" y="25819"/>
                  </a:cubicBezTo>
                  <a:cubicBezTo>
                    <a:pt x="2742" y="25226"/>
                    <a:pt x="2671" y="24632"/>
                    <a:pt x="2572" y="24039"/>
                  </a:cubicBezTo>
                  <a:cubicBezTo>
                    <a:pt x="2431" y="23247"/>
                    <a:pt x="2233" y="22456"/>
                    <a:pt x="1965" y="21693"/>
                  </a:cubicBezTo>
                  <a:cubicBezTo>
                    <a:pt x="1767" y="21113"/>
                    <a:pt x="1527" y="20562"/>
                    <a:pt x="1315" y="19997"/>
                  </a:cubicBezTo>
                  <a:cubicBezTo>
                    <a:pt x="1088" y="19361"/>
                    <a:pt x="862" y="18711"/>
                    <a:pt x="763" y="18033"/>
                  </a:cubicBezTo>
                  <a:cubicBezTo>
                    <a:pt x="650" y="17255"/>
                    <a:pt x="608" y="16464"/>
                    <a:pt x="622" y="15687"/>
                  </a:cubicBezTo>
                  <a:cubicBezTo>
                    <a:pt x="622" y="15319"/>
                    <a:pt x="650" y="14952"/>
                    <a:pt x="707" y="14599"/>
                  </a:cubicBezTo>
                  <a:cubicBezTo>
                    <a:pt x="876" y="13454"/>
                    <a:pt x="1315" y="12394"/>
                    <a:pt x="1837" y="11362"/>
                  </a:cubicBezTo>
                  <a:cubicBezTo>
                    <a:pt x="1908" y="11235"/>
                    <a:pt x="2007" y="11094"/>
                    <a:pt x="2106" y="10995"/>
                  </a:cubicBezTo>
                  <a:cubicBezTo>
                    <a:pt x="2263" y="10823"/>
                    <a:pt x="2432" y="10738"/>
                    <a:pt x="2604" y="10738"/>
                  </a:cubicBezTo>
                  <a:close/>
                  <a:moveTo>
                    <a:pt x="10059" y="25318"/>
                  </a:moveTo>
                  <a:cubicBezTo>
                    <a:pt x="10174" y="25318"/>
                    <a:pt x="10288" y="25320"/>
                    <a:pt x="10401" y="25325"/>
                  </a:cubicBezTo>
                  <a:cubicBezTo>
                    <a:pt x="10882" y="25353"/>
                    <a:pt x="11348" y="25508"/>
                    <a:pt x="11815" y="25664"/>
                  </a:cubicBezTo>
                  <a:cubicBezTo>
                    <a:pt x="12691" y="25989"/>
                    <a:pt x="13609" y="26173"/>
                    <a:pt x="14542" y="26272"/>
                  </a:cubicBezTo>
                  <a:cubicBezTo>
                    <a:pt x="15065" y="26342"/>
                    <a:pt x="15588" y="26385"/>
                    <a:pt x="16111" y="26427"/>
                  </a:cubicBezTo>
                  <a:cubicBezTo>
                    <a:pt x="16577" y="26455"/>
                    <a:pt x="17043" y="26484"/>
                    <a:pt x="17524" y="26512"/>
                  </a:cubicBezTo>
                  <a:cubicBezTo>
                    <a:pt x="18245" y="26554"/>
                    <a:pt x="18980" y="26582"/>
                    <a:pt x="19700" y="26639"/>
                  </a:cubicBezTo>
                  <a:cubicBezTo>
                    <a:pt x="20619" y="26724"/>
                    <a:pt x="21467" y="27049"/>
                    <a:pt x="22258" y="27487"/>
                  </a:cubicBezTo>
                  <a:cubicBezTo>
                    <a:pt x="22400" y="27572"/>
                    <a:pt x="22527" y="27685"/>
                    <a:pt x="22626" y="27812"/>
                  </a:cubicBezTo>
                  <a:cubicBezTo>
                    <a:pt x="22809" y="28024"/>
                    <a:pt x="22781" y="28250"/>
                    <a:pt x="22541" y="28420"/>
                  </a:cubicBezTo>
                  <a:cubicBezTo>
                    <a:pt x="22400" y="28504"/>
                    <a:pt x="22230" y="28589"/>
                    <a:pt x="22075" y="28646"/>
                  </a:cubicBezTo>
                  <a:cubicBezTo>
                    <a:pt x="21326" y="28900"/>
                    <a:pt x="20577" y="29169"/>
                    <a:pt x="19828" y="29409"/>
                  </a:cubicBezTo>
                  <a:cubicBezTo>
                    <a:pt x="19305" y="29578"/>
                    <a:pt x="18768" y="29706"/>
                    <a:pt x="18216" y="29762"/>
                  </a:cubicBezTo>
                  <a:cubicBezTo>
                    <a:pt x="18067" y="29775"/>
                    <a:pt x="17917" y="29782"/>
                    <a:pt x="17768" y="29782"/>
                  </a:cubicBezTo>
                  <a:cubicBezTo>
                    <a:pt x="17117" y="29782"/>
                    <a:pt x="16475" y="29661"/>
                    <a:pt x="15842" y="29465"/>
                  </a:cubicBezTo>
                  <a:cubicBezTo>
                    <a:pt x="14641" y="29098"/>
                    <a:pt x="13581" y="28476"/>
                    <a:pt x="12578" y="27741"/>
                  </a:cubicBezTo>
                  <a:cubicBezTo>
                    <a:pt x="12083" y="27388"/>
                    <a:pt x="11631" y="26978"/>
                    <a:pt x="11193" y="26554"/>
                  </a:cubicBezTo>
                  <a:cubicBezTo>
                    <a:pt x="10726" y="26116"/>
                    <a:pt x="10218" y="25763"/>
                    <a:pt x="9638" y="25523"/>
                  </a:cubicBezTo>
                  <a:cubicBezTo>
                    <a:pt x="9511" y="25466"/>
                    <a:pt x="9370" y="25424"/>
                    <a:pt x="9200" y="25367"/>
                  </a:cubicBezTo>
                  <a:cubicBezTo>
                    <a:pt x="9285" y="25339"/>
                    <a:pt x="9327" y="25325"/>
                    <a:pt x="9370" y="25325"/>
                  </a:cubicBezTo>
                  <a:cubicBezTo>
                    <a:pt x="9596" y="25325"/>
                    <a:pt x="9828" y="25318"/>
                    <a:pt x="10059" y="25318"/>
                  </a:cubicBezTo>
                  <a:close/>
                  <a:moveTo>
                    <a:pt x="6162" y="27398"/>
                  </a:moveTo>
                  <a:cubicBezTo>
                    <a:pt x="6200" y="27398"/>
                    <a:pt x="6238" y="27399"/>
                    <a:pt x="6275" y="27402"/>
                  </a:cubicBezTo>
                  <a:cubicBezTo>
                    <a:pt x="6515" y="27430"/>
                    <a:pt x="6755" y="27459"/>
                    <a:pt x="6981" y="27487"/>
                  </a:cubicBezTo>
                  <a:cubicBezTo>
                    <a:pt x="7179" y="27501"/>
                    <a:pt x="7349" y="27572"/>
                    <a:pt x="7490" y="27713"/>
                  </a:cubicBezTo>
                  <a:cubicBezTo>
                    <a:pt x="7674" y="27911"/>
                    <a:pt x="7872" y="28095"/>
                    <a:pt x="8056" y="28307"/>
                  </a:cubicBezTo>
                  <a:cubicBezTo>
                    <a:pt x="8225" y="28490"/>
                    <a:pt x="8338" y="28716"/>
                    <a:pt x="8409" y="28957"/>
                  </a:cubicBezTo>
                  <a:cubicBezTo>
                    <a:pt x="8508" y="29338"/>
                    <a:pt x="8550" y="29734"/>
                    <a:pt x="8508" y="30130"/>
                  </a:cubicBezTo>
                  <a:cubicBezTo>
                    <a:pt x="8494" y="30299"/>
                    <a:pt x="8465" y="30469"/>
                    <a:pt x="8366" y="30638"/>
                  </a:cubicBezTo>
                  <a:cubicBezTo>
                    <a:pt x="8338" y="30610"/>
                    <a:pt x="8310" y="30582"/>
                    <a:pt x="8310" y="30554"/>
                  </a:cubicBezTo>
                  <a:cubicBezTo>
                    <a:pt x="8253" y="30313"/>
                    <a:pt x="8098" y="30115"/>
                    <a:pt x="7971" y="29889"/>
                  </a:cubicBezTo>
                  <a:cubicBezTo>
                    <a:pt x="7858" y="29720"/>
                    <a:pt x="7773" y="29536"/>
                    <a:pt x="7688" y="29352"/>
                  </a:cubicBezTo>
                  <a:cubicBezTo>
                    <a:pt x="7490" y="28928"/>
                    <a:pt x="7264" y="28533"/>
                    <a:pt x="6953" y="28179"/>
                  </a:cubicBezTo>
                  <a:cubicBezTo>
                    <a:pt x="6656" y="27854"/>
                    <a:pt x="6289" y="27656"/>
                    <a:pt x="5865" y="27586"/>
                  </a:cubicBezTo>
                  <a:cubicBezTo>
                    <a:pt x="5794" y="27572"/>
                    <a:pt x="5738" y="27558"/>
                    <a:pt x="5667" y="27543"/>
                  </a:cubicBezTo>
                  <a:cubicBezTo>
                    <a:pt x="5828" y="27429"/>
                    <a:pt x="5998" y="27398"/>
                    <a:pt x="6162" y="27398"/>
                  </a:cubicBezTo>
                  <a:close/>
                  <a:moveTo>
                    <a:pt x="13002" y="0"/>
                  </a:moveTo>
                  <a:cubicBezTo>
                    <a:pt x="12973" y="71"/>
                    <a:pt x="12945" y="127"/>
                    <a:pt x="12945" y="198"/>
                  </a:cubicBezTo>
                  <a:cubicBezTo>
                    <a:pt x="12860" y="1046"/>
                    <a:pt x="12620" y="1866"/>
                    <a:pt x="12465" y="2714"/>
                  </a:cubicBezTo>
                  <a:cubicBezTo>
                    <a:pt x="12323" y="3463"/>
                    <a:pt x="12267" y="4226"/>
                    <a:pt x="12338" y="5003"/>
                  </a:cubicBezTo>
                  <a:cubicBezTo>
                    <a:pt x="12408" y="5695"/>
                    <a:pt x="12521" y="6402"/>
                    <a:pt x="12705" y="7080"/>
                  </a:cubicBezTo>
                  <a:cubicBezTo>
                    <a:pt x="12931" y="7858"/>
                    <a:pt x="13185" y="8635"/>
                    <a:pt x="13426" y="9412"/>
                  </a:cubicBezTo>
                  <a:cubicBezTo>
                    <a:pt x="13765" y="10444"/>
                    <a:pt x="14048" y="11490"/>
                    <a:pt x="14245" y="12549"/>
                  </a:cubicBezTo>
                  <a:cubicBezTo>
                    <a:pt x="14330" y="12973"/>
                    <a:pt x="14373" y="13426"/>
                    <a:pt x="14415" y="13864"/>
                  </a:cubicBezTo>
                  <a:cubicBezTo>
                    <a:pt x="14471" y="14443"/>
                    <a:pt x="14344" y="14980"/>
                    <a:pt x="14132" y="15517"/>
                  </a:cubicBezTo>
                  <a:cubicBezTo>
                    <a:pt x="13553" y="16916"/>
                    <a:pt x="12875" y="18259"/>
                    <a:pt x="12154" y="19573"/>
                  </a:cubicBezTo>
                  <a:cubicBezTo>
                    <a:pt x="12055" y="19743"/>
                    <a:pt x="11956" y="19912"/>
                    <a:pt x="11857" y="20096"/>
                  </a:cubicBezTo>
                  <a:cubicBezTo>
                    <a:pt x="11334" y="21014"/>
                    <a:pt x="10741" y="21877"/>
                    <a:pt x="10048" y="22682"/>
                  </a:cubicBezTo>
                  <a:cubicBezTo>
                    <a:pt x="9271" y="23615"/>
                    <a:pt x="8451" y="24519"/>
                    <a:pt x="7533" y="25325"/>
                  </a:cubicBezTo>
                  <a:cubicBezTo>
                    <a:pt x="7448" y="25381"/>
                    <a:pt x="7377" y="25452"/>
                    <a:pt x="7292" y="25508"/>
                  </a:cubicBezTo>
                  <a:cubicBezTo>
                    <a:pt x="7208" y="25579"/>
                    <a:pt x="7123" y="25650"/>
                    <a:pt x="7010" y="25735"/>
                  </a:cubicBezTo>
                  <a:cubicBezTo>
                    <a:pt x="7010" y="25678"/>
                    <a:pt x="7010" y="25636"/>
                    <a:pt x="7024" y="25607"/>
                  </a:cubicBezTo>
                  <a:cubicBezTo>
                    <a:pt x="7165" y="25282"/>
                    <a:pt x="7292" y="24957"/>
                    <a:pt x="7434" y="24632"/>
                  </a:cubicBezTo>
                  <a:cubicBezTo>
                    <a:pt x="7533" y="24406"/>
                    <a:pt x="7646" y="24194"/>
                    <a:pt x="7773" y="23982"/>
                  </a:cubicBezTo>
                  <a:cubicBezTo>
                    <a:pt x="8409" y="23021"/>
                    <a:pt x="9059" y="22060"/>
                    <a:pt x="9582" y="21043"/>
                  </a:cubicBezTo>
                  <a:cubicBezTo>
                    <a:pt x="10062" y="20110"/>
                    <a:pt x="10359" y="19149"/>
                    <a:pt x="10458" y="18117"/>
                  </a:cubicBezTo>
                  <a:cubicBezTo>
                    <a:pt x="10514" y="17453"/>
                    <a:pt x="10486" y="16789"/>
                    <a:pt x="10401" y="16111"/>
                  </a:cubicBezTo>
                  <a:cubicBezTo>
                    <a:pt x="10303" y="15404"/>
                    <a:pt x="10161" y="14683"/>
                    <a:pt x="9935" y="14005"/>
                  </a:cubicBezTo>
                  <a:cubicBezTo>
                    <a:pt x="9765" y="13454"/>
                    <a:pt x="9568" y="12931"/>
                    <a:pt x="9384" y="12394"/>
                  </a:cubicBezTo>
                  <a:cubicBezTo>
                    <a:pt x="8974" y="11164"/>
                    <a:pt x="8593" y="9921"/>
                    <a:pt x="8324" y="8649"/>
                  </a:cubicBezTo>
                  <a:cubicBezTo>
                    <a:pt x="8282" y="8479"/>
                    <a:pt x="8225" y="8310"/>
                    <a:pt x="8169" y="8154"/>
                  </a:cubicBezTo>
                  <a:cubicBezTo>
                    <a:pt x="8154" y="8084"/>
                    <a:pt x="8126" y="7985"/>
                    <a:pt x="8013" y="7985"/>
                  </a:cubicBezTo>
                  <a:cubicBezTo>
                    <a:pt x="7914" y="8027"/>
                    <a:pt x="7914" y="8112"/>
                    <a:pt x="7900" y="8197"/>
                  </a:cubicBezTo>
                  <a:cubicBezTo>
                    <a:pt x="7773" y="8762"/>
                    <a:pt x="7646" y="9313"/>
                    <a:pt x="7533" y="9878"/>
                  </a:cubicBezTo>
                  <a:cubicBezTo>
                    <a:pt x="7278" y="11122"/>
                    <a:pt x="7080" y="12366"/>
                    <a:pt x="6939" y="13623"/>
                  </a:cubicBezTo>
                  <a:cubicBezTo>
                    <a:pt x="6868" y="14302"/>
                    <a:pt x="6798" y="14980"/>
                    <a:pt x="6741" y="15658"/>
                  </a:cubicBezTo>
                  <a:cubicBezTo>
                    <a:pt x="6685" y="16436"/>
                    <a:pt x="6713" y="17213"/>
                    <a:pt x="6826" y="17976"/>
                  </a:cubicBezTo>
                  <a:cubicBezTo>
                    <a:pt x="6925" y="18584"/>
                    <a:pt x="7052" y="19206"/>
                    <a:pt x="7165" y="19813"/>
                  </a:cubicBezTo>
                  <a:cubicBezTo>
                    <a:pt x="7349" y="20760"/>
                    <a:pt x="7533" y="21707"/>
                    <a:pt x="7547" y="22682"/>
                  </a:cubicBezTo>
                  <a:cubicBezTo>
                    <a:pt x="7547" y="23488"/>
                    <a:pt x="7448" y="24279"/>
                    <a:pt x="7123" y="25028"/>
                  </a:cubicBezTo>
                  <a:cubicBezTo>
                    <a:pt x="7010" y="25296"/>
                    <a:pt x="6897" y="25565"/>
                    <a:pt x="6769" y="25833"/>
                  </a:cubicBezTo>
                  <a:cubicBezTo>
                    <a:pt x="6727" y="25932"/>
                    <a:pt x="6656" y="26017"/>
                    <a:pt x="6558" y="26074"/>
                  </a:cubicBezTo>
                  <a:cubicBezTo>
                    <a:pt x="5102" y="27105"/>
                    <a:pt x="3646" y="28123"/>
                    <a:pt x="2191" y="29154"/>
                  </a:cubicBezTo>
                  <a:cubicBezTo>
                    <a:pt x="2064" y="29239"/>
                    <a:pt x="1936" y="29324"/>
                    <a:pt x="1809" y="29423"/>
                  </a:cubicBezTo>
                  <a:cubicBezTo>
                    <a:pt x="1767" y="29437"/>
                    <a:pt x="1724" y="29465"/>
                    <a:pt x="1668" y="29465"/>
                  </a:cubicBezTo>
                  <a:cubicBezTo>
                    <a:pt x="1696" y="29423"/>
                    <a:pt x="1738" y="29366"/>
                    <a:pt x="1767" y="29324"/>
                  </a:cubicBezTo>
                  <a:cubicBezTo>
                    <a:pt x="2233" y="28702"/>
                    <a:pt x="2586" y="28038"/>
                    <a:pt x="2756" y="27275"/>
                  </a:cubicBezTo>
                  <a:cubicBezTo>
                    <a:pt x="2841" y="26936"/>
                    <a:pt x="2968" y="26582"/>
                    <a:pt x="3081" y="26243"/>
                  </a:cubicBezTo>
                  <a:cubicBezTo>
                    <a:pt x="3321" y="25579"/>
                    <a:pt x="3562" y="24915"/>
                    <a:pt x="3816" y="24251"/>
                  </a:cubicBezTo>
                  <a:cubicBezTo>
                    <a:pt x="3971" y="23855"/>
                    <a:pt x="4169" y="23473"/>
                    <a:pt x="4311" y="23078"/>
                  </a:cubicBezTo>
                  <a:cubicBezTo>
                    <a:pt x="4636" y="22216"/>
                    <a:pt x="4862" y="21325"/>
                    <a:pt x="4946" y="20407"/>
                  </a:cubicBezTo>
                  <a:cubicBezTo>
                    <a:pt x="4989" y="19842"/>
                    <a:pt x="4975" y="19276"/>
                    <a:pt x="4890" y="18711"/>
                  </a:cubicBezTo>
                  <a:cubicBezTo>
                    <a:pt x="4791" y="18089"/>
                    <a:pt x="4692" y="17467"/>
                    <a:pt x="4593" y="16846"/>
                  </a:cubicBezTo>
                  <a:cubicBezTo>
                    <a:pt x="4579" y="16747"/>
                    <a:pt x="4565" y="16662"/>
                    <a:pt x="4551" y="16563"/>
                  </a:cubicBezTo>
                  <a:cubicBezTo>
                    <a:pt x="4494" y="15842"/>
                    <a:pt x="4452" y="15107"/>
                    <a:pt x="4367" y="14387"/>
                  </a:cubicBezTo>
                  <a:cubicBezTo>
                    <a:pt x="4282" y="13567"/>
                    <a:pt x="4183" y="12761"/>
                    <a:pt x="3929" y="11970"/>
                  </a:cubicBezTo>
                  <a:cubicBezTo>
                    <a:pt x="3788" y="11518"/>
                    <a:pt x="3533" y="11150"/>
                    <a:pt x="3166" y="10839"/>
                  </a:cubicBezTo>
                  <a:cubicBezTo>
                    <a:pt x="2984" y="10690"/>
                    <a:pt x="2796" y="10615"/>
                    <a:pt x="2611" y="10615"/>
                  </a:cubicBezTo>
                  <a:cubicBezTo>
                    <a:pt x="2395" y="10615"/>
                    <a:pt x="2184" y="10718"/>
                    <a:pt x="1993" y="10924"/>
                  </a:cubicBezTo>
                  <a:cubicBezTo>
                    <a:pt x="1880" y="11037"/>
                    <a:pt x="1781" y="11179"/>
                    <a:pt x="1710" y="11320"/>
                  </a:cubicBezTo>
                  <a:cubicBezTo>
                    <a:pt x="1201" y="12309"/>
                    <a:pt x="792" y="13355"/>
                    <a:pt x="594" y="14457"/>
                  </a:cubicBezTo>
                  <a:cubicBezTo>
                    <a:pt x="495" y="14966"/>
                    <a:pt x="481" y="15475"/>
                    <a:pt x="495" y="15983"/>
                  </a:cubicBezTo>
                  <a:cubicBezTo>
                    <a:pt x="509" y="16619"/>
                    <a:pt x="551" y="17255"/>
                    <a:pt x="622" y="17891"/>
                  </a:cubicBezTo>
                  <a:cubicBezTo>
                    <a:pt x="679" y="18485"/>
                    <a:pt x="848" y="19036"/>
                    <a:pt x="1046" y="19601"/>
                  </a:cubicBezTo>
                  <a:cubicBezTo>
                    <a:pt x="1244" y="20152"/>
                    <a:pt x="1456" y="20718"/>
                    <a:pt x="1682" y="21269"/>
                  </a:cubicBezTo>
                  <a:cubicBezTo>
                    <a:pt x="2021" y="22131"/>
                    <a:pt x="2233" y="23035"/>
                    <a:pt x="2417" y="23940"/>
                  </a:cubicBezTo>
                  <a:cubicBezTo>
                    <a:pt x="2558" y="24632"/>
                    <a:pt x="2671" y="25339"/>
                    <a:pt x="2699" y="26045"/>
                  </a:cubicBezTo>
                  <a:cubicBezTo>
                    <a:pt x="2770" y="27331"/>
                    <a:pt x="2360" y="28434"/>
                    <a:pt x="1541" y="29409"/>
                  </a:cubicBezTo>
                  <a:cubicBezTo>
                    <a:pt x="1258" y="29748"/>
                    <a:pt x="933" y="30017"/>
                    <a:pt x="523" y="30186"/>
                  </a:cubicBezTo>
                  <a:cubicBezTo>
                    <a:pt x="410" y="30243"/>
                    <a:pt x="297" y="30299"/>
                    <a:pt x="170" y="30356"/>
                  </a:cubicBezTo>
                  <a:cubicBezTo>
                    <a:pt x="113" y="30384"/>
                    <a:pt x="71" y="30426"/>
                    <a:pt x="0" y="30455"/>
                  </a:cubicBezTo>
                  <a:cubicBezTo>
                    <a:pt x="14" y="30497"/>
                    <a:pt x="29" y="30525"/>
                    <a:pt x="43" y="30568"/>
                  </a:cubicBezTo>
                  <a:cubicBezTo>
                    <a:pt x="85" y="30554"/>
                    <a:pt x="127" y="30554"/>
                    <a:pt x="156" y="30539"/>
                  </a:cubicBezTo>
                  <a:cubicBezTo>
                    <a:pt x="820" y="30186"/>
                    <a:pt x="1470" y="29819"/>
                    <a:pt x="2092" y="29381"/>
                  </a:cubicBezTo>
                  <a:cubicBezTo>
                    <a:pt x="2742" y="28914"/>
                    <a:pt x="3406" y="28476"/>
                    <a:pt x="4070" y="28010"/>
                  </a:cubicBezTo>
                  <a:cubicBezTo>
                    <a:pt x="4282" y="27868"/>
                    <a:pt x="4522" y="27812"/>
                    <a:pt x="4763" y="27755"/>
                  </a:cubicBezTo>
                  <a:cubicBezTo>
                    <a:pt x="4977" y="27698"/>
                    <a:pt x="5191" y="27669"/>
                    <a:pt x="5409" y="27669"/>
                  </a:cubicBezTo>
                  <a:cubicBezTo>
                    <a:pt x="5564" y="27669"/>
                    <a:pt x="5720" y="27684"/>
                    <a:pt x="5879" y="27713"/>
                  </a:cubicBezTo>
                  <a:cubicBezTo>
                    <a:pt x="6261" y="27798"/>
                    <a:pt x="6586" y="27967"/>
                    <a:pt x="6840" y="28250"/>
                  </a:cubicBezTo>
                  <a:cubicBezTo>
                    <a:pt x="7137" y="28575"/>
                    <a:pt x="7349" y="28943"/>
                    <a:pt x="7547" y="29338"/>
                  </a:cubicBezTo>
                  <a:cubicBezTo>
                    <a:pt x="7674" y="29607"/>
                    <a:pt x="7844" y="29875"/>
                    <a:pt x="7985" y="30158"/>
                  </a:cubicBezTo>
                  <a:cubicBezTo>
                    <a:pt x="8056" y="30285"/>
                    <a:pt x="8112" y="30426"/>
                    <a:pt x="8169" y="30554"/>
                  </a:cubicBezTo>
                  <a:cubicBezTo>
                    <a:pt x="8225" y="30667"/>
                    <a:pt x="8267" y="30780"/>
                    <a:pt x="8437" y="30794"/>
                  </a:cubicBezTo>
                  <a:cubicBezTo>
                    <a:pt x="8465" y="30751"/>
                    <a:pt x="8508" y="30695"/>
                    <a:pt x="8522" y="30638"/>
                  </a:cubicBezTo>
                  <a:cubicBezTo>
                    <a:pt x="8720" y="29988"/>
                    <a:pt x="8691" y="29338"/>
                    <a:pt x="8451" y="28702"/>
                  </a:cubicBezTo>
                  <a:cubicBezTo>
                    <a:pt x="8381" y="28519"/>
                    <a:pt x="8253" y="28349"/>
                    <a:pt x="8140" y="28194"/>
                  </a:cubicBezTo>
                  <a:cubicBezTo>
                    <a:pt x="8027" y="28052"/>
                    <a:pt x="7886" y="27925"/>
                    <a:pt x="7773" y="27798"/>
                  </a:cubicBezTo>
                  <a:cubicBezTo>
                    <a:pt x="7504" y="27487"/>
                    <a:pt x="7165" y="27346"/>
                    <a:pt x="6769" y="27317"/>
                  </a:cubicBezTo>
                  <a:cubicBezTo>
                    <a:pt x="6671" y="27317"/>
                    <a:pt x="6572" y="27303"/>
                    <a:pt x="6487" y="27289"/>
                  </a:cubicBezTo>
                  <a:cubicBezTo>
                    <a:pt x="6417" y="27280"/>
                    <a:pt x="6348" y="27275"/>
                    <a:pt x="6279" y="27275"/>
                  </a:cubicBezTo>
                  <a:cubicBezTo>
                    <a:pt x="6042" y="27275"/>
                    <a:pt x="5809" y="27329"/>
                    <a:pt x="5568" y="27416"/>
                  </a:cubicBezTo>
                  <a:cubicBezTo>
                    <a:pt x="5271" y="27515"/>
                    <a:pt x="4961" y="27586"/>
                    <a:pt x="4636" y="27628"/>
                  </a:cubicBezTo>
                  <a:cubicBezTo>
                    <a:pt x="4678" y="27600"/>
                    <a:pt x="4720" y="27558"/>
                    <a:pt x="4749" y="27529"/>
                  </a:cubicBezTo>
                  <a:cubicBezTo>
                    <a:pt x="5568" y="26936"/>
                    <a:pt x="6374" y="26342"/>
                    <a:pt x="7193" y="25763"/>
                  </a:cubicBezTo>
                  <a:cubicBezTo>
                    <a:pt x="7349" y="25664"/>
                    <a:pt x="7533" y="25579"/>
                    <a:pt x="7716" y="25565"/>
                  </a:cubicBezTo>
                  <a:cubicBezTo>
                    <a:pt x="8070" y="25508"/>
                    <a:pt x="8437" y="25494"/>
                    <a:pt x="8805" y="25480"/>
                  </a:cubicBezTo>
                  <a:cubicBezTo>
                    <a:pt x="8823" y="25480"/>
                    <a:pt x="8841" y="25479"/>
                    <a:pt x="8859" y="25479"/>
                  </a:cubicBezTo>
                  <a:cubicBezTo>
                    <a:pt x="9232" y="25479"/>
                    <a:pt x="9555" y="25615"/>
                    <a:pt x="9879" y="25777"/>
                  </a:cubicBezTo>
                  <a:cubicBezTo>
                    <a:pt x="10373" y="26031"/>
                    <a:pt x="10825" y="26370"/>
                    <a:pt x="11221" y="26752"/>
                  </a:cubicBezTo>
                  <a:cubicBezTo>
                    <a:pt x="12055" y="27586"/>
                    <a:pt x="12988" y="28264"/>
                    <a:pt x="14005" y="28815"/>
                  </a:cubicBezTo>
                  <a:cubicBezTo>
                    <a:pt x="14825" y="29268"/>
                    <a:pt x="15673" y="29607"/>
                    <a:pt x="16591" y="29790"/>
                  </a:cubicBezTo>
                  <a:cubicBezTo>
                    <a:pt x="16966" y="29864"/>
                    <a:pt x="17338" y="29899"/>
                    <a:pt x="17707" y="29899"/>
                  </a:cubicBezTo>
                  <a:cubicBezTo>
                    <a:pt x="18259" y="29899"/>
                    <a:pt x="18806" y="29821"/>
                    <a:pt x="19347" y="29677"/>
                  </a:cubicBezTo>
                  <a:cubicBezTo>
                    <a:pt x="20322" y="29409"/>
                    <a:pt x="21255" y="29070"/>
                    <a:pt x="22188" y="28745"/>
                  </a:cubicBezTo>
                  <a:cubicBezTo>
                    <a:pt x="22343" y="28688"/>
                    <a:pt x="22498" y="28603"/>
                    <a:pt x="22640" y="28504"/>
                  </a:cubicBezTo>
                  <a:cubicBezTo>
                    <a:pt x="22894" y="28321"/>
                    <a:pt x="22937" y="28024"/>
                    <a:pt x="22753" y="27755"/>
                  </a:cubicBezTo>
                  <a:cubicBezTo>
                    <a:pt x="22626" y="27572"/>
                    <a:pt x="22456" y="27445"/>
                    <a:pt x="22258" y="27346"/>
                  </a:cubicBezTo>
                  <a:cubicBezTo>
                    <a:pt x="21679" y="27035"/>
                    <a:pt x="21071" y="26766"/>
                    <a:pt x="20421" y="26625"/>
                  </a:cubicBezTo>
                  <a:cubicBezTo>
                    <a:pt x="19884" y="26498"/>
                    <a:pt x="19333" y="26469"/>
                    <a:pt x="18782" y="26427"/>
                  </a:cubicBezTo>
                  <a:cubicBezTo>
                    <a:pt x="17920" y="26385"/>
                    <a:pt x="17058" y="26356"/>
                    <a:pt x="16210" y="26286"/>
                  </a:cubicBezTo>
                  <a:cubicBezTo>
                    <a:pt x="15503" y="26243"/>
                    <a:pt x="14796" y="26173"/>
                    <a:pt x="14090" y="26088"/>
                  </a:cubicBezTo>
                  <a:cubicBezTo>
                    <a:pt x="13299" y="25989"/>
                    <a:pt x="12535" y="25791"/>
                    <a:pt x="11801" y="25523"/>
                  </a:cubicBezTo>
                  <a:cubicBezTo>
                    <a:pt x="11334" y="25353"/>
                    <a:pt x="10854" y="25226"/>
                    <a:pt x="10345" y="25183"/>
                  </a:cubicBezTo>
                  <a:cubicBezTo>
                    <a:pt x="10220" y="25176"/>
                    <a:pt x="10095" y="25172"/>
                    <a:pt x="9970" y="25172"/>
                  </a:cubicBezTo>
                  <a:cubicBezTo>
                    <a:pt x="9629" y="25172"/>
                    <a:pt x="9287" y="25199"/>
                    <a:pt x="8946" y="25240"/>
                  </a:cubicBezTo>
                  <a:cubicBezTo>
                    <a:pt x="8663" y="25282"/>
                    <a:pt x="8381" y="25311"/>
                    <a:pt x="8098" y="25339"/>
                  </a:cubicBezTo>
                  <a:cubicBezTo>
                    <a:pt x="7957" y="25367"/>
                    <a:pt x="7815" y="25395"/>
                    <a:pt x="7646" y="25424"/>
                  </a:cubicBezTo>
                  <a:cubicBezTo>
                    <a:pt x="7688" y="25367"/>
                    <a:pt x="7702" y="25339"/>
                    <a:pt x="7730" y="25325"/>
                  </a:cubicBezTo>
                  <a:cubicBezTo>
                    <a:pt x="8013" y="25056"/>
                    <a:pt x="8282" y="24802"/>
                    <a:pt x="8564" y="24547"/>
                  </a:cubicBezTo>
                  <a:cubicBezTo>
                    <a:pt x="9158" y="23996"/>
                    <a:pt x="9850" y="23601"/>
                    <a:pt x="10557" y="23219"/>
                  </a:cubicBezTo>
                  <a:cubicBezTo>
                    <a:pt x="10755" y="23106"/>
                    <a:pt x="10965" y="23075"/>
                    <a:pt x="11180" y="23075"/>
                  </a:cubicBezTo>
                  <a:cubicBezTo>
                    <a:pt x="11287" y="23075"/>
                    <a:pt x="11395" y="23082"/>
                    <a:pt x="11504" y="23092"/>
                  </a:cubicBezTo>
                  <a:cubicBezTo>
                    <a:pt x="12648" y="23191"/>
                    <a:pt x="13765" y="23459"/>
                    <a:pt x="14867" y="23798"/>
                  </a:cubicBezTo>
                  <a:cubicBezTo>
                    <a:pt x="16224" y="24222"/>
                    <a:pt x="17609" y="24604"/>
                    <a:pt x="19008" y="24858"/>
                  </a:cubicBezTo>
                  <a:cubicBezTo>
                    <a:pt x="19465" y="24939"/>
                    <a:pt x="19916" y="24969"/>
                    <a:pt x="20369" y="24969"/>
                  </a:cubicBezTo>
                  <a:cubicBezTo>
                    <a:pt x="20630" y="24969"/>
                    <a:pt x="20892" y="24959"/>
                    <a:pt x="21156" y="24943"/>
                  </a:cubicBezTo>
                  <a:cubicBezTo>
                    <a:pt x="22484" y="24873"/>
                    <a:pt x="23728" y="24505"/>
                    <a:pt x="24943" y="23982"/>
                  </a:cubicBezTo>
                  <a:cubicBezTo>
                    <a:pt x="25961" y="23558"/>
                    <a:pt x="26978" y="23177"/>
                    <a:pt x="28038" y="22852"/>
                  </a:cubicBezTo>
                  <a:cubicBezTo>
                    <a:pt x="28194" y="22809"/>
                    <a:pt x="28349" y="22753"/>
                    <a:pt x="28505" y="22682"/>
                  </a:cubicBezTo>
                  <a:cubicBezTo>
                    <a:pt x="28561" y="22668"/>
                    <a:pt x="28604" y="22611"/>
                    <a:pt x="28688" y="22541"/>
                  </a:cubicBezTo>
                  <a:cubicBezTo>
                    <a:pt x="28589" y="22498"/>
                    <a:pt x="28533" y="22470"/>
                    <a:pt x="28462" y="22456"/>
                  </a:cubicBezTo>
                  <a:cubicBezTo>
                    <a:pt x="27953" y="22329"/>
                    <a:pt x="27445" y="22258"/>
                    <a:pt x="26922" y="22202"/>
                  </a:cubicBezTo>
                  <a:cubicBezTo>
                    <a:pt x="26371" y="22145"/>
                    <a:pt x="25819" y="22074"/>
                    <a:pt x="25268" y="22032"/>
                  </a:cubicBezTo>
                  <a:cubicBezTo>
                    <a:pt x="24873" y="21990"/>
                    <a:pt x="24463" y="21961"/>
                    <a:pt x="24067" y="21961"/>
                  </a:cubicBezTo>
                  <a:cubicBezTo>
                    <a:pt x="23346" y="21961"/>
                    <a:pt x="22626" y="21958"/>
                    <a:pt x="21905" y="21958"/>
                  </a:cubicBezTo>
                  <a:cubicBezTo>
                    <a:pt x="21184" y="21958"/>
                    <a:pt x="20463" y="21961"/>
                    <a:pt x="19743" y="21975"/>
                  </a:cubicBezTo>
                  <a:cubicBezTo>
                    <a:pt x="18965" y="21975"/>
                    <a:pt x="18202" y="21961"/>
                    <a:pt x="17425" y="21933"/>
                  </a:cubicBezTo>
                  <a:cubicBezTo>
                    <a:pt x="16704" y="21891"/>
                    <a:pt x="15984" y="21877"/>
                    <a:pt x="15249" y="21862"/>
                  </a:cubicBezTo>
                  <a:cubicBezTo>
                    <a:pt x="14924" y="21862"/>
                    <a:pt x="14599" y="21862"/>
                    <a:pt x="14288" y="21848"/>
                  </a:cubicBezTo>
                  <a:cubicBezTo>
                    <a:pt x="13581" y="21848"/>
                    <a:pt x="12903" y="21961"/>
                    <a:pt x="12253" y="22216"/>
                  </a:cubicBezTo>
                  <a:cubicBezTo>
                    <a:pt x="11278" y="22626"/>
                    <a:pt x="10373" y="23148"/>
                    <a:pt x="9483" y="23700"/>
                  </a:cubicBezTo>
                  <a:cubicBezTo>
                    <a:pt x="9426" y="23728"/>
                    <a:pt x="9370" y="23756"/>
                    <a:pt x="9285" y="23770"/>
                  </a:cubicBezTo>
                  <a:cubicBezTo>
                    <a:pt x="9327" y="23714"/>
                    <a:pt x="9370" y="23671"/>
                    <a:pt x="9412" y="23629"/>
                  </a:cubicBezTo>
                  <a:cubicBezTo>
                    <a:pt x="9907" y="23021"/>
                    <a:pt x="10401" y="22428"/>
                    <a:pt x="10896" y="21820"/>
                  </a:cubicBezTo>
                  <a:cubicBezTo>
                    <a:pt x="11052" y="21636"/>
                    <a:pt x="11179" y="21438"/>
                    <a:pt x="11306" y="21241"/>
                  </a:cubicBezTo>
                  <a:cubicBezTo>
                    <a:pt x="11391" y="21113"/>
                    <a:pt x="11490" y="21014"/>
                    <a:pt x="11617" y="20944"/>
                  </a:cubicBezTo>
                  <a:cubicBezTo>
                    <a:pt x="11970" y="20718"/>
                    <a:pt x="12352" y="20520"/>
                    <a:pt x="12747" y="20364"/>
                  </a:cubicBezTo>
                  <a:cubicBezTo>
                    <a:pt x="13030" y="20237"/>
                    <a:pt x="13313" y="20124"/>
                    <a:pt x="13595" y="20039"/>
                  </a:cubicBezTo>
                  <a:cubicBezTo>
                    <a:pt x="13991" y="19898"/>
                    <a:pt x="14415" y="19842"/>
                    <a:pt x="14825" y="19827"/>
                  </a:cubicBezTo>
                  <a:cubicBezTo>
                    <a:pt x="15687" y="19771"/>
                    <a:pt x="16535" y="19757"/>
                    <a:pt x="17397" y="19700"/>
                  </a:cubicBezTo>
                  <a:cubicBezTo>
                    <a:pt x="18160" y="19644"/>
                    <a:pt x="18923" y="19573"/>
                    <a:pt x="19686" y="19474"/>
                  </a:cubicBezTo>
                  <a:cubicBezTo>
                    <a:pt x="20902" y="19290"/>
                    <a:pt x="22075" y="18965"/>
                    <a:pt x="23205" y="18499"/>
                  </a:cubicBezTo>
                  <a:cubicBezTo>
                    <a:pt x="24505" y="17962"/>
                    <a:pt x="25791" y="17397"/>
                    <a:pt x="27063" y="16817"/>
                  </a:cubicBezTo>
                  <a:cubicBezTo>
                    <a:pt x="27459" y="16634"/>
                    <a:pt x="27840" y="16407"/>
                    <a:pt x="28208" y="16167"/>
                  </a:cubicBezTo>
                  <a:cubicBezTo>
                    <a:pt x="28420" y="16040"/>
                    <a:pt x="28618" y="15870"/>
                    <a:pt x="28787" y="15701"/>
                  </a:cubicBezTo>
                  <a:cubicBezTo>
                    <a:pt x="29197" y="15277"/>
                    <a:pt x="29183" y="14712"/>
                    <a:pt x="28787" y="14288"/>
                  </a:cubicBezTo>
                  <a:cubicBezTo>
                    <a:pt x="28476" y="13963"/>
                    <a:pt x="28081" y="13821"/>
                    <a:pt x="27657" y="13765"/>
                  </a:cubicBezTo>
                  <a:cubicBezTo>
                    <a:pt x="27332" y="13722"/>
                    <a:pt x="27003" y="13708"/>
                    <a:pt x="26674" y="13708"/>
                  </a:cubicBezTo>
                  <a:cubicBezTo>
                    <a:pt x="26346" y="13708"/>
                    <a:pt x="26017" y="13722"/>
                    <a:pt x="25692" y="13737"/>
                  </a:cubicBezTo>
                  <a:cubicBezTo>
                    <a:pt x="24802" y="13779"/>
                    <a:pt x="23912" y="13807"/>
                    <a:pt x="23021" y="13864"/>
                  </a:cubicBezTo>
                  <a:cubicBezTo>
                    <a:pt x="22188" y="13920"/>
                    <a:pt x="21368" y="14047"/>
                    <a:pt x="20577" y="14330"/>
                  </a:cubicBezTo>
                  <a:cubicBezTo>
                    <a:pt x="19700" y="14627"/>
                    <a:pt x="18909" y="15079"/>
                    <a:pt x="18174" y="15644"/>
                  </a:cubicBezTo>
                  <a:cubicBezTo>
                    <a:pt x="17524" y="16153"/>
                    <a:pt x="16930" y="16718"/>
                    <a:pt x="16337" y="17298"/>
                  </a:cubicBezTo>
                  <a:cubicBezTo>
                    <a:pt x="15885" y="17722"/>
                    <a:pt x="15432" y="18132"/>
                    <a:pt x="14980" y="18541"/>
                  </a:cubicBezTo>
                  <a:cubicBezTo>
                    <a:pt x="14373" y="19093"/>
                    <a:pt x="13708" y="19545"/>
                    <a:pt x="13016" y="19955"/>
                  </a:cubicBezTo>
                  <a:cubicBezTo>
                    <a:pt x="12592" y="20209"/>
                    <a:pt x="12182" y="20449"/>
                    <a:pt x="11758" y="20689"/>
                  </a:cubicBezTo>
                  <a:cubicBezTo>
                    <a:pt x="11730" y="20718"/>
                    <a:pt x="11702" y="20718"/>
                    <a:pt x="11645" y="20746"/>
                  </a:cubicBezTo>
                  <a:cubicBezTo>
                    <a:pt x="11673" y="20689"/>
                    <a:pt x="11687" y="20633"/>
                    <a:pt x="11716" y="20605"/>
                  </a:cubicBezTo>
                  <a:cubicBezTo>
                    <a:pt x="12210" y="19686"/>
                    <a:pt x="12719" y="18767"/>
                    <a:pt x="13214" y="17835"/>
                  </a:cubicBezTo>
                  <a:cubicBezTo>
                    <a:pt x="13666" y="17001"/>
                    <a:pt x="14245" y="16266"/>
                    <a:pt x="14980" y="15644"/>
                  </a:cubicBezTo>
                  <a:cubicBezTo>
                    <a:pt x="15616" y="15121"/>
                    <a:pt x="16294" y="14641"/>
                    <a:pt x="17029" y="14245"/>
                  </a:cubicBezTo>
                  <a:cubicBezTo>
                    <a:pt x="17552" y="13948"/>
                    <a:pt x="18089" y="13652"/>
                    <a:pt x="18640" y="13369"/>
                  </a:cubicBezTo>
                  <a:cubicBezTo>
                    <a:pt x="19969" y="12677"/>
                    <a:pt x="21156" y="11786"/>
                    <a:pt x="22202" y="10698"/>
                  </a:cubicBezTo>
                  <a:cubicBezTo>
                    <a:pt x="22682" y="10189"/>
                    <a:pt x="23134" y="9652"/>
                    <a:pt x="23601" y="9129"/>
                  </a:cubicBezTo>
                  <a:cubicBezTo>
                    <a:pt x="24420" y="8239"/>
                    <a:pt x="25254" y="7349"/>
                    <a:pt x="26074" y="6444"/>
                  </a:cubicBezTo>
                  <a:cubicBezTo>
                    <a:pt x="26653" y="5794"/>
                    <a:pt x="27219" y="5130"/>
                    <a:pt x="27784" y="4480"/>
                  </a:cubicBezTo>
                  <a:cubicBezTo>
                    <a:pt x="27840" y="4424"/>
                    <a:pt x="27911" y="4353"/>
                    <a:pt x="27869" y="4254"/>
                  </a:cubicBezTo>
                  <a:cubicBezTo>
                    <a:pt x="27838" y="4234"/>
                    <a:pt x="27808" y="4226"/>
                    <a:pt x="27778" y="4226"/>
                  </a:cubicBezTo>
                  <a:cubicBezTo>
                    <a:pt x="27725" y="4226"/>
                    <a:pt x="27674" y="4250"/>
                    <a:pt x="27628" y="4268"/>
                  </a:cubicBezTo>
                  <a:cubicBezTo>
                    <a:pt x="27204" y="4409"/>
                    <a:pt x="26795" y="4579"/>
                    <a:pt x="26371" y="4706"/>
                  </a:cubicBezTo>
                  <a:cubicBezTo>
                    <a:pt x="25862" y="4876"/>
                    <a:pt x="25339" y="4989"/>
                    <a:pt x="24830" y="5158"/>
                  </a:cubicBezTo>
                  <a:cubicBezTo>
                    <a:pt x="23827" y="5469"/>
                    <a:pt x="22922" y="5964"/>
                    <a:pt x="22103" y="6614"/>
                  </a:cubicBezTo>
                  <a:cubicBezTo>
                    <a:pt x="21000" y="7504"/>
                    <a:pt x="20025" y="8522"/>
                    <a:pt x="19093" y="9582"/>
                  </a:cubicBezTo>
                  <a:cubicBezTo>
                    <a:pt x="18655" y="10090"/>
                    <a:pt x="18301" y="10656"/>
                    <a:pt x="17962" y="11235"/>
                  </a:cubicBezTo>
                  <a:cubicBezTo>
                    <a:pt x="17637" y="11815"/>
                    <a:pt x="17255" y="12337"/>
                    <a:pt x="16860" y="12860"/>
                  </a:cubicBezTo>
                  <a:cubicBezTo>
                    <a:pt x="16563" y="13256"/>
                    <a:pt x="16266" y="13666"/>
                    <a:pt x="15998" y="14090"/>
                  </a:cubicBezTo>
                  <a:cubicBezTo>
                    <a:pt x="15588" y="14740"/>
                    <a:pt x="15093" y="15333"/>
                    <a:pt x="14528" y="15870"/>
                  </a:cubicBezTo>
                  <a:cubicBezTo>
                    <a:pt x="14316" y="16082"/>
                    <a:pt x="14118" y="16309"/>
                    <a:pt x="13920" y="16535"/>
                  </a:cubicBezTo>
                  <a:cubicBezTo>
                    <a:pt x="13878" y="16563"/>
                    <a:pt x="13864" y="16605"/>
                    <a:pt x="13821" y="16662"/>
                  </a:cubicBezTo>
                  <a:cubicBezTo>
                    <a:pt x="13807" y="16619"/>
                    <a:pt x="13807" y="16605"/>
                    <a:pt x="13807" y="16605"/>
                  </a:cubicBezTo>
                  <a:cubicBezTo>
                    <a:pt x="14076" y="15969"/>
                    <a:pt x="14344" y="15319"/>
                    <a:pt x="14627" y="14697"/>
                  </a:cubicBezTo>
                  <a:cubicBezTo>
                    <a:pt x="14811" y="14302"/>
                    <a:pt x="15037" y="13920"/>
                    <a:pt x="15235" y="13539"/>
                  </a:cubicBezTo>
                  <a:cubicBezTo>
                    <a:pt x="15644" y="12747"/>
                    <a:pt x="15856" y="11899"/>
                    <a:pt x="15927" y="11009"/>
                  </a:cubicBezTo>
                  <a:cubicBezTo>
                    <a:pt x="15998" y="10232"/>
                    <a:pt x="15955" y="9469"/>
                    <a:pt x="15871" y="8706"/>
                  </a:cubicBezTo>
                  <a:cubicBezTo>
                    <a:pt x="15757" y="7702"/>
                    <a:pt x="15545" y="6713"/>
                    <a:pt x="15291" y="5738"/>
                  </a:cubicBezTo>
                  <a:cubicBezTo>
                    <a:pt x="15150" y="5144"/>
                    <a:pt x="14994" y="4537"/>
                    <a:pt x="14825" y="3943"/>
                  </a:cubicBezTo>
                  <a:cubicBezTo>
                    <a:pt x="14585" y="3180"/>
                    <a:pt x="14217" y="2473"/>
                    <a:pt x="13807" y="1781"/>
                  </a:cubicBezTo>
                  <a:cubicBezTo>
                    <a:pt x="13680" y="1569"/>
                    <a:pt x="13553" y="1343"/>
                    <a:pt x="13440" y="1117"/>
                  </a:cubicBezTo>
                  <a:cubicBezTo>
                    <a:pt x="13284" y="820"/>
                    <a:pt x="13185" y="495"/>
                    <a:pt x="13115" y="184"/>
                  </a:cubicBezTo>
                  <a:cubicBezTo>
                    <a:pt x="13087" y="113"/>
                    <a:pt x="13058" y="57"/>
                    <a:pt x="13044"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pic>
        <p:nvPicPr>
          <p:cNvPr id="32" name="Picture 6">
            <a:extLst>
              <a:ext uri="{FF2B5EF4-FFF2-40B4-BE49-F238E27FC236}">
                <a16:creationId xmlns="" xmlns:a16="http://schemas.microsoft.com/office/drawing/2014/main" id="{03F98A06-9585-F799-E7E3-A9633367A5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98197">
            <a:off x="8293615" y="-2825565"/>
            <a:ext cx="5558727" cy="4836092"/>
          </a:xfrm>
          <a:prstGeom prst="rect">
            <a:avLst/>
          </a:prstGeom>
        </p:spPr>
      </p:pic>
      <p:grpSp>
        <p:nvGrpSpPr>
          <p:cNvPr id="36" name="Group 35">
            <a:extLst>
              <a:ext uri="{FF2B5EF4-FFF2-40B4-BE49-F238E27FC236}">
                <a16:creationId xmlns="" xmlns:a16="http://schemas.microsoft.com/office/drawing/2014/main" id="{401F06E4-DDAA-B35C-BDDA-59613D917F61}"/>
              </a:ext>
            </a:extLst>
          </p:cNvPr>
          <p:cNvGrpSpPr/>
          <p:nvPr/>
        </p:nvGrpSpPr>
        <p:grpSpPr>
          <a:xfrm>
            <a:off x="433881" y="2113628"/>
            <a:ext cx="2065808" cy="1827457"/>
            <a:chOff x="2473991" y="2385441"/>
            <a:chExt cx="2065808" cy="1827457"/>
          </a:xfrm>
        </p:grpSpPr>
        <p:sp>
          <p:nvSpPr>
            <p:cNvPr id="25" name="Google Shape;1516;p39"/>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35" name="Picture 34">
              <a:extLst>
                <a:ext uri="{FF2B5EF4-FFF2-40B4-BE49-F238E27FC236}">
                  <a16:creationId xmlns="" xmlns:a16="http://schemas.microsoft.com/office/drawing/2014/main" id="{6BE8846B-9C6B-9BB3-B2A2-57388FA0D427}"/>
                </a:ext>
              </a:extLst>
            </p:cNvPr>
            <p:cNvPicPr>
              <a:picLocks noChangeAspect="1"/>
            </p:cNvPicPr>
            <p:nvPr/>
          </p:nvPicPr>
          <p:blipFill>
            <a:blip r:embed="rId8"/>
            <a:stretch>
              <a:fillRect/>
            </a:stretch>
          </p:blipFill>
          <p:spPr>
            <a:xfrm>
              <a:off x="2855395" y="2495033"/>
              <a:ext cx="1394842" cy="1394842"/>
            </a:xfrm>
            <a:prstGeom prst="rect">
              <a:avLst/>
            </a:prstGeom>
          </p:spPr>
        </p:pic>
      </p:grpSp>
      <p:grpSp>
        <p:nvGrpSpPr>
          <p:cNvPr id="39" name="Group 38">
            <a:extLst>
              <a:ext uri="{FF2B5EF4-FFF2-40B4-BE49-F238E27FC236}">
                <a16:creationId xmlns="" xmlns:a16="http://schemas.microsoft.com/office/drawing/2014/main" id="{1A3D8840-F37A-FC6C-5957-FC0D290FC69D}"/>
              </a:ext>
            </a:extLst>
          </p:cNvPr>
          <p:cNvGrpSpPr/>
          <p:nvPr/>
        </p:nvGrpSpPr>
        <p:grpSpPr>
          <a:xfrm>
            <a:off x="6849491" y="2286824"/>
            <a:ext cx="2065807" cy="1827456"/>
            <a:chOff x="7386367" y="2405261"/>
            <a:chExt cx="2065807" cy="1827456"/>
          </a:xfrm>
        </p:grpSpPr>
        <p:sp>
          <p:nvSpPr>
            <p:cNvPr id="30" name="Google Shape;1516;p39"/>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1030" name="Picture 6" descr="Power">
              <a:extLst>
                <a:ext uri="{FF2B5EF4-FFF2-40B4-BE49-F238E27FC236}">
                  <a16:creationId xmlns="" xmlns:a16="http://schemas.microsoft.com/office/drawing/2014/main" id="{C5F3FA70-5A10-267A-2CD3-3F895E7C27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9536" y="2671289"/>
              <a:ext cx="1295400"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 xmlns:a16="http://schemas.microsoft.com/office/drawing/2014/main" id="{00E0588E-6EE8-563B-1C0B-51BB3A0FF065}"/>
              </a:ext>
            </a:extLst>
          </p:cNvPr>
          <p:cNvGrpSpPr/>
          <p:nvPr/>
        </p:nvGrpSpPr>
        <p:grpSpPr>
          <a:xfrm>
            <a:off x="3637324" y="1969138"/>
            <a:ext cx="2098841" cy="2116435"/>
            <a:chOff x="3441251" y="1961434"/>
            <a:chExt cx="2098841" cy="2116435"/>
          </a:xfrm>
        </p:grpSpPr>
        <p:sp>
          <p:nvSpPr>
            <p:cNvPr id="40" name="Google Shape;1516;p39">
              <a:extLst>
                <a:ext uri="{FF2B5EF4-FFF2-40B4-BE49-F238E27FC236}">
                  <a16:creationId xmlns="" xmlns:a16="http://schemas.microsoft.com/office/drawing/2014/main" id="{2CDD8BFE-F606-A805-C0D1-1C56789F0D49}"/>
                </a:ext>
              </a:extLst>
            </p:cNvPr>
            <p:cNvSpPr/>
            <p:nvPr/>
          </p:nvSpPr>
          <p:spPr>
            <a:xfrm>
              <a:off x="3441251" y="2155362"/>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18" name="Oval 5">
              <a:extLst>
                <a:ext uri="{FF2B5EF4-FFF2-40B4-BE49-F238E27FC236}">
                  <a16:creationId xmlns="" xmlns:a16="http://schemas.microsoft.com/office/drawing/2014/main" id="{EFE98F4D-1F78-1C94-72E9-205E1A08110C}"/>
                </a:ext>
              </a:extLst>
            </p:cNvPr>
            <p:cNvSpPr>
              <a:spLocks noChangeArrowheads="1"/>
            </p:cNvSpPr>
            <p:nvPr/>
          </p:nvSpPr>
          <p:spPr bwMode="auto">
            <a:xfrm>
              <a:off x="3630549" y="1961434"/>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9" name="AutoShape 27">
              <a:extLst>
                <a:ext uri="{FF2B5EF4-FFF2-40B4-BE49-F238E27FC236}">
                  <a16:creationId xmlns="" xmlns:a16="http://schemas.microsoft.com/office/drawing/2014/main" id="{6C8A208E-5229-904B-93C8-D1EDBF58169C}"/>
                </a:ext>
              </a:extLst>
            </p:cNvPr>
            <p:cNvSpPr>
              <a:spLocks noChangeArrowheads="1"/>
            </p:cNvSpPr>
            <p:nvPr/>
          </p:nvSpPr>
          <p:spPr bwMode="auto">
            <a:xfrm>
              <a:off x="4064660" y="3550213"/>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27" name="Group 28">
              <a:extLst>
                <a:ext uri="{FF2B5EF4-FFF2-40B4-BE49-F238E27FC236}">
                  <a16:creationId xmlns="" xmlns:a16="http://schemas.microsoft.com/office/drawing/2014/main" id="{370FB07E-C982-7B94-43F7-6F319FD48005}"/>
                </a:ext>
              </a:extLst>
            </p:cNvPr>
            <p:cNvGrpSpPr>
              <a:grpSpLocks/>
            </p:cNvGrpSpPr>
            <p:nvPr/>
          </p:nvGrpSpPr>
          <p:grpSpPr bwMode="auto">
            <a:xfrm>
              <a:off x="4123652" y="2363580"/>
              <a:ext cx="951538" cy="1209955"/>
              <a:chOff x="1056" y="576"/>
              <a:chExt cx="449" cy="696"/>
            </a:xfrm>
          </p:grpSpPr>
          <p:sp>
            <p:nvSpPr>
              <p:cNvPr id="28" name="Litebulb">
                <a:extLst>
                  <a:ext uri="{FF2B5EF4-FFF2-40B4-BE49-F238E27FC236}">
                    <a16:creationId xmlns="" xmlns:a16="http://schemas.microsoft.com/office/drawing/2014/main" id="{F2690EEE-048C-E987-619A-04DD35B7456C}"/>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31" name="Group 30">
                <a:extLst>
                  <a:ext uri="{FF2B5EF4-FFF2-40B4-BE49-F238E27FC236}">
                    <a16:creationId xmlns="" xmlns:a16="http://schemas.microsoft.com/office/drawing/2014/main" id="{BD9F21F1-A89F-0CFB-BB20-9CCC8BE0302D}"/>
                  </a:ext>
                </a:extLst>
              </p:cNvPr>
              <p:cNvGrpSpPr>
                <a:grpSpLocks/>
              </p:cNvGrpSpPr>
              <p:nvPr/>
            </p:nvGrpSpPr>
            <p:grpSpPr bwMode="auto">
              <a:xfrm>
                <a:off x="1056" y="576"/>
                <a:ext cx="449" cy="696"/>
                <a:chOff x="1402" y="2202"/>
                <a:chExt cx="449" cy="696"/>
              </a:xfrm>
            </p:grpSpPr>
            <p:sp>
              <p:nvSpPr>
                <p:cNvPr id="33" name="Litebulb">
                  <a:extLst>
                    <a:ext uri="{FF2B5EF4-FFF2-40B4-BE49-F238E27FC236}">
                      <a16:creationId xmlns="" xmlns:a16="http://schemas.microsoft.com/office/drawing/2014/main" id="{388DD379-AD7E-E6FD-BB6B-5C8450EBE1E6}"/>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34" name="Oval 32">
                  <a:extLst>
                    <a:ext uri="{FF2B5EF4-FFF2-40B4-BE49-F238E27FC236}">
                      <a16:creationId xmlns="" xmlns:a16="http://schemas.microsoft.com/office/drawing/2014/main" id="{B5C99340-5FFB-1FC7-C6DA-69BC162BF4E1}"/>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37" name="AutoShape 33">
                  <a:extLst>
                    <a:ext uri="{FF2B5EF4-FFF2-40B4-BE49-F238E27FC236}">
                      <a16:creationId xmlns="" xmlns:a16="http://schemas.microsoft.com/office/drawing/2014/main" id="{0626817D-E444-C773-7BF7-04DF3AEF9566}"/>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
        <p:nvSpPr>
          <p:cNvPr id="42" name="TextBox 12">
            <a:extLst>
              <a:ext uri="{FF2B5EF4-FFF2-40B4-BE49-F238E27FC236}">
                <a16:creationId xmlns="" xmlns:a16="http://schemas.microsoft.com/office/drawing/2014/main" id="{49DF5F9C-CC45-0485-663D-ADB414379DCC}"/>
              </a:ext>
            </a:extLst>
          </p:cNvPr>
          <p:cNvSpPr txBox="1"/>
          <p:nvPr/>
        </p:nvSpPr>
        <p:spPr>
          <a:xfrm>
            <a:off x="9451001" y="4293151"/>
            <a:ext cx="2949936" cy="1127553"/>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a:t>
            </a:r>
          </a:p>
          <a:p>
            <a:pPr algn="ctr">
              <a:lnSpc>
                <a:spcPct val="120000"/>
              </a:lnSpc>
            </a:pPr>
            <a:r>
              <a:rPr lang="vi-VN" sz="3200" b="1">
                <a:solidFill>
                  <a:srgbClr val="000000"/>
                </a:solidFill>
                <a:latin typeface="Arial" panose="020B0604020202020204" pitchFamily="34" charset="0"/>
              </a:rPr>
              <a:t>Sinh Lí</a:t>
            </a:r>
            <a:endParaRPr lang="en-US" sz="3200" b="1" dirty="0">
              <a:solidFill>
                <a:srgbClr val="000000"/>
              </a:solidFill>
              <a:latin typeface="Arial" panose="020B0604020202020204" pitchFamily="34" charset="0"/>
            </a:endParaRPr>
          </a:p>
        </p:txBody>
      </p:sp>
      <p:sp>
        <p:nvSpPr>
          <p:cNvPr id="43" name="TextBox 12">
            <a:extLst>
              <a:ext uri="{FF2B5EF4-FFF2-40B4-BE49-F238E27FC236}">
                <a16:creationId xmlns="" xmlns:a16="http://schemas.microsoft.com/office/drawing/2014/main" id="{A80C58F8-3077-A840-31FE-10867598E489}"/>
              </a:ext>
            </a:extLst>
          </p:cNvPr>
          <p:cNvSpPr txBox="1"/>
          <p:nvPr/>
        </p:nvSpPr>
        <p:spPr>
          <a:xfrm>
            <a:off x="6414741" y="4293151"/>
            <a:ext cx="2949936" cy="536622"/>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Từ</a:t>
            </a:r>
            <a:endParaRPr lang="en-US" sz="3200" b="1" dirty="0">
              <a:solidFill>
                <a:srgbClr val="000000"/>
              </a:solidFill>
              <a:latin typeface="Arial" panose="020B0604020202020204" pitchFamily="34" charset="0"/>
            </a:endParaRPr>
          </a:p>
        </p:txBody>
      </p:sp>
      <p:grpSp>
        <p:nvGrpSpPr>
          <p:cNvPr id="44" name="Group 43">
            <a:extLst>
              <a:ext uri="{FF2B5EF4-FFF2-40B4-BE49-F238E27FC236}">
                <a16:creationId xmlns="" xmlns:a16="http://schemas.microsoft.com/office/drawing/2014/main" id="{230A46FC-DF22-69E8-0B7F-4DC50A81AC44}"/>
              </a:ext>
            </a:extLst>
          </p:cNvPr>
          <p:cNvGrpSpPr/>
          <p:nvPr/>
        </p:nvGrpSpPr>
        <p:grpSpPr>
          <a:xfrm>
            <a:off x="9693404" y="2210590"/>
            <a:ext cx="2065808" cy="1827457"/>
            <a:chOff x="2473991" y="2385441"/>
            <a:chExt cx="2065808" cy="1827457"/>
          </a:xfrm>
        </p:grpSpPr>
        <p:sp>
          <p:nvSpPr>
            <p:cNvPr id="45" name="Google Shape;1516;p39">
              <a:extLst>
                <a:ext uri="{FF2B5EF4-FFF2-40B4-BE49-F238E27FC236}">
                  <a16:creationId xmlns="" xmlns:a16="http://schemas.microsoft.com/office/drawing/2014/main" id="{ECC454A6-2776-93B1-3165-482E3993AA2A}"/>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 xmlns:a16="http://schemas.microsoft.com/office/drawing/2014/main" id="{4081772D-73E1-8212-65CD-0991C9F99546}"/>
                </a:ext>
              </a:extLst>
            </p:cNvPr>
            <p:cNvPicPr>
              <a:picLocks noChangeAspect="1"/>
            </p:cNvPicPr>
            <p:nvPr/>
          </p:nvPicPr>
          <p:blipFill>
            <a:blip r:embed="rId8"/>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610295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p:stCondLst>
                              <p:cond delay="100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anim calcmode="lin" valueType="num">
                                      <p:cBhvr>
                                        <p:cTn id="37" dur="500" fill="hold"/>
                                        <p:tgtEl>
                                          <p:spTgt spid="42"/>
                                        </p:tgtEl>
                                        <p:attrNameLst>
                                          <p:attrName>ppt_x</p:attrName>
                                        </p:attrNameLst>
                                      </p:cBhvr>
                                      <p:tavLst>
                                        <p:tav tm="0">
                                          <p:val>
                                            <p:strVal val="#ppt_x"/>
                                          </p:val>
                                        </p:tav>
                                        <p:tav tm="100000">
                                          <p:val>
                                            <p:strVal val="#ppt_x"/>
                                          </p:val>
                                        </p:tav>
                                      </p:tavLst>
                                    </p:anim>
                                    <p:anim calcmode="lin" valueType="num">
                                      <p:cBhvr>
                                        <p:cTn id="38" dur="500" fill="hold"/>
                                        <p:tgtEl>
                                          <p:spTgt spid="42"/>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anim calcmode="lin" valueType="num">
                                      <p:cBhvr>
                                        <p:cTn id="42" dur="500" fill="hold"/>
                                        <p:tgtEl>
                                          <p:spTgt spid="43"/>
                                        </p:tgtEl>
                                        <p:attrNameLst>
                                          <p:attrName>ppt_x</p:attrName>
                                        </p:attrNameLst>
                                      </p:cBhvr>
                                      <p:tavLst>
                                        <p:tav tm="0">
                                          <p:val>
                                            <p:strVal val="#ppt_x"/>
                                          </p:val>
                                        </p:tav>
                                        <p:tav tm="100000">
                                          <p:val>
                                            <p:strVal val="#ppt_x"/>
                                          </p:val>
                                        </p:tav>
                                      </p:tavLst>
                                    </p:anim>
                                    <p:anim calcmode="lin" valueType="num">
                                      <p:cBhvr>
                                        <p:cTn id="43"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37873" y="216568"/>
            <a:ext cx="7531769"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HOẠT ĐỘNG NHÓM THEO TRẠM </a:t>
            </a:r>
            <a:endParaRPr lang="en-US"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350168" y="1384823"/>
            <a:ext cx="9753600" cy="2308324"/>
          </a:xfrm>
          <a:prstGeom prst="rect">
            <a:avLst/>
          </a:prstGeom>
        </p:spPr>
        <p:txBody>
          <a:bodyPr wrap="square">
            <a:spAutoFit/>
          </a:bodyPr>
          <a:lstStyle/>
          <a:p>
            <a:pPr algn="just">
              <a:lnSpc>
                <a:spcPct val="150000"/>
              </a:lnSpc>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1 –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Trạm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1 –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video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nghiệm</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2 –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Trạm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2 –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ảo</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3 –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Trạm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3 –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50000"/>
              </a:lnSpc>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4 –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Trạm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4 –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597568" y="825112"/>
            <a:ext cx="6108032" cy="1200329"/>
          </a:xfrm>
          <a:prstGeom prst="rect">
            <a:avLst/>
          </a:prstGeom>
        </p:spPr>
        <p:txBody>
          <a:bodyPr wrap="square">
            <a:spAutoFit/>
          </a:bodyPr>
          <a:lstStyle/>
          <a:p>
            <a:pPr algn="just">
              <a:lnSpc>
                <a:spcPct val="150000"/>
              </a:lnSpc>
              <a:spcAft>
                <a:spcPts val="0"/>
              </a:spcAft>
            </a:pPr>
            <a:r>
              <a:rPr lang="en-US"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0"/>
              </a:spcAft>
            </a:pP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Nhiệm</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b="1" dirty="0" err="1" smtClean="0">
                <a:latin typeface="Times New Roman" panose="02020603050405020304" pitchFamily="18" charset="0"/>
                <a:ea typeface="SimSun" panose="02010600030101010101" pitchFamily="2" charset="-122"/>
                <a:cs typeface="Times New Roman" panose="02020603050405020304" pitchFamily="18" charset="0"/>
              </a:rPr>
              <a:t>vụ</a:t>
            </a:r>
            <a:r>
              <a:rPr lang="en-US" sz="2400" b="1" dirty="0" smtClean="0">
                <a:latin typeface="Times New Roman" panose="02020603050405020304" pitchFamily="18" charset="0"/>
                <a:ea typeface="SimSun" panose="02010600030101010101" pitchFamily="2" charset="-122"/>
                <a:cs typeface="Times New Roman" panose="02020603050405020304" pitchFamily="18" charset="0"/>
              </a:rPr>
              <a:t>:</a:t>
            </a:r>
            <a:endParaRPr lang="en-US" sz="2400" b="1"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ectangle 4"/>
          <p:cNvSpPr/>
          <p:nvPr/>
        </p:nvSpPr>
        <p:spPr>
          <a:xfrm>
            <a:off x="485273" y="3734880"/>
            <a:ext cx="6332621"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trạm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4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trạm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trạm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6" name="Picture 5"/>
          <p:cNvPicPr/>
          <p:nvPr/>
        </p:nvPicPr>
        <p:blipFill>
          <a:blip r:embed="rId4"/>
          <a:stretch>
            <a:fillRect/>
          </a:stretch>
        </p:blipFill>
        <p:spPr>
          <a:xfrm>
            <a:off x="7226968" y="3914029"/>
            <a:ext cx="4355430" cy="2049426"/>
          </a:xfrm>
          <a:prstGeom prst="rect">
            <a:avLst/>
          </a:prstGeom>
        </p:spPr>
      </p:pic>
      <p:sp>
        <p:nvSpPr>
          <p:cNvPr id="7" name="Rectangle 6"/>
          <p:cNvSpPr/>
          <p:nvPr/>
        </p:nvSpPr>
        <p:spPr>
          <a:xfrm>
            <a:off x="6917733" y="6100600"/>
            <a:ext cx="5186035" cy="523220"/>
          </a:xfrm>
          <a:prstGeom prst="rect">
            <a:avLst/>
          </a:prstGeom>
        </p:spPr>
        <p:txBody>
          <a:bodyPr wrap="none">
            <a:spAutoFit/>
          </a:bodyPr>
          <a:lstStyle/>
          <a:p>
            <a:r>
              <a:rPr lang="en-US" sz="2800" dirty="0" smtClean="0">
                <a:effectLst/>
                <a:latin typeface="Times New Roman" panose="02020603050405020304" pitchFamily="18" charset="0"/>
                <a:ea typeface="Times New Roman" panose="02020603050405020304" pitchFamily="18" charset="0"/>
              </a:rPr>
              <a:t>HS </a:t>
            </a:r>
            <a:r>
              <a:rPr lang="en-US" sz="2800" dirty="0" err="1" smtClean="0">
                <a:effectLst/>
                <a:latin typeface="Times New Roman" panose="02020603050405020304" pitchFamily="18" charset="0"/>
                <a:ea typeface="Times New Roman" panose="02020603050405020304" pitchFamily="18" charset="0"/>
              </a:rPr>
              <a:t>các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nhóm</a:t>
            </a:r>
            <a:r>
              <a:rPr lang="en-US" sz="2800" dirty="0" smtClean="0">
                <a:effectLst/>
                <a:latin typeface="Times New Roman" panose="02020603050405020304" pitchFamily="18" charset="0"/>
                <a:ea typeface="Times New Roman" panose="02020603050405020304" pitchFamily="18" charset="0"/>
              </a:rPr>
              <a:t> di </a:t>
            </a:r>
            <a:r>
              <a:rPr lang="en-US" sz="2800" dirty="0" err="1" smtClean="0">
                <a:effectLst/>
                <a:latin typeface="Times New Roman" panose="02020603050405020304" pitchFamily="18" charset="0"/>
                <a:ea typeface="Times New Roman" panose="02020603050405020304" pitchFamily="18" charset="0"/>
              </a:rPr>
              <a:t>chuyển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theo</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sơ</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đồ</a:t>
            </a:r>
            <a:endParaRPr lang="en-US" sz="2800" dirty="0"/>
          </a:p>
        </p:txBody>
      </p:sp>
      <p:pic>
        <p:nvPicPr>
          <p:cNvPr id="8" name="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10750" y="173328"/>
            <a:ext cx="2294966" cy="1290918"/>
          </a:xfrm>
          <a:prstGeom prst="rect">
            <a:avLst/>
          </a:prstGeom>
        </p:spPr>
      </p:pic>
    </p:spTree>
    <p:extLst>
      <p:ext uri="{BB962C8B-B14F-4D97-AF65-F5344CB8AC3E}">
        <p14:creationId xmlns:p14="http://schemas.microsoft.com/office/powerpoint/2010/main" val="1655339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2106</Words>
  <Application>Microsoft Office PowerPoint</Application>
  <PresentationFormat>Widescreen</PresentationFormat>
  <Paragraphs>164</Paragraphs>
  <Slides>40</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SimSun</vt:lpstr>
      <vt:lpstr>#9Slide03 Open Sans Bold</vt:lpstr>
      <vt:lpstr>Arial</vt:lpstr>
      <vt:lpstr>Calibri</vt:lpstr>
      <vt:lpstr>Calibri Light</vt:lpstr>
      <vt:lpstr>Symbol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cp:revision>
  <dcterms:created xsi:type="dcterms:W3CDTF">2024-08-22T15:00:51Z</dcterms:created>
  <dcterms:modified xsi:type="dcterms:W3CDTF">2025-02-07T14:25:01Z</dcterms:modified>
</cp:coreProperties>
</file>