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68" r:id="rId2"/>
    <p:sldId id="259" r:id="rId3"/>
    <p:sldId id="270" r:id="rId4"/>
    <p:sldId id="269" r:id="rId5"/>
    <p:sldId id="276" r:id="rId6"/>
    <p:sldId id="262" r:id="rId7"/>
    <p:sldId id="272" r:id="rId8"/>
    <p:sldId id="273" r:id="rId9"/>
    <p:sldId id="292" r:id="rId10"/>
    <p:sldId id="291" r:id="rId11"/>
    <p:sldId id="265" r:id="rId12"/>
    <p:sldId id="263" r:id="rId13"/>
    <p:sldId id="264" r:id="rId14"/>
    <p:sldId id="293" r:id="rId15"/>
    <p:sldId id="274" r:id="rId16"/>
    <p:sldId id="275" r:id="rId17"/>
    <p:sldId id="277" r:id="rId18"/>
    <p:sldId id="256"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61" r:id="rId33"/>
    <p:sldId id="260"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97" autoAdjust="0"/>
    <p:restoredTop sz="94660"/>
  </p:normalViewPr>
  <p:slideViewPr>
    <p:cSldViewPr>
      <p:cViewPr varScale="1">
        <p:scale>
          <a:sx n="77" d="100"/>
          <a:sy n="77" d="100"/>
        </p:scale>
        <p:origin x="1570"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79A658-EF93-4F62-A776-0ADE5ACFBEA0}" type="datetimeFigureOut">
              <a:rPr lang="en-US" smtClean="0"/>
              <a:pPr/>
              <a:t>3/1/2025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084E73-9B11-42AF-8F20-94242BFC143B}" type="slidenum">
              <a:rPr lang="en-US" smtClean="0"/>
              <a:pPr/>
              <a:t>‹#›</a:t>
            </a:fld>
            <a:endParaRPr lang="en-US"/>
          </a:p>
        </p:txBody>
      </p:sp>
    </p:spTree>
    <p:extLst>
      <p:ext uri="{BB962C8B-B14F-4D97-AF65-F5344CB8AC3E}">
        <p14:creationId xmlns:p14="http://schemas.microsoft.com/office/powerpoint/2010/main" val="2848502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084E73-9B11-42AF-8F20-94242BFC143B}" type="slidenum">
              <a:rPr lang="en-US" smtClean="0"/>
              <a:pPr/>
              <a:t>12</a:t>
            </a:fld>
            <a:endParaRPr lang="en-US"/>
          </a:p>
        </p:txBody>
      </p:sp>
    </p:spTree>
    <p:extLst>
      <p:ext uri="{BB962C8B-B14F-4D97-AF65-F5344CB8AC3E}">
        <p14:creationId xmlns:p14="http://schemas.microsoft.com/office/powerpoint/2010/main" val="4090301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p:spPr>
        <p:txBody>
          <a:bodyPr/>
          <a:lstStyle/>
          <a:p>
            <a:endParaRPr lang="en-US" smtClean="0"/>
          </a:p>
        </p:txBody>
      </p:sp>
      <p:sp>
        <p:nvSpPr>
          <p:cNvPr id="27652" name="Slide Number Placeholder 3"/>
          <p:cNvSpPr>
            <a:spLocks noGrp="1"/>
          </p:cNvSpPr>
          <p:nvPr>
            <p:ph type="sldNum" sz="quarter" idx="5"/>
          </p:nvPr>
        </p:nvSpPr>
        <p:spPr>
          <a:noFill/>
          <a:ln>
            <a:miter lim="800000"/>
            <a:headEnd/>
            <a:tailEnd/>
          </a:ln>
        </p:spPr>
        <p:txBody>
          <a:bodyPr/>
          <a:lstStyle/>
          <a:p>
            <a:fld id="{53F23D75-8D1C-455D-946B-953FB5ECF4F3}" type="slidenum">
              <a:rPr lang="en-US" smtClean="0"/>
              <a:pPr/>
              <a:t>33</a:t>
            </a:fld>
            <a:endParaRPr lang="en-US" smtClean="0"/>
          </a:p>
        </p:txBody>
      </p:sp>
    </p:spTree>
    <p:extLst>
      <p:ext uri="{BB962C8B-B14F-4D97-AF65-F5344CB8AC3E}">
        <p14:creationId xmlns:p14="http://schemas.microsoft.com/office/powerpoint/2010/main" val="2740699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9072F99-16A1-4E5F-BC03-7C61E2977849}" type="datetimeFigureOut">
              <a:rPr lang="en-US" smtClean="0"/>
              <a:pPr/>
              <a:t>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032FBF-DFAE-4B42-967A-1F422E425E8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072F99-16A1-4E5F-BC03-7C61E2977849}" type="datetimeFigureOut">
              <a:rPr lang="en-US" smtClean="0"/>
              <a:pPr/>
              <a:t>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032FBF-DFAE-4B42-967A-1F422E425E8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072F99-16A1-4E5F-BC03-7C61E2977849}" type="datetimeFigureOut">
              <a:rPr lang="en-US" smtClean="0"/>
              <a:pPr/>
              <a:t>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032FBF-DFAE-4B42-967A-1F422E425E8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5225"/>
            <a:ext cx="2133600" cy="476250"/>
          </a:xfrm>
        </p:spPr>
        <p:txBody>
          <a:bodyPr/>
          <a:lstStyle>
            <a:lvl1pPr>
              <a:defRPr/>
            </a:lvl1pPr>
          </a:lstStyle>
          <a:p>
            <a:pPr>
              <a:defRPr/>
            </a:pPr>
            <a:fld id="{601C6606-5B9A-4CE2-BCAA-3814C07782FF}" type="datetime1">
              <a:rPr lang="en-US"/>
              <a:pPr>
                <a:defRPr/>
              </a:pPr>
              <a:t>3/1/2025</a:t>
            </a:fld>
            <a:endParaRPr lang="en-US"/>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pPr>
              <a:defRPr/>
            </a:pPr>
            <a:fld id="{5F6A470C-F119-4585-89CC-652C006F231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072F99-16A1-4E5F-BC03-7C61E2977849}" type="datetimeFigureOut">
              <a:rPr lang="en-US" smtClean="0"/>
              <a:pPr/>
              <a:t>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032FBF-DFAE-4B42-967A-1F422E425E8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072F99-16A1-4E5F-BC03-7C61E2977849}" type="datetimeFigureOut">
              <a:rPr lang="en-US" smtClean="0"/>
              <a:pPr/>
              <a:t>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032FBF-DFAE-4B42-967A-1F422E425E8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9072F99-16A1-4E5F-BC03-7C61E2977849}" type="datetimeFigureOut">
              <a:rPr lang="en-US" smtClean="0"/>
              <a:pPr/>
              <a:t>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032FBF-DFAE-4B42-967A-1F422E425E8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9072F99-16A1-4E5F-BC03-7C61E2977849}" type="datetimeFigureOut">
              <a:rPr lang="en-US" smtClean="0"/>
              <a:pPr/>
              <a:t>3/1/2025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032FBF-DFAE-4B42-967A-1F422E425E8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072F99-16A1-4E5F-BC03-7C61E2977849}" type="datetimeFigureOut">
              <a:rPr lang="en-US" smtClean="0"/>
              <a:pPr/>
              <a:t>3/1/2025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032FBF-DFAE-4B42-967A-1F422E425E8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072F99-16A1-4E5F-BC03-7C61E2977849}" type="datetimeFigureOut">
              <a:rPr lang="en-US" smtClean="0"/>
              <a:pPr/>
              <a:t>3/1/2025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032FBF-DFAE-4B42-967A-1F422E425E8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072F99-16A1-4E5F-BC03-7C61E2977849}" type="datetimeFigureOut">
              <a:rPr lang="en-US" smtClean="0"/>
              <a:pPr/>
              <a:t>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032FBF-DFAE-4B42-967A-1F422E425E8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072F99-16A1-4E5F-BC03-7C61E2977849}" type="datetimeFigureOut">
              <a:rPr lang="en-US" smtClean="0"/>
              <a:pPr/>
              <a:t>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032FBF-DFAE-4B42-967A-1F422E425E8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072F99-16A1-4E5F-BC03-7C61E2977849}" type="datetimeFigureOut">
              <a:rPr lang="en-US" smtClean="0"/>
              <a:pPr/>
              <a:t>3/1/2025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032FBF-DFAE-4B42-967A-1F422E425E8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3.svg"/><Relationship Id="rId2" Type="http://schemas.openxmlformats.org/officeDocument/2006/relationships/image" Target="../media/image37.png"/><Relationship Id="rId1" Type="http://schemas.openxmlformats.org/officeDocument/2006/relationships/slideLayout" Target="../slideLayouts/slideLayout7.xml"/><Relationship Id="rId11" Type="http://schemas.openxmlformats.org/officeDocument/2006/relationships/image" Target="../media/image38.png"/><Relationship Id="rId10" Type="http://schemas.openxmlformats.org/officeDocument/2006/relationships/image" Target="../media/image21.svg"/><Relationship Id="rId9" Type="http://schemas.openxmlformats.org/officeDocument/2006/relationships/image" Target="../media/image12.png"/></Relationships>
</file>

<file path=ppt/slides/_rels/slide16.xml.rels><?xml version="1.0" encoding="UTF-8" standalone="yes"?>
<Relationships xmlns="http://schemas.openxmlformats.org/package/2006/relationships"><Relationship Id="rId8" Type="http://schemas.openxmlformats.org/officeDocument/2006/relationships/image" Target="../media/image40.svg"/><Relationship Id="rId13" Type="http://schemas.openxmlformats.org/officeDocument/2006/relationships/image" Target="../media/image39.png"/><Relationship Id="rId18" Type="http://schemas.openxmlformats.org/officeDocument/2006/relationships/image" Target="../media/image23.svg"/><Relationship Id="rId3" Type="http://schemas.openxmlformats.org/officeDocument/2006/relationships/image" Target="../media/image8.png"/><Relationship Id="rId7" Type="http://schemas.openxmlformats.org/officeDocument/2006/relationships/image" Target="../media/image10.png"/><Relationship Id="rId12" Type="http://schemas.openxmlformats.org/officeDocument/2006/relationships/image" Target="../media/image21.svg"/><Relationship Id="rId17" Type="http://schemas.openxmlformats.org/officeDocument/2006/relationships/image" Target="../media/image37.png"/><Relationship Id="rId2" Type="http://schemas.openxmlformats.org/officeDocument/2006/relationships/image" Target="../media/image7.jpeg"/><Relationship Id="rId16" Type="http://schemas.openxmlformats.org/officeDocument/2006/relationships/image" Target="../media/image17.svg"/><Relationship Id="rId1" Type="http://schemas.openxmlformats.org/officeDocument/2006/relationships/slideLayout" Target="../slideLayouts/slideLayout7.xml"/><Relationship Id="rId6" Type="http://schemas.openxmlformats.org/officeDocument/2006/relationships/image" Target="../media/image38.svg"/><Relationship Id="rId11" Type="http://schemas.openxmlformats.org/officeDocument/2006/relationships/image" Target="../media/image12.png"/><Relationship Id="rId5" Type="http://schemas.openxmlformats.org/officeDocument/2006/relationships/image" Target="../media/image9.png"/><Relationship Id="rId15" Type="http://schemas.openxmlformats.org/officeDocument/2006/relationships/image" Target="../media/image14.png"/><Relationship Id="rId10" Type="http://schemas.openxmlformats.org/officeDocument/2006/relationships/image" Target="../media/image29.svg"/><Relationship Id="rId4" Type="http://schemas.openxmlformats.org/officeDocument/2006/relationships/image" Target="../media/image36.svg"/><Relationship Id="rId9" Type="http://schemas.openxmlformats.org/officeDocument/2006/relationships/image" Target="../media/image11.png"/><Relationship Id="rId14" Type="http://schemas.openxmlformats.org/officeDocument/2006/relationships/image" Target="../media/image19.sv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17.svg"/></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xml"/><Relationship Id="rId4" Type="http://schemas.openxmlformats.org/officeDocument/2006/relationships/image" Target="../media/image44.png"/></Relationships>
</file>

<file path=ppt/slides/_rels/slide1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 Id="rId5" Type="http://schemas.openxmlformats.org/officeDocument/2006/relationships/image" Target="../media/image51.jpeg"/><Relationship Id="rId4" Type="http://schemas.openxmlformats.org/officeDocument/2006/relationships/image" Target="../media/image50.jpeg"/></Relationships>
</file>

<file path=ppt/slides/_rels/slide2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40.svg"/><Relationship Id="rId13" Type="http://schemas.openxmlformats.org/officeDocument/2006/relationships/image" Target="../media/image39.png"/><Relationship Id="rId18" Type="http://schemas.openxmlformats.org/officeDocument/2006/relationships/image" Target="../media/image23.svg"/><Relationship Id="rId3" Type="http://schemas.openxmlformats.org/officeDocument/2006/relationships/image" Target="../media/image8.png"/><Relationship Id="rId7" Type="http://schemas.openxmlformats.org/officeDocument/2006/relationships/image" Target="../media/image10.png"/><Relationship Id="rId12" Type="http://schemas.openxmlformats.org/officeDocument/2006/relationships/image" Target="../media/image21.svg"/><Relationship Id="rId17" Type="http://schemas.openxmlformats.org/officeDocument/2006/relationships/image" Target="../media/image37.png"/><Relationship Id="rId2" Type="http://schemas.openxmlformats.org/officeDocument/2006/relationships/image" Target="../media/image7.jpeg"/><Relationship Id="rId16" Type="http://schemas.openxmlformats.org/officeDocument/2006/relationships/image" Target="../media/image17.svg"/><Relationship Id="rId1" Type="http://schemas.openxmlformats.org/officeDocument/2006/relationships/slideLayout" Target="../slideLayouts/slideLayout7.xml"/><Relationship Id="rId6" Type="http://schemas.openxmlformats.org/officeDocument/2006/relationships/image" Target="../media/image38.svg"/><Relationship Id="rId11" Type="http://schemas.openxmlformats.org/officeDocument/2006/relationships/image" Target="../media/image12.png"/><Relationship Id="rId5" Type="http://schemas.openxmlformats.org/officeDocument/2006/relationships/image" Target="../media/image9.png"/><Relationship Id="rId15" Type="http://schemas.openxmlformats.org/officeDocument/2006/relationships/image" Target="../media/image14.png"/><Relationship Id="rId10" Type="http://schemas.openxmlformats.org/officeDocument/2006/relationships/image" Target="../media/image29.svg"/><Relationship Id="rId4" Type="http://schemas.openxmlformats.org/officeDocument/2006/relationships/image" Target="../media/image36.svg"/><Relationship Id="rId9" Type="http://schemas.openxmlformats.org/officeDocument/2006/relationships/image" Target="../media/image11.png"/><Relationship Id="rId14" Type="http://schemas.openxmlformats.org/officeDocument/2006/relationships/image" Target="../media/image19.svg"/></Relationships>
</file>

<file path=ppt/slides/_rels/slide2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40.svg"/><Relationship Id="rId13" Type="http://schemas.openxmlformats.org/officeDocument/2006/relationships/image" Target="../media/image39.png"/><Relationship Id="rId18" Type="http://schemas.openxmlformats.org/officeDocument/2006/relationships/image" Target="../media/image23.svg"/><Relationship Id="rId3" Type="http://schemas.openxmlformats.org/officeDocument/2006/relationships/image" Target="../media/image10.png"/><Relationship Id="rId12" Type="http://schemas.openxmlformats.org/officeDocument/2006/relationships/image" Target="../media/image21.svg"/><Relationship Id="rId17" Type="http://schemas.openxmlformats.org/officeDocument/2006/relationships/image" Target="../media/image37.png"/><Relationship Id="rId2" Type="http://schemas.openxmlformats.org/officeDocument/2006/relationships/image" Target="../media/image7.jpeg"/><Relationship Id="rId16" Type="http://schemas.openxmlformats.org/officeDocument/2006/relationships/image" Target="../media/image17.svg"/><Relationship Id="rId1" Type="http://schemas.openxmlformats.org/officeDocument/2006/relationships/slideLayout" Target="../slideLayouts/slideLayout7.xml"/><Relationship Id="rId15" Type="http://schemas.openxmlformats.org/officeDocument/2006/relationships/image" Target="../media/image14.png"/><Relationship Id="rId9" Type="http://schemas.openxmlformats.org/officeDocument/2006/relationships/image" Target="../media/image12.png"/><Relationship Id="rId14" Type="http://schemas.openxmlformats.org/officeDocument/2006/relationships/image" Target="../media/image19.svg"/></Relationships>
</file>

<file path=ppt/slides/_rels/slide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0.gi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40.svg"/><Relationship Id="rId13" Type="http://schemas.openxmlformats.org/officeDocument/2006/relationships/image" Target="../media/image13.png"/><Relationship Id="rId18" Type="http://schemas.openxmlformats.org/officeDocument/2006/relationships/image" Target="../media/image44.svg"/><Relationship Id="rId3" Type="http://schemas.openxmlformats.org/officeDocument/2006/relationships/image" Target="../media/image8.png"/><Relationship Id="rId7" Type="http://schemas.openxmlformats.org/officeDocument/2006/relationships/image" Target="../media/image10.png"/><Relationship Id="rId12" Type="http://schemas.openxmlformats.org/officeDocument/2006/relationships/image" Target="../media/image21.svg"/><Relationship Id="rId17" Type="http://schemas.openxmlformats.org/officeDocument/2006/relationships/image" Target="../media/image15.png"/><Relationship Id="rId2" Type="http://schemas.openxmlformats.org/officeDocument/2006/relationships/image" Target="../media/image7.jpeg"/><Relationship Id="rId16" Type="http://schemas.openxmlformats.org/officeDocument/2006/relationships/image" Target="../media/image17.svg"/><Relationship Id="rId20" Type="http://schemas.openxmlformats.org/officeDocument/2006/relationships/image" Target="../media/image46.svg"/><Relationship Id="rId1" Type="http://schemas.openxmlformats.org/officeDocument/2006/relationships/slideLayout" Target="../slideLayouts/slideLayout7.xml"/><Relationship Id="rId6" Type="http://schemas.openxmlformats.org/officeDocument/2006/relationships/image" Target="../media/image38.svg"/><Relationship Id="rId11" Type="http://schemas.openxmlformats.org/officeDocument/2006/relationships/image" Target="../media/image12.png"/><Relationship Id="rId5" Type="http://schemas.openxmlformats.org/officeDocument/2006/relationships/image" Target="../media/image9.png"/><Relationship Id="rId15" Type="http://schemas.openxmlformats.org/officeDocument/2006/relationships/image" Target="../media/image14.png"/><Relationship Id="rId10" Type="http://schemas.openxmlformats.org/officeDocument/2006/relationships/image" Target="../media/image29.svg"/><Relationship Id="rId19" Type="http://schemas.openxmlformats.org/officeDocument/2006/relationships/image" Target="../media/image16.png"/><Relationship Id="rId4" Type="http://schemas.openxmlformats.org/officeDocument/2006/relationships/image" Target="../media/image36.svg"/><Relationship Id="rId9" Type="http://schemas.openxmlformats.org/officeDocument/2006/relationships/image" Target="../media/image11.png"/><Relationship Id="rId14" Type="http://schemas.openxmlformats.org/officeDocument/2006/relationships/image" Target="../media/image42.svg"/></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jpe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ập nhật 56+ về hình nền mầm non vector - gemriversidequan2.edu.v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10" y="0"/>
            <a:ext cx="915701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WordArt 6"/>
          <p:cNvSpPr>
            <a:spLocks noChangeArrowheads="1" noChangeShapeType="1" noTextEdit="1"/>
          </p:cNvSpPr>
          <p:nvPr/>
        </p:nvSpPr>
        <p:spPr bwMode="auto">
          <a:xfrm>
            <a:off x="0" y="1905000"/>
            <a:ext cx="9144000" cy="2286000"/>
          </a:xfrm>
          <a:prstGeom prst="rect">
            <a:avLst/>
          </a:prstGeom>
        </p:spPr>
        <p:txBody>
          <a:bodyPr wrap="none" fromWordArt="1">
            <a:prstTxWarp prst="textWave2">
              <a:avLst>
                <a:gd name="adj1" fmla="val 13005"/>
                <a:gd name="adj2" fmla="val 347"/>
              </a:avLst>
            </a:prstTxWarp>
          </a:bodyPr>
          <a:lstStyle/>
          <a:p>
            <a:pPr algn="ctr"/>
            <a:r>
              <a:rPr lang="en-US" sz="4400" b="1" kern="10" dirty="0">
                <a:ln w="9525">
                  <a:noFill/>
                  <a:round/>
                  <a:headEnd/>
                  <a:tailEnd/>
                </a:ln>
                <a:gradFill rotWithShape="1">
                  <a:gsLst>
                    <a:gs pos="0">
                      <a:srgbClr val="FF0000"/>
                    </a:gs>
                    <a:gs pos="100000">
                      <a:srgbClr val="00FF00"/>
                    </a:gs>
                  </a:gsLst>
                  <a:lin ang="5400000" scaled="1"/>
                </a:gradFill>
                <a:effectLst>
                  <a:outerShdw dist="35921" dir="2700000" algn="ctr" rotWithShape="0">
                    <a:srgbClr val="990000"/>
                  </a:outerShdw>
                </a:effectLst>
                <a:latin typeface="Times New Roman"/>
                <a:cs typeface="Times New Roman"/>
              </a:rPr>
              <a:t>NHIỆT LIỆT CHÀO MỪNG </a:t>
            </a:r>
          </a:p>
          <a:p>
            <a:pPr algn="ctr"/>
            <a:r>
              <a:rPr lang="en-US" sz="4400" b="1" kern="10" dirty="0" smtClean="0">
                <a:ln w="9525">
                  <a:noFill/>
                  <a:round/>
                  <a:headEnd/>
                  <a:tailEnd/>
                </a:ln>
                <a:gradFill rotWithShape="1">
                  <a:gsLst>
                    <a:gs pos="0">
                      <a:srgbClr val="FF0000"/>
                    </a:gs>
                    <a:gs pos="100000">
                      <a:srgbClr val="00FF00"/>
                    </a:gs>
                  </a:gsLst>
                  <a:lin ang="5400000" scaled="1"/>
                </a:gradFill>
                <a:effectLst>
                  <a:outerShdw dist="35921" dir="2700000" algn="ctr" rotWithShape="0">
                    <a:srgbClr val="990000"/>
                  </a:outerShdw>
                </a:effectLst>
                <a:latin typeface="Times New Roman"/>
                <a:cs typeface="Times New Roman"/>
              </a:rPr>
              <a:t>CÁC </a:t>
            </a:r>
            <a:r>
              <a:rPr lang="en-US" sz="4400" b="1" kern="10" dirty="0">
                <a:ln w="9525">
                  <a:noFill/>
                  <a:round/>
                  <a:headEnd/>
                  <a:tailEnd/>
                </a:ln>
                <a:gradFill rotWithShape="1">
                  <a:gsLst>
                    <a:gs pos="0">
                      <a:srgbClr val="FF0000"/>
                    </a:gs>
                    <a:gs pos="100000">
                      <a:srgbClr val="00FF00"/>
                    </a:gs>
                  </a:gsLst>
                  <a:lin ang="5400000" scaled="1"/>
                </a:gradFill>
                <a:effectLst>
                  <a:outerShdw dist="35921" dir="2700000" algn="ctr" rotWithShape="0">
                    <a:srgbClr val="990000"/>
                  </a:outerShdw>
                </a:effectLst>
                <a:latin typeface="Times New Roman"/>
                <a:cs typeface="Times New Roman"/>
              </a:rPr>
              <a:t>THẦY CÔ GIÁ</a:t>
            </a:r>
            <a:r>
              <a:rPr lang="en-US" sz="4400" kern="10" dirty="0">
                <a:ln w="9525">
                  <a:noFill/>
                  <a:round/>
                  <a:headEnd/>
                  <a:tailEnd/>
                </a:ln>
                <a:gradFill rotWithShape="1">
                  <a:gsLst>
                    <a:gs pos="0">
                      <a:srgbClr val="FF0000"/>
                    </a:gs>
                    <a:gs pos="100000">
                      <a:srgbClr val="00FF00"/>
                    </a:gs>
                  </a:gsLst>
                  <a:lin ang="5400000" scaled="1"/>
                </a:gradFill>
                <a:effectLst>
                  <a:outerShdw dist="35921" dir="2700000" algn="ctr" rotWithShape="0">
                    <a:srgbClr val="990000"/>
                  </a:outerShdw>
                </a:effectLst>
                <a:latin typeface="Times New Roman"/>
                <a:cs typeface="Times New Roman"/>
              </a:rPr>
              <a:t>O</a:t>
            </a:r>
            <a:r>
              <a:rPr lang="en-US" sz="4400" b="1" kern="10" dirty="0">
                <a:ln w="9525">
                  <a:noFill/>
                  <a:round/>
                  <a:headEnd/>
                  <a:tailEnd/>
                </a:ln>
                <a:gradFill rotWithShape="1">
                  <a:gsLst>
                    <a:gs pos="0">
                      <a:srgbClr val="FF0000"/>
                    </a:gs>
                    <a:gs pos="100000">
                      <a:srgbClr val="00FF00"/>
                    </a:gs>
                  </a:gsLst>
                  <a:lin ang="5400000" scaled="1"/>
                </a:gradFill>
                <a:effectLst>
                  <a:outerShdw dist="35921" dir="2700000" algn="ctr" rotWithShape="0">
                    <a:srgbClr val="990000"/>
                  </a:outerShdw>
                </a:effectLst>
                <a:latin typeface="Times New Roman"/>
                <a:cs typeface="Times New Roman"/>
              </a:rPr>
              <a:t> ĐẾN DỰ GIỜ</a:t>
            </a:r>
          </a:p>
        </p:txBody>
      </p:sp>
      <p:sp>
        <p:nvSpPr>
          <p:cNvPr id="6" name="Rectangle 5"/>
          <p:cNvSpPr/>
          <p:nvPr/>
        </p:nvSpPr>
        <p:spPr>
          <a:xfrm>
            <a:off x="2971800" y="4038600"/>
            <a:ext cx="6324600" cy="1015663"/>
          </a:xfrm>
          <a:prstGeom prst="rect">
            <a:avLst/>
          </a:prstGeom>
        </p:spPr>
        <p:txBody>
          <a:bodyPr wrap="square">
            <a:spAutoFit/>
          </a:bodyPr>
          <a:lstStyle/>
          <a:p>
            <a:pPr>
              <a:defRPr/>
            </a:pPr>
            <a:r>
              <a:rPr lang="vi-VN" sz="6000" b="1" kern="10" dirty="0">
                <a:ln w="19050">
                  <a:solidFill>
                    <a:srgbClr val="A50021"/>
                  </a:solidFill>
                  <a:round/>
                  <a:headEnd/>
                  <a:tailEnd/>
                </a:ln>
                <a:solidFill>
                  <a:srgbClr val="FF0000"/>
                </a:solidFill>
                <a:latin typeface="Times New Roman" pitchFamily="18" charset="0"/>
                <a:cs typeface="Times New Roman" pitchFamily="18" charset="0"/>
              </a:rPr>
              <a:t>MÔN </a:t>
            </a:r>
            <a:r>
              <a:rPr lang="vi-VN" sz="6000" b="1" kern="10" dirty="0" smtClean="0">
                <a:ln w="19050">
                  <a:solidFill>
                    <a:srgbClr val="A50021"/>
                  </a:solidFill>
                  <a:round/>
                  <a:headEnd/>
                  <a:tailEnd/>
                </a:ln>
                <a:solidFill>
                  <a:srgbClr val="FF0000"/>
                </a:solidFill>
                <a:latin typeface="Times New Roman" pitchFamily="18" charset="0"/>
                <a:cs typeface="Times New Roman" pitchFamily="18" charset="0"/>
              </a:rPr>
              <a:t>KHTN 8</a:t>
            </a:r>
            <a:endParaRPr lang="en-US" sz="6000" b="1" kern="10" dirty="0">
              <a:ln w="19050">
                <a:solidFill>
                  <a:srgbClr val="A50021"/>
                </a:solidFill>
                <a:round/>
                <a:headEnd/>
                <a:tailEnd/>
              </a:ln>
              <a:solidFill>
                <a:srgbClr val="FF0000"/>
              </a:solidFill>
              <a:latin typeface="Times New Roman" pitchFamily="18" charset="0"/>
              <a:cs typeface="Times New Roman" pitchFamily="18" charset="0"/>
            </a:endParaRPr>
          </a:p>
        </p:txBody>
      </p:sp>
      <p:pic>
        <p:nvPicPr>
          <p:cNvPr id="7" name="Picture 27" descr="Firewrk8"/>
          <p:cNvPicPr>
            <a:picLocks noChangeAspect="1" noChangeArrowheads="1"/>
          </p:cNvPicPr>
          <p:nvPr/>
        </p:nvPicPr>
        <p:blipFill>
          <a:blip r:embed="rId3"/>
          <a:srcRect/>
          <a:stretch>
            <a:fillRect/>
          </a:stretch>
        </p:blipFill>
        <p:spPr bwMode="auto">
          <a:xfrm>
            <a:off x="4953000" y="457200"/>
            <a:ext cx="1447800" cy="1417638"/>
          </a:xfrm>
          <a:prstGeom prst="rect">
            <a:avLst/>
          </a:prstGeom>
          <a:noFill/>
          <a:ln w="9525">
            <a:noFill/>
            <a:miter lim="800000"/>
            <a:headEnd/>
            <a:tailEnd/>
          </a:ln>
        </p:spPr>
      </p:pic>
      <p:pic>
        <p:nvPicPr>
          <p:cNvPr id="8" name="Picture 39" descr="Firewrk8"/>
          <p:cNvPicPr>
            <a:picLocks noChangeAspect="1" noChangeArrowheads="1"/>
          </p:cNvPicPr>
          <p:nvPr/>
        </p:nvPicPr>
        <p:blipFill>
          <a:blip r:embed="rId4"/>
          <a:srcRect/>
          <a:stretch>
            <a:fillRect/>
          </a:stretch>
        </p:blipFill>
        <p:spPr bwMode="auto">
          <a:xfrm>
            <a:off x="1981200" y="1447800"/>
            <a:ext cx="1219200" cy="1193800"/>
          </a:xfrm>
          <a:prstGeom prst="rect">
            <a:avLst/>
          </a:prstGeom>
          <a:noFill/>
          <a:ln w="9525">
            <a:noFill/>
            <a:miter lim="800000"/>
            <a:headEnd/>
            <a:tailEnd/>
          </a:ln>
        </p:spPr>
      </p:pic>
      <p:pic>
        <p:nvPicPr>
          <p:cNvPr id="9" name="Picture 26" descr="Firewrk8"/>
          <p:cNvPicPr>
            <a:picLocks noChangeAspect="1" noChangeArrowheads="1"/>
          </p:cNvPicPr>
          <p:nvPr/>
        </p:nvPicPr>
        <p:blipFill>
          <a:blip r:embed="rId5"/>
          <a:srcRect/>
          <a:stretch>
            <a:fillRect/>
          </a:stretch>
        </p:blipFill>
        <p:spPr bwMode="auto">
          <a:xfrm>
            <a:off x="5301343" y="5054263"/>
            <a:ext cx="1600200" cy="1566863"/>
          </a:xfrm>
          <a:prstGeom prst="rect">
            <a:avLst/>
          </a:prstGeom>
          <a:noFill/>
          <a:ln w="9525">
            <a:noFill/>
            <a:miter lim="800000"/>
            <a:headEnd/>
            <a:tailEnd/>
          </a:ln>
        </p:spPr>
      </p:pic>
    </p:spTree>
    <p:extLst>
      <p:ext uri="{BB962C8B-B14F-4D97-AF65-F5344CB8AC3E}">
        <p14:creationId xmlns:p14="http://schemas.microsoft.com/office/powerpoint/2010/main" val="258759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repeatCount="indefinite" decel="100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3000" fill="hold"/>
                                        <p:tgtEl>
                                          <p:spTgt spid="7"/>
                                        </p:tgtEl>
                                        <p:attrNameLst>
                                          <p:attrName>ppt_w</p:attrName>
                                        </p:attrNameLst>
                                      </p:cBhvr>
                                      <p:tavLst>
                                        <p:tav tm="0">
                                          <p:val>
                                            <p:fltVal val="0"/>
                                          </p:val>
                                        </p:tav>
                                        <p:tav tm="100000">
                                          <p:val>
                                            <p:strVal val="#ppt_w"/>
                                          </p:val>
                                        </p:tav>
                                      </p:tavLst>
                                    </p:anim>
                                    <p:anim calcmode="lin" valueType="num">
                                      <p:cBhvr>
                                        <p:cTn id="8" dur="3000" fill="hold"/>
                                        <p:tgtEl>
                                          <p:spTgt spid="7"/>
                                        </p:tgtEl>
                                        <p:attrNameLst>
                                          <p:attrName>ppt_h</p:attrName>
                                        </p:attrNameLst>
                                      </p:cBhvr>
                                      <p:tavLst>
                                        <p:tav tm="0">
                                          <p:val>
                                            <p:fltVal val="0"/>
                                          </p:val>
                                        </p:tav>
                                        <p:tav tm="100000">
                                          <p:val>
                                            <p:strVal val="#ppt_h"/>
                                          </p:val>
                                        </p:tav>
                                      </p:tavLst>
                                    </p:anim>
                                    <p:anim calcmode="lin" valueType="num">
                                      <p:cBhvr>
                                        <p:cTn id="9" dur="3000" fill="hold"/>
                                        <p:tgtEl>
                                          <p:spTgt spid="7"/>
                                        </p:tgtEl>
                                        <p:attrNameLst>
                                          <p:attrName>style.rotation</p:attrName>
                                        </p:attrNameLst>
                                      </p:cBhvr>
                                      <p:tavLst>
                                        <p:tav tm="0">
                                          <p:val>
                                            <p:fltVal val="360"/>
                                          </p:val>
                                        </p:tav>
                                        <p:tav tm="100000">
                                          <p:val>
                                            <p:fltVal val="0"/>
                                          </p:val>
                                        </p:tav>
                                      </p:tavLst>
                                    </p:anim>
                                    <p:animEffect transition="in" filter="fade">
                                      <p:cBhvr>
                                        <p:cTn id="10" dur="3000"/>
                                        <p:tgtEl>
                                          <p:spTgt spid="7"/>
                                        </p:tgtEl>
                                      </p:cBhvr>
                                    </p:animEffect>
                                  </p:childTnLst>
                                </p:cTn>
                              </p:par>
                              <p:par>
                                <p:cTn id="11" presetID="49" presetClass="entr" presetSubtype="0" repeatCount="indefinite" decel="10000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3000" fill="hold"/>
                                        <p:tgtEl>
                                          <p:spTgt spid="8"/>
                                        </p:tgtEl>
                                        <p:attrNameLst>
                                          <p:attrName>ppt_w</p:attrName>
                                        </p:attrNameLst>
                                      </p:cBhvr>
                                      <p:tavLst>
                                        <p:tav tm="0">
                                          <p:val>
                                            <p:fltVal val="0"/>
                                          </p:val>
                                        </p:tav>
                                        <p:tav tm="100000">
                                          <p:val>
                                            <p:strVal val="#ppt_w"/>
                                          </p:val>
                                        </p:tav>
                                      </p:tavLst>
                                    </p:anim>
                                    <p:anim calcmode="lin" valueType="num">
                                      <p:cBhvr>
                                        <p:cTn id="14" dur="3000" fill="hold"/>
                                        <p:tgtEl>
                                          <p:spTgt spid="8"/>
                                        </p:tgtEl>
                                        <p:attrNameLst>
                                          <p:attrName>ppt_h</p:attrName>
                                        </p:attrNameLst>
                                      </p:cBhvr>
                                      <p:tavLst>
                                        <p:tav tm="0">
                                          <p:val>
                                            <p:fltVal val="0"/>
                                          </p:val>
                                        </p:tav>
                                        <p:tav tm="100000">
                                          <p:val>
                                            <p:strVal val="#ppt_h"/>
                                          </p:val>
                                        </p:tav>
                                      </p:tavLst>
                                    </p:anim>
                                    <p:anim calcmode="lin" valueType="num">
                                      <p:cBhvr>
                                        <p:cTn id="15" dur="3000" fill="hold"/>
                                        <p:tgtEl>
                                          <p:spTgt spid="8"/>
                                        </p:tgtEl>
                                        <p:attrNameLst>
                                          <p:attrName>style.rotation</p:attrName>
                                        </p:attrNameLst>
                                      </p:cBhvr>
                                      <p:tavLst>
                                        <p:tav tm="0">
                                          <p:val>
                                            <p:fltVal val="360"/>
                                          </p:val>
                                        </p:tav>
                                        <p:tav tm="100000">
                                          <p:val>
                                            <p:fltVal val="0"/>
                                          </p:val>
                                        </p:tav>
                                      </p:tavLst>
                                    </p:anim>
                                    <p:animEffect transition="in" filter="fade">
                                      <p:cBhvr>
                                        <p:cTn id="16" dur="3000"/>
                                        <p:tgtEl>
                                          <p:spTgt spid="8"/>
                                        </p:tgtEl>
                                      </p:cBhvr>
                                    </p:animEffect>
                                  </p:childTnLst>
                                </p:cTn>
                              </p:par>
                              <p:par>
                                <p:cTn id="17" presetID="49" presetClass="entr" presetSubtype="0" repeatCount="indefinite" decel="10000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3000" fill="hold"/>
                                        <p:tgtEl>
                                          <p:spTgt spid="9"/>
                                        </p:tgtEl>
                                        <p:attrNameLst>
                                          <p:attrName>ppt_w</p:attrName>
                                        </p:attrNameLst>
                                      </p:cBhvr>
                                      <p:tavLst>
                                        <p:tav tm="0">
                                          <p:val>
                                            <p:fltVal val="0"/>
                                          </p:val>
                                        </p:tav>
                                        <p:tav tm="100000">
                                          <p:val>
                                            <p:strVal val="#ppt_w"/>
                                          </p:val>
                                        </p:tav>
                                      </p:tavLst>
                                    </p:anim>
                                    <p:anim calcmode="lin" valueType="num">
                                      <p:cBhvr>
                                        <p:cTn id="20" dur="3000" fill="hold"/>
                                        <p:tgtEl>
                                          <p:spTgt spid="9"/>
                                        </p:tgtEl>
                                        <p:attrNameLst>
                                          <p:attrName>ppt_h</p:attrName>
                                        </p:attrNameLst>
                                      </p:cBhvr>
                                      <p:tavLst>
                                        <p:tav tm="0">
                                          <p:val>
                                            <p:fltVal val="0"/>
                                          </p:val>
                                        </p:tav>
                                        <p:tav tm="100000">
                                          <p:val>
                                            <p:strVal val="#ppt_h"/>
                                          </p:val>
                                        </p:tav>
                                      </p:tavLst>
                                    </p:anim>
                                    <p:anim calcmode="lin" valueType="num">
                                      <p:cBhvr>
                                        <p:cTn id="21" dur="3000" fill="hold"/>
                                        <p:tgtEl>
                                          <p:spTgt spid="9"/>
                                        </p:tgtEl>
                                        <p:attrNameLst>
                                          <p:attrName>style.rotation</p:attrName>
                                        </p:attrNameLst>
                                      </p:cBhvr>
                                      <p:tavLst>
                                        <p:tav tm="0">
                                          <p:val>
                                            <p:fltVal val="360"/>
                                          </p:val>
                                        </p:tav>
                                        <p:tav tm="100000">
                                          <p:val>
                                            <p:fltVal val="0"/>
                                          </p:val>
                                        </p:tav>
                                      </p:tavLst>
                                    </p:anim>
                                    <p:animEffect transition="in" filter="fade">
                                      <p:cBhvr>
                                        <p:cTn id="22" dur="3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491046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92264" y="0"/>
            <a:ext cx="3848490" cy="661207"/>
          </a:xfrm>
          <a:prstGeom prst="rect">
            <a:avLst/>
          </a:prstGeom>
        </p:spPr>
        <p:txBody>
          <a:bodyPr wrap="none">
            <a:spAutoFit/>
          </a:bodyPr>
          <a:lstStyle/>
          <a:p>
            <a:pPr lvl="0" algn="ctr">
              <a:lnSpc>
                <a:spcPct val="150000"/>
              </a:lnSpc>
              <a:defRPr/>
            </a:pPr>
            <a:r>
              <a:rPr lang="en-US" sz="2800" b="1" dirty="0">
                <a:solidFill>
                  <a:srgbClr val="FF0000"/>
                </a:solidFill>
                <a:latin typeface="Times New Roman" pitchFamily="18" charset="0"/>
                <a:cs typeface="Times New Roman" pitchFamily="18" charset="0"/>
              </a:rPr>
              <a:t>PHIẾU HỌC TẬP SỐ 2</a:t>
            </a:r>
          </a:p>
        </p:txBody>
      </p:sp>
      <p:sp>
        <p:nvSpPr>
          <p:cNvPr id="3" name="Rectangle 2"/>
          <p:cNvSpPr/>
          <p:nvPr/>
        </p:nvSpPr>
        <p:spPr>
          <a:xfrm>
            <a:off x="21771" y="609600"/>
            <a:ext cx="6118983" cy="523220"/>
          </a:xfrm>
          <a:prstGeom prst="rect">
            <a:avLst/>
          </a:prstGeom>
        </p:spPr>
        <p:txBody>
          <a:bodyPr wrap="none">
            <a:spAutoFit/>
          </a:bodyPr>
          <a:lstStyle/>
          <a:p>
            <a:r>
              <a:rPr lang="vi-VN" sz="2800" dirty="0">
                <a:latin typeface="Times New Roman" pitchFamily="18" charset="0"/>
                <a:cs typeface="Times New Roman" pitchFamily="18" charset="0"/>
              </a:rPr>
              <a:t>Các em vẽ lại sơ đồ mạch điện hình 22.1.</a:t>
            </a:r>
            <a:endParaRPr lang="en-US" sz="2800" dirty="0">
              <a:latin typeface="Times New Roman" pitchFamily="18" charset="0"/>
              <a:cs typeface="Times New Roman" pitchFamily="18" charset="0"/>
            </a:endParaRPr>
          </a:p>
        </p:txBody>
      </p:sp>
      <p:pic>
        <p:nvPicPr>
          <p:cNvPr id="1026" name="Picture 2" descr="KHTN 8 Bài 22: Mạch điện đơn giản Giải KHTN 8 Kết nối tri thức trang 91, 92, 93, 94"/>
          <p:cNvPicPr>
            <a:picLocks noChangeAspect="1" noChangeArrowheads="1"/>
          </p:cNvPicPr>
          <p:nvPr/>
        </p:nvPicPr>
        <p:blipFill rotWithShape="1">
          <a:blip r:embed="rId2">
            <a:extLst>
              <a:ext uri="{28A0092B-C50C-407E-A947-70E740481C1C}">
                <a14:useLocalDpi xmlns:a14="http://schemas.microsoft.com/office/drawing/2010/main" val="0"/>
              </a:ext>
            </a:extLst>
          </a:blip>
          <a:srcRect b="51698"/>
          <a:stretch/>
        </p:blipFill>
        <p:spPr bwMode="auto">
          <a:xfrm>
            <a:off x="1905000" y="1676400"/>
            <a:ext cx="4953000" cy="280749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KHTN 8 Bài 22: Mạch điện đơn giản Giải KHTN 8 Kết nối tri thức trang 91, 92, 93, 9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0700" y="1250929"/>
            <a:ext cx="5181600" cy="502665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ircle(in)">
                                      <p:cBhvr>
                                        <p:cTn id="1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954107"/>
          </a:xfrm>
          <a:prstGeom prst="rect">
            <a:avLst/>
          </a:prstGeom>
        </p:spPr>
        <p:txBody>
          <a:bodyPr wrap="square">
            <a:spAutoFit/>
          </a:bodyPr>
          <a:lstStyle/>
          <a:p>
            <a:pPr lvl="0">
              <a:defRPr/>
            </a:pPr>
            <a:r>
              <a:rPr lang="en-US" sz="2800" b="1" dirty="0">
                <a:solidFill>
                  <a:srgbClr val="FF0000"/>
                </a:solidFill>
                <a:latin typeface="Times New Roman" pitchFamily="18" charset="0"/>
                <a:cs typeface="Times New Roman" pitchFamily="18" charset="0"/>
              </a:rPr>
              <a:t>2. </a:t>
            </a:r>
            <a:r>
              <a:rPr lang="en-US" sz="2800" b="1" dirty="0" err="1">
                <a:solidFill>
                  <a:srgbClr val="FF0000"/>
                </a:solidFill>
                <a:latin typeface="Times New Roman" pitchFamily="18" charset="0"/>
                <a:cs typeface="Times New Roman" pitchFamily="18" charset="0"/>
              </a:rPr>
              <a:t>Gọi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tên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các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được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đánh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số</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từ</a:t>
            </a:r>
            <a:r>
              <a:rPr lang="en-US" sz="2800" b="1" dirty="0">
                <a:solidFill>
                  <a:srgbClr val="FF0000"/>
                </a:solidFill>
                <a:latin typeface="Times New Roman" pitchFamily="18" charset="0"/>
                <a:cs typeface="Times New Roman" pitchFamily="18" charset="0"/>
              </a:rPr>
              <a:t> 1 </a:t>
            </a:r>
            <a:r>
              <a:rPr lang="en-US" sz="2800" b="1" dirty="0" err="1">
                <a:solidFill>
                  <a:srgbClr val="FF0000"/>
                </a:solidFill>
                <a:latin typeface="Times New Roman" pitchFamily="18" charset="0"/>
                <a:cs typeface="Times New Roman" pitchFamily="18" charset="0"/>
              </a:rPr>
              <a:t>đến</a:t>
            </a:r>
            <a:r>
              <a:rPr lang="en-US" sz="2800" b="1" dirty="0">
                <a:solidFill>
                  <a:srgbClr val="FF0000"/>
                </a:solidFill>
                <a:latin typeface="Times New Roman" pitchFamily="18" charset="0"/>
                <a:cs typeface="Times New Roman" pitchFamily="18" charset="0"/>
              </a:rPr>
              <a:t> 4 ở </a:t>
            </a:r>
            <a:r>
              <a:rPr lang="en-US" sz="2800" b="1" dirty="0" err="1">
                <a:solidFill>
                  <a:srgbClr val="FF0000"/>
                </a:solidFill>
                <a:latin typeface="Times New Roman" pitchFamily="18" charset="0"/>
                <a:cs typeface="Times New Roman" pitchFamily="18" charset="0"/>
              </a:rPr>
              <a:t>sơ</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đồ</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mạch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điện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hình</a:t>
            </a:r>
            <a:r>
              <a:rPr lang="en-US" sz="2800" b="1" dirty="0">
                <a:solidFill>
                  <a:srgbClr val="FF0000"/>
                </a:solidFill>
                <a:latin typeface="Times New Roman" pitchFamily="18" charset="0"/>
                <a:cs typeface="Times New Roman" pitchFamily="18" charset="0"/>
              </a:rPr>
              <a:t> 22.2 (SGK)</a:t>
            </a:r>
          </a:p>
        </p:txBody>
      </p:sp>
      <p:pic>
        <p:nvPicPr>
          <p:cNvPr id="4" name="Picture 3">
            <a:extLst>
              <a:ext uri="{FF2B5EF4-FFF2-40B4-BE49-F238E27FC236}">
                <a16:creationId xmlns:a16="http://schemas.microsoft.com/office/drawing/2014/main" xmlns="" id="{B90FE061-C27A-DAAC-3FE5-F57561701F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685799"/>
            <a:ext cx="4120483" cy="2323285"/>
          </a:xfrm>
          <a:prstGeom prst="rect">
            <a:avLst/>
          </a:prstGeom>
        </p:spPr>
      </p:pic>
      <p:sp>
        <p:nvSpPr>
          <p:cNvPr id="5" name="Rectangle 4"/>
          <p:cNvSpPr/>
          <p:nvPr/>
        </p:nvSpPr>
        <p:spPr>
          <a:xfrm>
            <a:off x="0" y="1105151"/>
            <a:ext cx="3581400" cy="1815882"/>
          </a:xfrm>
          <a:prstGeom prst="rect">
            <a:avLst/>
          </a:prstGeom>
        </p:spPr>
        <p:txBody>
          <a:bodyPr wrap="square">
            <a:spAutoFit/>
          </a:bodyPr>
          <a:lstStyle/>
          <a:p>
            <a:pPr lvl="0" eaLnBrk="0" fontAlgn="base" hangingPunct="0">
              <a:spcBef>
                <a:spcPct val="0"/>
              </a:spcBef>
              <a:spcAft>
                <a:spcPct val="0"/>
              </a:spcAft>
            </a:pPr>
            <a:r>
              <a:rPr lang="vi-VN" altLang="vi-VN" sz="2800" dirty="0">
                <a:latin typeface="+mj-lt"/>
                <a:ea typeface="Tahoma" panose="020B0604030504040204" pitchFamily="34" charset="0"/>
                <a:cs typeface="Calibri" panose="020F0502020204030204" pitchFamily="34" charset="0"/>
              </a:rPr>
              <a:t>(1) – nguồn điện</a:t>
            </a:r>
          </a:p>
          <a:p>
            <a:pPr lvl="0" eaLnBrk="0" fontAlgn="base" hangingPunct="0">
              <a:spcBef>
                <a:spcPct val="0"/>
              </a:spcBef>
              <a:spcAft>
                <a:spcPct val="0"/>
              </a:spcAft>
            </a:pPr>
            <a:r>
              <a:rPr lang="vi-VN" altLang="vi-VN" sz="2800" dirty="0">
                <a:latin typeface="+mj-lt"/>
                <a:ea typeface="Tahoma" panose="020B0604030504040204" pitchFamily="34" charset="0"/>
                <a:cs typeface="Calibri" panose="020F0502020204030204" pitchFamily="34" charset="0"/>
              </a:rPr>
              <a:t>(2) – công tắc mở</a:t>
            </a:r>
          </a:p>
          <a:p>
            <a:pPr lvl="0" eaLnBrk="0" fontAlgn="base" hangingPunct="0">
              <a:spcBef>
                <a:spcPct val="0"/>
              </a:spcBef>
              <a:spcAft>
                <a:spcPct val="0"/>
              </a:spcAft>
            </a:pPr>
            <a:r>
              <a:rPr lang="vi-VN" altLang="vi-VN" sz="2800" dirty="0">
                <a:latin typeface="+mj-lt"/>
                <a:ea typeface="Tahoma" panose="020B0604030504040204" pitchFamily="34" charset="0"/>
                <a:cs typeface="Calibri" panose="020F0502020204030204" pitchFamily="34" charset="0"/>
              </a:rPr>
              <a:t>(3) – bóng đèn</a:t>
            </a:r>
          </a:p>
          <a:p>
            <a:pPr lvl="0" eaLnBrk="0" fontAlgn="base" hangingPunct="0">
              <a:spcBef>
                <a:spcPct val="0"/>
              </a:spcBef>
              <a:spcAft>
                <a:spcPct val="0"/>
              </a:spcAft>
            </a:pPr>
            <a:r>
              <a:rPr lang="vi-VN" altLang="vi-VN" sz="2800" dirty="0">
                <a:latin typeface="+mj-lt"/>
                <a:ea typeface="Tahoma" panose="020B0604030504040204" pitchFamily="34" charset="0"/>
                <a:cs typeface="Calibri" panose="020F0502020204030204" pitchFamily="34" charset="0"/>
              </a:rPr>
              <a:t>(4) – điện trở</a:t>
            </a:r>
          </a:p>
        </p:txBody>
      </p:sp>
      <p:sp>
        <p:nvSpPr>
          <p:cNvPr id="6" name="Rectangle 5"/>
          <p:cNvSpPr/>
          <p:nvPr/>
        </p:nvSpPr>
        <p:spPr>
          <a:xfrm>
            <a:off x="0" y="3180563"/>
            <a:ext cx="9073483" cy="954107"/>
          </a:xfrm>
          <a:prstGeom prst="rect">
            <a:avLst/>
          </a:prstGeom>
        </p:spPr>
        <p:txBody>
          <a:bodyPr wrap="square">
            <a:spAutoFit/>
          </a:bodyPr>
          <a:lstStyle/>
          <a:p>
            <a:pPr eaLnBrk="0" fontAlgn="base" hangingPunct="0">
              <a:spcBef>
                <a:spcPct val="0"/>
              </a:spcBef>
              <a:spcAft>
                <a:spcPct val="0"/>
              </a:spcAft>
            </a:pPr>
            <a:r>
              <a:rPr lang="en-US" altLang="vi-VN" sz="2800" b="1" dirty="0" smtClean="0">
                <a:solidFill>
                  <a:srgbClr val="FF0000"/>
                </a:solidFill>
                <a:latin typeface="Times New Roman" pitchFamily="18" charset="0"/>
                <a:ea typeface="Tahoma" panose="020B0604030504040204" pitchFamily="34" charset="0"/>
                <a:cs typeface="Times New Roman" pitchFamily="18" charset="0"/>
              </a:rPr>
              <a:t>3.</a:t>
            </a:r>
            <a:r>
              <a:rPr lang="vi-VN" altLang="vi-VN" sz="2800" b="1" dirty="0" smtClean="0">
                <a:solidFill>
                  <a:srgbClr val="FF0000"/>
                </a:solidFill>
                <a:latin typeface="Times New Roman" pitchFamily="18" charset="0"/>
                <a:ea typeface="Tahoma" panose="020B0604030504040204" pitchFamily="34" charset="0"/>
                <a:cs typeface="Times New Roman" pitchFamily="18" charset="0"/>
              </a:rPr>
              <a:t> </a:t>
            </a:r>
            <a:r>
              <a:rPr lang="en-US" altLang="vi-VN" sz="2800" b="1" dirty="0" err="1" smtClean="0">
                <a:solidFill>
                  <a:srgbClr val="FF0000"/>
                </a:solidFill>
                <a:latin typeface="Times New Roman" pitchFamily="18" charset="0"/>
                <a:ea typeface="Tahoma" panose="020B0604030504040204" pitchFamily="34" charset="0"/>
                <a:cs typeface="Times New Roman" pitchFamily="18" charset="0"/>
              </a:rPr>
              <a:t>Mắc</a:t>
            </a:r>
            <a:r>
              <a:rPr lang="en-US" altLang="vi-VN" sz="2800" b="1" dirty="0" smtClean="0">
                <a:solidFill>
                  <a:srgbClr val="FF0000"/>
                </a:solidFill>
                <a:latin typeface="Times New Roman" pitchFamily="18" charset="0"/>
                <a:ea typeface="Tahoma" panose="020B0604030504040204" pitchFamily="34" charset="0"/>
                <a:cs typeface="Times New Roman" pitchFamily="18" charset="0"/>
              </a:rPr>
              <a:t> </a:t>
            </a:r>
            <a:r>
              <a:rPr lang="vi-VN" altLang="vi-VN" sz="2800" b="1" dirty="0">
                <a:solidFill>
                  <a:srgbClr val="FF0000"/>
                </a:solidFill>
                <a:latin typeface="Times New Roman" pitchFamily="18" charset="0"/>
                <a:ea typeface="Tahoma" panose="020B0604030504040204" pitchFamily="34" charset="0"/>
                <a:cs typeface="Times New Roman" pitchFamily="18" charset="0"/>
              </a:rPr>
              <a:t>mạch điện như sơ đồ sau, khi đóng công tắc</a:t>
            </a:r>
            <a:r>
              <a:rPr lang="en-US" altLang="vi-VN" sz="2800" b="1" dirty="0">
                <a:solidFill>
                  <a:srgbClr val="FF0000"/>
                </a:solidFill>
                <a:latin typeface="Times New Roman" pitchFamily="18" charset="0"/>
                <a:ea typeface="Tahoma" panose="020B0604030504040204" pitchFamily="34" charset="0"/>
                <a:cs typeface="Times New Roman" pitchFamily="18" charset="0"/>
              </a:rPr>
              <a:t> </a:t>
            </a:r>
            <a:r>
              <a:rPr lang="vi-VN" altLang="vi-VN" sz="2800" b="1" dirty="0">
                <a:solidFill>
                  <a:srgbClr val="FF0000"/>
                </a:solidFill>
                <a:latin typeface="Times New Roman" pitchFamily="18" charset="0"/>
                <a:ea typeface="Tahoma" panose="020B0604030504040204" pitchFamily="34" charset="0"/>
                <a:cs typeface="Times New Roman" pitchFamily="18" charset="0"/>
              </a:rPr>
              <a:t>để đảm bảo mạch điện kín và đèn sáng.</a:t>
            </a:r>
            <a:endParaRPr lang="en-US" altLang="vi-VN" sz="2800" b="1" dirty="0">
              <a:solidFill>
                <a:srgbClr val="FF0000"/>
              </a:solidFill>
              <a:latin typeface="Times New Roman" pitchFamily="18" charset="0"/>
              <a:ea typeface="Tahoma" panose="020B0604030504040204" pitchFamily="34" charset="0"/>
              <a:cs typeface="Times New Roman" pitchFamily="18" charset="0"/>
            </a:endParaRPr>
          </a:p>
        </p:txBody>
      </p:sp>
      <p:sp>
        <p:nvSpPr>
          <p:cNvPr id="7" name="Rectangle 6"/>
          <p:cNvSpPr/>
          <p:nvPr/>
        </p:nvSpPr>
        <p:spPr>
          <a:xfrm>
            <a:off x="45721" y="4160308"/>
            <a:ext cx="8997282" cy="523220"/>
          </a:xfrm>
          <a:prstGeom prst="rect">
            <a:avLst/>
          </a:prstGeom>
        </p:spPr>
        <p:txBody>
          <a:bodyPr wrap="square">
            <a:spAutoFit/>
          </a:bodyPr>
          <a:lstStyle/>
          <a:p>
            <a:pPr eaLnBrk="0" fontAlgn="base" hangingPunct="0">
              <a:spcBef>
                <a:spcPct val="0"/>
              </a:spcBef>
              <a:spcAft>
                <a:spcPct val="0"/>
              </a:spcAft>
            </a:pPr>
            <a:r>
              <a:rPr lang="vi-VN" altLang="vi-VN" sz="2800" dirty="0">
                <a:solidFill>
                  <a:srgbClr val="0070C0"/>
                </a:solidFill>
                <a:latin typeface="Times New Roman" pitchFamily="18" charset="0"/>
                <a:ea typeface="Tahoma" panose="020B0604030504040204" pitchFamily="34" charset="0"/>
                <a:cs typeface="Times New Roman" pitchFamily="18" charset="0"/>
              </a:rPr>
              <a:t>- Nếu đèn không sáng kiểm tra một vài yếu tố sau:</a:t>
            </a:r>
          </a:p>
        </p:txBody>
      </p:sp>
      <p:sp>
        <p:nvSpPr>
          <p:cNvPr id="8" name="Rectangle 7"/>
          <p:cNvSpPr/>
          <p:nvPr/>
        </p:nvSpPr>
        <p:spPr>
          <a:xfrm>
            <a:off x="117141" y="4592737"/>
            <a:ext cx="8839200" cy="954107"/>
          </a:xfrm>
          <a:prstGeom prst="rect">
            <a:avLst/>
          </a:prstGeom>
        </p:spPr>
        <p:txBody>
          <a:bodyPr wrap="square">
            <a:spAutoFit/>
          </a:bodyPr>
          <a:lstStyle/>
          <a:p>
            <a:pPr eaLnBrk="0" fontAlgn="base" hangingPunct="0">
              <a:spcBef>
                <a:spcPct val="0"/>
              </a:spcBef>
              <a:spcAft>
                <a:spcPct val="0"/>
              </a:spcAft>
            </a:pPr>
            <a:r>
              <a:rPr lang="vi-VN" altLang="vi-VN" sz="2800" dirty="0">
                <a:solidFill>
                  <a:srgbClr val="000000"/>
                </a:solidFill>
                <a:latin typeface="Times New Roman" pitchFamily="18" charset="0"/>
                <a:ea typeface="Tahoma" panose="020B0604030504040204" pitchFamily="34" charset="0"/>
                <a:cs typeface="Times New Roman" pitchFamily="18" charset="0"/>
              </a:rPr>
              <a:t>+ Kiểm tra xem pin còn điện hay hết ⇒ Nếu hết thì thay pin mới.</a:t>
            </a:r>
          </a:p>
        </p:txBody>
      </p:sp>
      <p:sp>
        <p:nvSpPr>
          <p:cNvPr id="9" name="Rectangle 8"/>
          <p:cNvSpPr/>
          <p:nvPr/>
        </p:nvSpPr>
        <p:spPr>
          <a:xfrm>
            <a:off x="84244" y="5502219"/>
            <a:ext cx="9059756" cy="954107"/>
          </a:xfrm>
          <a:prstGeom prst="rect">
            <a:avLst/>
          </a:prstGeom>
        </p:spPr>
        <p:txBody>
          <a:bodyPr wrap="square">
            <a:spAutoFit/>
          </a:bodyPr>
          <a:lstStyle/>
          <a:p>
            <a:r>
              <a:rPr lang="vi-VN" altLang="vi-VN" sz="2800" dirty="0">
                <a:solidFill>
                  <a:srgbClr val="000000"/>
                </a:solidFill>
                <a:latin typeface="Times New Roman" pitchFamily="18" charset="0"/>
                <a:ea typeface="Tahoma" panose="020B0604030504040204" pitchFamily="34" charset="0"/>
                <a:cs typeface="Times New Roman" pitchFamily="18" charset="0"/>
              </a:rPr>
              <a:t>+ Kiểm tra bóng đèn còn dây tóc hay đứt ⇒ Nếu bóng hỏng thì thay bóng mới</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1555702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80">
                                          <p:stCondLst>
                                            <p:cond delay="0"/>
                                          </p:stCondLst>
                                        </p:cTn>
                                        <p:tgtEl>
                                          <p:spTgt spid="4"/>
                                        </p:tgtEl>
                                      </p:cBhvr>
                                    </p:animEffect>
                                    <p:anim calcmode="lin" valueType="num">
                                      <p:cBhvr>
                                        <p:cTn id="1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gtEl>
                                      </p:cBhvr>
                                      <p:to x="100000" y="60000"/>
                                    </p:animScale>
                                    <p:animScale>
                                      <p:cBhvr>
                                        <p:cTn id="19" dur="166" decel="50000">
                                          <p:stCondLst>
                                            <p:cond delay="676"/>
                                          </p:stCondLst>
                                        </p:cTn>
                                        <p:tgtEl>
                                          <p:spTgt spid="4"/>
                                        </p:tgtEl>
                                      </p:cBhvr>
                                      <p:to x="100000" y="100000"/>
                                    </p:animScale>
                                    <p:animScale>
                                      <p:cBhvr>
                                        <p:cTn id="20" dur="26">
                                          <p:stCondLst>
                                            <p:cond delay="1312"/>
                                          </p:stCondLst>
                                        </p:cTn>
                                        <p:tgtEl>
                                          <p:spTgt spid="4"/>
                                        </p:tgtEl>
                                      </p:cBhvr>
                                      <p:to x="100000" y="80000"/>
                                    </p:animScale>
                                    <p:animScale>
                                      <p:cBhvr>
                                        <p:cTn id="21" dur="166" decel="50000">
                                          <p:stCondLst>
                                            <p:cond delay="1338"/>
                                          </p:stCondLst>
                                        </p:cTn>
                                        <p:tgtEl>
                                          <p:spTgt spid="4"/>
                                        </p:tgtEl>
                                      </p:cBhvr>
                                      <p:to x="100000" y="100000"/>
                                    </p:animScale>
                                    <p:animScale>
                                      <p:cBhvr>
                                        <p:cTn id="22" dur="26">
                                          <p:stCondLst>
                                            <p:cond delay="1642"/>
                                          </p:stCondLst>
                                        </p:cTn>
                                        <p:tgtEl>
                                          <p:spTgt spid="4"/>
                                        </p:tgtEl>
                                      </p:cBhvr>
                                      <p:to x="100000" y="90000"/>
                                    </p:animScale>
                                    <p:animScale>
                                      <p:cBhvr>
                                        <p:cTn id="23" dur="166" decel="50000">
                                          <p:stCondLst>
                                            <p:cond delay="1668"/>
                                          </p:stCondLst>
                                        </p:cTn>
                                        <p:tgtEl>
                                          <p:spTgt spid="4"/>
                                        </p:tgtEl>
                                      </p:cBhvr>
                                      <p:to x="100000" y="100000"/>
                                    </p:animScale>
                                    <p:animScale>
                                      <p:cBhvr>
                                        <p:cTn id="24" dur="26">
                                          <p:stCondLst>
                                            <p:cond delay="1808"/>
                                          </p:stCondLst>
                                        </p:cTn>
                                        <p:tgtEl>
                                          <p:spTgt spid="4"/>
                                        </p:tgtEl>
                                      </p:cBhvr>
                                      <p:to x="100000" y="95000"/>
                                    </p:animScale>
                                    <p:animScale>
                                      <p:cBhvr>
                                        <p:cTn id="25" dur="166" decel="50000">
                                          <p:stCondLst>
                                            <p:cond delay="1834"/>
                                          </p:stCondLst>
                                        </p:cTn>
                                        <p:tgtEl>
                                          <p:spTgt spid="4"/>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7">
                                            <p:txEl>
                                              <p:pRg st="0" end="0"/>
                                            </p:txEl>
                                          </p:spTgt>
                                        </p:tgtEl>
                                        <p:attrNameLst>
                                          <p:attrName>style.visibility</p:attrName>
                                        </p:attrNameLst>
                                      </p:cBhvr>
                                      <p:to>
                                        <p:strVal val="visible"/>
                                      </p:to>
                                    </p:set>
                                    <p:animEffect transition="in" filter="fade">
                                      <p:cBhvr>
                                        <p:cTn id="40" dur="1000"/>
                                        <p:tgtEl>
                                          <p:spTgt spid="7">
                                            <p:txEl>
                                              <p:pRg st="0" end="0"/>
                                            </p:txEl>
                                          </p:spTgt>
                                        </p:tgtEl>
                                      </p:cBhvr>
                                    </p:animEffect>
                                    <p:anim calcmode="lin" valueType="num">
                                      <p:cBhvr>
                                        <p:cTn id="41"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ppt_x"/>
                                          </p:val>
                                        </p:tav>
                                        <p:tav tm="100000">
                                          <p:val>
                                            <p:strVal val="#ppt_x"/>
                                          </p:val>
                                        </p:tav>
                                      </p:tavLst>
                                    </p:anim>
                                    <p:anim calcmode="lin" valueType="num">
                                      <p:cBhvr additive="base">
                                        <p:cTn id="4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57200"/>
            <a:ext cx="9144000" cy="1569660"/>
          </a:xfrm>
          <a:prstGeom prst="rect">
            <a:avLst/>
          </a:prstGeom>
        </p:spPr>
        <p:txBody>
          <a:bodyPr wrap="square">
            <a:spAutoFit/>
          </a:bodyPr>
          <a:lstStyle/>
          <a:p>
            <a:pPr eaLnBrk="0" fontAlgn="base" hangingPunct="0">
              <a:spcBef>
                <a:spcPct val="0"/>
              </a:spcBef>
              <a:spcAft>
                <a:spcPct val="0"/>
              </a:spcAft>
            </a:pPr>
            <a:r>
              <a:rPr lang="vi-VN" altLang="vi-VN" sz="3200" dirty="0">
                <a:solidFill>
                  <a:srgbClr val="000000"/>
                </a:solidFill>
                <a:latin typeface="Times New Roman" pitchFamily="18" charset="0"/>
                <a:ea typeface="Tahoma" panose="020B0604030504040204" pitchFamily="34" charset="0"/>
                <a:cs typeface="Times New Roman" pitchFamily="18" charset="0"/>
              </a:rPr>
              <a:t>+ Kiểm tra các đoạn dây nối có chỗ nào bị hở không, các chốt cắm, mấu nối đã chặt chưa,…. ⇒ Nếu chưa thì chỉnh lại cho mạch kín hoặc thay dây khác.</a:t>
            </a:r>
          </a:p>
        </p:txBody>
      </p:sp>
    </p:spTree>
    <p:extLst>
      <p:ext uri="{BB962C8B-B14F-4D97-AF65-F5344CB8AC3E}">
        <p14:creationId xmlns:p14="http://schemas.microsoft.com/office/powerpoint/2010/main" val="1975446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80" y="0"/>
            <a:ext cx="9138920" cy="6858000"/>
          </a:xfrm>
          <a:prstGeom prst="rect">
            <a:avLst/>
          </a:prstGeom>
        </p:spPr>
      </p:pic>
      <p:pic>
        <p:nvPicPr>
          <p:cNvPr id="5" name="Picture 4" descr="Dòng điện cung cấp bởi pin hoặc acquy có chiều không đổi gọi là dòng điện một chiều">
            <a:extLst>
              <a:ext uri="{FF2B5EF4-FFF2-40B4-BE49-F238E27FC236}">
                <a16:creationId xmlns:a16="http://schemas.microsoft.com/office/drawing/2014/main" xmlns="" id="{89E55109-ED82-B63B-A091-8939260D5D0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560" y="2667000"/>
            <a:ext cx="9144000" cy="4191000"/>
          </a:xfrm>
          <a:prstGeom prst="rect">
            <a:avLst/>
          </a:prstGeom>
          <a:noFill/>
          <a:ln>
            <a:noFill/>
          </a:ln>
        </p:spPr>
      </p:pic>
    </p:spTree>
    <p:extLst>
      <p:ext uri="{BB962C8B-B14F-4D97-AF65-F5344CB8AC3E}">
        <p14:creationId xmlns:p14="http://schemas.microsoft.com/office/powerpoint/2010/main" val="438025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100000">
              <a:schemeClr val="bg2"/>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6" name="TextBox 16"/>
          <p:cNvSpPr txBox="1"/>
          <p:nvPr/>
        </p:nvSpPr>
        <p:spPr>
          <a:xfrm>
            <a:off x="397429" y="3200400"/>
            <a:ext cx="8240382" cy="2462213"/>
          </a:xfrm>
          <a:prstGeom prst="rect">
            <a:avLst/>
          </a:prstGeom>
        </p:spPr>
        <p:txBody>
          <a:bodyPr wrap="square" lIns="0" tIns="0" rIns="0" bIns="0" rtlCol="0" anchor="t">
            <a:spAutoFit/>
          </a:bodyPr>
          <a:lstStyle/>
          <a:p>
            <a:pPr algn="just"/>
            <a:r>
              <a:rPr lang="vi-VN" sz="4000" dirty="0">
                <a:solidFill>
                  <a:schemeClr val="tx1">
                    <a:lumMod val="95000"/>
                    <a:lumOff val="5000"/>
                  </a:schemeClr>
                </a:solidFill>
                <a:latin typeface="Times New Roman" pitchFamily="18" charset="0"/>
                <a:cs typeface="Times New Roman" pitchFamily="18" charset="0"/>
              </a:rPr>
              <a:t>- Quy ước: chiều dòng điện trong mạch kín là chiều từ cực dương của nguồn điện qua dây nối và các dụng cụ </a:t>
            </a:r>
            <a:r>
              <a:rPr lang="vi-VN" sz="4000" dirty="0" smtClean="0">
                <a:solidFill>
                  <a:schemeClr val="tx1">
                    <a:lumMod val="95000"/>
                    <a:lumOff val="5000"/>
                  </a:schemeClr>
                </a:solidFill>
                <a:latin typeface="Times New Roman" pitchFamily="18" charset="0"/>
                <a:cs typeface="Times New Roman" pitchFamily="18" charset="0"/>
              </a:rPr>
              <a:t>điện </a:t>
            </a:r>
            <a:r>
              <a:rPr lang="vi-VN" sz="4000" dirty="0">
                <a:solidFill>
                  <a:schemeClr val="tx1">
                    <a:lumMod val="95000"/>
                    <a:lumOff val="5000"/>
                  </a:schemeClr>
                </a:solidFill>
                <a:latin typeface="Times New Roman" pitchFamily="18" charset="0"/>
                <a:cs typeface="Times New Roman" pitchFamily="18" charset="0"/>
              </a:rPr>
              <a:t>tới cực âm của nguồn điện. </a:t>
            </a:r>
          </a:p>
        </p:txBody>
      </p:sp>
      <p:sp>
        <p:nvSpPr>
          <p:cNvPr id="19" name="TextBox 19"/>
          <p:cNvSpPr txBox="1"/>
          <p:nvPr/>
        </p:nvSpPr>
        <p:spPr>
          <a:xfrm>
            <a:off x="126528" y="1600200"/>
            <a:ext cx="9017472" cy="1107996"/>
          </a:xfrm>
          <a:prstGeom prst="rect">
            <a:avLst/>
          </a:prstGeom>
        </p:spPr>
        <p:txBody>
          <a:bodyPr wrap="square" lIns="0" tIns="0" rIns="0" bIns="0" rtlCol="0" anchor="t">
            <a:spAutoFit/>
          </a:bodyPr>
          <a:lstStyle/>
          <a:p>
            <a:pPr marL="571500" indent="-571500">
              <a:buFontTx/>
              <a:buChar char="-"/>
            </a:pPr>
            <a:r>
              <a:rPr lang="vi-VN" sz="3600" dirty="0" smtClean="0">
                <a:solidFill>
                  <a:schemeClr val="tx1">
                    <a:lumMod val="95000"/>
                    <a:lumOff val="5000"/>
                  </a:schemeClr>
                </a:solidFill>
                <a:latin typeface="Times New Roman" pitchFamily="18" charset="0"/>
                <a:cs typeface="Times New Roman" pitchFamily="18" charset="0"/>
              </a:rPr>
              <a:t>Dòng điện cung cấp bởi pin hay ắc quy có chiều không đổi là dòng điện một chiều</a:t>
            </a:r>
            <a:endParaRPr lang="vi-VN" sz="3600" dirty="0">
              <a:solidFill>
                <a:schemeClr val="tx1">
                  <a:lumMod val="95000"/>
                  <a:lumOff val="5000"/>
                </a:schemeClr>
              </a:solidFill>
              <a:latin typeface="Times New Roman" pitchFamily="18" charset="0"/>
              <a:cs typeface="Times New Roman" pitchFamily="18" charset="0"/>
            </a:endParaRPr>
          </a:p>
        </p:txBody>
      </p:sp>
      <p:sp>
        <p:nvSpPr>
          <p:cNvPr id="29" name="Freeform 29"/>
          <p:cNvSpPr/>
          <p:nvPr/>
        </p:nvSpPr>
        <p:spPr>
          <a:xfrm>
            <a:off x="-260420" y="4810959"/>
            <a:ext cx="284298" cy="339779"/>
          </a:xfrm>
          <a:custGeom>
            <a:avLst/>
            <a:gdLst/>
            <a:ahLst/>
            <a:cxnLst/>
            <a:rect l="l" t="t" r="r" b="b"/>
            <a:pathLst>
              <a:path w="568596" h="509669">
                <a:moveTo>
                  <a:pt x="0" y="0"/>
                </a:moveTo>
                <a:lnTo>
                  <a:pt x="568596" y="0"/>
                </a:lnTo>
                <a:lnTo>
                  <a:pt x="568596" y="509670"/>
                </a:lnTo>
                <a:lnTo>
                  <a:pt x="0" y="509670"/>
                </a:lnTo>
                <a:lnTo>
                  <a:pt x="0" y="0"/>
                </a:lnTo>
                <a:close/>
              </a:path>
            </a:pathLst>
          </a:custGeom>
          <a:blipFill>
            <a:blip r:embed="rId2">
              <a:extLst>
                <a:ext uri="{96DAC541-7B7A-43D3-8B79-37D633B846F1}">
                  <asvg:svgBlip xmlns:asvg="http://schemas.microsoft.com/office/drawing/2016/SVG/main" xmlns="" r:embed="rId8"/>
                </a:ext>
              </a:extLst>
            </a:blip>
            <a:stretch>
              <a:fillRect/>
            </a:stretch>
          </a:blipFill>
        </p:spPr>
      </p:sp>
      <p:sp>
        <p:nvSpPr>
          <p:cNvPr id="30" name="Freeform 30"/>
          <p:cNvSpPr/>
          <p:nvPr/>
        </p:nvSpPr>
        <p:spPr>
          <a:xfrm rot="3052269">
            <a:off x="8666625" y="638569"/>
            <a:ext cx="158801" cy="118019"/>
          </a:xfrm>
          <a:custGeom>
            <a:avLst/>
            <a:gdLst/>
            <a:ahLst/>
            <a:cxnLst/>
            <a:rect l="l" t="t" r="r" b="b"/>
            <a:pathLst>
              <a:path w="238202" h="236037">
                <a:moveTo>
                  <a:pt x="0" y="0"/>
                </a:moveTo>
                <a:lnTo>
                  <a:pt x="238202" y="0"/>
                </a:lnTo>
                <a:lnTo>
                  <a:pt x="238202" y="236037"/>
                </a:lnTo>
                <a:lnTo>
                  <a:pt x="0" y="236037"/>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pic>
        <p:nvPicPr>
          <p:cNvPr id="41" name="Picture 2" descr="Dạy con cách cầm bút đúng và viết chữ đẹp chỉ với 6 bước"/>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5896" y="-79132"/>
            <a:ext cx="1255955" cy="867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85255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4000"/>
          </a:blip>
          <a:srcRect l="-25046" t="21875" r="-25046" b="21875"/>
          <a:stretch>
            <a:fillRect/>
          </a:stretch>
        </p:blipFill>
        <p:spPr>
          <a:xfrm>
            <a:off x="-11723" y="0"/>
            <a:ext cx="9144000" cy="6858000"/>
          </a:xfrm>
          <a:prstGeom prst="rect">
            <a:avLst/>
          </a:prstGeom>
        </p:spPr>
      </p:pic>
      <p:grpSp>
        <p:nvGrpSpPr>
          <p:cNvPr id="3" name="Group 3"/>
          <p:cNvGrpSpPr/>
          <p:nvPr/>
        </p:nvGrpSpPr>
        <p:grpSpPr>
          <a:xfrm>
            <a:off x="-434744" y="-557696"/>
            <a:ext cx="10043186" cy="8004484"/>
            <a:chOff x="0" y="0"/>
            <a:chExt cx="26781829" cy="16008969"/>
          </a:xfrm>
        </p:grpSpPr>
        <p:grpSp>
          <p:nvGrpSpPr>
            <p:cNvPr id="4" name="Group 4"/>
            <p:cNvGrpSpPr/>
            <p:nvPr/>
          </p:nvGrpSpPr>
          <p:grpSpPr>
            <a:xfrm>
              <a:off x="0" y="394920"/>
              <a:ext cx="1900244" cy="15205129"/>
              <a:chOff x="0" y="0"/>
              <a:chExt cx="356429" cy="2852028"/>
            </a:xfrm>
          </p:grpSpPr>
          <p:sp>
            <p:nvSpPr>
              <p:cNvPr id="5" name="Freeform 5"/>
              <p:cNvSpPr/>
              <p:nvPr/>
            </p:nvSpPr>
            <p:spPr>
              <a:xfrm>
                <a:off x="0" y="0"/>
                <a:ext cx="356429" cy="2852028"/>
              </a:xfrm>
              <a:custGeom>
                <a:avLst/>
                <a:gdLst/>
                <a:ahLst/>
                <a:cxnLst/>
                <a:rect l="l" t="t" r="r" b="b"/>
                <a:pathLst>
                  <a:path w="356429" h="2852028">
                    <a:moveTo>
                      <a:pt x="0" y="0"/>
                    </a:moveTo>
                    <a:lnTo>
                      <a:pt x="356429" y="0"/>
                    </a:lnTo>
                    <a:lnTo>
                      <a:pt x="356429" y="2852028"/>
                    </a:lnTo>
                    <a:lnTo>
                      <a:pt x="0" y="2852028"/>
                    </a:lnTo>
                    <a:close/>
                  </a:path>
                </a:pathLst>
              </a:custGeom>
              <a:solidFill>
                <a:srgbClr val="1AB5DB"/>
              </a:solidFill>
            </p:spPr>
          </p:sp>
          <p:sp>
            <p:nvSpPr>
              <p:cNvPr id="6" name="TextBox 6"/>
              <p:cNvSpPr txBox="1"/>
              <p:nvPr/>
            </p:nvSpPr>
            <p:spPr>
              <a:xfrm>
                <a:off x="0" y="-57150"/>
                <a:ext cx="812800" cy="869950"/>
              </a:xfrm>
              <a:prstGeom prst="rect">
                <a:avLst/>
              </a:prstGeom>
            </p:spPr>
            <p:txBody>
              <a:bodyPr lIns="53498" tIns="53498" rIns="53498" bIns="53498" rtlCol="0" anchor="ctr"/>
              <a:lstStyle/>
              <a:p>
                <a:pPr algn="ctr">
                  <a:lnSpc>
                    <a:spcPts val="1569"/>
                  </a:lnSpc>
                </a:pPr>
                <a:endParaRPr/>
              </a:p>
            </p:txBody>
          </p:sp>
        </p:grpSp>
        <p:grpSp>
          <p:nvGrpSpPr>
            <p:cNvPr id="7" name="Group 7"/>
            <p:cNvGrpSpPr/>
            <p:nvPr/>
          </p:nvGrpSpPr>
          <p:grpSpPr>
            <a:xfrm>
              <a:off x="24881585" y="394920"/>
              <a:ext cx="1900244" cy="15205129"/>
              <a:chOff x="0" y="0"/>
              <a:chExt cx="356429" cy="2852028"/>
            </a:xfrm>
          </p:grpSpPr>
          <p:sp>
            <p:nvSpPr>
              <p:cNvPr id="8" name="Freeform 8"/>
              <p:cNvSpPr/>
              <p:nvPr/>
            </p:nvSpPr>
            <p:spPr>
              <a:xfrm>
                <a:off x="0" y="0"/>
                <a:ext cx="356429" cy="2852028"/>
              </a:xfrm>
              <a:custGeom>
                <a:avLst/>
                <a:gdLst/>
                <a:ahLst/>
                <a:cxnLst/>
                <a:rect l="l" t="t" r="r" b="b"/>
                <a:pathLst>
                  <a:path w="356429" h="2852028">
                    <a:moveTo>
                      <a:pt x="0" y="0"/>
                    </a:moveTo>
                    <a:lnTo>
                      <a:pt x="356429" y="0"/>
                    </a:lnTo>
                    <a:lnTo>
                      <a:pt x="356429" y="2852028"/>
                    </a:lnTo>
                    <a:lnTo>
                      <a:pt x="0" y="2852028"/>
                    </a:lnTo>
                    <a:close/>
                  </a:path>
                </a:pathLst>
              </a:custGeom>
              <a:solidFill>
                <a:srgbClr val="1AB5DB"/>
              </a:solidFill>
            </p:spPr>
          </p:sp>
          <p:sp>
            <p:nvSpPr>
              <p:cNvPr id="9" name="TextBox 9"/>
              <p:cNvSpPr txBox="1"/>
              <p:nvPr/>
            </p:nvSpPr>
            <p:spPr>
              <a:xfrm>
                <a:off x="0" y="-57150"/>
                <a:ext cx="812800" cy="869950"/>
              </a:xfrm>
              <a:prstGeom prst="rect">
                <a:avLst/>
              </a:prstGeom>
            </p:spPr>
            <p:txBody>
              <a:bodyPr lIns="53498" tIns="53498" rIns="53498" bIns="53498" rtlCol="0" anchor="ctr"/>
              <a:lstStyle/>
              <a:p>
                <a:pPr algn="ctr">
                  <a:lnSpc>
                    <a:spcPts val="1569"/>
                  </a:lnSpc>
                </a:pPr>
                <a:endParaRPr/>
              </a:p>
            </p:txBody>
          </p:sp>
        </p:grpSp>
        <p:grpSp>
          <p:nvGrpSpPr>
            <p:cNvPr id="10" name="Group 10"/>
            <p:cNvGrpSpPr/>
            <p:nvPr/>
          </p:nvGrpSpPr>
          <p:grpSpPr>
            <a:xfrm rot="5400000">
              <a:off x="12801106" y="-11850985"/>
              <a:ext cx="1900244" cy="25602213"/>
              <a:chOff x="0" y="0"/>
              <a:chExt cx="356429" cy="4802210"/>
            </a:xfrm>
          </p:grpSpPr>
          <p:sp>
            <p:nvSpPr>
              <p:cNvPr id="11" name="Freeform 11"/>
              <p:cNvSpPr/>
              <p:nvPr/>
            </p:nvSpPr>
            <p:spPr>
              <a:xfrm>
                <a:off x="0" y="0"/>
                <a:ext cx="356429" cy="4802210"/>
              </a:xfrm>
              <a:custGeom>
                <a:avLst/>
                <a:gdLst/>
                <a:ahLst/>
                <a:cxnLst/>
                <a:rect l="l" t="t" r="r" b="b"/>
                <a:pathLst>
                  <a:path w="356429" h="4802210">
                    <a:moveTo>
                      <a:pt x="0" y="0"/>
                    </a:moveTo>
                    <a:lnTo>
                      <a:pt x="356429" y="0"/>
                    </a:lnTo>
                    <a:lnTo>
                      <a:pt x="356429" y="4802210"/>
                    </a:lnTo>
                    <a:lnTo>
                      <a:pt x="0" y="4802210"/>
                    </a:lnTo>
                    <a:close/>
                  </a:path>
                </a:pathLst>
              </a:custGeom>
              <a:solidFill>
                <a:srgbClr val="1AB5DB"/>
              </a:solidFill>
            </p:spPr>
          </p:sp>
          <p:sp>
            <p:nvSpPr>
              <p:cNvPr id="12" name="TextBox 12"/>
              <p:cNvSpPr txBox="1"/>
              <p:nvPr/>
            </p:nvSpPr>
            <p:spPr>
              <a:xfrm>
                <a:off x="0" y="-57150"/>
                <a:ext cx="812800" cy="869950"/>
              </a:xfrm>
              <a:prstGeom prst="rect">
                <a:avLst/>
              </a:prstGeom>
            </p:spPr>
            <p:txBody>
              <a:bodyPr lIns="53498" tIns="53498" rIns="53498" bIns="53498" rtlCol="0" anchor="ctr"/>
              <a:lstStyle/>
              <a:p>
                <a:pPr algn="ctr">
                  <a:lnSpc>
                    <a:spcPts val="1569"/>
                  </a:lnSpc>
                </a:pPr>
                <a:endParaRPr/>
              </a:p>
            </p:txBody>
          </p:sp>
        </p:grpSp>
        <p:grpSp>
          <p:nvGrpSpPr>
            <p:cNvPr id="13" name="Group 13"/>
            <p:cNvGrpSpPr/>
            <p:nvPr/>
          </p:nvGrpSpPr>
          <p:grpSpPr>
            <a:xfrm rot="5400000">
              <a:off x="12656286" y="2257740"/>
              <a:ext cx="1900244" cy="25602213"/>
              <a:chOff x="0" y="0"/>
              <a:chExt cx="356429" cy="4802210"/>
            </a:xfrm>
          </p:grpSpPr>
          <p:sp>
            <p:nvSpPr>
              <p:cNvPr id="14" name="Freeform 14"/>
              <p:cNvSpPr/>
              <p:nvPr/>
            </p:nvSpPr>
            <p:spPr>
              <a:xfrm>
                <a:off x="0" y="0"/>
                <a:ext cx="356429" cy="4802210"/>
              </a:xfrm>
              <a:custGeom>
                <a:avLst/>
                <a:gdLst/>
                <a:ahLst/>
                <a:cxnLst/>
                <a:rect l="l" t="t" r="r" b="b"/>
                <a:pathLst>
                  <a:path w="356429" h="4802210">
                    <a:moveTo>
                      <a:pt x="0" y="0"/>
                    </a:moveTo>
                    <a:lnTo>
                      <a:pt x="356429" y="0"/>
                    </a:lnTo>
                    <a:lnTo>
                      <a:pt x="356429" y="4802210"/>
                    </a:lnTo>
                    <a:lnTo>
                      <a:pt x="0" y="4802210"/>
                    </a:lnTo>
                    <a:close/>
                  </a:path>
                </a:pathLst>
              </a:custGeom>
              <a:solidFill>
                <a:srgbClr val="1AB5DB"/>
              </a:solidFill>
            </p:spPr>
          </p:sp>
          <p:sp>
            <p:nvSpPr>
              <p:cNvPr id="15" name="TextBox 15"/>
              <p:cNvSpPr txBox="1"/>
              <p:nvPr/>
            </p:nvSpPr>
            <p:spPr>
              <a:xfrm>
                <a:off x="0" y="-57150"/>
                <a:ext cx="812800" cy="869950"/>
              </a:xfrm>
              <a:prstGeom prst="rect">
                <a:avLst/>
              </a:prstGeom>
            </p:spPr>
            <p:txBody>
              <a:bodyPr lIns="53498" tIns="53498" rIns="53498" bIns="53498" rtlCol="0" anchor="ctr"/>
              <a:lstStyle/>
              <a:p>
                <a:pPr algn="ctr">
                  <a:lnSpc>
                    <a:spcPts val="1569"/>
                  </a:lnSpc>
                </a:pPr>
                <a:endParaRPr/>
              </a:p>
            </p:txBody>
          </p:sp>
        </p:grpSp>
      </p:grpSp>
      <p:sp>
        <p:nvSpPr>
          <p:cNvPr id="17" name="TextBox 17"/>
          <p:cNvSpPr txBox="1"/>
          <p:nvPr/>
        </p:nvSpPr>
        <p:spPr>
          <a:xfrm>
            <a:off x="609304" y="1475866"/>
            <a:ext cx="2496993" cy="1133708"/>
          </a:xfrm>
          <a:prstGeom prst="rect">
            <a:avLst/>
          </a:prstGeom>
        </p:spPr>
        <p:txBody>
          <a:bodyPr lIns="0" tIns="0" rIns="0" bIns="0" rtlCol="0" anchor="t">
            <a:spAutoFit/>
          </a:bodyPr>
          <a:lstStyle/>
          <a:p>
            <a:pPr>
              <a:lnSpc>
                <a:spcPts val="10135"/>
              </a:lnSpc>
            </a:pPr>
            <a:r>
              <a:rPr lang="vi-VN" sz="5400" b="1" spc="334" dirty="0" smtClean="0">
                <a:solidFill>
                  <a:srgbClr val="003933"/>
                </a:solidFill>
                <a:latin typeface="Times New Roman" pitchFamily="18" charset="0"/>
                <a:cs typeface="Times New Roman" pitchFamily="18" charset="0"/>
              </a:rPr>
              <a:t>II</a:t>
            </a:r>
            <a:r>
              <a:rPr lang="en-US" sz="5400" b="1" spc="334" dirty="0" smtClean="0">
                <a:solidFill>
                  <a:srgbClr val="003933"/>
                </a:solidFill>
                <a:latin typeface="Times New Roman" pitchFamily="18" charset="0"/>
                <a:cs typeface="Times New Roman" pitchFamily="18" charset="0"/>
              </a:rPr>
              <a:t>.</a:t>
            </a:r>
            <a:endParaRPr lang="en-US" sz="5400" b="1" spc="334" dirty="0">
              <a:solidFill>
                <a:srgbClr val="003933"/>
              </a:solidFill>
              <a:latin typeface="Times New Roman" pitchFamily="18" charset="0"/>
              <a:cs typeface="Times New Roman" pitchFamily="18" charset="0"/>
            </a:endParaRPr>
          </a:p>
        </p:txBody>
      </p:sp>
      <p:sp>
        <p:nvSpPr>
          <p:cNvPr id="18" name="Freeform 18"/>
          <p:cNvSpPr/>
          <p:nvPr/>
        </p:nvSpPr>
        <p:spPr>
          <a:xfrm rot="771677">
            <a:off x="6694647" y="3531447"/>
            <a:ext cx="2222799" cy="4212022"/>
          </a:xfrm>
          <a:custGeom>
            <a:avLst/>
            <a:gdLst/>
            <a:ahLst/>
            <a:cxnLst/>
            <a:rect l="l" t="t" r="r" b="b"/>
            <a:pathLst>
              <a:path w="4445598" h="6318033">
                <a:moveTo>
                  <a:pt x="0" y="0"/>
                </a:moveTo>
                <a:lnTo>
                  <a:pt x="4445597" y="0"/>
                </a:lnTo>
                <a:lnTo>
                  <a:pt x="4445597" y="6318033"/>
                </a:lnTo>
                <a:lnTo>
                  <a:pt x="0" y="6318033"/>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19" name="Freeform 19"/>
          <p:cNvSpPr/>
          <p:nvPr/>
        </p:nvSpPr>
        <p:spPr>
          <a:xfrm rot="-873501">
            <a:off x="6109400" y="636754"/>
            <a:ext cx="359615" cy="760457"/>
          </a:xfrm>
          <a:custGeom>
            <a:avLst/>
            <a:gdLst/>
            <a:ahLst/>
            <a:cxnLst/>
            <a:rect l="l" t="t" r="r" b="b"/>
            <a:pathLst>
              <a:path w="1911167" h="3166089">
                <a:moveTo>
                  <a:pt x="0" y="0"/>
                </a:moveTo>
                <a:lnTo>
                  <a:pt x="1911166" y="0"/>
                </a:lnTo>
                <a:lnTo>
                  <a:pt x="1911166" y="3166089"/>
                </a:lnTo>
                <a:lnTo>
                  <a:pt x="0" y="3166089"/>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20" name="Freeform 20"/>
          <p:cNvSpPr/>
          <p:nvPr/>
        </p:nvSpPr>
        <p:spPr>
          <a:xfrm rot="-6816188">
            <a:off x="7062618" y="953547"/>
            <a:ext cx="2437450" cy="1771583"/>
          </a:xfrm>
          <a:custGeom>
            <a:avLst/>
            <a:gdLst/>
            <a:ahLst/>
            <a:cxnLst/>
            <a:rect l="l" t="t" r="r" b="b"/>
            <a:pathLst>
              <a:path w="3656175" h="3543166">
                <a:moveTo>
                  <a:pt x="0" y="0"/>
                </a:moveTo>
                <a:lnTo>
                  <a:pt x="3656175" y="0"/>
                </a:lnTo>
                <a:lnTo>
                  <a:pt x="3656175" y="3543166"/>
                </a:lnTo>
                <a:lnTo>
                  <a:pt x="0" y="3543166"/>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21" name="Freeform 21"/>
          <p:cNvSpPr/>
          <p:nvPr/>
        </p:nvSpPr>
        <p:spPr>
          <a:xfrm rot="776812">
            <a:off x="3771479" y="4112313"/>
            <a:ext cx="701733" cy="1837872"/>
          </a:xfrm>
          <a:custGeom>
            <a:avLst/>
            <a:gdLst/>
            <a:ahLst/>
            <a:cxnLst/>
            <a:rect l="l" t="t" r="r" b="b"/>
            <a:pathLst>
              <a:path w="1403466" h="2756808">
                <a:moveTo>
                  <a:pt x="0" y="0"/>
                </a:moveTo>
                <a:lnTo>
                  <a:pt x="1403466" y="0"/>
                </a:lnTo>
                <a:lnTo>
                  <a:pt x="1403466" y="2756809"/>
                </a:lnTo>
                <a:lnTo>
                  <a:pt x="0" y="2756809"/>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grpSp>
        <p:nvGrpSpPr>
          <p:cNvPr id="22" name="Group 22"/>
          <p:cNvGrpSpPr/>
          <p:nvPr/>
        </p:nvGrpSpPr>
        <p:grpSpPr>
          <a:xfrm>
            <a:off x="8629650" y="417476"/>
            <a:ext cx="114826" cy="153101"/>
            <a:chOff x="0" y="0"/>
            <a:chExt cx="6350000" cy="6350000"/>
          </a:xfrm>
        </p:grpSpPr>
        <p:sp>
          <p:nvSpPr>
            <p:cNvPr id="23" name="Freeform 2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AB5DB"/>
            </a:solidFill>
          </p:spPr>
        </p:sp>
      </p:grpSp>
      <p:sp>
        <p:nvSpPr>
          <p:cNvPr id="24" name="Freeform 24"/>
          <p:cNvSpPr/>
          <p:nvPr/>
        </p:nvSpPr>
        <p:spPr>
          <a:xfrm>
            <a:off x="5780849" y="1262548"/>
            <a:ext cx="119101" cy="157358"/>
          </a:xfrm>
          <a:custGeom>
            <a:avLst/>
            <a:gdLst/>
            <a:ahLst/>
            <a:cxnLst/>
            <a:rect l="l" t="t" r="r" b="b"/>
            <a:pathLst>
              <a:path w="238202" h="236037">
                <a:moveTo>
                  <a:pt x="0" y="0"/>
                </a:moveTo>
                <a:lnTo>
                  <a:pt x="238203" y="0"/>
                </a:lnTo>
                <a:lnTo>
                  <a:pt x="238203" y="236037"/>
                </a:lnTo>
                <a:lnTo>
                  <a:pt x="0" y="236037"/>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25" name="Freeform 25"/>
          <p:cNvSpPr/>
          <p:nvPr/>
        </p:nvSpPr>
        <p:spPr>
          <a:xfrm rot="-771795">
            <a:off x="8741604" y="6334056"/>
            <a:ext cx="216856" cy="274421"/>
          </a:xfrm>
          <a:custGeom>
            <a:avLst/>
            <a:gdLst/>
            <a:ahLst/>
            <a:cxnLst/>
            <a:rect l="l" t="t" r="r" b="b"/>
            <a:pathLst>
              <a:path w="433712" h="411632">
                <a:moveTo>
                  <a:pt x="0" y="0"/>
                </a:moveTo>
                <a:lnTo>
                  <a:pt x="433712" y="0"/>
                </a:lnTo>
                <a:lnTo>
                  <a:pt x="433712" y="411632"/>
                </a:lnTo>
                <a:lnTo>
                  <a:pt x="0" y="411632"/>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sp>
      <p:sp>
        <p:nvSpPr>
          <p:cNvPr id="26" name="Freeform 26"/>
          <p:cNvSpPr/>
          <p:nvPr/>
        </p:nvSpPr>
        <p:spPr>
          <a:xfrm>
            <a:off x="7203686" y="2849804"/>
            <a:ext cx="232031" cy="314521"/>
          </a:xfrm>
          <a:custGeom>
            <a:avLst/>
            <a:gdLst/>
            <a:ahLst/>
            <a:cxnLst/>
            <a:rect l="l" t="t" r="r" b="b"/>
            <a:pathLst>
              <a:path w="464062" h="471782">
                <a:moveTo>
                  <a:pt x="0" y="0"/>
                </a:moveTo>
                <a:lnTo>
                  <a:pt x="464061" y="0"/>
                </a:lnTo>
                <a:lnTo>
                  <a:pt x="464061" y="471781"/>
                </a:lnTo>
                <a:lnTo>
                  <a:pt x="0" y="471781"/>
                </a:lnTo>
                <a:lnTo>
                  <a:pt x="0" y="0"/>
                </a:lnTo>
                <a:close/>
              </a:path>
            </a:pathLst>
          </a:custGeom>
          <a:blipFill>
            <a:blip r:embed="rId15">
              <a:extLst>
                <a:ext uri="{96DAC541-7B7A-43D3-8B79-37D633B846F1}">
                  <asvg:svgBlip xmlns:asvg="http://schemas.microsoft.com/office/drawing/2016/SVG/main" xmlns="" r:embed="rId16"/>
                </a:ext>
              </a:extLst>
            </a:blip>
            <a:stretch>
              <a:fillRect/>
            </a:stretch>
          </a:blipFill>
        </p:spPr>
      </p:sp>
      <p:grpSp>
        <p:nvGrpSpPr>
          <p:cNvPr id="27" name="Group 27"/>
          <p:cNvGrpSpPr>
            <a:grpSpLocks noChangeAspect="1"/>
          </p:cNvGrpSpPr>
          <p:nvPr/>
        </p:nvGrpSpPr>
        <p:grpSpPr>
          <a:xfrm rot="-874149">
            <a:off x="6820934" y="3680338"/>
            <a:ext cx="249210" cy="175049"/>
            <a:chOff x="0" y="0"/>
            <a:chExt cx="1610360" cy="848360"/>
          </a:xfrm>
        </p:grpSpPr>
        <p:sp>
          <p:nvSpPr>
            <p:cNvPr id="28" name="Freeform 28"/>
            <p:cNvSpPr/>
            <p:nvPr/>
          </p:nvSpPr>
          <p:spPr>
            <a:xfrm>
              <a:off x="-31750" y="0"/>
              <a:ext cx="1675130" cy="880110"/>
            </a:xfrm>
            <a:custGeom>
              <a:avLst/>
              <a:gdLst/>
              <a:ahLst/>
              <a:cxnLst/>
              <a:rect l="l" t="t" r="r" b="b"/>
              <a:pathLst>
                <a:path w="1675130" h="880110">
                  <a:moveTo>
                    <a:pt x="266700" y="848360"/>
                  </a:moveTo>
                  <a:cubicBezTo>
                    <a:pt x="236220" y="848360"/>
                    <a:pt x="205740" y="842010"/>
                    <a:pt x="175260" y="829310"/>
                  </a:cubicBezTo>
                  <a:cubicBezTo>
                    <a:pt x="55880" y="778510"/>
                    <a:pt x="0" y="641350"/>
                    <a:pt x="50800" y="521970"/>
                  </a:cubicBezTo>
                  <a:cubicBezTo>
                    <a:pt x="184150" y="204470"/>
                    <a:pt x="492760" y="0"/>
                    <a:pt x="836930" y="0"/>
                  </a:cubicBezTo>
                  <a:cubicBezTo>
                    <a:pt x="1181100" y="0"/>
                    <a:pt x="1489710" y="204470"/>
                    <a:pt x="1624330" y="521970"/>
                  </a:cubicBezTo>
                  <a:cubicBezTo>
                    <a:pt x="1675130" y="641350"/>
                    <a:pt x="1619250" y="779780"/>
                    <a:pt x="1499870" y="829310"/>
                  </a:cubicBezTo>
                  <a:cubicBezTo>
                    <a:pt x="1380490" y="880110"/>
                    <a:pt x="1242060" y="824230"/>
                    <a:pt x="1192530" y="704850"/>
                  </a:cubicBezTo>
                  <a:cubicBezTo>
                    <a:pt x="1131570" y="562610"/>
                    <a:pt x="991870" y="469900"/>
                    <a:pt x="836930" y="469900"/>
                  </a:cubicBezTo>
                  <a:cubicBezTo>
                    <a:pt x="681990" y="469900"/>
                    <a:pt x="543560" y="562610"/>
                    <a:pt x="482600" y="704850"/>
                  </a:cubicBezTo>
                  <a:cubicBezTo>
                    <a:pt x="445770" y="793750"/>
                    <a:pt x="358140" y="848360"/>
                    <a:pt x="266700" y="848360"/>
                  </a:cubicBezTo>
                  <a:close/>
                </a:path>
              </a:pathLst>
            </a:custGeom>
            <a:solidFill>
              <a:srgbClr val="F2BC2A"/>
            </a:solidFill>
          </p:spPr>
        </p:sp>
      </p:grpSp>
      <p:grpSp>
        <p:nvGrpSpPr>
          <p:cNvPr id="29" name="Group 29"/>
          <p:cNvGrpSpPr/>
          <p:nvPr/>
        </p:nvGrpSpPr>
        <p:grpSpPr>
          <a:xfrm>
            <a:off x="8721416" y="3275900"/>
            <a:ext cx="114826" cy="153101"/>
            <a:chOff x="0" y="0"/>
            <a:chExt cx="6350000" cy="6350000"/>
          </a:xfrm>
        </p:grpSpPr>
        <p:sp>
          <p:nvSpPr>
            <p:cNvPr id="30" name="Freeform 3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AB5DB"/>
            </a:solidFill>
          </p:spPr>
        </p:sp>
      </p:grpSp>
      <p:sp>
        <p:nvSpPr>
          <p:cNvPr id="31" name="Freeform 31"/>
          <p:cNvSpPr/>
          <p:nvPr/>
        </p:nvSpPr>
        <p:spPr>
          <a:xfrm>
            <a:off x="6328501" y="6199346"/>
            <a:ext cx="227520" cy="271921"/>
          </a:xfrm>
          <a:custGeom>
            <a:avLst/>
            <a:gdLst/>
            <a:ahLst/>
            <a:cxnLst/>
            <a:rect l="l" t="t" r="r" b="b"/>
            <a:pathLst>
              <a:path w="455040" h="407881">
                <a:moveTo>
                  <a:pt x="0" y="0"/>
                </a:moveTo>
                <a:lnTo>
                  <a:pt x="455040" y="0"/>
                </a:lnTo>
                <a:lnTo>
                  <a:pt x="455040" y="407881"/>
                </a:lnTo>
                <a:lnTo>
                  <a:pt x="0" y="407881"/>
                </a:lnTo>
                <a:lnTo>
                  <a:pt x="0" y="0"/>
                </a:lnTo>
                <a:close/>
              </a:path>
            </a:pathLst>
          </a:custGeom>
          <a:blipFill>
            <a:blip r:embed="rId17">
              <a:extLst>
                <a:ext uri="{96DAC541-7B7A-43D3-8B79-37D633B846F1}">
                  <asvg:svgBlip xmlns:asvg="http://schemas.microsoft.com/office/drawing/2016/SVG/main" xmlns="" r:embed="rId18"/>
                </a:ext>
              </a:extLst>
            </a:blip>
            <a:stretch>
              <a:fillRect/>
            </a:stretch>
          </a:blipFill>
        </p:spPr>
      </p:sp>
      <p:sp>
        <p:nvSpPr>
          <p:cNvPr id="32" name="Freeform 32"/>
          <p:cNvSpPr/>
          <p:nvPr/>
        </p:nvSpPr>
        <p:spPr>
          <a:xfrm>
            <a:off x="6945539" y="494026"/>
            <a:ext cx="284298" cy="339779"/>
          </a:xfrm>
          <a:custGeom>
            <a:avLst/>
            <a:gdLst/>
            <a:ahLst/>
            <a:cxnLst/>
            <a:rect l="l" t="t" r="r" b="b"/>
            <a:pathLst>
              <a:path w="568596" h="509669">
                <a:moveTo>
                  <a:pt x="0" y="0"/>
                </a:moveTo>
                <a:lnTo>
                  <a:pt x="568596" y="0"/>
                </a:lnTo>
                <a:lnTo>
                  <a:pt x="568596" y="509669"/>
                </a:lnTo>
                <a:lnTo>
                  <a:pt x="0" y="509669"/>
                </a:lnTo>
                <a:lnTo>
                  <a:pt x="0" y="0"/>
                </a:lnTo>
                <a:close/>
              </a:path>
            </a:pathLst>
          </a:custGeom>
          <a:blipFill>
            <a:blip r:embed="rId17">
              <a:extLst>
                <a:ext uri="{96DAC541-7B7A-43D3-8B79-37D633B846F1}">
                  <asvg:svgBlip xmlns:asvg="http://schemas.microsoft.com/office/drawing/2016/SVG/main" xmlns="" r:embed="rId18"/>
                </a:ext>
              </a:extLst>
            </a:blip>
            <a:stretch>
              <a:fillRect/>
            </a:stretch>
          </a:blipFill>
        </p:spPr>
      </p:sp>
      <p:grpSp>
        <p:nvGrpSpPr>
          <p:cNvPr id="33" name="Group 33"/>
          <p:cNvGrpSpPr>
            <a:grpSpLocks noChangeAspect="1"/>
          </p:cNvGrpSpPr>
          <p:nvPr/>
        </p:nvGrpSpPr>
        <p:grpSpPr>
          <a:xfrm rot="-9583335">
            <a:off x="5992538" y="5479000"/>
            <a:ext cx="249210" cy="175049"/>
            <a:chOff x="0" y="0"/>
            <a:chExt cx="1610360" cy="848360"/>
          </a:xfrm>
        </p:grpSpPr>
        <p:sp>
          <p:nvSpPr>
            <p:cNvPr id="34" name="Freeform 34"/>
            <p:cNvSpPr/>
            <p:nvPr/>
          </p:nvSpPr>
          <p:spPr>
            <a:xfrm>
              <a:off x="-31750" y="0"/>
              <a:ext cx="1675130" cy="880110"/>
            </a:xfrm>
            <a:custGeom>
              <a:avLst/>
              <a:gdLst/>
              <a:ahLst/>
              <a:cxnLst/>
              <a:rect l="l" t="t" r="r" b="b"/>
              <a:pathLst>
                <a:path w="1675130" h="880110">
                  <a:moveTo>
                    <a:pt x="266700" y="848360"/>
                  </a:moveTo>
                  <a:cubicBezTo>
                    <a:pt x="236220" y="848360"/>
                    <a:pt x="205740" y="842010"/>
                    <a:pt x="175260" y="829310"/>
                  </a:cubicBezTo>
                  <a:cubicBezTo>
                    <a:pt x="55880" y="778510"/>
                    <a:pt x="0" y="641350"/>
                    <a:pt x="50800" y="521970"/>
                  </a:cubicBezTo>
                  <a:cubicBezTo>
                    <a:pt x="184150" y="204470"/>
                    <a:pt x="492760" y="0"/>
                    <a:pt x="836930" y="0"/>
                  </a:cubicBezTo>
                  <a:cubicBezTo>
                    <a:pt x="1181100" y="0"/>
                    <a:pt x="1489710" y="204470"/>
                    <a:pt x="1624330" y="521970"/>
                  </a:cubicBezTo>
                  <a:cubicBezTo>
                    <a:pt x="1675130" y="641350"/>
                    <a:pt x="1619250" y="779780"/>
                    <a:pt x="1499870" y="829310"/>
                  </a:cubicBezTo>
                  <a:cubicBezTo>
                    <a:pt x="1380490" y="880110"/>
                    <a:pt x="1242060" y="824230"/>
                    <a:pt x="1192530" y="704850"/>
                  </a:cubicBezTo>
                  <a:cubicBezTo>
                    <a:pt x="1131570" y="562610"/>
                    <a:pt x="991870" y="469900"/>
                    <a:pt x="836930" y="469900"/>
                  </a:cubicBezTo>
                  <a:cubicBezTo>
                    <a:pt x="681990" y="469900"/>
                    <a:pt x="543560" y="562610"/>
                    <a:pt x="482600" y="704850"/>
                  </a:cubicBezTo>
                  <a:cubicBezTo>
                    <a:pt x="445770" y="793750"/>
                    <a:pt x="358140" y="848360"/>
                    <a:pt x="266700" y="848360"/>
                  </a:cubicBezTo>
                  <a:close/>
                </a:path>
              </a:pathLst>
            </a:custGeom>
            <a:solidFill>
              <a:srgbClr val="F2BC2A"/>
            </a:solidFill>
          </p:spPr>
        </p:sp>
      </p:grpSp>
      <p:sp>
        <p:nvSpPr>
          <p:cNvPr id="35" name="TextBox 34"/>
          <p:cNvSpPr txBox="1"/>
          <p:nvPr/>
        </p:nvSpPr>
        <p:spPr>
          <a:xfrm>
            <a:off x="1508103" y="1959036"/>
            <a:ext cx="5228483" cy="1713699"/>
          </a:xfrm>
          <a:prstGeom prst="rect">
            <a:avLst/>
          </a:prstGeom>
          <a:noFill/>
        </p:spPr>
        <p:txBody>
          <a:bodyPr wrap="square" lIns="51206" tIns="25603" rIns="51206" bIns="25603" rtlCol="0">
            <a:spAutoFit/>
          </a:bodyPr>
          <a:lstStyle/>
          <a:p>
            <a:r>
              <a:rPr lang="en-US" sz="3600" b="1" dirty="0">
                <a:latin typeface="Times New Roman" pitchFamily="18" charset="0"/>
                <a:cs typeface="Times New Roman" pitchFamily="18" charset="0"/>
              </a:rPr>
              <a:t>CÔNG DỤNG CỦA CẦU CHÌ, CẦU DAO, RƠLE VÀ CHUÔNG ĐIỆN</a:t>
            </a:r>
            <a:endParaRPr lang="vi-VN" sz="3600" b="1" dirty="0">
              <a:latin typeface="Times New Roman" pitchFamily="18" charset="0"/>
              <a:cs typeface="Times New Roman" pitchFamily="18" charset="0"/>
            </a:endParaRPr>
          </a:p>
        </p:txBody>
      </p:sp>
    </p:spTree>
    <p:extLst>
      <p:ext uri="{BB962C8B-B14F-4D97-AF65-F5344CB8AC3E}">
        <p14:creationId xmlns:p14="http://schemas.microsoft.com/office/powerpoint/2010/main" val="346019870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strVal val="#ppt_x"/>
                                          </p:val>
                                        </p:tav>
                                        <p:tav tm="100000">
                                          <p:val>
                                            <p:strVal val="#ppt_x"/>
                                          </p:val>
                                        </p:tav>
                                      </p:tavLst>
                                    </p:anim>
                                    <p:anim calcmode="lin" valueType="num">
                                      <p:cBhvr>
                                        <p:cTn id="14"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4000"/>
          </a:blip>
          <a:srcRect l="-25046" t="21875" r="-25046" b="21875"/>
          <a:stretch>
            <a:fillRect/>
          </a:stretch>
        </p:blipFill>
        <p:spPr>
          <a:xfrm>
            <a:off x="0" y="0"/>
            <a:ext cx="9144000" cy="6858000"/>
          </a:xfrm>
          <a:prstGeom prst="rect">
            <a:avLst/>
          </a:prstGeom>
        </p:spPr>
      </p:pic>
      <p:grpSp>
        <p:nvGrpSpPr>
          <p:cNvPr id="3" name="Group 3"/>
          <p:cNvGrpSpPr/>
          <p:nvPr/>
        </p:nvGrpSpPr>
        <p:grpSpPr>
          <a:xfrm>
            <a:off x="-434744" y="-557696"/>
            <a:ext cx="10043186" cy="8004484"/>
            <a:chOff x="0" y="0"/>
            <a:chExt cx="26781829" cy="16008969"/>
          </a:xfrm>
        </p:grpSpPr>
        <p:grpSp>
          <p:nvGrpSpPr>
            <p:cNvPr id="4" name="Group 4"/>
            <p:cNvGrpSpPr/>
            <p:nvPr/>
          </p:nvGrpSpPr>
          <p:grpSpPr>
            <a:xfrm>
              <a:off x="0" y="394920"/>
              <a:ext cx="1900244" cy="15205129"/>
              <a:chOff x="0" y="0"/>
              <a:chExt cx="356429" cy="2852028"/>
            </a:xfrm>
          </p:grpSpPr>
          <p:sp>
            <p:nvSpPr>
              <p:cNvPr id="5" name="Freeform 5"/>
              <p:cNvSpPr/>
              <p:nvPr/>
            </p:nvSpPr>
            <p:spPr>
              <a:xfrm>
                <a:off x="0" y="0"/>
                <a:ext cx="356429" cy="2852028"/>
              </a:xfrm>
              <a:custGeom>
                <a:avLst/>
                <a:gdLst/>
                <a:ahLst/>
                <a:cxnLst/>
                <a:rect l="l" t="t" r="r" b="b"/>
                <a:pathLst>
                  <a:path w="356429" h="2852028">
                    <a:moveTo>
                      <a:pt x="0" y="0"/>
                    </a:moveTo>
                    <a:lnTo>
                      <a:pt x="356429" y="0"/>
                    </a:lnTo>
                    <a:lnTo>
                      <a:pt x="356429" y="2852028"/>
                    </a:lnTo>
                    <a:lnTo>
                      <a:pt x="0" y="2852028"/>
                    </a:lnTo>
                    <a:close/>
                  </a:path>
                </a:pathLst>
              </a:custGeom>
              <a:solidFill>
                <a:srgbClr val="1AB5DB"/>
              </a:solidFill>
            </p:spPr>
          </p:sp>
          <p:sp>
            <p:nvSpPr>
              <p:cNvPr id="6" name="TextBox 6"/>
              <p:cNvSpPr txBox="1"/>
              <p:nvPr/>
            </p:nvSpPr>
            <p:spPr>
              <a:xfrm>
                <a:off x="0" y="-57150"/>
                <a:ext cx="812800" cy="869950"/>
              </a:xfrm>
              <a:prstGeom prst="rect">
                <a:avLst/>
              </a:prstGeom>
            </p:spPr>
            <p:txBody>
              <a:bodyPr lIns="53498" tIns="53498" rIns="53498" bIns="53498" rtlCol="0" anchor="ctr"/>
              <a:lstStyle/>
              <a:p>
                <a:pPr algn="ctr">
                  <a:lnSpc>
                    <a:spcPts val="1569"/>
                  </a:lnSpc>
                </a:pPr>
                <a:endParaRPr/>
              </a:p>
            </p:txBody>
          </p:sp>
        </p:grpSp>
        <p:grpSp>
          <p:nvGrpSpPr>
            <p:cNvPr id="7" name="Group 7"/>
            <p:cNvGrpSpPr/>
            <p:nvPr/>
          </p:nvGrpSpPr>
          <p:grpSpPr>
            <a:xfrm>
              <a:off x="24881585" y="394920"/>
              <a:ext cx="1900244" cy="15205129"/>
              <a:chOff x="0" y="0"/>
              <a:chExt cx="356429" cy="2852028"/>
            </a:xfrm>
          </p:grpSpPr>
          <p:sp>
            <p:nvSpPr>
              <p:cNvPr id="8" name="Freeform 8"/>
              <p:cNvSpPr/>
              <p:nvPr/>
            </p:nvSpPr>
            <p:spPr>
              <a:xfrm>
                <a:off x="0" y="0"/>
                <a:ext cx="356429" cy="2852028"/>
              </a:xfrm>
              <a:custGeom>
                <a:avLst/>
                <a:gdLst/>
                <a:ahLst/>
                <a:cxnLst/>
                <a:rect l="l" t="t" r="r" b="b"/>
                <a:pathLst>
                  <a:path w="356429" h="2852028">
                    <a:moveTo>
                      <a:pt x="0" y="0"/>
                    </a:moveTo>
                    <a:lnTo>
                      <a:pt x="356429" y="0"/>
                    </a:lnTo>
                    <a:lnTo>
                      <a:pt x="356429" y="2852028"/>
                    </a:lnTo>
                    <a:lnTo>
                      <a:pt x="0" y="2852028"/>
                    </a:lnTo>
                    <a:close/>
                  </a:path>
                </a:pathLst>
              </a:custGeom>
              <a:solidFill>
                <a:srgbClr val="1AB5DB"/>
              </a:solidFill>
            </p:spPr>
          </p:sp>
          <p:sp>
            <p:nvSpPr>
              <p:cNvPr id="9" name="TextBox 9"/>
              <p:cNvSpPr txBox="1"/>
              <p:nvPr/>
            </p:nvSpPr>
            <p:spPr>
              <a:xfrm>
                <a:off x="0" y="-57150"/>
                <a:ext cx="812800" cy="869950"/>
              </a:xfrm>
              <a:prstGeom prst="rect">
                <a:avLst/>
              </a:prstGeom>
            </p:spPr>
            <p:txBody>
              <a:bodyPr lIns="53498" tIns="53498" rIns="53498" bIns="53498" rtlCol="0" anchor="ctr"/>
              <a:lstStyle/>
              <a:p>
                <a:pPr algn="ctr">
                  <a:lnSpc>
                    <a:spcPts val="1569"/>
                  </a:lnSpc>
                </a:pPr>
                <a:endParaRPr/>
              </a:p>
            </p:txBody>
          </p:sp>
        </p:grpSp>
        <p:grpSp>
          <p:nvGrpSpPr>
            <p:cNvPr id="10" name="Group 10"/>
            <p:cNvGrpSpPr/>
            <p:nvPr/>
          </p:nvGrpSpPr>
          <p:grpSpPr>
            <a:xfrm rot="5400000">
              <a:off x="12801106" y="-11850985"/>
              <a:ext cx="1900244" cy="25602213"/>
              <a:chOff x="0" y="0"/>
              <a:chExt cx="356429" cy="4802210"/>
            </a:xfrm>
          </p:grpSpPr>
          <p:sp>
            <p:nvSpPr>
              <p:cNvPr id="11" name="Freeform 11"/>
              <p:cNvSpPr/>
              <p:nvPr/>
            </p:nvSpPr>
            <p:spPr>
              <a:xfrm>
                <a:off x="0" y="0"/>
                <a:ext cx="356429" cy="4802210"/>
              </a:xfrm>
              <a:custGeom>
                <a:avLst/>
                <a:gdLst/>
                <a:ahLst/>
                <a:cxnLst/>
                <a:rect l="l" t="t" r="r" b="b"/>
                <a:pathLst>
                  <a:path w="356429" h="4802210">
                    <a:moveTo>
                      <a:pt x="0" y="0"/>
                    </a:moveTo>
                    <a:lnTo>
                      <a:pt x="356429" y="0"/>
                    </a:lnTo>
                    <a:lnTo>
                      <a:pt x="356429" y="4802210"/>
                    </a:lnTo>
                    <a:lnTo>
                      <a:pt x="0" y="4802210"/>
                    </a:lnTo>
                    <a:close/>
                  </a:path>
                </a:pathLst>
              </a:custGeom>
              <a:solidFill>
                <a:srgbClr val="1AB5DB"/>
              </a:solidFill>
            </p:spPr>
          </p:sp>
          <p:sp>
            <p:nvSpPr>
              <p:cNvPr id="12" name="TextBox 12"/>
              <p:cNvSpPr txBox="1"/>
              <p:nvPr/>
            </p:nvSpPr>
            <p:spPr>
              <a:xfrm>
                <a:off x="0" y="-57150"/>
                <a:ext cx="812800" cy="869950"/>
              </a:xfrm>
              <a:prstGeom prst="rect">
                <a:avLst/>
              </a:prstGeom>
            </p:spPr>
            <p:txBody>
              <a:bodyPr lIns="53498" tIns="53498" rIns="53498" bIns="53498" rtlCol="0" anchor="ctr"/>
              <a:lstStyle/>
              <a:p>
                <a:pPr algn="ctr">
                  <a:lnSpc>
                    <a:spcPts val="1569"/>
                  </a:lnSpc>
                </a:pPr>
                <a:endParaRPr/>
              </a:p>
            </p:txBody>
          </p:sp>
        </p:grpSp>
        <p:grpSp>
          <p:nvGrpSpPr>
            <p:cNvPr id="13" name="Group 13"/>
            <p:cNvGrpSpPr/>
            <p:nvPr/>
          </p:nvGrpSpPr>
          <p:grpSpPr>
            <a:xfrm rot="5400000">
              <a:off x="12656286" y="2257740"/>
              <a:ext cx="1900244" cy="25602213"/>
              <a:chOff x="0" y="0"/>
              <a:chExt cx="356429" cy="4802210"/>
            </a:xfrm>
          </p:grpSpPr>
          <p:sp>
            <p:nvSpPr>
              <p:cNvPr id="14" name="Freeform 14"/>
              <p:cNvSpPr/>
              <p:nvPr/>
            </p:nvSpPr>
            <p:spPr>
              <a:xfrm>
                <a:off x="0" y="0"/>
                <a:ext cx="356429" cy="4802210"/>
              </a:xfrm>
              <a:custGeom>
                <a:avLst/>
                <a:gdLst/>
                <a:ahLst/>
                <a:cxnLst/>
                <a:rect l="l" t="t" r="r" b="b"/>
                <a:pathLst>
                  <a:path w="356429" h="4802210">
                    <a:moveTo>
                      <a:pt x="0" y="0"/>
                    </a:moveTo>
                    <a:lnTo>
                      <a:pt x="356429" y="0"/>
                    </a:lnTo>
                    <a:lnTo>
                      <a:pt x="356429" y="4802210"/>
                    </a:lnTo>
                    <a:lnTo>
                      <a:pt x="0" y="4802210"/>
                    </a:lnTo>
                    <a:close/>
                  </a:path>
                </a:pathLst>
              </a:custGeom>
              <a:solidFill>
                <a:srgbClr val="1AB5DB"/>
              </a:solidFill>
            </p:spPr>
          </p:sp>
          <p:sp>
            <p:nvSpPr>
              <p:cNvPr id="15" name="TextBox 15"/>
              <p:cNvSpPr txBox="1"/>
              <p:nvPr/>
            </p:nvSpPr>
            <p:spPr>
              <a:xfrm>
                <a:off x="0" y="-57150"/>
                <a:ext cx="812800" cy="869950"/>
              </a:xfrm>
              <a:prstGeom prst="rect">
                <a:avLst/>
              </a:prstGeom>
            </p:spPr>
            <p:txBody>
              <a:bodyPr lIns="53498" tIns="53498" rIns="53498" bIns="53498" rtlCol="0" anchor="ctr"/>
              <a:lstStyle/>
              <a:p>
                <a:pPr algn="ctr">
                  <a:lnSpc>
                    <a:spcPts val="1569"/>
                  </a:lnSpc>
                </a:pPr>
                <a:endParaRPr/>
              </a:p>
            </p:txBody>
          </p:sp>
        </p:grpSp>
      </p:grpSp>
      <p:sp>
        <p:nvSpPr>
          <p:cNvPr id="21" name="TextBox 21"/>
          <p:cNvSpPr txBox="1"/>
          <p:nvPr/>
        </p:nvSpPr>
        <p:spPr>
          <a:xfrm>
            <a:off x="377752" y="500966"/>
            <a:ext cx="4803677" cy="1723549"/>
          </a:xfrm>
          <a:prstGeom prst="rect">
            <a:avLst/>
          </a:prstGeom>
        </p:spPr>
        <p:txBody>
          <a:bodyPr wrap="square" lIns="0" tIns="0" rIns="0" bIns="0" rtlCol="0" anchor="t">
            <a:spAutoFit/>
          </a:bodyPr>
          <a:lstStyle/>
          <a:p>
            <a:r>
              <a:rPr lang="vi-VN" sz="2800" dirty="0">
                <a:latin typeface="Times New Roman" pitchFamily="18" charset="0"/>
                <a:cs typeface="Times New Roman" pitchFamily="18" charset="0"/>
              </a:rPr>
              <a:t>- Do nhiều nguyên nhân, dòng điện tăng lên đột ngột mạch điện bị cháy, gây hỏa hoạn → chập điện → hư hại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đồ</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dùng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sản</a:t>
            </a:r>
            <a:r>
              <a:rPr lang="en-US" sz="2800" dirty="0">
                <a:latin typeface="Times New Roman" pitchFamily="18" charset="0"/>
                <a:cs typeface="Times New Roman" pitchFamily="18" charset="0"/>
              </a:rPr>
              <a:t>.</a:t>
            </a:r>
            <a:endParaRPr lang="en-US" sz="2800" dirty="0">
              <a:solidFill>
                <a:srgbClr val="003933"/>
              </a:solidFill>
              <a:latin typeface="Times New Roman" pitchFamily="18" charset="0"/>
              <a:cs typeface="Times New Roman" pitchFamily="18" charset="0"/>
            </a:endParaRPr>
          </a:p>
        </p:txBody>
      </p:sp>
      <p:sp>
        <p:nvSpPr>
          <p:cNvPr id="22" name="TextBox 22"/>
          <p:cNvSpPr txBox="1"/>
          <p:nvPr/>
        </p:nvSpPr>
        <p:spPr>
          <a:xfrm>
            <a:off x="377752" y="2456774"/>
            <a:ext cx="4880048" cy="1292662"/>
          </a:xfrm>
          <a:prstGeom prst="rect">
            <a:avLst/>
          </a:prstGeom>
        </p:spPr>
        <p:txBody>
          <a:bodyPr wrap="square" lIns="0" tIns="0" rIns="0" bIns="0" rtlCol="0" anchor="t">
            <a:spAutoFit/>
          </a:bodyPr>
          <a:lstStyle/>
          <a:p>
            <a:r>
              <a:rPr lang="en-US" sz="2800" dirty="0">
                <a:latin typeface="Times New Roman" pitchFamily="18" charset="0"/>
                <a:cs typeface="Times New Roman" pitchFamily="18" charset="0"/>
              </a:rPr>
              <a:t>- Mạch điện có các thiết bị an toàn để giữ an toàn cho người và thiết bị:</a:t>
            </a:r>
            <a:endParaRPr lang="vi-VN" sz="2800" dirty="0">
              <a:latin typeface="Times New Roman" pitchFamily="18" charset="0"/>
              <a:cs typeface="Times New Roman" pitchFamily="18" charset="0"/>
            </a:endParaRPr>
          </a:p>
        </p:txBody>
      </p:sp>
      <p:grpSp>
        <p:nvGrpSpPr>
          <p:cNvPr id="25" name="Group 25"/>
          <p:cNvGrpSpPr/>
          <p:nvPr/>
        </p:nvGrpSpPr>
        <p:grpSpPr>
          <a:xfrm>
            <a:off x="8662420" y="2493832"/>
            <a:ext cx="114826" cy="153101"/>
            <a:chOff x="0" y="0"/>
            <a:chExt cx="6350000" cy="6350000"/>
          </a:xfrm>
        </p:grpSpPr>
        <p:sp>
          <p:nvSpPr>
            <p:cNvPr id="26" name="Freeform 2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AB5DB"/>
            </a:solidFill>
          </p:spPr>
        </p:sp>
      </p:grpSp>
      <p:sp>
        <p:nvSpPr>
          <p:cNvPr id="28" name="Freeform 28"/>
          <p:cNvSpPr/>
          <p:nvPr/>
        </p:nvSpPr>
        <p:spPr>
          <a:xfrm>
            <a:off x="7574410" y="2764551"/>
            <a:ext cx="232031" cy="314521"/>
          </a:xfrm>
          <a:custGeom>
            <a:avLst/>
            <a:gdLst/>
            <a:ahLst/>
            <a:cxnLst/>
            <a:rect l="l" t="t" r="r" b="b"/>
            <a:pathLst>
              <a:path w="464062" h="471782">
                <a:moveTo>
                  <a:pt x="0" y="0"/>
                </a:moveTo>
                <a:lnTo>
                  <a:pt x="464062" y="0"/>
                </a:lnTo>
                <a:lnTo>
                  <a:pt x="464062" y="471782"/>
                </a:lnTo>
                <a:lnTo>
                  <a:pt x="0" y="471782"/>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pic>
        <p:nvPicPr>
          <p:cNvPr id="32" name="Picture 31"/>
          <p:cNvPicPr>
            <a:picLocks noChangeAspect="1"/>
          </p:cNvPicPr>
          <p:nvPr/>
        </p:nvPicPr>
        <p:blipFill>
          <a:blip r:embed="rId5"/>
          <a:stretch>
            <a:fillRect/>
          </a:stretch>
        </p:blipFill>
        <p:spPr>
          <a:xfrm>
            <a:off x="5391663" y="394338"/>
            <a:ext cx="3454749" cy="2880169"/>
          </a:xfrm>
          <a:prstGeom prst="rect">
            <a:avLst/>
          </a:prstGeom>
          <a:ln w="12700">
            <a:solidFill>
              <a:schemeClr val="tx1"/>
            </a:solidFill>
          </a:ln>
        </p:spPr>
      </p:pic>
      <p:pic>
        <p:nvPicPr>
          <p:cNvPr id="33" name="Picture 32"/>
          <p:cNvPicPr>
            <a:picLocks noChangeAspect="1"/>
          </p:cNvPicPr>
          <p:nvPr/>
        </p:nvPicPr>
        <p:blipFill>
          <a:blip r:embed="rId6"/>
          <a:stretch>
            <a:fillRect/>
          </a:stretch>
        </p:blipFill>
        <p:spPr>
          <a:xfrm>
            <a:off x="1676399" y="3681488"/>
            <a:ext cx="6494093" cy="2744712"/>
          </a:xfrm>
          <a:prstGeom prst="rect">
            <a:avLst/>
          </a:prstGeom>
        </p:spPr>
      </p:pic>
    </p:spTree>
    <p:extLst>
      <p:ext uri="{BB962C8B-B14F-4D97-AF65-F5344CB8AC3E}">
        <p14:creationId xmlns:p14="http://schemas.microsoft.com/office/powerpoint/2010/main" val="10998359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heel(1)">
                                      <p:cBhvr>
                                        <p:cTn id="7" dur="2000"/>
                                        <p:tgtEl>
                                          <p:spTgt spid="21"/>
                                        </p:tgtEl>
                                      </p:cBhvr>
                                    </p:animEffect>
                                  </p:childTnLst>
                                </p:cTn>
                              </p:par>
                              <p:par>
                                <p:cTn id="8" presetID="21" presetClass="entr" presetSubtype="1"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wheel(1)">
                                      <p:cBhvr>
                                        <p:cTn id="10" dur="2000"/>
                                        <p:tgtEl>
                                          <p:spTgt spid="3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1000"/>
                                        <p:tgtEl>
                                          <p:spTgt spid="22"/>
                                        </p:tgtEl>
                                      </p:cBhvr>
                                    </p:animEffect>
                                    <p:anim calcmode="lin" valueType="num">
                                      <p:cBhvr>
                                        <p:cTn id="16" dur="1000" fill="hold"/>
                                        <p:tgtEl>
                                          <p:spTgt spid="22"/>
                                        </p:tgtEl>
                                        <p:attrNameLst>
                                          <p:attrName>ppt_x</p:attrName>
                                        </p:attrNameLst>
                                      </p:cBhvr>
                                      <p:tavLst>
                                        <p:tav tm="0">
                                          <p:val>
                                            <p:strVal val="#ppt_x"/>
                                          </p:val>
                                        </p:tav>
                                        <p:tav tm="100000">
                                          <p:val>
                                            <p:strVal val="#ppt_x"/>
                                          </p:val>
                                        </p:tav>
                                      </p:tavLst>
                                    </p:anim>
                                    <p:anim calcmode="lin" valueType="num">
                                      <p:cBhvr>
                                        <p:cTn id="17"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randombar(horizontal)">
                                      <p:cBhvr>
                                        <p:cTn id="2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0" y="18439"/>
            <a:ext cx="5943600" cy="584775"/>
          </a:xfrm>
          <a:prstGeom prst="rect">
            <a:avLst/>
          </a:prstGeom>
          <a:noFill/>
        </p:spPr>
        <p:txBody>
          <a:bodyPr wrap="square" rtlCol="0">
            <a:spAutoFit/>
          </a:bodyPr>
          <a:lstStyle/>
          <a:p>
            <a:pPr algn="ctr"/>
            <a:r>
              <a:rPr lang="en-US" sz="3200" b="1" dirty="0">
                <a:solidFill>
                  <a:srgbClr val="FF0000"/>
                </a:solidFill>
                <a:latin typeface="Times New Roman" pitchFamily="18" charset="0"/>
                <a:cs typeface="Times New Roman" pitchFamily="18" charset="0"/>
              </a:rPr>
              <a:t>HOẠT ĐỘNG NHÓM</a:t>
            </a:r>
          </a:p>
        </p:txBody>
      </p:sp>
      <p:sp>
        <p:nvSpPr>
          <p:cNvPr id="4" name="TextBox 3"/>
          <p:cNvSpPr txBox="1"/>
          <p:nvPr/>
        </p:nvSpPr>
        <p:spPr>
          <a:xfrm>
            <a:off x="21770" y="494437"/>
            <a:ext cx="9122229" cy="954107"/>
          </a:xfrm>
          <a:prstGeom prst="rect">
            <a:avLst/>
          </a:prstGeom>
          <a:noFill/>
        </p:spPr>
        <p:txBody>
          <a:bodyPr wrap="square" rtlCol="0">
            <a:spAutoFit/>
          </a:bodyPr>
          <a:lstStyle/>
          <a:p>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nhóm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đọc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thông</a:t>
            </a:r>
            <a:r>
              <a:rPr lang="en-US" sz="2800" dirty="0">
                <a:latin typeface="Times New Roman" pitchFamily="18" charset="0"/>
                <a:cs typeface="Times New Roman" pitchFamily="18" charset="0"/>
              </a:rPr>
              <a:t> tin SGK </a:t>
            </a:r>
            <a:r>
              <a:rPr lang="en-US" sz="2800" dirty="0" err="1">
                <a:latin typeface="Times New Roman" pitchFamily="18" charset="0"/>
                <a:cs typeface="Times New Roman" pitchFamily="18" charset="0"/>
              </a:rPr>
              <a:t>tìm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hiểu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về</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cầu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chì</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cầu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chuông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hoàn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thành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phiếu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học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tập</a:t>
            </a:r>
            <a:r>
              <a:rPr lang="en-US" sz="2800" dirty="0">
                <a:latin typeface="Times New Roman" pitchFamily="18" charset="0"/>
                <a:cs typeface="Times New Roman" pitchFamily="18" charset="0"/>
              </a:rPr>
              <a:t> 3. </a:t>
            </a:r>
            <a:r>
              <a:rPr lang="en-US" sz="2800" dirty="0" smtClean="0">
                <a:latin typeface="Times New Roman" pitchFamily="18" charset="0"/>
                <a:cs typeface="Times New Roman" pitchFamily="18" charset="0"/>
              </a:rPr>
              <a:t>  </a:t>
            </a:r>
            <a:endParaRPr lang="en-US" sz="2800" dirty="0">
              <a:latin typeface="Times New Roman" pitchFamily="18" charset="0"/>
              <a:cs typeface="Times New Roman"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872009972"/>
              </p:ext>
            </p:extLst>
          </p:nvPr>
        </p:nvGraphicFramePr>
        <p:xfrm>
          <a:off x="76200" y="1752600"/>
          <a:ext cx="8839200" cy="5100653"/>
        </p:xfrm>
        <a:graphic>
          <a:graphicData uri="http://schemas.openxmlformats.org/drawingml/2006/table">
            <a:tbl>
              <a:tblPr firstRow="1" firstCol="1" bandRow="1">
                <a:tableStyleId>{5C22544A-7EE6-4342-B048-85BDC9FD1C3A}</a:tableStyleId>
              </a:tblPr>
              <a:tblGrid>
                <a:gridCol w="4419600"/>
                <a:gridCol w="4419600"/>
              </a:tblGrid>
              <a:tr h="419093">
                <a:tc>
                  <a:txBody>
                    <a:bodyPr/>
                    <a:lstStyle/>
                    <a:p>
                      <a:pPr algn="ctr">
                        <a:lnSpc>
                          <a:spcPct val="100000"/>
                        </a:lnSpc>
                      </a:pPr>
                      <a:r>
                        <a:rPr lang="en-US" sz="2800" b="0" dirty="0" err="1">
                          <a:solidFill>
                            <a:schemeClr val="tx1"/>
                          </a:solidFill>
                          <a:effectLst/>
                          <a:latin typeface="Times New Roman" pitchFamily="18" charset="0"/>
                          <a:cs typeface="Times New Roman" pitchFamily="18" charset="0"/>
                        </a:rPr>
                        <a:t>Tên</a:t>
                      </a:r>
                      <a:r>
                        <a:rPr lang="en-US" sz="2800" b="0" dirty="0">
                          <a:solidFill>
                            <a:schemeClr val="tx1"/>
                          </a:solidFill>
                          <a:effectLst/>
                          <a:latin typeface="Times New Roman" pitchFamily="18" charset="0"/>
                          <a:cs typeface="Times New Roman" pitchFamily="18" charset="0"/>
                        </a:rPr>
                        <a:t> </a:t>
                      </a:r>
                      <a:r>
                        <a:rPr lang="en-US" sz="2800" b="0" dirty="0" err="1">
                          <a:solidFill>
                            <a:schemeClr val="tx1"/>
                          </a:solidFill>
                          <a:effectLst/>
                          <a:latin typeface="Times New Roman" pitchFamily="18" charset="0"/>
                          <a:cs typeface="Times New Roman" pitchFamily="18" charset="0"/>
                        </a:rPr>
                        <a:t>thiết</a:t>
                      </a:r>
                      <a:r>
                        <a:rPr lang="en-US" sz="2800" b="0" dirty="0">
                          <a:solidFill>
                            <a:schemeClr val="tx1"/>
                          </a:solidFill>
                          <a:effectLst/>
                          <a:latin typeface="Times New Roman" pitchFamily="18" charset="0"/>
                          <a:cs typeface="Times New Roman" pitchFamily="18" charset="0"/>
                        </a:rPr>
                        <a:t> </a:t>
                      </a:r>
                      <a:r>
                        <a:rPr lang="en-US" sz="2800" b="0" dirty="0" err="1">
                          <a:solidFill>
                            <a:schemeClr val="tx1"/>
                          </a:solidFill>
                          <a:effectLst/>
                          <a:latin typeface="Times New Roman" pitchFamily="18" charset="0"/>
                          <a:cs typeface="Times New Roman" pitchFamily="18" charset="0"/>
                        </a:rPr>
                        <a:t>bị</a:t>
                      </a:r>
                      <a:endParaRPr lang="en-US" sz="2800" b="0" dirty="0">
                        <a:solidFill>
                          <a:schemeClr val="tx1"/>
                        </a:solidFill>
                        <a:effectLst/>
                        <a:latin typeface="Times New Roman" pitchFamily="18" charset="0"/>
                        <a:ea typeface="Calibri" panose="020F0502020204030204" pitchFamily="34" charset="0"/>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r>
                        <a:rPr lang="en-US" sz="2800" b="0" dirty="0" err="1">
                          <a:solidFill>
                            <a:schemeClr val="tx1"/>
                          </a:solidFill>
                          <a:effectLst/>
                          <a:latin typeface="Times New Roman" pitchFamily="18" charset="0"/>
                          <a:cs typeface="Times New Roman" pitchFamily="18" charset="0"/>
                        </a:rPr>
                        <a:t>Công</a:t>
                      </a:r>
                      <a:r>
                        <a:rPr lang="en-US" sz="2800" b="0" dirty="0">
                          <a:solidFill>
                            <a:schemeClr val="tx1"/>
                          </a:solidFill>
                          <a:effectLst/>
                          <a:latin typeface="Times New Roman" pitchFamily="18" charset="0"/>
                          <a:cs typeface="Times New Roman" pitchFamily="18" charset="0"/>
                        </a:rPr>
                        <a:t> </a:t>
                      </a:r>
                      <a:r>
                        <a:rPr lang="en-US" sz="2800" b="0" dirty="0" err="1">
                          <a:solidFill>
                            <a:schemeClr val="tx1"/>
                          </a:solidFill>
                          <a:effectLst/>
                          <a:latin typeface="Times New Roman" pitchFamily="18" charset="0"/>
                          <a:cs typeface="Times New Roman" pitchFamily="18" charset="0"/>
                        </a:rPr>
                        <a:t>dụng</a:t>
                      </a:r>
                      <a:endParaRPr lang="en-US" sz="2800" b="0" dirty="0">
                        <a:solidFill>
                          <a:schemeClr val="tx1"/>
                        </a:solidFill>
                        <a:effectLst/>
                        <a:latin typeface="Times New Roman" pitchFamily="18" charset="0"/>
                        <a:ea typeface="Calibri" panose="020F0502020204030204" pitchFamily="34" charset="0"/>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75563">
                <a:tc>
                  <a:txBody>
                    <a:bodyPr/>
                    <a:lstStyle/>
                    <a:p>
                      <a:pPr>
                        <a:lnSpc>
                          <a:spcPct val="100000"/>
                        </a:lnSpc>
                      </a:pPr>
                      <a:r>
                        <a:rPr lang="en-US" sz="2800" b="0" dirty="0" err="1">
                          <a:solidFill>
                            <a:schemeClr val="tx1"/>
                          </a:solidFill>
                          <a:effectLst/>
                          <a:latin typeface="Times New Roman" pitchFamily="18" charset="0"/>
                          <a:cs typeface="Times New Roman" pitchFamily="18" charset="0"/>
                        </a:rPr>
                        <a:t>Cầu</a:t>
                      </a:r>
                      <a:r>
                        <a:rPr lang="en-US" sz="2800" b="0" dirty="0">
                          <a:solidFill>
                            <a:schemeClr val="tx1"/>
                          </a:solidFill>
                          <a:effectLst/>
                          <a:latin typeface="Times New Roman" pitchFamily="18" charset="0"/>
                          <a:cs typeface="Times New Roman" pitchFamily="18" charset="0"/>
                        </a:rPr>
                        <a:t> </a:t>
                      </a:r>
                      <a:r>
                        <a:rPr lang="en-US" sz="2800" b="0" dirty="0" err="1">
                          <a:solidFill>
                            <a:schemeClr val="tx1"/>
                          </a:solidFill>
                          <a:effectLst/>
                          <a:latin typeface="Times New Roman" pitchFamily="18" charset="0"/>
                          <a:cs typeface="Times New Roman" pitchFamily="18" charset="0"/>
                        </a:rPr>
                        <a:t>chì</a:t>
                      </a:r>
                      <a:r>
                        <a:rPr lang="en-US" sz="2800" b="0" dirty="0">
                          <a:solidFill>
                            <a:schemeClr val="tx1"/>
                          </a:solidFill>
                          <a:effectLst/>
                          <a:latin typeface="Times New Roman" pitchFamily="18" charset="0"/>
                          <a:cs typeface="Times New Roman" pitchFamily="18" charset="0"/>
                        </a:rPr>
                        <a:t> </a:t>
                      </a:r>
                    </a:p>
                    <a:p>
                      <a:pPr>
                        <a:lnSpc>
                          <a:spcPct val="100000"/>
                        </a:lnSpc>
                      </a:pPr>
                      <a:endParaRPr lang="en-US" sz="2800" b="0" dirty="0">
                        <a:solidFill>
                          <a:schemeClr val="tx1"/>
                        </a:solidFill>
                        <a:effectLst/>
                        <a:latin typeface="Times New Roman" pitchFamily="18" charset="0"/>
                        <a:ea typeface="Calibri" panose="020F0502020204030204" pitchFamily="34" charset="0"/>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pPr>
                      <a:endParaRPr lang="en-US" sz="2800" b="0" dirty="0">
                        <a:solidFill>
                          <a:schemeClr val="tx1"/>
                        </a:solidFill>
                        <a:effectLst/>
                        <a:latin typeface="Times New Roman" pitchFamily="18" charset="0"/>
                        <a:ea typeface="Calibri" panose="020F0502020204030204" pitchFamily="34" charset="0"/>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18347">
                <a:tc>
                  <a:txBody>
                    <a:bodyPr/>
                    <a:lstStyle/>
                    <a:p>
                      <a:pPr>
                        <a:lnSpc>
                          <a:spcPct val="100000"/>
                        </a:lnSpc>
                      </a:pPr>
                      <a:r>
                        <a:rPr lang="en-US" sz="2800" b="0" dirty="0" err="1">
                          <a:solidFill>
                            <a:schemeClr val="tx1"/>
                          </a:solidFill>
                          <a:effectLst/>
                          <a:latin typeface="Times New Roman" pitchFamily="18" charset="0"/>
                          <a:cs typeface="Times New Roman" pitchFamily="18" charset="0"/>
                        </a:rPr>
                        <a:t>Cầu</a:t>
                      </a:r>
                      <a:r>
                        <a:rPr lang="en-US" sz="2800" b="0" dirty="0">
                          <a:solidFill>
                            <a:schemeClr val="tx1"/>
                          </a:solidFill>
                          <a:effectLst/>
                          <a:latin typeface="Times New Roman" pitchFamily="18" charset="0"/>
                          <a:cs typeface="Times New Roman" pitchFamily="18" charset="0"/>
                        </a:rPr>
                        <a:t> </a:t>
                      </a:r>
                      <a:r>
                        <a:rPr lang="en-US" sz="2800" b="0" dirty="0" err="1">
                          <a:solidFill>
                            <a:schemeClr val="tx1"/>
                          </a:solidFill>
                          <a:effectLst/>
                          <a:latin typeface="Times New Roman" pitchFamily="18" charset="0"/>
                          <a:cs typeface="Times New Roman" pitchFamily="18" charset="0"/>
                        </a:rPr>
                        <a:t>dao</a:t>
                      </a:r>
                      <a:r>
                        <a:rPr lang="en-US" sz="2800" b="0" dirty="0">
                          <a:solidFill>
                            <a:schemeClr val="tx1"/>
                          </a:solidFill>
                          <a:effectLst/>
                          <a:latin typeface="Times New Roman" pitchFamily="18" charset="0"/>
                          <a:cs typeface="Times New Roman" pitchFamily="18" charset="0"/>
                        </a:rPr>
                        <a:t> </a:t>
                      </a:r>
                      <a:r>
                        <a:rPr lang="en-US" sz="2800" b="0" dirty="0" err="1">
                          <a:solidFill>
                            <a:schemeClr val="tx1"/>
                          </a:solidFill>
                          <a:effectLst/>
                          <a:latin typeface="Times New Roman" pitchFamily="18" charset="0"/>
                          <a:cs typeface="Times New Roman" pitchFamily="18" charset="0"/>
                        </a:rPr>
                        <a:t>tự</a:t>
                      </a:r>
                      <a:r>
                        <a:rPr lang="en-US" sz="2800" b="0" dirty="0">
                          <a:solidFill>
                            <a:schemeClr val="tx1"/>
                          </a:solidFill>
                          <a:effectLst/>
                          <a:latin typeface="Times New Roman" pitchFamily="18" charset="0"/>
                          <a:cs typeface="Times New Roman" pitchFamily="18" charset="0"/>
                        </a:rPr>
                        <a:t> </a:t>
                      </a:r>
                      <a:r>
                        <a:rPr lang="en-US" sz="2800" b="0" dirty="0" err="1">
                          <a:solidFill>
                            <a:schemeClr val="tx1"/>
                          </a:solidFill>
                          <a:effectLst/>
                          <a:latin typeface="Times New Roman" pitchFamily="18" charset="0"/>
                          <a:cs typeface="Times New Roman" pitchFamily="18" charset="0"/>
                        </a:rPr>
                        <a:t>động</a:t>
                      </a:r>
                      <a:endParaRPr lang="en-US" sz="2800" b="0" dirty="0">
                        <a:solidFill>
                          <a:schemeClr val="tx1"/>
                        </a:solidFill>
                        <a:effectLst/>
                        <a:latin typeface="Times New Roman" pitchFamily="18" charset="0"/>
                        <a:cs typeface="Times New Roman" pitchFamily="18" charset="0"/>
                      </a:endParaRPr>
                    </a:p>
                    <a:p>
                      <a:pPr>
                        <a:lnSpc>
                          <a:spcPct val="100000"/>
                        </a:lnSpc>
                      </a:pPr>
                      <a:endParaRPr lang="en-US" sz="2800" b="0" dirty="0" smtClean="0">
                        <a:solidFill>
                          <a:schemeClr val="tx1"/>
                        </a:solidFill>
                        <a:effectLst/>
                        <a:latin typeface="Times New Roman" pitchFamily="18" charset="0"/>
                        <a:ea typeface="Calibri" panose="020F0502020204030204" pitchFamily="34" charset="0"/>
                        <a:cs typeface="Times New Roman" pitchFamily="18" charset="0"/>
                      </a:endParaRPr>
                    </a:p>
                    <a:p>
                      <a:pPr>
                        <a:lnSpc>
                          <a:spcPct val="100000"/>
                        </a:lnSpc>
                      </a:pPr>
                      <a:endParaRPr lang="en-US" sz="2800" b="0" dirty="0">
                        <a:solidFill>
                          <a:schemeClr val="tx1"/>
                        </a:solidFill>
                        <a:effectLst/>
                        <a:latin typeface="Times New Roman" pitchFamily="18" charset="0"/>
                        <a:ea typeface="Calibri" panose="020F0502020204030204" pitchFamily="34" charset="0"/>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pPr>
                      <a:endParaRPr lang="en-US" sz="2800" b="0" dirty="0">
                        <a:solidFill>
                          <a:schemeClr val="tx1"/>
                        </a:solidFill>
                        <a:effectLst/>
                        <a:latin typeface="Times New Roman" pitchFamily="18" charset="0"/>
                        <a:ea typeface="Calibri" panose="020F0502020204030204" pitchFamily="34" charset="0"/>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50707">
                <a:tc>
                  <a:txBody>
                    <a:bodyPr/>
                    <a:lstStyle/>
                    <a:p>
                      <a:pPr>
                        <a:lnSpc>
                          <a:spcPct val="100000"/>
                        </a:lnSpc>
                      </a:pPr>
                      <a:r>
                        <a:rPr lang="en-US" sz="2800" b="0" dirty="0" err="1">
                          <a:solidFill>
                            <a:schemeClr val="tx1"/>
                          </a:solidFill>
                          <a:effectLst/>
                          <a:latin typeface="Times New Roman" pitchFamily="18" charset="0"/>
                          <a:cs typeface="Times New Roman" pitchFamily="18" charset="0"/>
                        </a:rPr>
                        <a:t>Rơle</a:t>
                      </a:r>
                      <a:endParaRPr lang="en-US" sz="2800" b="0" dirty="0">
                        <a:solidFill>
                          <a:schemeClr val="tx1"/>
                        </a:solidFill>
                        <a:effectLst/>
                        <a:latin typeface="Times New Roman" pitchFamily="18" charset="0"/>
                        <a:cs typeface="Times New Roman" pitchFamily="18" charset="0"/>
                      </a:endParaRPr>
                    </a:p>
                    <a:p>
                      <a:pPr>
                        <a:lnSpc>
                          <a:spcPct val="100000"/>
                        </a:lnSpc>
                      </a:pPr>
                      <a:endParaRPr lang="en-US" sz="2800" b="0" dirty="0">
                        <a:solidFill>
                          <a:schemeClr val="tx1"/>
                        </a:solidFill>
                        <a:effectLst/>
                        <a:latin typeface="Times New Roman" pitchFamily="18" charset="0"/>
                        <a:ea typeface="Calibri" panose="020F0502020204030204" pitchFamily="34" charset="0"/>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500"/>
                        </a:spcAft>
                      </a:pPr>
                      <a:endParaRPr lang="en-US" sz="2800" b="0" dirty="0">
                        <a:solidFill>
                          <a:schemeClr val="tx1"/>
                        </a:solidFill>
                        <a:effectLst/>
                        <a:latin typeface="Times New Roman" pitchFamily="18" charset="0"/>
                        <a:ea typeface="Times New Roman" panose="02020603050405020304" pitchFamily="18" charset="0"/>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64770">
                <a:tc gridSpan="2">
                  <a:txBody>
                    <a:bodyPr/>
                    <a:lstStyle/>
                    <a:p>
                      <a:pPr>
                        <a:lnSpc>
                          <a:spcPct val="100000"/>
                        </a:lnSpc>
                        <a:spcAft>
                          <a:spcPts val="500"/>
                        </a:spcAft>
                      </a:pPr>
                      <a:r>
                        <a:rPr lang="en-US" sz="2800" b="0" dirty="0">
                          <a:solidFill>
                            <a:schemeClr val="tx1"/>
                          </a:solidFill>
                          <a:effectLst/>
                          <a:latin typeface="Times New Roman" pitchFamily="18" charset="0"/>
                          <a:ea typeface="Times New Roman" panose="02020603050405020304" pitchFamily="18" charset="0"/>
                          <a:cs typeface="Times New Roman" pitchFamily="18" charset="0"/>
                        </a:rPr>
                        <a:t>2. </a:t>
                      </a:r>
                      <a:r>
                        <a:rPr lang="en-US" sz="2800" b="0" dirty="0" err="1">
                          <a:solidFill>
                            <a:schemeClr val="tx1"/>
                          </a:solidFill>
                          <a:effectLst/>
                          <a:latin typeface="Times New Roman" pitchFamily="18" charset="0"/>
                          <a:ea typeface="Times New Roman" panose="02020603050405020304" pitchFamily="18" charset="0"/>
                          <a:cs typeface="Times New Roman" pitchFamily="18" charset="0"/>
                        </a:rPr>
                        <a:t>Tìm</a:t>
                      </a:r>
                      <a:r>
                        <a:rPr lang="en-US" sz="2800" b="0" dirty="0">
                          <a:solidFill>
                            <a:schemeClr val="tx1"/>
                          </a:solidFill>
                          <a:effectLst/>
                          <a:latin typeface="Times New Roman" pitchFamily="18" charset="0"/>
                          <a:ea typeface="Times New Roman" panose="02020603050405020304" pitchFamily="18" charset="0"/>
                          <a:cs typeface="Times New Roman" pitchFamily="18" charset="0"/>
                        </a:rPr>
                        <a:t> </a:t>
                      </a:r>
                      <a:r>
                        <a:rPr lang="en-US" sz="2800" b="0" dirty="0" err="1">
                          <a:solidFill>
                            <a:schemeClr val="tx1"/>
                          </a:solidFill>
                          <a:effectLst/>
                          <a:latin typeface="Times New Roman" pitchFamily="18" charset="0"/>
                          <a:ea typeface="Times New Roman" panose="02020603050405020304" pitchFamily="18" charset="0"/>
                          <a:cs typeface="Times New Roman" pitchFamily="18" charset="0"/>
                        </a:rPr>
                        <a:t>điểm</a:t>
                      </a:r>
                      <a:r>
                        <a:rPr lang="en-US" sz="2800" b="0" dirty="0">
                          <a:solidFill>
                            <a:schemeClr val="tx1"/>
                          </a:solidFill>
                          <a:effectLst/>
                          <a:latin typeface="Times New Roman" pitchFamily="18" charset="0"/>
                          <a:ea typeface="Times New Roman" panose="02020603050405020304" pitchFamily="18" charset="0"/>
                          <a:cs typeface="Times New Roman" pitchFamily="18" charset="0"/>
                        </a:rPr>
                        <a:t> </a:t>
                      </a:r>
                      <a:r>
                        <a:rPr lang="en-US" sz="2800" b="0" dirty="0" err="1">
                          <a:solidFill>
                            <a:schemeClr val="tx1"/>
                          </a:solidFill>
                          <a:effectLst/>
                          <a:latin typeface="Times New Roman" pitchFamily="18" charset="0"/>
                          <a:ea typeface="Times New Roman" panose="02020603050405020304" pitchFamily="18" charset="0"/>
                          <a:cs typeface="Times New Roman" pitchFamily="18" charset="0"/>
                        </a:rPr>
                        <a:t>giống</a:t>
                      </a:r>
                      <a:r>
                        <a:rPr lang="en-US" sz="2800" b="0" dirty="0">
                          <a:solidFill>
                            <a:schemeClr val="tx1"/>
                          </a:solidFill>
                          <a:effectLst/>
                          <a:latin typeface="Times New Roman" pitchFamily="18" charset="0"/>
                          <a:ea typeface="Times New Roman" panose="02020603050405020304" pitchFamily="18" charset="0"/>
                          <a:cs typeface="Times New Roman" pitchFamily="18" charset="0"/>
                        </a:rPr>
                        <a:t> </a:t>
                      </a:r>
                      <a:r>
                        <a:rPr lang="en-US" sz="2800" b="0" dirty="0" err="1">
                          <a:solidFill>
                            <a:schemeClr val="tx1"/>
                          </a:solidFill>
                          <a:effectLst/>
                          <a:latin typeface="Times New Roman" pitchFamily="18" charset="0"/>
                          <a:ea typeface="Times New Roman" panose="02020603050405020304" pitchFamily="18" charset="0"/>
                          <a:cs typeface="Times New Roman" pitchFamily="18" charset="0"/>
                        </a:rPr>
                        <a:t>nhau</a:t>
                      </a:r>
                      <a:r>
                        <a:rPr lang="en-US" sz="2800" b="0" dirty="0">
                          <a:solidFill>
                            <a:schemeClr val="tx1"/>
                          </a:solidFill>
                          <a:effectLst/>
                          <a:latin typeface="Times New Roman" pitchFamily="18" charset="0"/>
                          <a:ea typeface="Times New Roman" panose="02020603050405020304" pitchFamily="18" charset="0"/>
                          <a:cs typeface="Times New Roman" pitchFamily="18" charset="0"/>
                        </a:rPr>
                        <a:t> </a:t>
                      </a:r>
                      <a:r>
                        <a:rPr lang="en-US" sz="2800" b="0" dirty="0" err="1">
                          <a:solidFill>
                            <a:schemeClr val="tx1"/>
                          </a:solidFill>
                          <a:effectLst/>
                          <a:latin typeface="Times New Roman" pitchFamily="18" charset="0"/>
                          <a:ea typeface="Times New Roman" panose="02020603050405020304" pitchFamily="18" charset="0"/>
                          <a:cs typeface="Times New Roman" pitchFamily="18" charset="0"/>
                        </a:rPr>
                        <a:t>của</a:t>
                      </a:r>
                      <a:r>
                        <a:rPr lang="en-US" sz="2800" b="0" dirty="0">
                          <a:solidFill>
                            <a:schemeClr val="tx1"/>
                          </a:solidFill>
                          <a:effectLst/>
                          <a:latin typeface="Times New Roman" pitchFamily="18" charset="0"/>
                          <a:ea typeface="Times New Roman" panose="02020603050405020304" pitchFamily="18" charset="0"/>
                          <a:cs typeface="Times New Roman" pitchFamily="18" charset="0"/>
                        </a:rPr>
                        <a:t> </a:t>
                      </a:r>
                      <a:r>
                        <a:rPr lang="en-US" sz="2800" b="0" dirty="0" err="1">
                          <a:solidFill>
                            <a:schemeClr val="tx1"/>
                          </a:solidFill>
                          <a:effectLst/>
                          <a:latin typeface="Times New Roman" pitchFamily="18" charset="0"/>
                          <a:ea typeface="Times New Roman" panose="02020603050405020304" pitchFamily="18" charset="0"/>
                          <a:cs typeface="Times New Roman" pitchFamily="18" charset="0"/>
                        </a:rPr>
                        <a:t>cầu</a:t>
                      </a:r>
                      <a:r>
                        <a:rPr lang="en-US" sz="2800" b="0" dirty="0">
                          <a:solidFill>
                            <a:schemeClr val="tx1"/>
                          </a:solidFill>
                          <a:effectLst/>
                          <a:latin typeface="Times New Roman" pitchFamily="18" charset="0"/>
                          <a:ea typeface="Times New Roman" panose="02020603050405020304" pitchFamily="18" charset="0"/>
                          <a:cs typeface="Times New Roman" pitchFamily="18" charset="0"/>
                        </a:rPr>
                        <a:t> </a:t>
                      </a:r>
                      <a:r>
                        <a:rPr lang="en-US" sz="2800" b="0" dirty="0" err="1">
                          <a:solidFill>
                            <a:schemeClr val="tx1"/>
                          </a:solidFill>
                          <a:effectLst/>
                          <a:latin typeface="Times New Roman" pitchFamily="18" charset="0"/>
                          <a:ea typeface="Times New Roman" panose="02020603050405020304" pitchFamily="18" charset="0"/>
                          <a:cs typeface="Times New Roman" pitchFamily="18" charset="0"/>
                        </a:rPr>
                        <a:t>chì</a:t>
                      </a:r>
                      <a:r>
                        <a:rPr lang="en-US" sz="2800" b="0" dirty="0">
                          <a:solidFill>
                            <a:schemeClr val="tx1"/>
                          </a:solidFill>
                          <a:effectLst/>
                          <a:latin typeface="Times New Roman" pitchFamily="18" charset="0"/>
                          <a:ea typeface="Times New Roman" panose="02020603050405020304" pitchFamily="18" charset="0"/>
                          <a:cs typeface="Times New Roman" pitchFamily="18" charset="0"/>
                        </a:rPr>
                        <a:t>, </a:t>
                      </a:r>
                      <a:r>
                        <a:rPr lang="en-US" sz="2800" b="0" dirty="0" err="1">
                          <a:solidFill>
                            <a:schemeClr val="tx1"/>
                          </a:solidFill>
                          <a:effectLst/>
                          <a:latin typeface="Times New Roman" pitchFamily="18" charset="0"/>
                          <a:ea typeface="Times New Roman" panose="02020603050405020304" pitchFamily="18" charset="0"/>
                          <a:cs typeface="Times New Roman" pitchFamily="18" charset="0"/>
                        </a:rPr>
                        <a:t>cầu</a:t>
                      </a:r>
                      <a:r>
                        <a:rPr lang="en-US" sz="2800" b="0" dirty="0">
                          <a:solidFill>
                            <a:schemeClr val="tx1"/>
                          </a:solidFill>
                          <a:effectLst/>
                          <a:latin typeface="Times New Roman" pitchFamily="18" charset="0"/>
                          <a:ea typeface="Times New Roman" panose="02020603050405020304" pitchFamily="18" charset="0"/>
                          <a:cs typeface="Times New Roman" pitchFamily="18" charset="0"/>
                        </a:rPr>
                        <a:t> </a:t>
                      </a:r>
                      <a:r>
                        <a:rPr lang="en-US" sz="2800" b="0" dirty="0" err="1">
                          <a:solidFill>
                            <a:schemeClr val="tx1"/>
                          </a:solidFill>
                          <a:effectLst/>
                          <a:latin typeface="Times New Roman" pitchFamily="18" charset="0"/>
                          <a:ea typeface="Times New Roman" panose="02020603050405020304" pitchFamily="18" charset="0"/>
                          <a:cs typeface="Times New Roman" pitchFamily="18" charset="0"/>
                        </a:rPr>
                        <a:t>dao</a:t>
                      </a:r>
                      <a:r>
                        <a:rPr lang="en-US" sz="2800" b="0" dirty="0">
                          <a:solidFill>
                            <a:schemeClr val="tx1"/>
                          </a:solidFill>
                          <a:effectLst/>
                          <a:latin typeface="Times New Roman" pitchFamily="18" charset="0"/>
                          <a:ea typeface="Times New Roman" panose="02020603050405020304" pitchFamily="18" charset="0"/>
                          <a:cs typeface="Times New Roman" pitchFamily="18" charset="0"/>
                        </a:rPr>
                        <a:t> </a:t>
                      </a:r>
                      <a:r>
                        <a:rPr lang="en-US" sz="2800" b="0" dirty="0" err="1">
                          <a:solidFill>
                            <a:schemeClr val="tx1"/>
                          </a:solidFill>
                          <a:effectLst/>
                          <a:latin typeface="Times New Roman" pitchFamily="18" charset="0"/>
                          <a:ea typeface="Times New Roman" panose="02020603050405020304" pitchFamily="18" charset="0"/>
                          <a:cs typeface="Times New Roman" pitchFamily="18" charset="0"/>
                        </a:rPr>
                        <a:t>và</a:t>
                      </a:r>
                      <a:r>
                        <a:rPr lang="en-US" sz="2800" b="0" dirty="0">
                          <a:solidFill>
                            <a:schemeClr val="tx1"/>
                          </a:solidFill>
                          <a:effectLst/>
                          <a:latin typeface="Times New Roman" pitchFamily="18" charset="0"/>
                          <a:ea typeface="Times New Roman" panose="02020603050405020304" pitchFamily="18" charset="0"/>
                          <a:cs typeface="Times New Roman" pitchFamily="18" charset="0"/>
                        </a:rPr>
                        <a:t> </a:t>
                      </a:r>
                      <a:r>
                        <a:rPr lang="en-US" sz="2800" b="0" dirty="0" err="1">
                          <a:solidFill>
                            <a:schemeClr val="tx1"/>
                          </a:solidFill>
                          <a:effectLst/>
                          <a:latin typeface="Times New Roman" pitchFamily="18" charset="0"/>
                          <a:ea typeface="Times New Roman" panose="02020603050405020304" pitchFamily="18" charset="0"/>
                          <a:cs typeface="Times New Roman" pitchFamily="18" charset="0"/>
                        </a:rPr>
                        <a:t>rơ</a:t>
                      </a:r>
                      <a:r>
                        <a:rPr lang="en-US" sz="2800" b="0" dirty="0">
                          <a:solidFill>
                            <a:schemeClr val="tx1"/>
                          </a:solidFill>
                          <a:effectLst/>
                          <a:latin typeface="Times New Roman" pitchFamily="18" charset="0"/>
                          <a:ea typeface="Times New Roman" panose="02020603050405020304" pitchFamily="18" charset="0"/>
                          <a:cs typeface="Times New Roman" pitchFamily="18" charset="0"/>
                        </a:rPr>
                        <a:t> le </a:t>
                      </a:r>
                      <a:r>
                        <a:rPr lang="en-US" sz="2800" b="0" dirty="0" err="1">
                          <a:solidFill>
                            <a:schemeClr val="tx1"/>
                          </a:solidFill>
                          <a:effectLst/>
                          <a:latin typeface="Times New Roman" pitchFamily="18" charset="0"/>
                          <a:ea typeface="Times New Roman" panose="02020603050405020304" pitchFamily="18" charset="0"/>
                          <a:cs typeface="Times New Roman" pitchFamily="18" charset="0"/>
                        </a:rPr>
                        <a:t>điện</a:t>
                      </a:r>
                      <a:endParaRPr lang="en-US" sz="2800" b="0" dirty="0">
                        <a:solidFill>
                          <a:schemeClr val="tx1"/>
                        </a:solidFill>
                        <a:effectLst/>
                        <a:latin typeface="Times New Roman" pitchFamily="18" charset="0"/>
                        <a:ea typeface="Times New Roman" panose="02020603050405020304" pitchFamily="18" charset="0"/>
                        <a:cs typeface="Times New Roman" pitchFamily="18" charset="0"/>
                      </a:endParaRPr>
                    </a:p>
                    <a:p>
                      <a:pPr>
                        <a:lnSpc>
                          <a:spcPct val="100000"/>
                        </a:lnSpc>
                      </a:pPr>
                      <a:r>
                        <a:rPr lang="en-US" sz="2800" b="0" dirty="0">
                          <a:solidFill>
                            <a:schemeClr val="tx1"/>
                          </a:solidFill>
                          <a:effectLst/>
                          <a:latin typeface="Times New Roman" pitchFamily="18" charset="0"/>
                          <a:ea typeface="Times New Roman" panose="02020603050405020304" pitchFamily="18" charset="0"/>
                          <a:cs typeface="Times New Roman" pitchFamily="18" charset="0"/>
                        </a:rPr>
                        <a:t>3. </a:t>
                      </a:r>
                      <a:r>
                        <a:rPr lang="en-US" sz="2800" b="0" dirty="0" err="1">
                          <a:solidFill>
                            <a:schemeClr val="tx1"/>
                          </a:solidFill>
                          <a:effectLst/>
                          <a:latin typeface="Times New Roman" pitchFamily="18" charset="0"/>
                          <a:ea typeface="Times New Roman" panose="02020603050405020304" pitchFamily="18" charset="0"/>
                          <a:cs typeface="Times New Roman" pitchFamily="18" charset="0"/>
                        </a:rPr>
                        <a:t>Nhà</a:t>
                      </a:r>
                      <a:r>
                        <a:rPr lang="en-US" sz="2800" b="0" dirty="0">
                          <a:solidFill>
                            <a:schemeClr val="tx1"/>
                          </a:solidFill>
                          <a:effectLst/>
                          <a:latin typeface="Times New Roman" pitchFamily="18" charset="0"/>
                          <a:ea typeface="Times New Roman" panose="02020603050405020304" pitchFamily="18" charset="0"/>
                          <a:cs typeface="Times New Roman" pitchFamily="18" charset="0"/>
                        </a:rPr>
                        <a:t> </a:t>
                      </a:r>
                      <a:r>
                        <a:rPr lang="en-US" sz="2800" b="0" dirty="0" err="1">
                          <a:solidFill>
                            <a:schemeClr val="tx1"/>
                          </a:solidFill>
                          <a:effectLst/>
                          <a:latin typeface="Times New Roman" pitchFamily="18" charset="0"/>
                          <a:ea typeface="Times New Roman" panose="02020603050405020304" pitchFamily="18" charset="0"/>
                          <a:cs typeface="Times New Roman" pitchFamily="18" charset="0"/>
                        </a:rPr>
                        <a:t>em</a:t>
                      </a:r>
                      <a:r>
                        <a:rPr lang="en-US" sz="2800" b="0" dirty="0">
                          <a:solidFill>
                            <a:schemeClr val="tx1"/>
                          </a:solidFill>
                          <a:effectLst/>
                          <a:latin typeface="Times New Roman" pitchFamily="18" charset="0"/>
                          <a:ea typeface="Times New Roman" panose="02020603050405020304" pitchFamily="18" charset="0"/>
                          <a:cs typeface="Times New Roman" pitchFamily="18" charset="0"/>
                        </a:rPr>
                        <a:t> </a:t>
                      </a:r>
                      <a:r>
                        <a:rPr lang="en-US" sz="2800" b="0" dirty="0" err="1">
                          <a:solidFill>
                            <a:schemeClr val="tx1"/>
                          </a:solidFill>
                          <a:effectLst/>
                          <a:latin typeface="Times New Roman" pitchFamily="18" charset="0"/>
                          <a:ea typeface="Times New Roman" panose="02020603050405020304" pitchFamily="18" charset="0"/>
                          <a:cs typeface="Times New Roman" pitchFamily="18" charset="0"/>
                        </a:rPr>
                        <a:t>có</a:t>
                      </a:r>
                      <a:r>
                        <a:rPr lang="en-US" sz="2800" b="0" dirty="0">
                          <a:solidFill>
                            <a:schemeClr val="tx1"/>
                          </a:solidFill>
                          <a:effectLst/>
                          <a:latin typeface="Times New Roman" pitchFamily="18" charset="0"/>
                          <a:ea typeface="Times New Roman" panose="02020603050405020304" pitchFamily="18" charset="0"/>
                          <a:cs typeface="Times New Roman" pitchFamily="18" charset="0"/>
                        </a:rPr>
                        <a:t> </a:t>
                      </a:r>
                      <a:r>
                        <a:rPr lang="en-US" sz="2800" b="0" dirty="0" err="1">
                          <a:solidFill>
                            <a:schemeClr val="tx1"/>
                          </a:solidFill>
                          <a:effectLst/>
                          <a:latin typeface="Times New Roman" pitchFamily="18" charset="0"/>
                          <a:ea typeface="Times New Roman" panose="02020603050405020304" pitchFamily="18" charset="0"/>
                          <a:cs typeface="Times New Roman" pitchFamily="18" charset="0"/>
                        </a:rPr>
                        <a:t>lắp</a:t>
                      </a:r>
                      <a:r>
                        <a:rPr lang="en-US" sz="2800" b="0" dirty="0">
                          <a:solidFill>
                            <a:schemeClr val="tx1"/>
                          </a:solidFill>
                          <a:effectLst/>
                          <a:latin typeface="Times New Roman" pitchFamily="18" charset="0"/>
                          <a:ea typeface="Times New Roman" panose="02020603050405020304" pitchFamily="18" charset="0"/>
                          <a:cs typeface="Times New Roman" pitchFamily="18" charset="0"/>
                        </a:rPr>
                        <a:t> </a:t>
                      </a:r>
                      <a:r>
                        <a:rPr lang="en-US" sz="2800" b="0" dirty="0" err="1">
                          <a:solidFill>
                            <a:schemeClr val="tx1"/>
                          </a:solidFill>
                          <a:effectLst/>
                          <a:latin typeface="Times New Roman" pitchFamily="18" charset="0"/>
                          <a:ea typeface="Times New Roman" panose="02020603050405020304" pitchFamily="18" charset="0"/>
                          <a:cs typeface="Times New Roman" pitchFamily="18" charset="0"/>
                        </a:rPr>
                        <a:t>chuông</a:t>
                      </a:r>
                      <a:r>
                        <a:rPr lang="en-US" sz="2800" b="0" dirty="0">
                          <a:solidFill>
                            <a:schemeClr val="tx1"/>
                          </a:solidFill>
                          <a:effectLst/>
                          <a:latin typeface="Times New Roman" pitchFamily="18" charset="0"/>
                          <a:ea typeface="Times New Roman" panose="02020603050405020304" pitchFamily="18" charset="0"/>
                          <a:cs typeface="Times New Roman" pitchFamily="18" charset="0"/>
                        </a:rPr>
                        <a:t> </a:t>
                      </a:r>
                      <a:r>
                        <a:rPr lang="en-US" sz="2800" b="0" dirty="0" err="1">
                          <a:solidFill>
                            <a:schemeClr val="tx1"/>
                          </a:solidFill>
                          <a:effectLst/>
                          <a:latin typeface="Times New Roman" pitchFamily="18" charset="0"/>
                          <a:ea typeface="Times New Roman" panose="02020603050405020304" pitchFamily="18" charset="0"/>
                          <a:cs typeface="Times New Roman" pitchFamily="18" charset="0"/>
                        </a:rPr>
                        <a:t>điện</a:t>
                      </a:r>
                      <a:r>
                        <a:rPr lang="en-US" sz="2800" b="0" dirty="0">
                          <a:solidFill>
                            <a:schemeClr val="tx1"/>
                          </a:solidFill>
                          <a:effectLst/>
                          <a:latin typeface="Times New Roman" pitchFamily="18" charset="0"/>
                          <a:ea typeface="Times New Roman" panose="02020603050405020304" pitchFamily="18" charset="0"/>
                          <a:cs typeface="Times New Roman" pitchFamily="18" charset="0"/>
                        </a:rPr>
                        <a:t> </a:t>
                      </a:r>
                      <a:r>
                        <a:rPr lang="en-US" sz="2800" b="0" dirty="0" err="1">
                          <a:solidFill>
                            <a:schemeClr val="tx1"/>
                          </a:solidFill>
                          <a:effectLst/>
                          <a:latin typeface="Times New Roman" pitchFamily="18" charset="0"/>
                          <a:ea typeface="Times New Roman" panose="02020603050405020304" pitchFamily="18" charset="0"/>
                          <a:cs typeface="Times New Roman" pitchFamily="18" charset="0"/>
                        </a:rPr>
                        <a:t>không</a:t>
                      </a:r>
                      <a:r>
                        <a:rPr lang="en-US" sz="2800" b="0" dirty="0">
                          <a:solidFill>
                            <a:schemeClr val="tx1"/>
                          </a:solidFill>
                          <a:effectLst/>
                          <a:latin typeface="Times New Roman" pitchFamily="18" charset="0"/>
                          <a:ea typeface="Times New Roman" panose="02020603050405020304" pitchFamily="18" charset="0"/>
                          <a:cs typeface="Times New Roman" pitchFamily="18" charset="0"/>
                        </a:rPr>
                        <a:t>? </a:t>
                      </a:r>
                      <a:r>
                        <a:rPr lang="en-US" sz="2800" b="0" dirty="0" err="1">
                          <a:solidFill>
                            <a:schemeClr val="tx1"/>
                          </a:solidFill>
                          <a:effectLst/>
                          <a:latin typeface="Times New Roman" pitchFamily="18" charset="0"/>
                          <a:ea typeface="Times New Roman" panose="02020603050405020304" pitchFamily="18" charset="0"/>
                          <a:cs typeface="Times New Roman" pitchFamily="18" charset="0"/>
                        </a:rPr>
                        <a:t>Chuông</a:t>
                      </a:r>
                      <a:r>
                        <a:rPr lang="en-US" sz="2800" b="0" dirty="0">
                          <a:solidFill>
                            <a:schemeClr val="tx1"/>
                          </a:solidFill>
                          <a:effectLst/>
                          <a:latin typeface="Times New Roman" pitchFamily="18" charset="0"/>
                          <a:ea typeface="Times New Roman" panose="02020603050405020304" pitchFamily="18" charset="0"/>
                          <a:cs typeface="Times New Roman" pitchFamily="18" charset="0"/>
                        </a:rPr>
                        <a:t> </a:t>
                      </a:r>
                      <a:r>
                        <a:rPr lang="en-US" sz="2800" b="0" dirty="0" err="1">
                          <a:solidFill>
                            <a:schemeClr val="tx1"/>
                          </a:solidFill>
                          <a:effectLst/>
                          <a:latin typeface="Times New Roman" pitchFamily="18" charset="0"/>
                          <a:ea typeface="Times New Roman" panose="02020603050405020304" pitchFamily="18" charset="0"/>
                          <a:cs typeface="Times New Roman" pitchFamily="18" charset="0"/>
                        </a:rPr>
                        <a:t>điện</a:t>
                      </a:r>
                      <a:r>
                        <a:rPr lang="en-US" sz="2800" b="0" dirty="0">
                          <a:solidFill>
                            <a:schemeClr val="tx1"/>
                          </a:solidFill>
                          <a:effectLst/>
                          <a:latin typeface="Times New Roman" pitchFamily="18" charset="0"/>
                          <a:ea typeface="Times New Roman" panose="02020603050405020304" pitchFamily="18" charset="0"/>
                          <a:cs typeface="Times New Roman" pitchFamily="18" charset="0"/>
                        </a:rPr>
                        <a:t> </a:t>
                      </a:r>
                      <a:r>
                        <a:rPr lang="en-US" sz="2800" b="0" dirty="0" err="1">
                          <a:solidFill>
                            <a:schemeClr val="tx1"/>
                          </a:solidFill>
                          <a:effectLst/>
                          <a:latin typeface="Times New Roman" pitchFamily="18" charset="0"/>
                          <a:ea typeface="Times New Roman" panose="02020603050405020304" pitchFamily="18" charset="0"/>
                          <a:cs typeface="Times New Roman" pitchFamily="18" charset="0"/>
                        </a:rPr>
                        <a:t>thường</a:t>
                      </a:r>
                      <a:r>
                        <a:rPr lang="en-US" sz="2800" b="0" dirty="0">
                          <a:solidFill>
                            <a:schemeClr val="tx1"/>
                          </a:solidFill>
                          <a:effectLst/>
                          <a:latin typeface="Times New Roman" pitchFamily="18" charset="0"/>
                          <a:ea typeface="Times New Roman" panose="02020603050405020304" pitchFamily="18" charset="0"/>
                          <a:cs typeface="Times New Roman" pitchFamily="18" charset="0"/>
                        </a:rPr>
                        <a:t> </a:t>
                      </a:r>
                      <a:r>
                        <a:rPr lang="en-US" sz="2800" b="0" dirty="0" err="1">
                          <a:solidFill>
                            <a:schemeClr val="tx1"/>
                          </a:solidFill>
                          <a:effectLst/>
                          <a:latin typeface="Times New Roman" pitchFamily="18" charset="0"/>
                          <a:ea typeface="Times New Roman" panose="02020603050405020304" pitchFamily="18" charset="0"/>
                          <a:cs typeface="Times New Roman" pitchFamily="18" charset="0"/>
                        </a:rPr>
                        <a:t>được</a:t>
                      </a:r>
                      <a:r>
                        <a:rPr lang="en-US" sz="2800" b="0" dirty="0">
                          <a:solidFill>
                            <a:schemeClr val="tx1"/>
                          </a:solidFill>
                          <a:effectLst/>
                          <a:latin typeface="Times New Roman" pitchFamily="18" charset="0"/>
                          <a:ea typeface="Times New Roman" panose="02020603050405020304" pitchFamily="18" charset="0"/>
                          <a:cs typeface="Times New Roman" pitchFamily="18" charset="0"/>
                        </a:rPr>
                        <a:t> </a:t>
                      </a:r>
                      <a:r>
                        <a:rPr lang="en-US" sz="2800" b="0" dirty="0" err="1">
                          <a:solidFill>
                            <a:schemeClr val="tx1"/>
                          </a:solidFill>
                          <a:effectLst/>
                          <a:latin typeface="Times New Roman" pitchFamily="18" charset="0"/>
                          <a:ea typeface="Times New Roman" panose="02020603050405020304" pitchFamily="18" charset="0"/>
                          <a:cs typeface="Times New Roman" pitchFamily="18" charset="0"/>
                        </a:rPr>
                        <a:t>đặt</a:t>
                      </a:r>
                      <a:r>
                        <a:rPr lang="en-US" sz="2800" b="0" dirty="0">
                          <a:solidFill>
                            <a:schemeClr val="tx1"/>
                          </a:solidFill>
                          <a:effectLst/>
                          <a:latin typeface="Times New Roman" pitchFamily="18" charset="0"/>
                          <a:ea typeface="Times New Roman" panose="02020603050405020304" pitchFamily="18" charset="0"/>
                          <a:cs typeface="Times New Roman" pitchFamily="18" charset="0"/>
                        </a:rPr>
                        <a:t> ở </a:t>
                      </a:r>
                      <a:r>
                        <a:rPr lang="en-US" sz="2800" b="0" dirty="0" err="1">
                          <a:solidFill>
                            <a:schemeClr val="tx1"/>
                          </a:solidFill>
                          <a:effectLst/>
                          <a:latin typeface="Times New Roman" pitchFamily="18" charset="0"/>
                          <a:ea typeface="Times New Roman" panose="02020603050405020304" pitchFamily="18" charset="0"/>
                          <a:cs typeface="Times New Roman" pitchFamily="18" charset="0"/>
                        </a:rPr>
                        <a:t>vị</a:t>
                      </a:r>
                      <a:r>
                        <a:rPr lang="en-US" sz="2800" b="0" dirty="0">
                          <a:solidFill>
                            <a:schemeClr val="tx1"/>
                          </a:solidFill>
                          <a:effectLst/>
                          <a:latin typeface="Times New Roman" pitchFamily="18" charset="0"/>
                          <a:ea typeface="Times New Roman" panose="02020603050405020304" pitchFamily="18" charset="0"/>
                          <a:cs typeface="Times New Roman" pitchFamily="18" charset="0"/>
                        </a:rPr>
                        <a:t> </a:t>
                      </a:r>
                      <a:r>
                        <a:rPr lang="en-US" sz="2800" b="0" dirty="0" err="1">
                          <a:solidFill>
                            <a:schemeClr val="tx1"/>
                          </a:solidFill>
                          <a:effectLst/>
                          <a:latin typeface="Times New Roman" pitchFamily="18" charset="0"/>
                          <a:ea typeface="Times New Roman" panose="02020603050405020304" pitchFamily="18" charset="0"/>
                          <a:cs typeface="Times New Roman" pitchFamily="18" charset="0"/>
                        </a:rPr>
                        <a:t>trí</a:t>
                      </a:r>
                      <a:r>
                        <a:rPr lang="en-US" sz="2800" b="0" dirty="0">
                          <a:solidFill>
                            <a:schemeClr val="tx1"/>
                          </a:solidFill>
                          <a:effectLst/>
                          <a:latin typeface="Times New Roman" pitchFamily="18" charset="0"/>
                          <a:ea typeface="Times New Roman" panose="02020603050405020304" pitchFamily="18" charset="0"/>
                          <a:cs typeface="Times New Roman" pitchFamily="18" charset="0"/>
                        </a:rPr>
                        <a:t> </a:t>
                      </a:r>
                      <a:r>
                        <a:rPr lang="en-US" sz="2800" b="0" dirty="0" err="1">
                          <a:solidFill>
                            <a:schemeClr val="tx1"/>
                          </a:solidFill>
                          <a:effectLst/>
                          <a:latin typeface="Times New Roman" pitchFamily="18" charset="0"/>
                          <a:ea typeface="Times New Roman" panose="02020603050405020304" pitchFamily="18" charset="0"/>
                          <a:cs typeface="Times New Roman" pitchFamily="18" charset="0"/>
                        </a:rPr>
                        <a:t>nào</a:t>
                      </a:r>
                      <a:r>
                        <a:rPr lang="en-US" sz="2800" b="0" dirty="0">
                          <a:solidFill>
                            <a:schemeClr val="tx1"/>
                          </a:solidFill>
                          <a:effectLst/>
                          <a:latin typeface="Times New Roman" pitchFamily="18" charset="0"/>
                          <a:ea typeface="Times New Roman" panose="02020603050405020304" pitchFamily="18" charset="0"/>
                          <a:cs typeface="Times New Roman" pitchFamily="18" charset="0"/>
                        </a:rPr>
                        <a:t> </a:t>
                      </a:r>
                      <a:r>
                        <a:rPr lang="en-US" sz="2800" b="0" dirty="0" err="1">
                          <a:solidFill>
                            <a:schemeClr val="tx1"/>
                          </a:solidFill>
                          <a:effectLst/>
                          <a:latin typeface="Times New Roman" pitchFamily="18" charset="0"/>
                          <a:ea typeface="Times New Roman" panose="02020603050405020304" pitchFamily="18" charset="0"/>
                          <a:cs typeface="Times New Roman" pitchFamily="18" charset="0"/>
                        </a:rPr>
                        <a:t>trong</a:t>
                      </a:r>
                      <a:r>
                        <a:rPr lang="en-US" sz="2800" b="0" dirty="0">
                          <a:solidFill>
                            <a:schemeClr val="tx1"/>
                          </a:solidFill>
                          <a:effectLst/>
                          <a:latin typeface="Times New Roman" pitchFamily="18" charset="0"/>
                          <a:ea typeface="Times New Roman" panose="02020603050405020304" pitchFamily="18" charset="0"/>
                          <a:cs typeface="Times New Roman" pitchFamily="18" charset="0"/>
                        </a:rPr>
                        <a:t> </a:t>
                      </a:r>
                      <a:r>
                        <a:rPr lang="en-US" sz="2800" b="0" dirty="0" err="1">
                          <a:solidFill>
                            <a:schemeClr val="tx1"/>
                          </a:solidFill>
                          <a:effectLst/>
                          <a:latin typeface="Times New Roman" pitchFamily="18" charset="0"/>
                          <a:ea typeface="Times New Roman" panose="02020603050405020304" pitchFamily="18" charset="0"/>
                          <a:cs typeface="Times New Roman" pitchFamily="18" charset="0"/>
                        </a:rPr>
                        <a:t>nhà</a:t>
                      </a:r>
                      <a:r>
                        <a:rPr lang="en-US" sz="2800" b="0" dirty="0">
                          <a:solidFill>
                            <a:schemeClr val="tx1"/>
                          </a:solidFill>
                          <a:effectLst/>
                          <a:latin typeface="Times New Roman" pitchFamily="18" charset="0"/>
                          <a:ea typeface="Times New Roman" panose="02020603050405020304" pitchFamily="18" charset="0"/>
                          <a:cs typeface="Times New Roman" pitchFamily="18" charset="0"/>
                        </a:rPr>
                        <a:t>? </a:t>
                      </a:r>
                      <a:r>
                        <a:rPr lang="en-US" sz="2800" b="0" dirty="0" err="1">
                          <a:solidFill>
                            <a:schemeClr val="tx1"/>
                          </a:solidFill>
                          <a:effectLst/>
                          <a:latin typeface="Times New Roman" pitchFamily="18" charset="0"/>
                          <a:ea typeface="Times New Roman" panose="02020603050405020304" pitchFamily="18" charset="0"/>
                          <a:cs typeface="Times New Roman" pitchFamily="18" charset="0"/>
                        </a:rPr>
                        <a:t>Nó</a:t>
                      </a:r>
                      <a:r>
                        <a:rPr lang="en-US" sz="2800" b="0" dirty="0">
                          <a:solidFill>
                            <a:schemeClr val="tx1"/>
                          </a:solidFill>
                          <a:effectLst/>
                          <a:latin typeface="Times New Roman" pitchFamily="18" charset="0"/>
                          <a:ea typeface="Times New Roman" panose="02020603050405020304" pitchFamily="18" charset="0"/>
                          <a:cs typeface="Times New Roman" pitchFamily="18" charset="0"/>
                        </a:rPr>
                        <a:t> </a:t>
                      </a:r>
                      <a:r>
                        <a:rPr lang="en-US" sz="2800" b="0" dirty="0" err="1">
                          <a:solidFill>
                            <a:schemeClr val="tx1"/>
                          </a:solidFill>
                          <a:effectLst/>
                          <a:latin typeface="Times New Roman" pitchFamily="18" charset="0"/>
                          <a:ea typeface="Times New Roman" panose="02020603050405020304" pitchFamily="18" charset="0"/>
                          <a:cs typeface="Times New Roman" pitchFamily="18" charset="0"/>
                        </a:rPr>
                        <a:t>có</a:t>
                      </a:r>
                      <a:r>
                        <a:rPr lang="en-US" sz="2800" b="0" dirty="0">
                          <a:solidFill>
                            <a:schemeClr val="tx1"/>
                          </a:solidFill>
                          <a:effectLst/>
                          <a:latin typeface="Times New Roman" pitchFamily="18" charset="0"/>
                          <a:ea typeface="Times New Roman" panose="02020603050405020304" pitchFamily="18" charset="0"/>
                          <a:cs typeface="Times New Roman" pitchFamily="18" charset="0"/>
                        </a:rPr>
                        <a:t> </a:t>
                      </a:r>
                      <a:r>
                        <a:rPr lang="en-US" sz="2800" b="0" dirty="0" err="1">
                          <a:solidFill>
                            <a:schemeClr val="tx1"/>
                          </a:solidFill>
                          <a:effectLst/>
                          <a:latin typeface="Times New Roman" pitchFamily="18" charset="0"/>
                          <a:ea typeface="Times New Roman" panose="02020603050405020304" pitchFamily="18" charset="0"/>
                          <a:cs typeface="Times New Roman" pitchFamily="18" charset="0"/>
                        </a:rPr>
                        <a:t>công</a:t>
                      </a:r>
                      <a:r>
                        <a:rPr lang="en-US" sz="2800" b="0" dirty="0">
                          <a:solidFill>
                            <a:schemeClr val="tx1"/>
                          </a:solidFill>
                          <a:effectLst/>
                          <a:latin typeface="Times New Roman" pitchFamily="18" charset="0"/>
                          <a:ea typeface="Times New Roman" panose="02020603050405020304" pitchFamily="18" charset="0"/>
                          <a:cs typeface="Times New Roman" pitchFamily="18" charset="0"/>
                        </a:rPr>
                        <a:t> </a:t>
                      </a:r>
                      <a:r>
                        <a:rPr lang="en-US" sz="2800" b="0" dirty="0" err="1">
                          <a:solidFill>
                            <a:schemeClr val="tx1"/>
                          </a:solidFill>
                          <a:effectLst/>
                          <a:latin typeface="Times New Roman" pitchFamily="18" charset="0"/>
                          <a:ea typeface="Times New Roman" panose="02020603050405020304" pitchFamily="18" charset="0"/>
                          <a:cs typeface="Times New Roman" pitchFamily="18" charset="0"/>
                        </a:rPr>
                        <a:t>dụng</a:t>
                      </a:r>
                      <a:r>
                        <a:rPr lang="en-US" sz="2800" b="0" dirty="0">
                          <a:solidFill>
                            <a:schemeClr val="tx1"/>
                          </a:solidFill>
                          <a:effectLst/>
                          <a:latin typeface="Times New Roman" pitchFamily="18" charset="0"/>
                          <a:ea typeface="Times New Roman" panose="02020603050405020304" pitchFamily="18" charset="0"/>
                          <a:cs typeface="Times New Roman" pitchFamily="18" charset="0"/>
                        </a:rPr>
                        <a:t> </a:t>
                      </a:r>
                      <a:r>
                        <a:rPr lang="en-US" sz="2800" b="0" dirty="0" err="1">
                          <a:solidFill>
                            <a:schemeClr val="tx1"/>
                          </a:solidFill>
                          <a:effectLst/>
                          <a:latin typeface="Times New Roman" pitchFamily="18" charset="0"/>
                          <a:ea typeface="Times New Roman" panose="02020603050405020304" pitchFamily="18" charset="0"/>
                          <a:cs typeface="Times New Roman" pitchFamily="18" charset="0"/>
                        </a:rPr>
                        <a:t>gì</a:t>
                      </a:r>
                      <a:r>
                        <a:rPr lang="en-US" sz="2800" b="0" dirty="0">
                          <a:solidFill>
                            <a:schemeClr val="tx1"/>
                          </a:solidFill>
                          <a:effectLst/>
                          <a:latin typeface="Times New Roman" pitchFamily="18" charset="0"/>
                          <a:ea typeface="Times New Roman" panose="02020603050405020304" pitchFamily="18" charset="0"/>
                          <a:cs typeface="Times New Roman" pitchFamily="18" charset="0"/>
                        </a:rPr>
                        <a:t>?</a:t>
                      </a:r>
                      <a:endParaRPr kumimoji="0" lang="en-US" sz="2800" b="0" i="0" u="none" strike="noStrike" kern="1200" cap="none" spc="0" normalizeH="0" baseline="0" noProof="0" dirty="0">
                        <a:ln>
                          <a:noFill/>
                        </a:ln>
                        <a:solidFill>
                          <a:schemeClr val="tx1"/>
                        </a:solidFill>
                        <a:effectLst/>
                        <a:uLnTx/>
                        <a:uFillTx/>
                        <a:latin typeface="Times New Roman" pitchFamily="18" charset="0"/>
                        <a:ea typeface="Times New Roman" panose="02020603050405020304" pitchFamily="18" charset="0"/>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nSpc>
                          <a:spcPct val="115000"/>
                        </a:lnSpc>
                        <a:spcAft>
                          <a:spcPts val="500"/>
                        </a:spcAft>
                      </a:pPr>
                      <a:endParaRPr lang="en-U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pic>
        <p:nvPicPr>
          <p:cNvPr id="7" name="Picture 33">
            <a:extLst>
              <a:ext uri="{FF2B5EF4-FFF2-40B4-BE49-F238E27FC236}">
                <a16:creationId xmlns:a16="http://schemas.microsoft.com/office/drawing/2014/main" xmlns="" id="{8381FD7C-4976-4520-A8F3-802A058EE7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8129" y="2209800"/>
            <a:ext cx="990600" cy="74537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5">
            <a:extLst>
              <a:ext uri="{FF2B5EF4-FFF2-40B4-BE49-F238E27FC236}">
                <a16:creationId xmlns:a16="http://schemas.microsoft.com/office/drawing/2014/main" xmlns="" id="{A788D1D1-9544-4CD2-BE62-2F6D5BAC22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8130" y="3062534"/>
            <a:ext cx="990599" cy="101192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4">
            <a:extLst>
              <a:ext uri="{FF2B5EF4-FFF2-40B4-BE49-F238E27FC236}">
                <a16:creationId xmlns:a16="http://schemas.microsoft.com/office/drawing/2014/main" xmlns="" id="{3EB25A47-585D-447D-BF58-2263C0D352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5211" y="4343400"/>
            <a:ext cx="896436" cy="79916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down)">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F640DFF9-4614-A8E9-31A1-5F17E1BE6B70}"/>
              </a:ext>
            </a:extLst>
          </p:cNvPr>
          <p:cNvSpPr txBox="1"/>
          <p:nvPr/>
        </p:nvSpPr>
        <p:spPr>
          <a:xfrm>
            <a:off x="6626" y="914400"/>
            <a:ext cx="8915400" cy="2554545"/>
          </a:xfrm>
          <a:prstGeom prst="rect">
            <a:avLst/>
          </a:prstGeom>
          <a:noFill/>
        </p:spPr>
        <p:txBody>
          <a:bodyPr wrap="square">
            <a:spAutoFit/>
          </a:bodyPr>
          <a:lstStyle/>
          <a:p>
            <a:pPr algn="just" rtl="0">
              <a:spcBef>
                <a:spcPts val="0"/>
              </a:spcBef>
              <a:spcAft>
                <a:spcPts val="500"/>
              </a:spcAft>
            </a:pPr>
            <a:r>
              <a:rPr lang="en-US" sz="3200" b="1" i="0" u="none" strike="noStrike" dirty="0" smtClean="0">
                <a:solidFill>
                  <a:srgbClr val="FF0000"/>
                </a:solidFill>
                <a:effectLst/>
              </a:rPr>
              <a:t>- </a:t>
            </a:r>
            <a:r>
              <a:rPr lang="vi-VN" sz="3200" b="1" i="0" u="none" strike="noStrike" dirty="0">
                <a:solidFill>
                  <a:srgbClr val="FF0000"/>
                </a:solidFill>
                <a:effectLst/>
                <a:latin typeface="+mj-lt"/>
                <a:cs typeface="Calibri" panose="020F0502020204030204" pitchFamily="34" charset="0"/>
              </a:rPr>
              <a:t>Cầu </a:t>
            </a:r>
            <a:r>
              <a:rPr lang="vi-VN" sz="3200" b="1" i="0" u="none" strike="noStrike" dirty="0" smtClean="0">
                <a:solidFill>
                  <a:srgbClr val="FF0000"/>
                </a:solidFill>
                <a:effectLst/>
                <a:latin typeface="+mj-lt"/>
                <a:cs typeface="Calibri" panose="020F0502020204030204" pitchFamily="34" charset="0"/>
              </a:rPr>
              <a:t>chì</a:t>
            </a:r>
            <a:r>
              <a:rPr lang="vi-VN" sz="3200" b="0" i="0" u="none" strike="noStrike" dirty="0" smtClean="0">
                <a:effectLst/>
                <a:latin typeface="+mj-lt"/>
                <a:cs typeface="Calibri" panose="020F0502020204030204" pitchFamily="34" charset="0"/>
              </a:rPr>
              <a:t> có </a:t>
            </a:r>
            <a:r>
              <a:rPr lang="vi-VN" sz="3200" b="0" i="0" u="none" strike="noStrike" dirty="0">
                <a:effectLst/>
                <a:latin typeface="+mj-lt"/>
                <a:cs typeface="Calibri" panose="020F0502020204030204" pitchFamily="34" charset="0"/>
              </a:rPr>
              <a:t>tác dụng bảo vệ các thiết bị điện khác trong mạch điện không bị hỏng khi vì một lí do nào đó, dòng điện trong mạch đột ngột tăng quá mức. Lúc đó dây chì nóng chảy (bị đứt), mạch điện bị ngắt.</a:t>
            </a:r>
            <a:endParaRPr lang="vi-VN" sz="3200" b="0" dirty="0">
              <a:effectLst/>
              <a:latin typeface="+mj-lt"/>
              <a:cs typeface="Calibri" panose="020F0502020204030204" pitchFamily="34" charset="0"/>
            </a:endParaRPr>
          </a:p>
        </p:txBody>
      </p:sp>
      <p:pic>
        <p:nvPicPr>
          <p:cNvPr id="3" name="Picture 8" descr="Cầu dao là gì? Cấu tạo và ứng dụng của cầu dao - Halana điện nước kim khí"/>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886200"/>
            <a:ext cx="36576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Trong mạch điện, cầu chì được mắc ở đâu tại sao - Ontopwik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3800" y="3886200"/>
            <a:ext cx="2641600" cy="19812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Fuses-Glass &amp; Ceramic | Product categories | Protectr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3127917"/>
            <a:ext cx="27432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3435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circle(in)">
                                      <p:cBhvr>
                                        <p:cTn id="2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8"/>
          <p:cNvSpPr>
            <a:spLocks noChangeArrowheads="1"/>
          </p:cNvSpPr>
          <p:nvPr/>
        </p:nvSpPr>
        <p:spPr bwMode="gray">
          <a:xfrm rot="3419336">
            <a:off x="915194" y="81756"/>
            <a:ext cx="808038" cy="112712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flatTx/>
          </a:bodyPr>
          <a:lstStyle/>
          <a:p>
            <a:pPr fontAlgn="auto">
              <a:spcBef>
                <a:spcPts val="0"/>
              </a:spcBef>
              <a:spcAft>
                <a:spcPts val="0"/>
              </a:spcAft>
              <a:defRPr/>
            </a:pPr>
            <a:endParaRPr lang="en-US" sz="2400" b="1">
              <a:solidFill>
                <a:srgbClr val="0000CC"/>
              </a:solidFill>
              <a:latin typeface="Times New Roman" pitchFamily="18" charset="0"/>
              <a:cs typeface="Times New Roman" pitchFamily="18" charset="0"/>
            </a:endParaRPr>
          </a:p>
        </p:txBody>
      </p:sp>
      <p:grpSp>
        <p:nvGrpSpPr>
          <p:cNvPr id="2" name="Group 9"/>
          <p:cNvGrpSpPr>
            <a:grpSpLocks/>
          </p:cNvGrpSpPr>
          <p:nvPr/>
        </p:nvGrpSpPr>
        <p:grpSpPr bwMode="auto">
          <a:xfrm>
            <a:off x="1804988" y="503238"/>
            <a:ext cx="1363662" cy="136525"/>
            <a:chOff x="2003" y="3439"/>
            <a:chExt cx="468" cy="244"/>
          </a:xfrm>
        </p:grpSpPr>
        <p:sp>
          <p:nvSpPr>
            <p:cNvPr id="12" name="Oval 10"/>
            <p:cNvSpPr>
              <a:spLocks noChangeArrowheads="1"/>
            </p:cNvSpPr>
            <p:nvPr/>
          </p:nvSpPr>
          <p:spPr bwMode="gray">
            <a:xfrm>
              <a:off x="2003" y="3439"/>
              <a:ext cx="79" cy="241"/>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fontAlgn="auto">
                <a:spcBef>
                  <a:spcPts val="0"/>
                </a:spcBef>
                <a:spcAft>
                  <a:spcPts val="0"/>
                </a:spcAft>
                <a:defRPr/>
              </a:pPr>
              <a:endParaRPr lang="en-US" sz="2400" b="1">
                <a:solidFill>
                  <a:srgbClr val="0000CC"/>
                </a:solidFill>
                <a:latin typeface="Times New Roman" pitchFamily="18" charset="0"/>
                <a:cs typeface="Times New Roman" pitchFamily="18" charset="0"/>
              </a:endParaRPr>
            </a:p>
          </p:txBody>
        </p:sp>
        <p:sp>
          <p:nvSpPr>
            <p:cNvPr id="13" name="Rectangle 11"/>
            <p:cNvSpPr>
              <a:spLocks noChangeArrowheads="1"/>
            </p:cNvSpPr>
            <p:nvPr/>
          </p:nvSpPr>
          <p:spPr bwMode="gray">
            <a:xfrm>
              <a:off x="2048" y="3442"/>
              <a:ext cx="388" cy="241"/>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fontAlgn="auto">
                <a:spcBef>
                  <a:spcPts val="0"/>
                </a:spcBef>
                <a:spcAft>
                  <a:spcPts val="0"/>
                </a:spcAft>
                <a:defRPr/>
              </a:pPr>
              <a:endParaRPr lang="en-US" sz="2400" b="1">
                <a:solidFill>
                  <a:srgbClr val="0000CC"/>
                </a:solidFill>
                <a:latin typeface="Times New Roman" pitchFamily="18" charset="0"/>
                <a:cs typeface="Times New Roman" pitchFamily="18" charset="0"/>
              </a:endParaRPr>
            </a:p>
          </p:txBody>
        </p:sp>
        <p:sp>
          <p:nvSpPr>
            <p:cNvPr id="14" name="Oval 12"/>
            <p:cNvSpPr>
              <a:spLocks noChangeArrowheads="1"/>
            </p:cNvSpPr>
            <p:nvPr/>
          </p:nvSpPr>
          <p:spPr bwMode="gray">
            <a:xfrm>
              <a:off x="2400" y="3442"/>
              <a:ext cx="71" cy="235"/>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fontAlgn="auto">
                <a:spcBef>
                  <a:spcPts val="0"/>
                </a:spcBef>
                <a:spcAft>
                  <a:spcPts val="0"/>
                </a:spcAft>
                <a:defRPr/>
              </a:pPr>
              <a:endParaRPr lang="en-US" sz="2400" b="1">
                <a:solidFill>
                  <a:srgbClr val="0000CC"/>
                </a:solidFill>
                <a:latin typeface="Times New Roman" pitchFamily="18" charset="0"/>
                <a:cs typeface="Times New Roman" pitchFamily="18" charset="0"/>
              </a:endParaRPr>
            </a:p>
          </p:txBody>
        </p:sp>
        <p:sp>
          <p:nvSpPr>
            <p:cNvPr id="15" name="Oval 13"/>
            <p:cNvSpPr>
              <a:spLocks noChangeArrowheads="1"/>
            </p:cNvSpPr>
            <p:nvPr/>
          </p:nvSpPr>
          <p:spPr bwMode="gray">
            <a:xfrm>
              <a:off x="2438" y="3518"/>
              <a:ext cx="20" cy="71"/>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fontAlgn="auto">
                <a:spcBef>
                  <a:spcPts val="0"/>
                </a:spcBef>
                <a:spcAft>
                  <a:spcPts val="0"/>
                </a:spcAft>
                <a:defRPr/>
              </a:pPr>
              <a:endParaRPr lang="en-US" sz="2400" b="1">
                <a:solidFill>
                  <a:srgbClr val="0000CC"/>
                </a:solidFill>
                <a:latin typeface="Times New Roman" pitchFamily="18" charset="0"/>
                <a:cs typeface="Times New Roman" pitchFamily="18" charset="0"/>
              </a:endParaRPr>
            </a:p>
          </p:txBody>
        </p:sp>
      </p:grpSp>
      <p:sp>
        <p:nvSpPr>
          <p:cNvPr id="16" name="Rectangle 14"/>
          <p:cNvSpPr>
            <a:spLocks noChangeArrowheads="1"/>
          </p:cNvSpPr>
          <p:nvPr/>
        </p:nvSpPr>
        <p:spPr bwMode="gray">
          <a:xfrm rot="3419336">
            <a:off x="3209131" y="91282"/>
            <a:ext cx="796925" cy="1125538"/>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flatTx/>
          </a:bodyPr>
          <a:lstStyle/>
          <a:p>
            <a:pPr fontAlgn="auto">
              <a:spcBef>
                <a:spcPts val="0"/>
              </a:spcBef>
              <a:spcAft>
                <a:spcPts val="0"/>
              </a:spcAft>
              <a:defRPr/>
            </a:pPr>
            <a:endParaRPr lang="en-US" sz="2400" b="1">
              <a:solidFill>
                <a:srgbClr val="0000CC"/>
              </a:solidFill>
              <a:latin typeface="Times New Roman" pitchFamily="18" charset="0"/>
              <a:cs typeface="Times New Roman" pitchFamily="18" charset="0"/>
            </a:endParaRPr>
          </a:p>
        </p:txBody>
      </p:sp>
      <p:grpSp>
        <p:nvGrpSpPr>
          <p:cNvPr id="3" name="Group 15"/>
          <p:cNvGrpSpPr>
            <a:grpSpLocks/>
          </p:cNvGrpSpPr>
          <p:nvPr/>
        </p:nvGrpSpPr>
        <p:grpSpPr bwMode="auto">
          <a:xfrm>
            <a:off x="4095750" y="503238"/>
            <a:ext cx="1363663" cy="136525"/>
            <a:chOff x="2003" y="3439"/>
            <a:chExt cx="468" cy="244"/>
          </a:xfrm>
        </p:grpSpPr>
        <p:sp>
          <p:nvSpPr>
            <p:cNvPr id="18" name="Oval 16"/>
            <p:cNvSpPr>
              <a:spLocks noChangeArrowheads="1"/>
            </p:cNvSpPr>
            <p:nvPr/>
          </p:nvSpPr>
          <p:spPr bwMode="gray">
            <a:xfrm>
              <a:off x="2003" y="3439"/>
              <a:ext cx="79" cy="241"/>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fontAlgn="auto">
                <a:spcBef>
                  <a:spcPts val="0"/>
                </a:spcBef>
                <a:spcAft>
                  <a:spcPts val="0"/>
                </a:spcAft>
                <a:defRPr/>
              </a:pPr>
              <a:endParaRPr lang="en-US" sz="2400" b="1">
                <a:solidFill>
                  <a:srgbClr val="0000CC"/>
                </a:solidFill>
                <a:latin typeface="Times New Roman" pitchFamily="18" charset="0"/>
                <a:cs typeface="Times New Roman" pitchFamily="18" charset="0"/>
              </a:endParaRPr>
            </a:p>
          </p:txBody>
        </p:sp>
        <p:sp>
          <p:nvSpPr>
            <p:cNvPr id="19" name="Rectangle 17"/>
            <p:cNvSpPr>
              <a:spLocks noChangeArrowheads="1"/>
            </p:cNvSpPr>
            <p:nvPr/>
          </p:nvSpPr>
          <p:spPr bwMode="gray">
            <a:xfrm>
              <a:off x="2048" y="3442"/>
              <a:ext cx="388" cy="241"/>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fontAlgn="auto">
                <a:spcBef>
                  <a:spcPts val="0"/>
                </a:spcBef>
                <a:spcAft>
                  <a:spcPts val="0"/>
                </a:spcAft>
                <a:defRPr/>
              </a:pPr>
              <a:endParaRPr lang="en-US" sz="2400" b="1">
                <a:solidFill>
                  <a:srgbClr val="0000CC"/>
                </a:solidFill>
                <a:latin typeface="Times New Roman" pitchFamily="18" charset="0"/>
                <a:cs typeface="Times New Roman" pitchFamily="18" charset="0"/>
              </a:endParaRPr>
            </a:p>
          </p:txBody>
        </p:sp>
        <p:sp>
          <p:nvSpPr>
            <p:cNvPr id="20" name="Oval 18"/>
            <p:cNvSpPr>
              <a:spLocks noChangeArrowheads="1"/>
            </p:cNvSpPr>
            <p:nvPr/>
          </p:nvSpPr>
          <p:spPr bwMode="gray">
            <a:xfrm>
              <a:off x="2400" y="3442"/>
              <a:ext cx="71" cy="235"/>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fontAlgn="auto">
                <a:spcBef>
                  <a:spcPts val="0"/>
                </a:spcBef>
                <a:spcAft>
                  <a:spcPts val="0"/>
                </a:spcAft>
                <a:defRPr/>
              </a:pPr>
              <a:endParaRPr lang="en-US" sz="2400" b="1">
                <a:solidFill>
                  <a:srgbClr val="0000CC"/>
                </a:solidFill>
                <a:latin typeface="Times New Roman" pitchFamily="18" charset="0"/>
                <a:cs typeface="Times New Roman" pitchFamily="18" charset="0"/>
              </a:endParaRPr>
            </a:p>
          </p:txBody>
        </p:sp>
        <p:sp>
          <p:nvSpPr>
            <p:cNvPr id="21" name="Oval 19"/>
            <p:cNvSpPr>
              <a:spLocks noChangeArrowheads="1"/>
            </p:cNvSpPr>
            <p:nvPr/>
          </p:nvSpPr>
          <p:spPr bwMode="gray">
            <a:xfrm>
              <a:off x="2438" y="3518"/>
              <a:ext cx="20" cy="71"/>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fontAlgn="auto">
                <a:spcBef>
                  <a:spcPts val="0"/>
                </a:spcBef>
                <a:spcAft>
                  <a:spcPts val="0"/>
                </a:spcAft>
                <a:defRPr/>
              </a:pPr>
              <a:endParaRPr lang="en-US" sz="2400" b="1">
                <a:solidFill>
                  <a:srgbClr val="0000CC"/>
                </a:solidFill>
                <a:latin typeface="Times New Roman" pitchFamily="18" charset="0"/>
                <a:cs typeface="Times New Roman" pitchFamily="18" charset="0"/>
              </a:endParaRPr>
            </a:p>
          </p:txBody>
        </p:sp>
      </p:grpSp>
      <p:sp>
        <p:nvSpPr>
          <p:cNvPr id="22" name="Rectangle 20"/>
          <p:cNvSpPr>
            <a:spLocks noChangeArrowheads="1"/>
          </p:cNvSpPr>
          <p:nvPr/>
        </p:nvSpPr>
        <p:spPr bwMode="gray">
          <a:xfrm rot="3419336">
            <a:off x="5407820" y="97631"/>
            <a:ext cx="804862" cy="1114425"/>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flatTx/>
          </a:bodyPr>
          <a:lstStyle/>
          <a:p>
            <a:pPr fontAlgn="auto">
              <a:spcBef>
                <a:spcPts val="0"/>
              </a:spcBef>
              <a:spcAft>
                <a:spcPts val="0"/>
              </a:spcAft>
              <a:defRPr/>
            </a:pPr>
            <a:endParaRPr lang="en-US" sz="2400" b="1">
              <a:solidFill>
                <a:srgbClr val="0000CC"/>
              </a:solidFill>
              <a:latin typeface="Times New Roman" pitchFamily="18" charset="0"/>
              <a:cs typeface="Times New Roman" pitchFamily="18" charset="0"/>
            </a:endParaRPr>
          </a:p>
        </p:txBody>
      </p:sp>
      <p:grpSp>
        <p:nvGrpSpPr>
          <p:cNvPr id="4" name="Group 21"/>
          <p:cNvGrpSpPr>
            <a:grpSpLocks/>
          </p:cNvGrpSpPr>
          <p:nvPr/>
        </p:nvGrpSpPr>
        <p:grpSpPr bwMode="auto">
          <a:xfrm>
            <a:off x="6365875" y="503238"/>
            <a:ext cx="1789113" cy="136525"/>
            <a:chOff x="2003" y="3439"/>
            <a:chExt cx="468" cy="244"/>
          </a:xfrm>
        </p:grpSpPr>
        <p:sp>
          <p:nvSpPr>
            <p:cNvPr id="24" name="Oval 22"/>
            <p:cNvSpPr>
              <a:spLocks noChangeArrowheads="1"/>
            </p:cNvSpPr>
            <p:nvPr/>
          </p:nvSpPr>
          <p:spPr bwMode="gray">
            <a:xfrm>
              <a:off x="2003" y="3439"/>
              <a:ext cx="79" cy="241"/>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fontAlgn="auto">
                <a:spcBef>
                  <a:spcPts val="0"/>
                </a:spcBef>
                <a:spcAft>
                  <a:spcPts val="0"/>
                </a:spcAft>
                <a:defRPr/>
              </a:pPr>
              <a:endParaRPr lang="en-US" sz="2400" b="1">
                <a:solidFill>
                  <a:srgbClr val="0000CC"/>
                </a:solidFill>
                <a:latin typeface="Times New Roman" pitchFamily="18" charset="0"/>
                <a:cs typeface="Times New Roman" pitchFamily="18" charset="0"/>
              </a:endParaRPr>
            </a:p>
          </p:txBody>
        </p:sp>
        <p:sp>
          <p:nvSpPr>
            <p:cNvPr id="25" name="Rectangle 23"/>
            <p:cNvSpPr>
              <a:spLocks noChangeArrowheads="1"/>
            </p:cNvSpPr>
            <p:nvPr/>
          </p:nvSpPr>
          <p:spPr bwMode="gray">
            <a:xfrm>
              <a:off x="2048" y="3442"/>
              <a:ext cx="388" cy="241"/>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fontAlgn="auto">
                <a:spcBef>
                  <a:spcPts val="0"/>
                </a:spcBef>
                <a:spcAft>
                  <a:spcPts val="0"/>
                </a:spcAft>
                <a:defRPr/>
              </a:pPr>
              <a:endParaRPr lang="en-US" sz="2400" b="1">
                <a:solidFill>
                  <a:srgbClr val="0000CC"/>
                </a:solidFill>
                <a:latin typeface="Times New Roman" pitchFamily="18" charset="0"/>
                <a:cs typeface="Times New Roman" pitchFamily="18" charset="0"/>
              </a:endParaRPr>
            </a:p>
          </p:txBody>
        </p:sp>
        <p:sp>
          <p:nvSpPr>
            <p:cNvPr id="26" name="Oval 24"/>
            <p:cNvSpPr>
              <a:spLocks noChangeArrowheads="1"/>
            </p:cNvSpPr>
            <p:nvPr/>
          </p:nvSpPr>
          <p:spPr bwMode="gray">
            <a:xfrm>
              <a:off x="2400" y="3442"/>
              <a:ext cx="71" cy="235"/>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fontAlgn="auto">
                <a:spcBef>
                  <a:spcPts val="0"/>
                </a:spcBef>
                <a:spcAft>
                  <a:spcPts val="0"/>
                </a:spcAft>
                <a:defRPr/>
              </a:pPr>
              <a:endParaRPr lang="en-US" sz="2400" b="1">
                <a:solidFill>
                  <a:srgbClr val="0000CC"/>
                </a:solidFill>
                <a:latin typeface="Times New Roman" pitchFamily="18" charset="0"/>
                <a:cs typeface="Times New Roman" pitchFamily="18" charset="0"/>
              </a:endParaRPr>
            </a:p>
          </p:txBody>
        </p:sp>
        <p:sp>
          <p:nvSpPr>
            <p:cNvPr id="27" name="Oval 25"/>
            <p:cNvSpPr>
              <a:spLocks noChangeArrowheads="1"/>
            </p:cNvSpPr>
            <p:nvPr/>
          </p:nvSpPr>
          <p:spPr bwMode="gray">
            <a:xfrm>
              <a:off x="2438" y="3518"/>
              <a:ext cx="20" cy="71"/>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fontAlgn="auto">
                <a:spcBef>
                  <a:spcPts val="0"/>
                </a:spcBef>
                <a:spcAft>
                  <a:spcPts val="0"/>
                </a:spcAft>
                <a:defRPr/>
              </a:pPr>
              <a:endParaRPr lang="en-US" sz="2400" b="1">
                <a:solidFill>
                  <a:srgbClr val="0000CC"/>
                </a:solidFill>
                <a:latin typeface="Times New Roman" pitchFamily="18" charset="0"/>
                <a:cs typeface="Times New Roman" pitchFamily="18" charset="0"/>
              </a:endParaRPr>
            </a:p>
          </p:txBody>
        </p:sp>
      </p:grpSp>
      <p:sp>
        <p:nvSpPr>
          <p:cNvPr id="28" name="Rectangle 26"/>
          <p:cNvSpPr>
            <a:spLocks noChangeArrowheads="1"/>
          </p:cNvSpPr>
          <p:nvPr/>
        </p:nvSpPr>
        <p:spPr bwMode="gray">
          <a:xfrm rot="3419336">
            <a:off x="7696994" y="94457"/>
            <a:ext cx="803275" cy="1119187"/>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flatTx/>
          </a:bodyPr>
          <a:lstStyle/>
          <a:p>
            <a:pPr fontAlgn="auto">
              <a:spcBef>
                <a:spcPts val="0"/>
              </a:spcBef>
              <a:spcAft>
                <a:spcPts val="0"/>
              </a:spcAft>
              <a:defRPr/>
            </a:pPr>
            <a:endParaRPr lang="en-US" sz="2400" b="1">
              <a:solidFill>
                <a:srgbClr val="0000CC"/>
              </a:solidFill>
              <a:latin typeface="Times New Roman" pitchFamily="18" charset="0"/>
              <a:cs typeface="Times New Roman" pitchFamily="18" charset="0"/>
            </a:endParaRPr>
          </a:p>
        </p:txBody>
      </p:sp>
      <p:sp>
        <p:nvSpPr>
          <p:cNvPr id="3081" name="Rectangle 27"/>
          <p:cNvSpPr>
            <a:spLocks noChangeArrowheads="1"/>
          </p:cNvSpPr>
          <p:nvPr/>
        </p:nvSpPr>
        <p:spPr bwMode="gray">
          <a:xfrm>
            <a:off x="533400" y="381000"/>
            <a:ext cx="1600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400" b="1">
                <a:solidFill>
                  <a:srgbClr val="0000CC"/>
                </a:solidFill>
                <a:latin typeface="Times New Roman" pitchFamily="18" charset="0"/>
                <a:cs typeface="Times New Roman" pitchFamily="18" charset="0"/>
              </a:rPr>
              <a:t>KIỂM</a:t>
            </a:r>
          </a:p>
        </p:txBody>
      </p:sp>
      <p:sp>
        <p:nvSpPr>
          <p:cNvPr id="3082" name="Rectangle 28"/>
          <p:cNvSpPr>
            <a:spLocks noChangeArrowheads="1"/>
          </p:cNvSpPr>
          <p:nvPr/>
        </p:nvSpPr>
        <p:spPr bwMode="gray">
          <a:xfrm>
            <a:off x="3027363" y="381000"/>
            <a:ext cx="11636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400" b="1" dirty="0">
                <a:solidFill>
                  <a:srgbClr val="0000CC"/>
                </a:solidFill>
                <a:latin typeface="Times New Roman" pitchFamily="18" charset="0"/>
                <a:cs typeface="Times New Roman" pitchFamily="18" charset="0"/>
              </a:rPr>
              <a:t>TRA</a:t>
            </a:r>
          </a:p>
        </p:txBody>
      </p:sp>
      <p:sp>
        <p:nvSpPr>
          <p:cNvPr id="3083" name="Rectangle 29"/>
          <p:cNvSpPr>
            <a:spLocks noChangeArrowheads="1"/>
          </p:cNvSpPr>
          <p:nvPr/>
        </p:nvSpPr>
        <p:spPr bwMode="gray">
          <a:xfrm>
            <a:off x="7599363" y="381000"/>
            <a:ext cx="11636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b="1">
                <a:solidFill>
                  <a:srgbClr val="0000CC"/>
                </a:solidFill>
                <a:latin typeface="Times New Roman" pitchFamily="18" charset="0"/>
                <a:cs typeface="Times New Roman" pitchFamily="18" charset="0"/>
              </a:rPr>
              <a:t>  CŨ</a:t>
            </a:r>
          </a:p>
        </p:txBody>
      </p:sp>
      <p:sp>
        <p:nvSpPr>
          <p:cNvPr id="3084" name="Rectangle 30"/>
          <p:cNvSpPr>
            <a:spLocks noChangeArrowheads="1"/>
          </p:cNvSpPr>
          <p:nvPr/>
        </p:nvSpPr>
        <p:spPr bwMode="gray">
          <a:xfrm>
            <a:off x="5029200" y="381000"/>
            <a:ext cx="15589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400" b="1">
                <a:solidFill>
                  <a:srgbClr val="0000CC"/>
                </a:solidFill>
                <a:latin typeface="Times New Roman" pitchFamily="18" charset="0"/>
                <a:cs typeface="Times New Roman" pitchFamily="18" charset="0"/>
              </a:rPr>
              <a:t>BÀI</a:t>
            </a:r>
          </a:p>
        </p:txBody>
      </p:sp>
      <p:sp>
        <p:nvSpPr>
          <p:cNvPr id="42" name="AutoShape 51"/>
          <p:cNvSpPr>
            <a:spLocks noChangeArrowheads="1"/>
          </p:cNvSpPr>
          <p:nvPr/>
        </p:nvSpPr>
        <p:spPr bwMode="gray">
          <a:xfrm>
            <a:off x="457200" y="1371600"/>
            <a:ext cx="7772400" cy="762000"/>
          </a:xfrm>
          <a:prstGeom prst="roundRect">
            <a:avLst>
              <a:gd name="adj" fmla="val 50000"/>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marL="457200" indent="-457200">
              <a:defRPr/>
            </a:pPr>
            <a:endParaRPr lang="en-US" sz="3600" b="1" i="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152242218"/>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86" y="457200"/>
            <a:ext cx="8980714" cy="2062103"/>
          </a:xfrm>
          <a:prstGeom prst="rect">
            <a:avLst/>
          </a:prstGeom>
        </p:spPr>
        <p:txBody>
          <a:bodyPr wrap="square">
            <a:spAutoFit/>
          </a:bodyPr>
          <a:lstStyle/>
          <a:p>
            <a:pPr algn="just">
              <a:spcAft>
                <a:spcPts val="500"/>
              </a:spcAft>
            </a:pPr>
            <a:r>
              <a:rPr lang="en-US" sz="3200" b="1" dirty="0" smtClean="0">
                <a:solidFill>
                  <a:srgbClr val="FF0000"/>
                </a:solidFill>
                <a:latin typeface="Calibri" panose="020F0502020204030204" pitchFamily="34" charset="0"/>
                <a:cs typeface="Calibri" panose="020F0502020204030204" pitchFamily="34" charset="0"/>
              </a:rPr>
              <a:t>- </a:t>
            </a:r>
            <a:r>
              <a:rPr lang="vi-VN" sz="3200" b="1" dirty="0" smtClean="0">
                <a:solidFill>
                  <a:srgbClr val="FF0000"/>
                </a:solidFill>
                <a:latin typeface="+mj-lt"/>
                <a:cs typeface="Calibri" panose="020F0502020204030204" pitchFamily="34" charset="0"/>
              </a:rPr>
              <a:t>Cầu </a:t>
            </a:r>
            <a:r>
              <a:rPr lang="vi-VN" sz="3200" b="1" dirty="0">
                <a:solidFill>
                  <a:srgbClr val="FF0000"/>
                </a:solidFill>
                <a:latin typeface="+mj-lt"/>
                <a:cs typeface="Calibri" panose="020F0502020204030204" pitchFamily="34" charset="0"/>
              </a:rPr>
              <a:t>dao tự động </a:t>
            </a:r>
            <a:r>
              <a:rPr lang="vi-VN" sz="3200" dirty="0">
                <a:latin typeface="+mj-lt"/>
                <a:cs typeface="Calibri" panose="020F0502020204030204" pitchFamily="34" charset="0"/>
              </a:rPr>
              <a:t>được mắc trong mạch điện cũng có tác dụng ngắt mạch như cầu </a:t>
            </a:r>
            <a:r>
              <a:rPr lang="vi-VN" sz="3200" dirty="0" smtClean="0">
                <a:latin typeface="+mj-lt"/>
                <a:cs typeface="Calibri" panose="020F0502020204030204" pitchFamily="34" charset="0"/>
              </a:rPr>
              <a:t>chì. </a:t>
            </a:r>
            <a:r>
              <a:rPr lang="vi-VN" sz="3200" dirty="0">
                <a:latin typeface="+mj-lt"/>
                <a:cs typeface="Calibri" panose="020F0502020204030204" pitchFamily="34" charset="0"/>
              </a:rPr>
              <a:t>Khi dòng diện đột ngột tăng quá mức thì cầu dao sẽ tự động ngắt mạch điện để các thiết bị điện không bị hỏng. </a:t>
            </a:r>
          </a:p>
        </p:txBody>
      </p:sp>
      <p:pic>
        <p:nvPicPr>
          <p:cNvPr id="3" name="Picture 6" descr="Cầu Dao Tự Động 1 Cực SH201L-C6~32 - CTY TNHH TMDV KỸ THUẬT LẠNH MINH PH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76600"/>
            <a:ext cx="2971800" cy="256233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Cầu dao tự động, MCB, 2 pha 63A, CSMBS2C63X"/>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4380" y="3083421"/>
            <a:ext cx="2215092" cy="27432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Cầu dao tự động MCB ABB 3P 10A 4.5KA (SH203L-C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9472" y="3095732"/>
            <a:ext cx="22352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ầu dao tự động MP6-C416 - MPE - MẠNH PHƯƠNG ELECTRIC"/>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58000" y="3962400"/>
            <a:ext cx="21336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3435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randombar(horizontal)">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657" y="228600"/>
            <a:ext cx="9024257" cy="3603551"/>
          </a:xfrm>
          <a:prstGeom prst="rect">
            <a:avLst/>
          </a:prstGeom>
        </p:spPr>
        <p:txBody>
          <a:bodyPr wrap="square">
            <a:spAutoFit/>
          </a:bodyPr>
          <a:lstStyle/>
          <a:p>
            <a:pPr>
              <a:spcAft>
                <a:spcPts val="500"/>
              </a:spcAft>
            </a:pPr>
            <a:r>
              <a:rPr lang="en-US" sz="3200" b="1" dirty="0" smtClean="0">
                <a:solidFill>
                  <a:srgbClr val="FF0000"/>
                </a:solidFill>
                <a:latin typeface="Times New Roman" pitchFamily="18" charset="0"/>
                <a:cs typeface="Times New Roman" pitchFamily="18" charset="0"/>
              </a:rPr>
              <a:t>- </a:t>
            </a:r>
            <a:r>
              <a:rPr lang="vi-VN" sz="3200" b="1" dirty="0" smtClean="0">
                <a:solidFill>
                  <a:srgbClr val="FF0000"/>
                </a:solidFill>
                <a:latin typeface="Times New Roman" pitchFamily="18" charset="0"/>
                <a:cs typeface="Times New Roman" pitchFamily="18" charset="0"/>
              </a:rPr>
              <a:t>Rơle </a:t>
            </a:r>
            <a:r>
              <a:rPr lang="vi-VN" sz="3200" dirty="0">
                <a:latin typeface="Times New Roman" pitchFamily="18" charset="0"/>
                <a:cs typeface="Times New Roman" pitchFamily="18" charset="0"/>
              </a:rPr>
              <a:t>là dụng cụ được mắc trong mạch điện có tác dụng điều khiển đóng, ngắt mạch </a:t>
            </a:r>
            <a:r>
              <a:rPr lang="vi-VN" sz="3200" dirty="0" smtClean="0">
                <a:latin typeface="Times New Roman" pitchFamily="18" charset="0"/>
                <a:cs typeface="Times New Roman" pitchFamily="18" charset="0"/>
              </a:rPr>
              <a:t>điện. </a:t>
            </a:r>
          </a:p>
          <a:p>
            <a:pPr>
              <a:spcAft>
                <a:spcPts val="500"/>
              </a:spcAft>
            </a:pPr>
            <a:r>
              <a:rPr lang="vi-VN" sz="3200" dirty="0" smtClean="0">
                <a:latin typeface="Times New Roman" pitchFamily="18" charset="0"/>
                <a:cs typeface="Times New Roman" pitchFamily="18" charset="0"/>
              </a:rPr>
              <a:t>- Khác </a:t>
            </a:r>
            <a:r>
              <a:rPr lang="vi-VN" sz="3200" dirty="0">
                <a:latin typeface="Times New Roman" pitchFamily="18" charset="0"/>
                <a:cs typeface="Times New Roman" pitchFamily="18" charset="0"/>
              </a:rPr>
              <a:t>với các công tắc thông thường cần đến sự tác động trực tiếp của con người, rơle được sử dụng phổ biến ở các mạch điều khiển tự động, chuyên dụng để đóng, ngắt những dòng điện lớn mà những hệ thống mạch điều khiển không thể trực tiếp can thiệp được.</a:t>
            </a:r>
          </a:p>
        </p:txBody>
      </p:sp>
      <p:pic>
        <p:nvPicPr>
          <p:cNvPr id="3" name="Picture 2" descr="Omron 24v Relay Wiring Diagram - Wiring Digital and Schemat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701143"/>
            <a:ext cx="3124200"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3435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28600"/>
            <a:ext cx="8991600" cy="1569660"/>
          </a:xfrm>
          <a:prstGeom prst="rect">
            <a:avLst/>
          </a:prstGeom>
        </p:spPr>
        <p:txBody>
          <a:bodyPr wrap="square">
            <a:spAutoFit/>
          </a:bodyPr>
          <a:lstStyle/>
          <a:p>
            <a:pPr algn="just">
              <a:spcAft>
                <a:spcPts val="500"/>
              </a:spcAft>
            </a:pPr>
            <a:r>
              <a:rPr lang="vi-VN" sz="3200" b="1" dirty="0" smtClean="0">
                <a:solidFill>
                  <a:srgbClr val="FF0000"/>
                </a:solidFill>
                <a:latin typeface="+mj-lt"/>
                <a:cs typeface="Calibri" panose="020F0502020204030204" pitchFamily="34" charset="0"/>
              </a:rPr>
              <a:t>- Chuông </a:t>
            </a:r>
            <a:r>
              <a:rPr lang="vi-VN" sz="3200" b="1" dirty="0">
                <a:solidFill>
                  <a:srgbClr val="FF0000"/>
                </a:solidFill>
                <a:latin typeface="+mj-lt"/>
                <a:cs typeface="Calibri" panose="020F0502020204030204" pitchFamily="34" charset="0"/>
              </a:rPr>
              <a:t>điện </a:t>
            </a:r>
            <a:r>
              <a:rPr lang="vi-VN" sz="3200" dirty="0">
                <a:latin typeface="+mj-lt"/>
                <a:cs typeface="Calibri" panose="020F0502020204030204" pitchFamily="34" charset="0"/>
              </a:rPr>
              <a:t>là thiết bị điện ứng dụng hoạt động của nam châm </a:t>
            </a:r>
            <a:r>
              <a:rPr lang="vi-VN" sz="3200" dirty="0" smtClean="0">
                <a:latin typeface="+mj-lt"/>
                <a:cs typeface="Calibri" panose="020F0502020204030204" pitchFamily="34" charset="0"/>
              </a:rPr>
              <a:t>điện. </a:t>
            </a:r>
            <a:r>
              <a:rPr lang="vi-VN" sz="3200" dirty="0">
                <a:latin typeface="+mj-lt"/>
                <a:cs typeface="Calibri" panose="020F0502020204030204" pitchFamily="34" charset="0"/>
              </a:rPr>
              <a:t>Chuông điện phát ra âm thanh khi có dòng điện chạy qua.</a:t>
            </a:r>
          </a:p>
        </p:txBody>
      </p:sp>
      <p:pic>
        <p:nvPicPr>
          <p:cNvPr id="3" name="Picture 2" descr="24 Cách Đấu Chuông Điện 02/2023 - KTHN"/>
          <p:cNvPicPr>
            <a:picLocks noChangeAspect="1" noChangeArrowheads="1"/>
          </p:cNvPicPr>
          <p:nvPr/>
        </p:nvPicPr>
        <p:blipFill rotWithShape="1">
          <a:blip r:embed="rId2">
            <a:extLst>
              <a:ext uri="{28A0092B-C50C-407E-A947-70E740481C1C}">
                <a14:useLocalDpi xmlns:a14="http://schemas.microsoft.com/office/drawing/2010/main" val="0"/>
              </a:ext>
            </a:extLst>
          </a:blip>
          <a:srcRect l="24476" t="13865" r="25048" b="14535"/>
          <a:stretch/>
        </p:blipFill>
        <p:spPr bwMode="auto">
          <a:xfrm>
            <a:off x="2416628" y="1765603"/>
            <a:ext cx="2917371" cy="257609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2657" y="4535860"/>
            <a:ext cx="8915400" cy="1384995"/>
          </a:xfrm>
          <a:prstGeom prst="rect">
            <a:avLst/>
          </a:prstGeom>
        </p:spPr>
        <p:txBody>
          <a:bodyPr wrap="square">
            <a:spAutoFit/>
          </a:bodyPr>
          <a:lstStyle/>
          <a:p>
            <a:pPr lvl="0">
              <a:defRPr/>
            </a:pPr>
            <a:r>
              <a:rPr lang="en-US" sz="2800" dirty="0" err="1" smtClean="0">
                <a:solidFill>
                  <a:prstClr val="black"/>
                </a:solidFill>
                <a:latin typeface="Times New Roman" pitchFamily="18" charset="0"/>
                <a:cs typeface="Times New Roman" pitchFamily="18" charset="0"/>
              </a:rPr>
              <a:t>Nhà</a:t>
            </a:r>
            <a:r>
              <a:rPr lang="en-US" sz="2800" dirty="0" smtClean="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em</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có</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lắp</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chuông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điện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Chuông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điện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thường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được</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đặt</a:t>
            </a:r>
            <a:r>
              <a:rPr lang="en-US" sz="2800" dirty="0">
                <a:solidFill>
                  <a:prstClr val="black"/>
                </a:solidFill>
                <a:latin typeface="Times New Roman" pitchFamily="18" charset="0"/>
                <a:cs typeface="Times New Roman" pitchFamily="18" charset="0"/>
              </a:rPr>
              <a:t> ở </a:t>
            </a:r>
            <a:r>
              <a:rPr lang="en-US" sz="2800" dirty="0" err="1">
                <a:solidFill>
                  <a:prstClr val="black"/>
                </a:solidFill>
                <a:latin typeface="Times New Roman" pitchFamily="18" charset="0"/>
                <a:cs typeface="Times New Roman" pitchFamily="18" charset="0"/>
              </a:rPr>
              <a:t>cửa</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nhà</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Khi</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người</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vào</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ấn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chuông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dòng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điện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chạy</a:t>
            </a:r>
            <a:r>
              <a:rPr lang="en-US" sz="2800" dirty="0">
                <a:solidFill>
                  <a:prstClr val="black"/>
                </a:solidFill>
                <a:latin typeface="Times New Roman" pitchFamily="18" charset="0"/>
                <a:cs typeface="Times New Roman" pitchFamily="18" charset="0"/>
              </a:rPr>
              <a:t> qua </a:t>
            </a:r>
            <a:r>
              <a:rPr lang="en-US" sz="2800" dirty="0" err="1">
                <a:solidFill>
                  <a:prstClr val="black"/>
                </a:solidFill>
                <a:latin typeface="Times New Roman" pitchFamily="18" charset="0"/>
                <a:cs typeface="Times New Roman" pitchFamily="18" charset="0"/>
              </a:rPr>
              <a:t>làm</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chuông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kêu</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em</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sẽ</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biết</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có</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người</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muốn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vào</a:t>
            </a:r>
            <a:r>
              <a:rPr lang="en-US" sz="2800" dirty="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nhà</a:t>
            </a:r>
            <a:endParaRPr lang="en-US" sz="2800" dirty="0">
              <a:solidFill>
                <a:prstClr val="black"/>
              </a:solidFill>
              <a:latin typeface="Times New Roman" pitchFamily="18" charset="0"/>
              <a:ea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622621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4000"/>
          </a:blip>
          <a:srcRect l="-25046" t="21875" r="-25046" b="21875"/>
          <a:stretch>
            <a:fillRect/>
          </a:stretch>
        </p:blipFill>
        <p:spPr>
          <a:xfrm>
            <a:off x="337129" y="12046"/>
            <a:ext cx="9144000" cy="6858000"/>
          </a:xfrm>
          <a:prstGeom prst="rect">
            <a:avLst/>
          </a:prstGeom>
        </p:spPr>
      </p:pic>
      <p:grpSp>
        <p:nvGrpSpPr>
          <p:cNvPr id="3" name="Group 3"/>
          <p:cNvGrpSpPr/>
          <p:nvPr/>
        </p:nvGrpSpPr>
        <p:grpSpPr>
          <a:xfrm>
            <a:off x="-434744" y="-557696"/>
            <a:ext cx="10043186" cy="8004484"/>
            <a:chOff x="0" y="0"/>
            <a:chExt cx="26781829" cy="16008969"/>
          </a:xfrm>
        </p:grpSpPr>
        <p:grpSp>
          <p:nvGrpSpPr>
            <p:cNvPr id="4" name="Group 4"/>
            <p:cNvGrpSpPr/>
            <p:nvPr/>
          </p:nvGrpSpPr>
          <p:grpSpPr>
            <a:xfrm>
              <a:off x="0" y="394920"/>
              <a:ext cx="1900244" cy="15205129"/>
              <a:chOff x="0" y="0"/>
              <a:chExt cx="356429" cy="2852028"/>
            </a:xfrm>
          </p:grpSpPr>
          <p:sp>
            <p:nvSpPr>
              <p:cNvPr id="5" name="Freeform 5"/>
              <p:cNvSpPr/>
              <p:nvPr/>
            </p:nvSpPr>
            <p:spPr>
              <a:xfrm>
                <a:off x="0" y="0"/>
                <a:ext cx="356429" cy="2852028"/>
              </a:xfrm>
              <a:custGeom>
                <a:avLst/>
                <a:gdLst/>
                <a:ahLst/>
                <a:cxnLst/>
                <a:rect l="l" t="t" r="r" b="b"/>
                <a:pathLst>
                  <a:path w="356429" h="2852028">
                    <a:moveTo>
                      <a:pt x="0" y="0"/>
                    </a:moveTo>
                    <a:lnTo>
                      <a:pt x="356429" y="0"/>
                    </a:lnTo>
                    <a:lnTo>
                      <a:pt x="356429" y="2852028"/>
                    </a:lnTo>
                    <a:lnTo>
                      <a:pt x="0" y="2852028"/>
                    </a:lnTo>
                    <a:close/>
                  </a:path>
                </a:pathLst>
              </a:custGeom>
              <a:solidFill>
                <a:srgbClr val="F2BC2A"/>
              </a:solidFill>
            </p:spPr>
          </p:sp>
          <p:sp>
            <p:nvSpPr>
              <p:cNvPr id="6" name="TextBox 6"/>
              <p:cNvSpPr txBox="1"/>
              <p:nvPr/>
            </p:nvSpPr>
            <p:spPr>
              <a:xfrm>
                <a:off x="0" y="-57150"/>
                <a:ext cx="812800" cy="869950"/>
              </a:xfrm>
              <a:prstGeom prst="rect">
                <a:avLst/>
              </a:prstGeom>
            </p:spPr>
            <p:txBody>
              <a:bodyPr lIns="53498" tIns="53498" rIns="53498" bIns="53498" rtlCol="0" anchor="ctr"/>
              <a:lstStyle/>
              <a:p>
                <a:pPr algn="ctr">
                  <a:lnSpc>
                    <a:spcPts val="1569"/>
                  </a:lnSpc>
                </a:pPr>
                <a:endParaRPr/>
              </a:p>
            </p:txBody>
          </p:sp>
        </p:grpSp>
        <p:grpSp>
          <p:nvGrpSpPr>
            <p:cNvPr id="7" name="Group 7"/>
            <p:cNvGrpSpPr/>
            <p:nvPr/>
          </p:nvGrpSpPr>
          <p:grpSpPr>
            <a:xfrm>
              <a:off x="24881585" y="394920"/>
              <a:ext cx="1900244" cy="15205129"/>
              <a:chOff x="0" y="0"/>
              <a:chExt cx="356429" cy="2852028"/>
            </a:xfrm>
          </p:grpSpPr>
          <p:sp>
            <p:nvSpPr>
              <p:cNvPr id="8" name="Freeform 8"/>
              <p:cNvSpPr/>
              <p:nvPr/>
            </p:nvSpPr>
            <p:spPr>
              <a:xfrm>
                <a:off x="0" y="0"/>
                <a:ext cx="356429" cy="2852028"/>
              </a:xfrm>
              <a:custGeom>
                <a:avLst/>
                <a:gdLst/>
                <a:ahLst/>
                <a:cxnLst/>
                <a:rect l="l" t="t" r="r" b="b"/>
                <a:pathLst>
                  <a:path w="356429" h="2852028">
                    <a:moveTo>
                      <a:pt x="0" y="0"/>
                    </a:moveTo>
                    <a:lnTo>
                      <a:pt x="356429" y="0"/>
                    </a:lnTo>
                    <a:lnTo>
                      <a:pt x="356429" y="2852028"/>
                    </a:lnTo>
                    <a:lnTo>
                      <a:pt x="0" y="2852028"/>
                    </a:lnTo>
                    <a:close/>
                  </a:path>
                </a:pathLst>
              </a:custGeom>
              <a:solidFill>
                <a:srgbClr val="F2BC2A"/>
              </a:solidFill>
            </p:spPr>
          </p:sp>
          <p:sp>
            <p:nvSpPr>
              <p:cNvPr id="9" name="TextBox 9"/>
              <p:cNvSpPr txBox="1"/>
              <p:nvPr/>
            </p:nvSpPr>
            <p:spPr>
              <a:xfrm>
                <a:off x="0" y="-57150"/>
                <a:ext cx="812800" cy="869950"/>
              </a:xfrm>
              <a:prstGeom prst="rect">
                <a:avLst/>
              </a:prstGeom>
            </p:spPr>
            <p:txBody>
              <a:bodyPr lIns="53498" tIns="53498" rIns="53498" bIns="53498" rtlCol="0" anchor="ctr"/>
              <a:lstStyle/>
              <a:p>
                <a:pPr algn="ctr">
                  <a:lnSpc>
                    <a:spcPts val="1569"/>
                  </a:lnSpc>
                </a:pPr>
                <a:endParaRPr/>
              </a:p>
            </p:txBody>
          </p:sp>
        </p:grpSp>
        <p:grpSp>
          <p:nvGrpSpPr>
            <p:cNvPr id="10" name="Group 10"/>
            <p:cNvGrpSpPr/>
            <p:nvPr/>
          </p:nvGrpSpPr>
          <p:grpSpPr>
            <a:xfrm rot="5400000">
              <a:off x="12801106" y="-11850985"/>
              <a:ext cx="1900244" cy="25602213"/>
              <a:chOff x="0" y="0"/>
              <a:chExt cx="356429" cy="4802210"/>
            </a:xfrm>
          </p:grpSpPr>
          <p:sp>
            <p:nvSpPr>
              <p:cNvPr id="11" name="Freeform 11"/>
              <p:cNvSpPr/>
              <p:nvPr/>
            </p:nvSpPr>
            <p:spPr>
              <a:xfrm>
                <a:off x="0" y="0"/>
                <a:ext cx="356429" cy="4802210"/>
              </a:xfrm>
              <a:custGeom>
                <a:avLst/>
                <a:gdLst/>
                <a:ahLst/>
                <a:cxnLst/>
                <a:rect l="l" t="t" r="r" b="b"/>
                <a:pathLst>
                  <a:path w="356429" h="4802210">
                    <a:moveTo>
                      <a:pt x="0" y="0"/>
                    </a:moveTo>
                    <a:lnTo>
                      <a:pt x="356429" y="0"/>
                    </a:lnTo>
                    <a:lnTo>
                      <a:pt x="356429" y="4802210"/>
                    </a:lnTo>
                    <a:lnTo>
                      <a:pt x="0" y="4802210"/>
                    </a:lnTo>
                    <a:close/>
                  </a:path>
                </a:pathLst>
              </a:custGeom>
              <a:solidFill>
                <a:srgbClr val="F2BC2A"/>
              </a:solidFill>
            </p:spPr>
          </p:sp>
          <p:sp>
            <p:nvSpPr>
              <p:cNvPr id="12" name="TextBox 12"/>
              <p:cNvSpPr txBox="1"/>
              <p:nvPr/>
            </p:nvSpPr>
            <p:spPr>
              <a:xfrm>
                <a:off x="0" y="-57150"/>
                <a:ext cx="812800" cy="869950"/>
              </a:xfrm>
              <a:prstGeom prst="rect">
                <a:avLst/>
              </a:prstGeom>
            </p:spPr>
            <p:txBody>
              <a:bodyPr lIns="53498" tIns="53498" rIns="53498" bIns="53498" rtlCol="0" anchor="ctr"/>
              <a:lstStyle/>
              <a:p>
                <a:pPr algn="ctr">
                  <a:lnSpc>
                    <a:spcPts val="1569"/>
                  </a:lnSpc>
                </a:pPr>
                <a:endParaRPr/>
              </a:p>
            </p:txBody>
          </p:sp>
        </p:grpSp>
        <p:grpSp>
          <p:nvGrpSpPr>
            <p:cNvPr id="13" name="Group 13"/>
            <p:cNvGrpSpPr/>
            <p:nvPr/>
          </p:nvGrpSpPr>
          <p:grpSpPr>
            <a:xfrm rot="5400000">
              <a:off x="12656286" y="2257740"/>
              <a:ext cx="1900244" cy="25602213"/>
              <a:chOff x="0" y="0"/>
              <a:chExt cx="356429" cy="4802210"/>
            </a:xfrm>
          </p:grpSpPr>
          <p:sp>
            <p:nvSpPr>
              <p:cNvPr id="14" name="Freeform 14"/>
              <p:cNvSpPr/>
              <p:nvPr/>
            </p:nvSpPr>
            <p:spPr>
              <a:xfrm>
                <a:off x="0" y="0"/>
                <a:ext cx="356429" cy="4802210"/>
              </a:xfrm>
              <a:custGeom>
                <a:avLst/>
                <a:gdLst/>
                <a:ahLst/>
                <a:cxnLst/>
                <a:rect l="l" t="t" r="r" b="b"/>
                <a:pathLst>
                  <a:path w="356429" h="4802210">
                    <a:moveTo>
                      <a:pt x="0" y="0"/>
                    </a:moveTo>
                    <a:lnTo>
                      <a:pt x="356429" y="0"/>
                    </a:lnTo>
                    <a:lnTo>
                      <a:pt x="356429" y="4802210"/>
                    </a:lnTo>
                    <a:lnTo>
                      <a:pt x="0" y="4802210"/>
                    </a:lnTo>
                    <a:close/>
                  </a:path>
                </a:pathLst>
              </a:custGeom>
              <a:solidFill>
                <a:srgbClr val="F2BC2A"/>
              </a:solidFill>
            </p:spPr>
          </p:sp>
          <p:sp>
            <p:nvSpPr>
              <p:cNvPr id="15" name="TextBox 15"/>
              <p:cNvSpPr txBox="1"/>
              <p:nvPr/>
            </p:nvSpPr>
            <p:spPr>
              <a:xfrm>
                <a:off x="0" y="-57150"/>
                <a:ext cx="812800" cy="869950"/>
              </a:xfrm>
              <a:prstGeom prst="rect">
                <a:avLst/>
              </a:prstGeom>
            </p:spPr>
            <p:txBody>
              <a:bodyPr lIns="53498" tIns="53498" rIns="53498" bIns="53498" rtlCol="0" anchor="ctr"/>
              <a:lstStyle/>
              <a:p>
                <a:pPr algn="ctr">
                  <a:lnSpc>
                    <a:spcPts val="1569"/>
                  </a:lnSpc>
                </a:pPr>
                <a:endParaRPr/>
              </a:p>
            </p:txBody>
          </p:sp>
        </p:grpSp>
      </p:grpSp>
      <p:sp>
        <p:nvSpPr>
          <p:cNvPr id="17" name="TextBox 17"/>
          <p:cNvSpPr txBox="1"/>
          <p:nvPr/>
        </p:nvSpPr>
        <p:spPr>
          <a:xfrm>
            <a:off x="377752" y="2285754"/>
            <a:ext cx="2496993" cy="1211870"/>
          </a:xfrm>
          <a:prstGeom prst="rect">
            <a:avLst/>
          </a:prstGeom>
        </p:spPr>
        <p:txBody>
          <a:bodyPr lIns="0" tIns="0" rIns="0" bIns="0" rtlCol="0" anchor="t">
            <a:spAutoFit/>
          </a:bodyPr>
          <a:lstStyle/>
          <a:p>
            <a:pPr>
              <a:lnSpc>
                <a:spcPts val="10135"/>
              </a:lnSpc>
            </a:pPr>
            <a:r>
              <a:rPr lang="vi-VN" sz="8000" spc="334" dirty="0" smtClean="0">
                <a:solidFill>
                  <a:srgbClr val="003933"/>
                </a:solidFill>
                <a:latin typeface="Times New Roman" pitchFamily="18" charset="0"/>
                <a:cs typeface="Times New Roman" pitchFamily="18" charset="0"/>
              </a:rPr>
              <a:t>III</a:t>
            </a:r>
            <a:r>
              <a:rPr lang="en-US" sz="8000" spc="334" dirty="0" smtClean="0">
                <a:solidFill>
                  <a:srgbClr val="003933"/>
                </a:solidFill>
                <a:latin typeface="Times New Roman" pitchFamily="18" charset="0"/>
                <a:cs typeface="Times New Roman" pitchFamily="18" charset="0"/>
              </a:rPr>
              <a:t>.</a:t>
            </a:r>
            <a:endParaRPr lang="en-US" sz="8000" spc="334" dirty="0">
              <a:solidFill>
                <a:srgbClr val="003933"/>
              </a:solidFill>
              <a:latin typeface="Times New Roman" pitchFamily="18" charset="0"/>
              <a:cs typeface="Times New Roman" pitchFamily="18" charset="0"/>
            </a:endParaRPr>
          </a:p>
        </p:txBody>
      </p:sp>
      <p:sp>
        <p:nvSpPr>
          <p:cNvPr id="18" name="Freeform 18"/>
          <p:cNvSpPr/>
          <p:nvPr/>
        </p:nvSpPr>
        <p:spPr>
          <a:xfrm rot="771677">
            <a:off x="6694647" y="3531447"/>
            <a:ext cx="2222799" cy="4212022"/>
          </a:xfrm>
          <a:custGeom>
            <a:avLst/>
            <a:gdLst/>
            <a:ahLst/>
            <a:cxnLst/>
            <a:rect l="l" t="t" r="r" b="b"/>
            <a:pathLst>
              <a:path w="4445598" h="6318033">
                <a:moveTo>
                  <a:pt x="0" y="0"/>
                </a:moveTo>
                <a:lnTo>
                  <a:pt x="4445597" y="0"/>
                </a:lnTo>
                <a:lnTo>
                  <a:pt x="4445597" y="6318033"/>
                </a:lnTo>
                <a:lnTo>
                  <a:pt x="0" y="6318033"/>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19" name="Freeform 19"/>
          <p:cNvSpPr/>
          <p:nvPr/>
        </p:nvSpPr>
        <p:spPr>
          <a:xfrm rot="-873501">
            <a:off x="5964470" y="620274"/>
            <a:ext cx="955584" cy="2110726"/>
          </a:xfrm>
          <a:custGeom>
            <a:avLst/>
            <a:gdLst/>
            <a:ahLst/>
            <a:cxnLst/>
            <a:rect l="l" t="t" r="r" b="b"/>
            <a:pathLst>
              <a:path w="1911167" h="3166089">
                <a:moveTo>
                  <a:pt x="0" y="0"/>
                </a:moveTo>
                <a:lnTo>
                  <a:pt x="1911166" y="0"/>
                </a:lnTo>
                <a:lnTo>
                  <a:pt x="1911166" y="3166089"/>
                </a:lnTo>
                <a:lnTo>
                  <a:pt x="0" y="3166089"/>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20" name="Freeform 20"/>
          <p:cNvSpPr/>
          <p:nvPr/>
        </p:nvSpPr>
        <p:spPr>
          <a:xfrm rot="-6816188">
            <a:off x="7062618" y="953547"/>
            <a:ext cx="2437450" cy="1771583"/>
          </a:xfrm>
          <a:custGeom>
            <a:avLst/>
            <a:gdLst/>
            <a:ahLst/>
            <a:cxnLst/>
            <a:rect l="l" t="t" r="r" b="b"/>
            <a:pathLst>
              <a:path w="3656175" h="3543166">
                <a:moveTo>
                  <a:pt x="0" y="0"/>
                </a:moveTo>
                <a:lnTo>
                  <a:pt x="3656175" y="0"/>
                </a:lnTo>
                <a:lnTo>
                  <a:pt x="3656175" y="3543166"/>
                </a:lnTo>
                <a:lnTo>
                  <a:pt x="0" y="3543166"/>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21" name="Freeform 21"/>
          <p:cNvSpPr/>
          <p:nvPr/>
        </p:nvSpPr>
        <p:spPr>
          <a:xfrm rot="776812">
            <a:off x="5827164" y="3171639"/>
            <a:ext cx="701733" cy="1837872"/>
          </a:xfrm>
          <a:custGeom>
            <a:avLst/>
            <a:gdLst/>
            <a:ahLst/>
            <a:cxnLst/>
            <a:rect l="l" t="t" r="r" b="b"/>
            <a:pathLst>
              <a:path w="1403466" h="2756808">
                <a:moveTo>
                  <a:pt x="0" y="0"/>
                </a:moveTo>
                <a:lnTo>
                  <a:pt x="1403466" y="0"/>
                </a:lnTo>
                <a:lnTo>
                  <a:pt x="1403466" y="2756809"/>
                </a:lnTo>
                <a:lnTo>
                  <a:pt x="0" y="2756809"/>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grpSp>
        <p:nvGrpSpPr>
          <p:cNvPr id="22" name="Group 22"/>
          <p:cNvGrpSpPr/>
          <p:nvPr/>
        </p:nvGrpSpPr>
        <p:grpSpPr>
          <a:xfrm>
            <a:off x="8629650" y="417476"/>
            <a:ext cx="114826" cy="153101"/>
            <a:chOff x="0" y="0"/>
            <a:chExt cx="6350000" cy="6350000"/>
          </a:xfrm>
        </p:grpSpPr>
        <p:sp>
          <p:nvSpPr>
            <p:cNvPr id="23" name="Freeform 2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AB5DB"/>
            </a:solidFill>
          </p:spPr>
        </p:sp>
      </p:grpSp>
      <p:sp>
        <p:nvSpPr>
          <p:cNvPr id="24" name="Freeform 24"/>
          <p:cNvSpPr/>
          <p:nvPr/>
        </p:nvSpPr>
        <p:spPr>
          <a:xfrm>
            <a:off x="5780849" y="1262548"/>
            <a:ext cx="119101" cy="157358"/>
          </a:xfrm>
          <a:custGeom>
            <a:avLst/>
            <a:gdLst/>
            <a:ahLst/>
            <a:cxnLst/>
            <a:rect l="l" t="t" r="r" b="b"/>
            <a:pathLst>
              <a:path w="238202" h="236037">
                <a:moveTo>
                  <a:pt x="0" y="0"/>
                </a:moveTo>
                <a:lnTo>
                  <a:pt x="238203" y="0"/>
                </a:lnTo>
                <a:lnTo>
                  <a:pt x="238203" y="236037"/>
                </a:lnTo>
                <a:lnTo>
                  <a:pt x="0" y="236037"/>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25" name="Freeform 25"/>
          <p:cNvSpPr/>
          <p:nvPr/>
        </p:nvSpPr>
        <p:spPr>
          <a:xfrm rot="-771795">
            <a:off x="8741604" y="6334056"/>
            <a:ext cx="216856" cy="274421"/>
          </a:xfrm>
          <a:custGeom>
            <a:avLst/>
            <a:gdLst/>
            <a:ahLst/>
            <a:cxnLst/>
            <a:rect l="l" t="t" r="r" b="b"/>
            <a:pathLst>
              <a:path w="433712" h="411632">
                <a:moveTo>
                  <a:pt x="0" y="0"/>
                </a:moveTo>
                <a:lnTo>
                  <a:pt x="433712" y="0"/>
                </a:lnTo>
                <a:lnTo>
                  <a:pt x="433712" y="411632"/>
                </a:lnTo>
                <a:lnTo>
                  <a:pt x="0" y="411632"/>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sp>
      <p:sp>
        <p:nvSpPr>
          <p:cNvPr id="26" name="Freeform 26"/>
          <p:cNvSpPr/>
          <p:nvPr/>
        </p:nvSpPr>
        <p:spPr>
          <a:xfrm>
            <a:off x="7203686" y="2849804"/>
            <a:ext cx="232031" cy="314521"/>
          </a:xfrm>
          <a:custGeom>
            <a:avLst/>
            <a:gdLst/>
            <a:ahLst/>
            <a:cxnLst/>
            <a:rect l="l" t="t" r="r" b="b"/>
            <a:pathLst>
              <a:path w="464062" h="471782">
                <a:moveTo>
                  <a:pt x="0" y="0"/>
                </a:moveTo>
                <a:lnTo>
                  <a:pt x="464061" y="0"/>
                </a:lnTo>
                <a:lnTo>
                  <a:pt x="464061" y="471781"/>
                </a:lnTo>
                <a:lnTo>
                  <a:pt x="0" y="471781"/>
                </a:lnTo>
                <a:lnTo>
                  <a:pt x="0" y="0"/>
                </a:lnTo>
                <a:close/>
              </a:path>
            </a:pathLst>
          </a:custGeom>
          <a:blipFill>
            <a:blip r:embed="rId15">
              <a:extLst>
                <a:ext uri="{96DAC541-7B7A-43D3-8B79-37D633B846F1}">
                  <asvg:svgBlip xmlns:asvg="http://schemas.microsoft.com/office/drawing/2016/SVG/main" xmlns="" r:embed="rId16"/>
                </a:ext>
              </a:extLst>
            </a:blip>
            <a:stretch>
              <a:fillRect/>
            </a:stretch>
          </a:blipFill>
        </p:spPr>
      </p:sp>
      <p:grpSp>
        <p:nvGrpSpPr>
          <p:cNvPr id="27" name="Group 27"/>
          <p:cNvGrpSpPr>
            <a:grpSpLocks noChangeAspect="1"/>
          </p:cNvGrpSpPr>
          <p:nvPr/>
        </p:nvGrpSpPr>
        <p:grpSpPr>
          <a:xfrm rot="-874149">
            <a:off x="6820934" y="3680338"/>
            <a:ext cx="249210" cy="175049"/>
            <a:chOff x="0" y="0"/>
            <a:chExt cx="1610360" cy="848360"/>
          </a:xfrm>
        </p:grpSpPr>
        <p:sp>
          <p:nvSpPr>
            <p:cNvPr id="28" name="Freeform 28"/>
            <p:cNvSpPr/>
            <p:nvPr/>
          </p:nvSpPr>
          <p:spPr>
            <a:xfrm>
              <a:off x="-31750" y="0"/>
              <a:ext cx="1675130" cy="880110"/>
            </a:xfrm>
            <a:custGeom>
              <a:avLst/>
              <a:gdLst/>
              <a:ahLst/>
              <a:cxnLst/>
              <a:rect l="l" t="t" r="r" b="b"/>
              <a:pathLst>
                <a:path w="1675130" h="880110">
                  <a:moveTo>
                    <a:pt x="266700" y="848360"/>
                  </a:moveTo>
                  <a:cubicBezTo>
                    <a:pt x="236220" y="848360"/>
                    <a:pt x="205740" y="842010"/>
                    <a:pt x="175260" y="829310"/>
                  </a:cubicBezTo>
                  <a:cubicBezTo>
                    <a:pt x="55880" y="778510"/>
                    <a:pt x="0" y="641350"/>
                    <a:pt x="50800" y="521970"/>
                  </a:cubicBezTo>
                  <a:cubicBezTo>
                    <a:pt x="184150" y="204470"/>
                    <a:pt x="492760" y="0"/>
                    <a:pt x="836930" y="0"/>
                  </a:cubicBezTo>
                  <a:cubicBezTo>
                    <a:pt x="1181100" y="0"/>
                    <a:pt x="1489710" y="204470"/>
                    <a:pt x="1624330" y="521970"/>
                  </a:cubicBezTo>
                  <a:cubicBezTo>
                    <a:pt x="1675130" y="641350"/>
                    <a:pt x="1619250" y="779780"/>
                    <a:pt x="1499870" y="829310"/>
                  </a:cubicBezTo>
                  <a:cubicBezTo>
                    <a:pt x="1380490" y="880110"/>
                    <a:pt x="1242060" y="824230"/>
                    <a:pt x="1192530" y="704850"/>
                  </a:cubicBezTo>
                  <a:cubicBezTo>
                    <a:pt x="1131570" y="562610"/>
                    <a:pt x="991870" y="469900"/>
                    <a:pt x="836930" y="469900"/>
                  </a:cubicBezTo>
                  <a:cubicBezTo>
                    <a:pt x="681990" y="469900"/>
                    <a:pt x="543560" y="562610"/>
                    <a:pt x="482600" y="704850"/>
                  </a:cubicBezTo>
                  <a:cubicBezTo>
                    <a:pt x="445770" y="793750"/>
                    <a:pt x="358140" y="848360"/>
                    <a:pt x="266700" y="848360"/>
                  </a:cubicBezTo>
                  <a:close/>
                </a:path>
              </a:pathLst>
            </a:custGeom>
            <a:solidFill>
              <a:srgbClr val="F2BC2A"/>
            </a:solidFill>
          </p:spPr>
        </p:sp>
      </p:grpSp>
      <p:grpSp>
        <p:nvGrpSpPr>
          <p:cNvPr id="29" name="Group 29"/>
          <p:cNvGrpSpPr/>
          <p:nvPr/>
        </p:nvGrpSpPr>
        <p:grpSpPr>
          <a:xfrm>
            <a:off x="8721416" y="3275900"/>
            <a:ext cx="114826" cy="153101"/>
            <a:chOff x="0" y="0"/>
            <a:chExt cx="6350000" cy="6350000"/>
          </a:xfrm>
        </p:grpSpPr>
        <p:sp>
          <p:nvSpPr>
            <p:cNvPr id="30" name="Freeform 3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AB5DB"/>
            </a:solidFill>
          </p:spPr>
        </p:sp>
      </p:grpSp>
      <p:sp>
        <p:nvSpPr>
          <p:cNvPr id="31" name="Freeform 31"/>
          <p:cNvSpPr/>
          <p:nvPr/>
        </p:nvSpPr>
        <p:spPr>
          <a:xfrm>
            <a:off x="6328501" y="6199346"/>
            <a:ext cx="227520" cy="271921"/>
          </a:xfrm>
          <a:custGeom>
            <a:avLst/>
            <a:gdLst/>
            <a:ahLst/>
            <a:cxnLst/>
            <a:rect l="l" t="t" r="r" b="b"/>
            <a:pathLst>
              <a:path w="455040" h="407881">
                <a:moveTo>
                  <a:pt x="0" y="0"/>
                </a:moveTo>
                <a:lnTo>
                  <a:pt x="455040" y="0"/>
                </a:lnTo>
                <a:lnTo>
                  <a:pt x="455040" y="407881"/>
                </a:lnTo>
                <a:lnTo>
                  <a:pt x="0" y="407881"/>
                </a:lnTo>
                <a:lnTo>
                  <a:pt x="0" y="0"/>
                </a:lnTo>
                <a:close/>
              </a:path>
            </a:pathLst>
          </a:custGeom>
          <a:blipFill>
            <a:blip r:embed="rId17">
              <a:extLst>
                <a:ext uri="{96DAC541-7B7A-43D3-8B79-37D633B846F1}">
                  <asvg:svgBlip xmlns:asvg="http://schemas.microsoft.com/office/drawing/2016/SVG/main" xmlns="" r:embed="rId18"/>
                </a:ext>
              </a:extLst>
            </a:blip>
            <a:stretch>
              <a:fillRect/>
            </a:stretch>
          </a:blipFill>
        </p:spPr>
      </p:sp>
      <p:sp>
        <p:nvSpPr>
          <p:cNvPr id="32" name="Freeform 32"/>
          <p:cNvSpPr/>
          <p:nvPr/>
        </p:nvSpPr>
        <p:spPr>
          <a:xfrm>
            <a:off x="6945539" y="494026"/>
            <a:ext cx="284298" cy="339779"/>
          </a:xfrm>
          <a:custGeom>
            <a:avLst/>
            <a:gdLst/>
            <a:ahLst/>
            <a:cxnLst/>
            <a:rect l="l" t="t" r="r" b="b"/>
            <a:pathLst>
              <a:path w="568596" h="509669">
                <a:moveTo>
                  <a:pt x="0" y="0"/>
                </a:moveTo>
                <a:lnTo>
                  <a:pt x="568596" y="0"/>
                </a:lnTo>
                <a:lnTo>
                  <a:pt x="568596" y="509669"/>
                </a:lnTo>
                <a:lnTo>
                  <a:pt x="0" y="509669"/>
                </a:lnTo>
                <a:lnTo>
                  <a:pt x="0" y="0"/>
                </a:lnTo>
                <a:close/>
              </a:path>
            </a:pathLst>
          </a:custGeom>
          <a:blipFill>
            <a:blip r:embed="rId17">
              <a:extLst>
                <a:ext uri="{96DAC541-7B7A-43D3-8B79-37D633B846F1}">
                  <asvg:svgBlip xmlns:asvg="http://schemas.microsoft.com/office/drawing/2016/SVG/main" xmlns="" r:embed="rId18"/>
                </a:ext>
              </a:extLst>
            </a:blip>
            <a:stretch>
              <a:fillRect/>
            </a:stretch>
          </a:blipFill>
        </p:spPr>
      </p:sp>
      <p:grpSp>
        <p:nvGrpSpPr>
          <p:cNvPr id="33" name="Group 33"/>
          <p:cNvGrpSpPr>
            <a:grpSpLocks noChangeAspect="1"/>
          </p:cNvGrpSpPr>
          <p:nvPr/>
        </p:nvGrpSpPr>
        <p:grpSpPr>
          <a:xfrm rot="-9583335">
            <a:off x="5992538" y="5479000"/>
            <a:ext cx="249210" cy="175049"/>
            <a:chOff x="0" y="0"/>
            <a:chExt cx="1610360" cy="848360"/>
          </a:xfrm>
        </p:grpSpPr>
        <p:sp>
          <p:nvSpPr>
            <p:cNvPr id="34" name="Freeform 34"/>
            <p:cNvSpPr/>
            <p:nvPr/>
          </p:nvSpPr>
          <p:spPr>
            <a:xfrm>
              <a:off x="-31750" y="0"/>
              <a:ext cx="1675130" cy="880110"/>
            </a:xfrm>
            <a:custGeom>
              <a:avLst/>
              <a:gdLst/>
              <a:ahLst/>
              <a:cxnLst/>
              <a:rect l="l" t="t" r="r" b="b"/>
              <a:pathLst>
                <a:path w="1675130" h="880110">
                  <a:moveTo>
                    <a:pt x="266700" y="848360"/>
                  </a:moveTo>
                  <a:cubicBezTo>
                    <a:pt x="236220" y="848360"/>
                    <a:pt x="205740" y="842010"/>
                    <a:pt x="175260" y="829310"/>
                  </a:cubicBezTo>
                  <a:cubicBezTo>
                    <a:pt x="55880" y="778510"/>
                    <a:pt x="0" y="641350"/>
                    <a:pt x="50800" y="521970"/>
                  </a:cubicBezTo>
                  <a:cubicBezTo>
                    <a:pt x="184150" y="204470"/>
                    <a:pt x="492760" y="0"/>
                    <a:pt x="836930" y="0"/>
                  </a:cubicBezTo>
                  <a:cubicBezTo>
                    <a:pt x="1181100" y="0"/>
                    <a:pt x="1489710" y="204470"/>
                    <a:pt x="1624330" y="521970"/>
                  </a:cubicBezTo>
                  <a:cubicBezTo>
                    <a:pt x="1675130" y="641350"/>
                    <a:pt x="1619250" y="779780"/>
                    <a:pt x="1499870" y="829310"/>
                  </a:cubicBezTo>
                  <a:cubicBezTo>
                    <a:pt x="1380490" y="880110"/>
                    <a:pt x="1242060" y="824230"/>
                    <a:pt x="1192530" y="704850"/>
                  </a:cubicBezTo>
                  <a:cubicBezTo>
                    <a:pt x="1131570" y="562610"/>
                    <a:pt x="991870" y="469900"/>
                    <a:pt x="836930" y="469900"/>
                  </a:cubicBezTo>
                  <a:cubicBezTo>
                    <a:pt x="681990" y="469900"/>
                    <a:pt x="543560" y="562610"/>
                    <a:pt x="482600" y="704850"/>
                  </a:cubicBezTo>
                  <a:cubicBezTo>
                    <a:pt x="445770" y="793750"/>
                    <a:pt x="358140" y="848360"/>
                    <a:pt x="266700" y="848360"/>
                  </a:cubicBezTo>
                  <a:close/>
                </a:path>
              </a:pathLst>
            </a:custGeom>
            <a:solidFill>
              <a:srgbClr val="F2BC2A"/>
            </a:solidFill>
          </p:spPr>
        </p:sp>
      </p:grpSp>
      <p:sp>
        <p:nvSpPr>
          <p:cNvPr id="35" name="TextBox 34"/>
          <p:cNvSpPr txBox="1"/>
          <p:nvPr/>
        </p:nvSpPr>
        <p:spPr>
          <a:xfrm>
            <a:off x="1717974" y="2531697"/>
            <a:ext cx="5228483" cy="744203"/>
          </a:xfrm>
          <a:prstGeom prst="rect">
            <a:avLst/>
          </a:prstGeom>
          <a:noFill/>
        </p:spPr>
        <p:txBody>
          <a:bodyPr wrap="square" lIns="51206" tIns="25603" rIns="51206" bIns="25603" rtlCol="0">
            <a:spAutoFit/>
          </a:bodyPr>
          <a:lstStyle/>
          <a:p>
            <a:r>
              <a:rPr lang="en-US" sz="4500" b="1" dirty="0">
                <a:latin typeface="Times New Roman" pitchFamily="18" charset="0"/>
                <a:cs typeface="Times New Roman" pitchFamily="18" charset="0"/>
              </a:rPr>
              <a:t>LUYỆN TẬP</a:t>
            </a:r>
            <a:endParaRPr lang="vi-VN" sz="4500" b="1" dirty="0">
              <a:latin typeface="Times New Roman" pitchFamily="18" charset="0"/>
              <a:cs typeface="Times New Roman" pitchFamily="18" charset="0"/>
            </a:endParaRPr>
          </a:p>
        </p:txBody>
      </p:sp>
    </p:spTree>
    <p:extLst>
      <p:ext uri="{BB962C8B-B14F-4D97-AF65-F5344CB8AC3E}">
        <p14:creationId xmlns:p14="http://schemas.microsoft.com/office/powerpoint/2010/main" val="23965162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strVal val="#ppt_x"/>
                                          </p:val>
                                        </p:tav>
                                        <p:tav tm="100000">
                                          <p:val>
                                            <p:strVal val="#ppt_x"/>
                                          </p:val>
                                        </p:tav>
                                      </p:tavLst>
                                    </p:anim>
                                    <p:anim calcmode="lin" valueType="num">
                                      <p:cBhvr>
                                        <p:cTn id="14"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3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4000"/>
          </a:blip>
          <a:srcRect l="-25046" t="21875" r="-25046" b="21875"/>
          <a:stretch>
            <a:fillRect/>
          </a:stretch>
        </p:blipFill>
        <p:spPr>
          <a:xfrm>
            <a:off x="149966" y="-80774"/>
            <a:ext cx="9144000" cy="6858000"/>
          </a:xfrm>
          <a:prstGeom prst="rect">
            <a:avLst/>
          </a:prstGeom>
        </p:spPr>
      </p:pic>
      <p:grpSp>
        <p:nvGrpSpPr>
          <p:cNvPr id="3" name="Group 3"/>
          <p:cNvGrpSpPr/>
          <p:nvPr/>
        </p:nvGrpSpPr>
        <p:grpSpPr>
          <a:xfrm>
            <a:off x="-434744" y="-557696"/>
            <a:ext cx="10043186" cy="8004484"/>
            <a:chOff x="0" y="0"/>
            <a:chExt cx="26781829" cy="16008969"/>
          </a:xfrm>
        </p:grpSpPr>
        <p:grpSp>
          <p:nvGrpSpPr>
            <p:cNvPr id="4" name="Group 4"/>
            <p:cNvGrpSpPr/>
            <p:nvPr/>
          </p:nvGrpSpPr>
          <p:grpSpPr>
            <a:xfrm>
              <a:off x="0" y="394920"/>
              <a:ext cx="1900244" cy="15205129"/>
              <a:chOff x="0" y="0"/>
              <a:chExt cx="356429" cy="2852028"/>
            </a:xfrm>
          </p:grpSpPr>
          <p:sp>
            <p:nvSpPr>
              <p:cNvPr id="5" name="Freeform 5"/>
              <p:cNvSpPr/>
              <p:nvPr/>
            </p:nvSpPr>
            <p:spPr>
              <a:xfrm>
                <a:off x="0" y="0"/>
                <a:ext cx="356429" cy="2852028"/>
              </a:xfrm>
              <a:custGeom>
                <a:avLst/>
                <a:gdLst/>
                <a:ahLst/>
                <a:cxnLst/>
                <a:rect l="l" t="t" r="r" b="b"/>
                <a:pathLst>
                  <a:path w="356429" h="2852028">
                    <a:moveTo>
                      <a:pt x="0" y="0"/>
                    </a:moveTo>
                    <a:lnTo>
                      <a:pt x="356429" y="0"/>
                    </a:lnTo>
                    <a:lnTo>
                      <a:pt x="356429" y="2852028"/>
                    </a:lnTo>
                    <a:lnTo>
                      <a:pt x="0" y="2852028"/>
                    </a:lnTo>
                    <a:close/>
                  </a:path>
                </a:pathLst>
              </a:custGeom>
              <a:solidFill>
                <a:srgbClr val="F2BC2A"/>
              </a:solidFill>
            </p:spPr>
          </p:sp>
          <p:sp>
            <p:nvSpPr>
              <p:cNvPr id="6" name="TextBox 6"/>
              <p:cNvSpPr txBox="1"/>
              <p:nvPr/>
            </p:nvSpPr>
            <p:spPr>
              <a:xfrm>
                <a:off x="0" y="-57150"/>
                <a:ext cx="812800" cy="869950"/>
              </a:xfrm>
              <a:prstGeom prst="rect">
                <a:avLst/>
              </a:prstGeom>
            </p:spPr>
            <p:txBody>
              <a:bodyPr lIns="53498" tIns="53498" rIns="53498" bIns="53498" rtlCol="0" anchor="ctr"/>
              <a:lstStyle/>
              <a:p>
                <a:pPr algn="ctr">
                  <a:lnSpc>
                    <a:spcPts val="1569"/>
                  </a:lnSpc>
                </a:pPr>
                <a:endParaRPr/>
              </a:p>
            </p:txBody>
          </p:sp>
        </p:grpSp>
        <p:grpSp>
          <p:nvGrpSpPr>
            <p:cNvPr id="7" name="Group 7"/>
            <p:cNvGrpSpPr/>
            <p:nvPr/>
          </p:nvGrpSpPr>
          <p:grpSpPr>
            <a:xfrm>
              <a:off x="24881585" y="394920"/>
              <a:ext cx="1900244" cy="15205129"/>
              <a:chOff x="0" y="0"/>
              <a:chExt cx="356429" cy="2852028"/>
            </a:xfrm>
          </p:grpSpPr>
          <p:sp>
            <p:nvSpPr>
              <p:cNvPr id="8" name="Freeform 8"/>
              <p:cNvSpPr/>
              <p:nvPr/>
            </p:nvSpPr>
            <p:spPr>
              <a:xfrm>
                <a:off x="0" y="0"/>
                <a:ext cx="356429" cy="2852028"/>
              </a:xfrm>
              <a:custGeom>
                <a:avLst/>
                <a:gdLst/>
                <a:ahLst/>
                <a:cxnLst/>
                <a:rect l="l" t="t" r="r" b="b"/>
                <a:pathLst>
                  <a:path w="356429" h="2852028">
                    <a:moveTo>
                      <a:pt x="0" y="0"/>
                    </a:moveTo>
                    <a:lnTo>
                      <a:pt x="356429" y="0"/>
                    </a:lnTo>
                    <a:lnTo>
                      <a:pt x="356429" y="2852028"/>
                    </a:lnTo>
                    <a:lnTo>
                      <a:pt x="0" y="2852028"/>
                    </a:lnTo>
                    <a:close/>
                  </a:path>
                </a:pathLst>
              </a:custGeom>
              <a:solidFill>
                <a:srgbClr val="F2BC2A"/>
              </a:solidFill>
            </p:spPr>
          </p:sp>
          <p:sp>
            <p:nvSpPr>
              <p:cNvPr id="9" name="TextBox 9"/>
              <p:cNvSpPr txBox="1"/>
              <p:nvPr/>
            </p:nvSpPr>
            <p:spPr>
              <a:xfrm>
                <a:off x="0" y="-57150"/>
                <a:ext cx="812800" cy="869950"/>
              </a:xfrm>
              <a:prstGeom prst="rect">
                <a:avLst/>
              </a:prstGeom>
            </p:spPr>
            <p:txBody>
              <a:bodyPr lIns="53498" tIns="53498" rIns="53498" bIns="53498" rtlCol="0" anchor="ctr"/>
              <a:lstStyle/>
              <a:p>
                <a:pPr algn="ctr">
                  <a:lnSpc>
                    <a:spcPts val="1569"/>
                  </a:lnSpc>
                </a:pPr>
                <a:endParaRPr/>
              </a:p>
            </p:txBody>
          </p:sp>
        </p:grpSp>
        <p:grpSp>
          <p:nvGrpSpPr>
            <p:cNvPr id="10" name="Group 10"/>
            <p:cNvGrpSpPr/>
            <p:nvPr/>
          </p:nvGrpSpPr>
          <p:grpSpPr>
            <a:xfrm rot="5400000">
              <a:off x="12801106" y="-11850985"/>
              <a:ext cx="1900244" cy="25602213"/>
              <a:chOff x="0" y="0"/>
              <a:chExt cx="356429" cy="4802210"/>
            </a:xfrm>
          </p:grpSpPr>
          <p:sp>
            <p:nvSpPr>
              <p:cNvPr id="11" name="Freeform 11"/>
              <p:cNvSpPr/>
              <p:nvPr/>
            </p:nvSpPr>
            <p:spPr>
              <a:xfrm>
                <a:off x="0" y="0"/>
                <a:ext cx="356429" cy="4802210"/>
              </a:xfrm>
              <a:custGeom>
                <a:avLst/>
                <a:gdLst/>
                <a:ahLst/>
                <a:cxnLst/>
                <a:rect l="l" t="t" r="r" b="b"/>
                <a:pathLst>
                  <a:path w="356429" h="4802210">
                    <a:moveTo>
                      <a:pt x="0" y="0"/>
                    </a:moveTo>
                    <a:lnTo>
                      <a:pt x="356429" y="0"/>
                    </a:lnTo>
                    <a:lnTo>
                      <a:pt x="356429" y="4802210"/>
                    </a:lnTo>
                    <a:lnTo>
                      <a:pt x="0" y="4802210"/>
                    </a:lnTo>
                    <a:close/>
                  </a:path>
                </a:pathLst>
              </a:custGeom>
              <a:solidFill>
                <a:srgbClr val="F2BC2A"/>
              </a:solidFill>
            </p:spPr>
          </p:sp>
          <p:sp>
            <p:nvSpPr>
              <p:cNvPr id="12" name="TextBox 12"/>
              <p:cNvSpPr txBox="1"/>
              <p:nvPr/>
            </p:nvSpPr>
            <p:spPr>
              <a:xfrm>
                <a:off x="0" y="-57150"/>
                <a:ext cx="812800" cy="869950"/>
              </a:xfrm>
              <a:prstGeom prst="rect">
                <a:avLst/>
              </a:prstGeom>
            </p:spPr>
            <p:txBody>
              <a:bodyPr lIns="53498" tIns="53498" rIns="53498" bIns="53498" rtlCol="0" anchor="ctr"/>
              <a:lstStyle/>
              <a:p>
                <a:pPr algn="ctr">
                  <a:lnSpc>
                    <a:spcPts val="1569"/>
                  </a:lnSpc>
                </a:pPr>
                <a:endParaRPr/>
              </a:p>
            </p:txBody>
          </p:sp>
        </p:grpSp>
        <p:grpSp>
          <p:nvGrpSpPr>
            <p:cNvPr id="13" name="Group 13"/>
            <p:cNvGrpSpPr/>
            <p:nvPr/>
          </p:nvGrpSpPr>
          <p:grpSpPr>
            <a:xfrm rot="5400000">
              <a:off x="12656286" y="2257740"/>
              <a:ext cx="1900244" cy="25602213"/>
              <a:chOff x="0" y="0"/>
              <a:chExt cx="356429" cy="4802210"/>
            </a:xfrm>
          </p:grpSpPr>
          <p:sp>
            <p:nvSpPr>
              <p:cNvPr id="14" name="Freeform 14"/>
              <p:cNvSpPr/>
              <p:nvPr/>
            </p:nvSpPr>
            <p:spPr>
              <a:xfrm>
                <a:off x="0" y="0"/>
                <a:ext cx="356429" cy="4802210"/>
              </a:xfrm>
              <a:custGeom>
                <a:avLst/>
                <a:gdLst/>
                <a:ahLst/>
                <a:cxnLst/>
                <a:rect l="l" t="t" r="r" b="b"/>
                <a:pathLst>
                  <a:path w="356429" h="4802210">
                    <a:moveTo>
                      <a:pt x="0" y="0"/>
                    </a:moveTo>
                    <a:lnTo>
                      <a:pt x="356429" y="0"/>
                    </a:lnTo>
                    <a:lnTo>
                      <a:pt x="356429" y="4802210"/>
                    </a:lnTo>
                    <a:lnTo>
                      <a:pt x="0" y="4802210"/>
                    </a:lnTo>
                    <a:close/>
                  </a:path>
                </a:pathLst>
              </a:custGeom>
              <a:solidFill>
                <a:srgbClr val="F2BC2A"/>
              </a:solidFill>
            </p:spPr>
          </p:sp>
          <p:sp>
            <p:nvSpPr>
              <p:cNvPr id="15" name="TextBox 15"/>
              <p:cNvSpPr txBox="1"/>
              <p:nvPr/>
            </p:nvSpPr>
            <p:spPr>
              <a:xfrm>
                <a:off x="0" y="-57150"/>
                <a:ext cx="812800" cy="869950"/>
              </a:xfrm>
              <a:prstGeom prst="rect">
                <a:avLst/>
              </a:prstGeom>
            </p:spPr>
            <p:txBody>
              <a:bodyPr lIns="53498" tIns="53498" rIns="53498" bIns="53498" rtlCol="0" anchor="ctr"/>
              <a:lstStyle/>
              <a:p>
                <a:pPr algn="ctr">
                  <a:lnSpc>
                    <a:spcPts val="1569"/>
                  </a:lnSpc>
                </a:pPr>
                <a:endParaRPr/>
              </a:p>
            </p:txBody>
          </p:sp>
        </p:grpSp>
      </p:grpSp>
      <p:grpSp>
        <p:nvGrpSpPr>
          <p:cNvPr id="32" name="Group 32"/>
          <p:cNvGrpSpPr>
            <a:grpSpLocks noChangeAspect="1"/>
          </p:cNvGrpSpPr>
          <p:nvPr/>
        </p:nvGrpSpPr>
        <p:grpSpPr>
          <a:xfrm rot="-874149">
            <a:off x="915828" y="424173"/>
            <a:ext cx="249210" cy="175049"/>
            <a:chOff x="0" y="0"/>
            <a:chExt cx="1610360" cy="848360"/>
          </a:xfrm>
        </p:grpSpPr>
        <p:sp>
          <p:nvSpPr>
            <p:cNvPr id="33" name="Freeform 33"/>
            <p:cNvSpPr/>
            <p:nvPr/>
          </p:nvSpPr>
          <p:spPr>
            <a:xfrm>
              <a:off x="-31750" y="0"/>
              <a:ext cx="1675130" cy="880110"/>
            </a:xfrm>
            <a:custGeom>
              <a:avLst/>
              <a:gdLst/>
              <a:ahLst/>
              <a:cxnLst/>
              <a:rect l="l" t="t" r="r" b="b"/>
              <a:pathLst>
                <a:path w="1675130" h="880110">
                  <a:moveTo>
                    <a:pt x="266700" y="848360"/>
                  </a:moveTo>
                  <a:cubicBezTo>
                    <a:pt x="236220" y="848360"/>
                    <a:pt x="205740" y="842010"/>
                    <a:pt x="175260" y="829310"/>
                  </a:cubicBezTo>
                  <a:cubicBezTo>
                    <a:pt x="55880" y="778510"/>
                    <a:pt x="0" y="641350"/>
                    <a:pt x="50800" y="521970"/>
                  </a:cubicBezTo>
                  <a:cubicBezTo>
                    <a:pt x="184150" y="204470"/>
                    <a:pt x="492760" y="0"/>
                    <a:pt x="836930" y="0"/>
                  </a:cubicBezTo>
                  <a:cubicBezTo>
                    <a:pt x="1181100" y="0"/>
                    <a:pt x="1489710" y="204470"/>
                    <a:pt x="1624330" y="521970"/>
                  </a:cubicBezTo>
                  <a:cubicBezTo>
                    <a:pt x="1675130" y="641350"/>
                    <a:pt x="1619250" y="779780"/>
                    <a:pt x="1499870" y="829310"/>
                  </a:cubicBezTo>
                  <a:cubicBezTo>
                    <a:pt x="1380490" y="880110"/>
                    <a:pt x="1242060" y="824230"/>
                    <a:pt x="1192530" y="704850"/>
                  </a:cubicBezTo>
                  <a:cubicBezTo>
                    <a:pt x="1131570" y="562610"/>
                    <a:pt x="991870" y="469900"/>
                    <a:pt x="836930" y="469900"/>
                  </a:cubicBezTo>
                  <a:cubicBezTo>
                    <a:pt x="681990" y="469900"/>
                    <a:pt x="543560" y="562610"/>
                    <a:pt x="482600" y="704850"/>
                  </a:cubicBezTo>
                  <a:cubicBezTo>
                    <a:pt x="445770" y="793750"/>
                    <a:pt x="358140" y="848360"/>
                    <a:pt x="266700" y="848360"/>
                  </a:cubicBezTo>
                  <a:close/>
                </a:path>
              </a:pathLst>
            </a:custGeom>
            <a:solidFill>
              <a:srgbClr val="F2BC2A"/>
            </a:solidFill>
          </p:spPr>
        </p:sp>
      </p:grpSp>
      <p:sp>
        <p:nvSpPr>
          <p:cNvPr id="37" name="TextBox 36"/>
          <p:cNvSpPr txBox="1"/>
          <p:nvPr/>
        </p:nvSpPr>
        <p:spPr>
          <a:xfrm>
            <a:off x="329872" y="353177"/>
            <a:ext cx="8565978" cy="3067916"/>
          </a:xfrm>
          <a:prstGeom prst="rect">
            <a:avLst/>
          </a:prstGeom>
          <a:noFill/>
        </p:spPr>
        <p:txBody>
          <a:bodyPr wrap="square" lIns="51206" tIns="25603" rIns="51206" bIns="25603" rtlCol="0">
            <a:spAutoFit/>
          </a:bodyPr>
          <a:lstStyle/>
          <a:p>
            <a:r>
              <a:rPr lang="en-US" sz="2800" b="1" dirty="0">
                <a:latin typeface="Times New Roman" pitchFamily="18" charset="0"/>
                <a:cs typeface="Times New Roman" pitchFamily="18" charset="0"/>
              </a:rPr>
              <a:t>Câu 1. Chiều dòng điện được quy ước là chiều:</a:t>
            </a:r>
            <a:endParaRPr lang="vi-VN"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A. Từ cực dương qua dây dẫn và dụng cụ điện tới cực âm của nguồn.</a:t>
            </a:r>
            <a:endParaRPr lang="vi-VN"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B. Chuyển dời có hướng của các điện tích.</a:t>
            </a:r>
            <a:endParaRPr lang="vi-VN"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C. Dịch chuyển của các electron.</a:t>
            </a:r>
            <a:endParaRPr lang="vi-VN"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D. Từ cực âm qua dây dẫn và dụng cụ điện tới cực dương của nguồn.</a:t>
            </a:r>
            <a:endParaRPr lang="vi-VN" sz="2800" dirty="0">
              <a:latin typeface="Times New Roman" pitchFamily="18" charset="0"/>
              <a:cs typeface="Times New Roman" pitchFamily="18" charset="0"/>
            </a:endParaRPr>
          </a:p>
        </p:txBody>
      </p:sp>
      <p:sp>
        <p:nvSpPr>
          <p:cNvPr id="38" name="TextBox 37"/>
          <p:cNvSpPr txBox="1"/>
          <p:nvPr/>
        </p:nvSpPr>
        <p:spPr>
          <a:xfrm>
            <a:off x="353733" y="3480456"/>
            <a:ext cx="8413281" cy="3067916"/>
          </a:xfrm>
          <a:prstGeom prst="rect">
            <a:avLst/>
          </a:prstGeom>
          <a:noFill/>
        </p:spPr>
        <p:txBody>
          <a:bodyPr wrap="square" lIns="51206" tIns="25603" rIns="51206" bIns="25603" rtlCol="0">
            <a:spAutoFit/>
          </a:bodyPr>
          <a:lstStyle/>
          <a:p>
            <a:r>
              <a:rPr lang="en-US" sz="2800" b="1" dirty="0">
                <a:latin typeface="Times New Roman" pitchFamily="18" charset="0"/>
                <a:cs typeface="Times New Roman" pitchFamily="18" charset="0"/>
              </a:rPr>
              <a:t>Câu 2. Sơ đồ của mạch điện là gì?</a:t>
            </a:r>
            <a:endParaRPr lang="vi-VN" sz="2800" dirty="0">
              <a:latin typeface="Times New Roman" pitchFamily="18" charset="0"/>
              <a:cs typeface="Times New Roman" pitchFamily="18" charset="0"/>
            </a:endParaRPr>
          </a:p>
          <a:p>
            <a:r>
              <a:rPr lang="en-US" sz="2800" dirty="0" err="1">
                <a:latin typeface="Times New Roman" pitchFamily="18" charset="0"/>
                <a:cs typeface="Times New Roman" pitchFamily="18" charset="0"/>
              </a:rPr>
              <a:t>A.Là</a:t>
            </a:r>
            <a:r>
              <a:rPr lang="en-US" sz="2800" dirty="0">
                <a:latin typeface="Times New Roman" pitchFamily="18" charset="0"/>
                <a:cs typeface="Times New Roman" pitchFamily="18" charset="0"/>
              </a:rPr>
              <a:t> ảnh chụp mạch điện thật.</a:t>
            </a:r>
            <a:endParaRPr lang="vi-VN"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B. Là hình vẽ biểu diễn mạch điện bằng các kí hiệu của các bộ phận mạch điện.</a:t>
            </a:r>
            <a:endParaRPr lang="vi-VN"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C. Là hình vẽ mạch điện thật đúng như kích thước của nó.</a:t>
            </a:r>
            <a:endParaRPr lang="vi-VN"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D. Là hình vẽ mạch điện thật nhưng với kích thước được thu nhỏ. </a:t>
            </a:r>
            <a:endParaRPr lang="vi-VN" sz="2800" dirty="0">
              <a:latin typeface="Times New Roman" pitchFamily="18" charset="0"/>
              <a:cs typeface="Times New Roman" pitchFamily="18" charset="0"/>
            </a:endParaRPr>
          </a:p>
        </p:txBody>
      </p:sp>
      <p:sp>
        <p:nvSpPr>
          <p:cNvPr id="39" name="Donut 38"/>
          <p:cNvSpPr/>
          <p:nvPr/>
        </p:nvSpPr>
        <p:spPr>
          <a:xfrm>
            <a:off x="353733" y="762000"/>
            <a:ext cx="404554" cy="605815"/>
          </a:xfrm>
          <a:prstGeom prst="don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a:endParaRPr lang="vi-VN">
              <a:solidFill>
                <a:srgbClr val="FF0000"/>
              </a:solidFill>
            </a:endParaRPr>
          </a:p>
        </p:txBody>
      </p:sp>
      <p:pic>
        <p:nvPicPr>
          <p:cNvPr id="40" name="Picture 39"/>
          <p:cNvPicPr>
            <a:picLocks noChangeAspect="1"/>
          </p:cNvPicPr>
          <p:nvPr/>
        </p:nvPicPr>
        <p:blipFill>
          <a:blip r:embed="rId3"/>
          <a:stretch>
            <a:fillRect/>
          </a:stretch>
        </p:blipFill>
        <p:spPr>
          <a:xfrm>
            <a:off x="338923" y="4253943"/>
            <a:ext cx="397593" cy="735486"/>
          </a:xfrm>
          <a:prstGeom prst="rect">
            <a:avLst/>
          </a:prstGeom>
        </p:spPr>
      </p:pic>
    </p:spTree>
    <p:extLst>
      <p:ext uri="{BB962C8B-B14F-4D97-AF65-F5344CB8AC3E}">
        <p14:creationId xmlns:p14="http://schemas.microsoft.com/office/powerpoint/2010/main" val="400786905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9"/>
                                        </p:tgtEl>
                                        <p:attrNameLst>
                                          <p:attrName>style.visibility</p:attrName>
                                        </p:attrNameLst>
                                      </p:cBhvr>
                                      <p:to>
                                        <p:strVal val="visible"/>
                                      </p:to>
                                    </p:set>
                                    <p:animEffect transition="in" filter="randombar(horizontal)">
                                      <p:cBhvr>
                                        <p:cTn id="14" dur="500"/>
                                        <p:tgtEl>
                                          <p:spTgt spid="39"/>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1000"/>
                                        <p:tgtEl>
                                          <p:spTgt spid="38"/>
                                        </p:tgtEl>
                                      </p:cBhvr>
                                    </p:animEffect>
                                    <p:anim calcmode="lin" valueType="num">
                                      <p:cBhvr>
                                        <p:cTn id="20" dur="1000" fill="hold"/>
                                        <p:tgtEl>
                                          <p:spTgt spid="38"/>
                                        </p:tgtEl>
                                        <p:attrNameLst>
                                          <p:attrName>ppt_x</p:attrName>
                                        </p:attrNameLst>
                                      </p:cBhvr>
                                      <p:tavLst>
                                        <p:tav tm="0">
                                          <p:val>
                                            <p:strVal val="#ppt_x"/>
                                          </p:val>
                                        </p:tav>
                                        <p:tav tm="100000">
                                          <p:val>
                                            <p:strVal val="#ppt_x"/>
                                          </p:val>
                                        </p:tav>
                                      </p:tavLst>
                                    </p:anim>
                                    <p:anim calcmode="lin" valueType="num">
                                      <p:cBhvr>
                                        <p:cTn id="2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randombar(horizontal)">
                                      <p:cBhvr>
                                        <p:cTn id="26"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434744" y="-557696"/>
            <a:ext cx="10043186" cy="8004484"/>
            <a:chOff x="0" y="0"/>
            <a:chExt cx="26781829" cy="16008969"/>
          </a:xfrm>
        </p:grpSpPr>
        <p:grpSp>
          <p:nvGrpSpPr>
            <p:cNvPr id="4" name="Group 4"/>
            <p:cNvGrpSpPr/>
            <p:nvPr/>
          </p:nvGrpSpPr>
          <p:grpSpPr>
            <a:xfrm>
              <a:off x="0" y="394920"/>
              <a:ext cx="1900244" cy="15205129"/>
              <a:chOff x="0" y="0"/>
              <a:chExt cx="356429" cy="2852028"/>
            </a:xfrm>
          </p:grpSpPr>
          <p:sp>
            <p:nvSpPr>
              <p:cNvPr id="5" name="Freeform 5"/>
              <p:cNvSpPr/>
              <p:nvPr/>
            </p:nvSpPr>
            <p:spPr>
              <a:xfrm>
                <a:off x="0" y="0"/>
                <a:ext cx="356429" cy="2852028"/>
              </a:xfrm>
              <a:custGeom>
                <a:avLst/>
                <a:gdLst/>
                <a:ahLst/>
                <a:cxnLst/>
                <a:rect l="l" t="t" r="r" b="b"/>
                <a:pathLst>
                  <a:path w="356429" h="2852028">
                    <a:moveTo>
                      <a:pt x="0" y="0"/>
                    </a:moveTo>
                    <a:lnTo>
                      <a:pt x="356429" y="0"/>
                    </a:lnTo>
                    <a:lnTo>
                      <a:pt x="356429" y="2852028"/>
                    </a:lnTo>
                    <a:lnTo>
                      <a:pt x="0" y="2852028"/>
                    </a:lnTo>
                    <a:close/>
                  </a:path>
                </a:pathLst>
              </a:custGeom>
              <a:solidFill>
                <a:srgbClr val="F2BC2A"/>
              </a:solidFill>
            </p:spPr>
          </p:sp>
          <p:sp>
            <p:nvSpPr>
              <p:cNvPr id="6" name="TextBox 6"/>
              <p:cNvSpPr txBox="1"/>
              <p:nvPr/>
            </p:nvSpPr>
            <p:spPr>
              <a:xfrm>
                <a:off x="0" y="-57150"/>
                <a:ext cx="812800" cy="869950"/>
              </a:xfrm>
              <a:prstGeom prst="rect">
                <a:avLst/>
              </a:prstGeom>
            </p:spPr>
            <p:txBody>
              <a:bodyPr lIns="53498" tIns="53498" rIns="53498" bIns="53498" rtlCol="0" anchor="ctr"/>
              <a:lstStyle/>
              <a:p>
                <a:pPr algn="ctr">
                  <a:lnSpc>
                    <a:spcPts val="1569"/>
                  </a:lnSpc>
                </a:pPr>
                <a:endParaRPr/>
              </a:p>
            </p:txBody>
          </p:sp>
        </p:grpSp>
        <p:grpSp>
          <p:nvGrpSpPr>
            <p:cNvPr id="7" name="Group 7"/>
            <p:cNvGrpSpPr/>
            <p:nvPr/>
          </p:nvGrpSpPr>
          <p:grpSpPr>
            <a:xfrm>
              <a:off x="24881585" y="394920"/>
              <a:ext cx="1900244" cy="15205129"/>
              <a:chOff x="0" y="0"/>
              <a:chExt cx="356429" cy="2852028"/>
            </a:xfrm>
          </p:grpSpPr>
          <p:sp>
            <p:nvSpPr>
              <p:cNvPr id="8" name="Freeform 8"/>
              <p:cNvSpPr/>
              <p:nvPr/>
            </p:nvSpPr>
            <p:spPr>
              <a:xfrm>
                <a:off x="0" y="0"/>
                <a:ext cx="356429" cy="2852028"/>
              </a:xfrm>
              <a:custGeom>
                <a:avLst/>
                <a:gdLst/>
                <a:ahLst/>
                <a:cxnLst/>
                <a:rect l="l" t="t" r="r" b="b"/>
                <a:pathLst>
                  <a:path w="356429" h="2852028">
                    <a:moveTo>
                      <a:pt x="0" y="0"/>
                    </a:moveTo>
                    <a:lnTo>
                      <a:pt x="356429" y="0"/>
                    </a:lnTo>
                    <a:lnTo>
                      <a:pt x="356429" y="2852028"/>
                    </a:lnTo>
                    <a:lnTo>
                      <a:pt x="0" y="2852028"/>
                    </a:lnTo>
                    <a:close/>
                  </a:path>
                </a:pathLst>
              </a:custGeom>
              <a:solidFill>
                <a:srgbClr val="F2BC2A"/>
              </a:solidFill>
            </p:spPr>
          </p:sp>
          <p:sp>
            <p:nvSpPr>
              <p:cNvPr id="9" name="TextBox 9"/>
              <p:cNvSpPr txBox="1"/>
              <p:nvPr/>
            </p:nvSpPr>
            <p:spPr>
              <a:xfrm>
                <a:off x="0" y="-57150"/>
                <a:ext cx="812800" cy="869950"/>
              </a:xfrm>
              <a:prstGeom prst="rect">
                <a:avLst/>
              </a:prstGeom>
            </p:spPr>
            <p:txBody>
              <a:bodyPr lIns="53498" tIns="53498" rIns="53498" bIns="53498" rtlCol="0" anchor="ctr"/>
              <a:lstStyle/>
              <a:p>
                <a:pPr algn="ctr">
                  <a:lnSpc>
                    <a:spcPts val="1569"/>
                  </a:lnSpc>
                </a:pPr>
                <a:endParaRPr/>
              </a:p>
            </p:txBody>
          </p:sp>
        </p:grpSp>
        <p:grpSp>
          <p:nvGrpSpPr>
            <p:cNvPr id="10" name="Group 10"/>
            <p:cNvGrpSpPr/>
            <p:nvPr/>
          </p:nvGrpSpPr>
          <p:grpSpPr>
            <a:xfrm rot="5400000">
              <a:off x="12801106" y="-11850985"/>
              <a:ext cx="1900244" cy="25602213"/>
              <a:chOff x="0" y="0"/>
              <a:chExt cx="356429" cy="4802210"/>
            </a:xfrm>
          </p:grpSpPr>
          <p:sp>
            <p:nvSpPr>
              <p:cNvPr id="11" name="Freeform 11"/>
              <p:cNvSpPr/>
              <p:nvPr/>
            </p:nvSpPr>
            <p:spPr>
              <a:xfrm>
                <a:off x="0" y="0"/>
                <a:ext cx="356429" cy="4802210"/>
              </a:xfrm>
              <a:custGeom>
                <a:avLst/>
                <a:gdLst/>
                <a:ahLst/>
                <a:cxnLst/>
                <a:rect l="l" t="t" r="r" b="b"/>
                <a:pathLst>
                  <a:path w="356429" h="4802210">
                    <a:moveTo>
                      <a:pt x="0" y="0"/>
                    </a:moveTo>
                    <a:lnTo>
                      <a:pt x="356429" y="0"/>
                    </a:lnTo>
                    <a:lnTo>
                      <a:pt x="356429" y="4802210"/>
                    </a:lnTo>
                    <a:lnTo>
                      <a:pt x="0" y="4802210"/>
                    </a:lnTo>
                    <a:close/>
                  </a:path>
                </a:pathLst>
              </a:custGeom>
              <a:solidFill>
                <a:srgbClr val="F2BC2A"/>
              </a:solidFill>
            </p:spPr>
          </p:sp>
          <p:sp>
            <p:nvSpPr>
              <p:cNvPr id="12" name="TextBox 12"/>
              <p:cNvSpPr txBox="1"/>
              <p:nvPr/>
            </p:nvSpPr>
            <p:spPr>
              <a:xfrm>
                <a:off x="0" y="-57150"/>
                <a:ext cx="812800" cy="869950"/>
              </a:xfrm>
              <a:prstGeom prst="rect">
                <a:avLst/>
              </a:prstGeom>
            </p:spPr>
            <p:txBody>
              <a:bodyPr lIns="53498" tIns="53498" rIns="53498" bIns="53498" rtlCol="0" anchor="ctr"/>
              <a:lstStyle/>
              <a:p>
                <a:pPr algn="ctr">
                  <a:lnSpc>
                    <a:spcPts val="1569"/>
                  </a:lnSpc>
                </a:pPr>
                <a:endParaRPr/>
              </a:p>
            </p:txBody>
          </p:sp>
        </p:grpSp>
        <p:grpSp>
          <p:nvGrpSpPr>
            <p:cNvPr id="13" name="Group 13"/>
            <p:cNvGrpSpPr/>
            <p:nvPr/>
          </p:nvGrpSpPr>
          <p:grpSpPr>
            <a:xfrm rot="5400000">
              <a:off x="12656286" y="2257740"/>
              <a:ext cx="1900244" cy="25602213"/>
              <a:chOff x="0" y="0"/>
              <a:chExt cx="356429" cy="4802210"/>
            </a:xfrm>
          </p:grpSpPr>
          <p:sp>
            <p:nvSpPr>
              <p:cNvPr id="14" name="Freeform 14"/>
              <p:cNvSpPr/>
              <p:nvPr/>
            </p:nvSpPr>
            <p:spPr>
              <a:xfrm>
                <a:off x="0" y="0"/>
                <a:ext cx="356429" cy="4802210"/>
              </a:xfrm>
              <a:custGeom>
                <a:avLst/>
                <a:gdLst/>
                <a:ahLst/>
                <a:cxnLst/>
                <a:rect l="l" t="t" r="r" b="b"/>
                <a:pathLst>
                  <a:path w="356429" h="4802210">
                    <a:moveTo>
                      <a:pt x="0" y="0"/>
                    </a:moveTo>
                    <a:lnTo>
                      <a:pt x="356429" y="0"/>
                    </a:lnTo>
                    <a:lnTo>
                      <a:pt x="356429" y="4802210"/>
                    </a:lnTo>
                    <a:lnTo>
                      <a:pt x="0" y="4802210"/>
                    </a:lnTo>
                    <a:close/>
                  </a:path>
                </a:pathLst>
              </a:custGeom>
              <a:solidFill>
                <a:srgbClr val="F2BC2A"/>
              </a:solidFill>
            </p:spPr>
          </p:sp>
          <p:sp>
            <p:nvSpPr>
              <p:cNvPr id="15" name="TextBox 15"/>
              <p:cNvSpPr txBox="1"/>
              <p:nvPr/>
            </p:nvSpPr>
            <p:spPr>
              <a:xfrm>
                <a:off x="0" y="-57150"/>
                <a:ext cx="812800" cy="869950"/>
              </a:xfrm>
              <a:prstGeom prst="rect">
                <a:avLst/>
              </a:prstGeom>
            </p:spPr>
            <p:txBody>
              <a:bodyPr lIns="53498" tIns="53498" rIns="53498" bIns="53498" rtlCol="0" anchor="ctr"/>
              <a:lstStyle/>
              <a:p>
                <a:pPr algn="ctr">
                  <a:lnSpc>
                    <a:spcPts val="1569"/>
                  </a:lnSpc>
                </a:pPr>
                <a:endParaRPr/>
              </a:p>
            </p:txBody>
          </p:sp>
        </p:grpSp>
      </p:grpSp>
      <p:sp>
        <p:nvSpPr>
          <p:cNvPr id="20" name="Rectangle 19"/>
          <p:cNvSpPr/>
          <p:nvPr/>
        </p:nvSpPr>
        <p:spPr>
          <a:xfrm>
            <a:off x="277848" y="408301"/>
            <a:ext cx="8618002" cy="913480"/>
          </a:xfrm>
          <a:prstGeom prst="rect">
            <a:avLst/>
          </a:prstGeom>
        </p:spPr>
        <p:txBody>
          <a:bodyPr wrap="square" lIns="51206" tIns="25603" rIns="51206" bIns="25603">
            <a:spAutoFit/>
          </a:bodyPr>
          <a:lstStyle/>
          <a:p>
            <a:r>
              <a:rPr lang="en-US" sz="2800" b="1" dirty="0">
                <a:latin typeface="Times New Roman" pitchFamily="18" charset="0"/>
                <a:ea typeface="Times New Roman" panose="02020603050405020304" pitchFamily="18" charset="0"/>
                <a:cs typeface="Times New Roman" pitchFamily="18" charset="0"/>
              </a:rPr>
              <a:t>Câu 3. Nguồn điện được kí hiệu bằng kí hiệu nào sau đây?</a:t>
            </a:r>
            <a:endParaRPr lang="vi-VN" sz="2800" dirty="0">
              <a:latin typeface="Times New Roman" pitchFamily="18" charset="0"/>
              <a:ea typeface="Times New Roman" panose="02020603050405020304" pitchFamily="18" charset="0"/>
              <a:cs typeface="Times New Roman" pitchFamily="18" charset="0"/>
            </a:endParaRPr>
          </a:p>
        </p:txBody>
      </p:sp>
      <p:pic>
        <p:nvPicPr>
          <p:cNvPr id="21" name="Picture 20"/>
          <p:cNvPicPr>
            <a:picLocks noChangeAspect="1"/>
          </p:cNvPicPr>
          <p:nvPr/>
        </p:nvPicPr>
        <p:blipFill>
          <a:blip r:embed="rId2"/>
          <a:stretch>
            <a:fillRect/>
          </a:stretch>
        </p:blipFill>
        <p:spPr>
          <a:xfrm>
            <a:off x="397874" y="1321780"/>
            <a:ext cx="8314832" cy="2119265"/>
          </a:xfrm>
          <a:prstGeom prst="rect">
            <a:avLst/>
          </a:prstGeom>
        </p:spPr>
      </p:pic>
      <p:sp>
        <p:nvSpPr>
          <p:cNvPr id="22" name="Rectangle 21"/>
          <p:cNvSpPr/>
          <p:nvPr/>
        </p:nvSpPr>
        <p:spPr>
          <a:xfrm>
            <a:off x="277848" y="3542398"/>
            <a:ext cx="8618002" cy="482593"/>
          </a:xfrm>
          <a:prstGeom prst="rect">
            <a:avLst/>
          </a:prstGeom>
        </p:spPr>
        <p:txBody>
          <a:bodyPr wrap="square" lIns="51206" tIns="25603" rIns="51206" bIns="25603">
            <a:spAutoFit/>
          </a:bodyPr>
          <a:lstStyle/>
          <a:p>
            <a:r>
              <a:rPr lang="vi-VN" sz="2800" b="1" dirty="0">
                <a:latin typeface="Times New Roman" pitchFamily="18" charset="0"/>
                <a:ea typeface="Times New Roman" pitchFamily="18" charset="0"/>
                <a:cs typeface="Times New Roman" pitchFamily="18" charset="0"/>
              </a:rPr>
              <a:t>Câu 4. Bóng đèn được kí hiệu bằng kí hiệu nào sau đây:</a:t>
            </a:r>
            <a:endParaRPr lang="vi-VN" sz="2800" dirty="0">
              <a:latin typeface="Times New Roman" pitchFamily="18" charset="0"/>
              <a:ea typeface="Times New Roman" pitchFamily="18" charset="0"/>
              <a:cs typeface="Times New Roman" pitchFamily="18" charset="0"/>
            </a:endParaRPr>
          </a:p>
        </p:txBody>
      </p:sp>
      <p:pic>
        <p:nvPicPr>
          <p:cNvPr id="23" name="Picture 22"/>
          <p:cNvPicPr>
            <a:picLocks noChangeAspect="1"/>
          </p:cNvPicPr>
          <p:nvPr/>
        </p:nvPicPr>
        <p:blipFill>
          <a:blip r:embed="rId2"/>
          <a:stretch>
            <a:fillRect/>
          </a:stretch>
        </p:blipFill>
        <p:spPr>
          <a:xfrm>
            <a:off x="561843" y="4024991"/>
            <a:ext cx="8003455" cy="2190718"/>
          </a:xfrm>
          <a:prstGeom prst="rect">
            <a:avLst/>
          </a:prstGeom>
        </p:spPr>
      </p:pic>
      <p:pic>
        <p:nvPicPr>
          <p:cNvPr id="24" name="Picture 23"/>
          <p:cNvPicPr>
            <a:picLocks noChangeAspect="1"/>
          </p:cNvPicPr>
          <p:nvPr/>
        </p:nvPicPr>
        <p:blipFill>
          <a:blip r:embed="rId3"/>
          <a:stretch>
            <a:fillRect/>
          </a:stretch>
        </p:blipFill>
        <p:spPr>
          <a:xfrm>
            <a:off x="4449834" y="5540982"/>
            <a:ext cx="435649" cy="805883"/>
          </a:xfrm>
          <a:prstGeom prst="rect">
            <a:avLst/>
          </a:prstGeom>
        </p:spPr>
      </p:pic>
      <p:pic>
        <p:nvPicPr>
          <p:cNvPr id="25" name="Picture 24"/>
          <p:cNvPicPr>
            <a:picLocks noChangeAspect="1"/>
          </p:cNvPicPr>
          <p:nvPr/>
        </p:nvPicPr>
        <p:blipFill>
          <a:blip r:embed="rId3"/>
          <a:stretch>
            <a:fillRect/>
          </a:stretch>
        </p:blipFill>
        <p:spPr>
          <a:xfrm>
            <a:off x="514086" y="2767325"/>
            <a:ext cx="450528" cy="833407"/>
          </a:xfrm>
          <a:prstGeom prst="rect">
            <a:avLst/>
          </a:prstGeom>
        </p:spPr>
      </p:pic>
    </p:spTree>
    <p:extLst>
      <p:ext uri="{BB962C8B-B14F-4D97-AF65-F5344CB8AC3E}">
        <p14:creationId xmlns:p14="http://schemas.microsoft.com/office/powerpoint/2010/main" val="22802912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randombar(horizontal)">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1000"/>
                                        <p:tgtEl>
                                          <p:spTgt spid="23"/>
                                        </p:tgtEl>
                                      </p:cBhvr>
                                    </p:animEffect>
                                    <p:anim calcmode="lin" valueType="num">
                                      <p:cBhvr>
                                        <p:cTn id="30" dur="1000" fill="hold"/>
                                        <p:tgtEl>
                                          <p:spTgt spid="23"/>
                                        </p:tgtEl>
                                        <p:attrNameLst>
                                          <p:attrName>ppt_x</p:attrName>
                                        </p:attrNameLst>
                                      </p:cBhvr>
                                      <p:tavLst>
                                        <p:tav tm="0">
                                          <p:val>
                                            <p:strVal val="#ppt_x"/>
                                          </p:val>
                                        </p:tav>
                                        <p:tav tm="100000">
                                          <p:val>
                                            <p:strVal val="#ppt_x"/>
                                          </p:val>
                                        </p:tav>
                                      </p:tavLst>
                                    </p:anim>
                                    <p:anim calcmode="lin" valueType="num">
                                      <p:cBhvr>
                                        <p:cTn id="3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randombar(horizontal)">
                                      <p:cBhvr>
                                        <p:cTn id="3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771" y="0"/>
            <a:ext cx="9122229" cy="1077218"/>
          </a:xfrm>
          <a:prstGeom prst="rect">
            <a:avLst/>
          </a:prstGeom>
        </p:spPr>
        <p:txBody>
          <a:bodyPr wrap="square">
            <a:spAutoFit/>
          </a:bodyPr>
          <a:lstStyle/>
          <a:p>
            <a:pPr>
              <a:spcAft>
                <a:spcPts val="1000"/>
              </a:spcAft>
            </a:pPr>
            <a:r>
              <a:rPr lang="nl-NL" sz="3200" b="1" dirty="0" smtClean="0">
                <a:latin typeface="Times New Roman" pitchFamily="18" charset="0"/>
                <a:ea typeface="Tahoma" panose="020B0604030504040204" pitchFamily="34" charset="0"/>
                <a:cs typeface="Times New Roman" pitchFamily="18" charset="0"/>
              </a:rPr>
              <a:t>Câu 5:</a:t>
            </a:r>
            <a:r>
              <a:rPr lang="nl-NL" sz="3200" dirty="0" smtClean="0">
                <a:latin typeface="Times New Roman" pitchFamily="18" charset="0"/>
                <a:ea typeface="Tahoma" panose="020B0604030504040204" pitchFamily="34" charset="0"/>
                <a:cs typeface="Times New Roman" pitchFamily="18" charset="0"/>
              </a:rPr>
              <a:t>Nêu </a:t>
            </a:r>
            <a:r>
              <a:rPr lang="nl-NL" sz="3200" dirty="0">
                <a:latin typeface="Times New Roman" pitchFamily="18" charset="0"/>
                <a:ea typeface="Tahoma" panose="020B0604030504040204" pitchFamily="34" charset="0"/>
                <a:cs typeface="Times New Roman" pitchFamily="18" charset="0"/>
              </a:rPr>
              <a:t>sự giống và khác nhau của cầu </a:t>
            </a:r>
            <a:r>
              <a:rPr lang="nl-NL" sz="3200" dirty="0" smtClean="0">
                <a:latin typeface="Times New Roman" pitchFamily="18" charset="0"/>
                <a:ea typeface="Tahoma" panose="020B0604030504040204" pitchFamily="34" charset="0"/>
                <a:cs typeface="Times New Roman" pitchFamily="18" charset="0"/>
              </a:rPr>
              <a:t>chì,cầu </a:t>
            </a:r>
            <a:r>
              <a:rPr lang="nl-NL" sz="3200" dirty="0">
                <a:latin typeface="Times New Roman" pitchFamily="18" charset="0"/>
                <a:ea typeface="Tahoma" panose="020B0604030504040204" pitchFamily="34" charset="0"/>
                <a:cs typeface="Times New Roman" pitchFamily="18" charset="0"/>
              </a:rPr>
              <a:t>dao tự động, rơle.</a:t>
            </a:r>
            <a:endParaRPr lang="vi-VN" sz="3200" dirty="0">
              <a:latin typeface="Times New Roman" pitchFamily="18" charset="0"/>
              <a:ea typeface="Tahoma" panose="020B0604030504040204" pitchFamily="34" charset="0"/>
              <a:cs typeface="Times New Roman" pitchFamily="18" charset="0"/>
            </a:endParaRPr>
          </a:p>
        </p:txBody>
      </p:sp>
      <p:sp>
        <p:nvSpPr>
          <p:cNvPr id="3" name="Rectangle 2"/>
          <p:cNvSpPr/>
          <p:nvPr/>
        </p:nvSpPr>
        <p:spPr>
          <a:xfrm>
            <a:off x="43542" y="1031482"/>
            <a:ext cx="9024258" cy="4416594"/>
          </a:xfrm>
          <a:prstGeom prst="rect">
            <a:avLst/>
          </a:prstGeom>
        </p:spPr>
        <p:txBody>
          <a:bodyPr wrap="square">
            <a:spAutoFit/>
          </a:bodyPr>
          <a:lstStyle/>
          <a:p>
            <a:pPr algn="just">
              <a:spcAft>
                <a:spcPts val="1000"/>
              </a:spcAft>
            </a:pPr>
            <a:r>
              <a:rPr lang="nl-NL" sz="3200" b="1" dirty="0" smtClean="0">
                <a:latin typeface="Times New Roman" pitchFamily="18" charset="0"/>
                <a:ea typeface="Tahoma" panose="020B0604030504040204" pitchFamily="34" charset="0"/>
                <a:cs typeface="Times New Roman" pitchFamily="18" charset="0"/>
              </a:rPr>
              <a:t>-Giống:</a:t>
            </a:r>
            <a:r>
              <a:rPr lang="nl-NL" sz="3200" dirty="0" smtClean="0">
                <a:latin typeface="Times New Roman" pitchFamily="18" charset="0"/>
                <a:ea typeface="Tahoma" panose="020B0604030504040204" pitchFamily="34" charset="0"/>
                <a:cs typeface="Times New Roman" pitchFamily="18" charset="0"/>
              </a:rPr>
              <a:t>để </a:t>
            </a:r>
            <a:r>
              <a:rPr lang="nl-NL" sz="3200" dirty="0">
                <a:latin typeface="Times New Roman" pitchFamily="18" charset="0"/>
                <a:ea typeface="Tahoma" panose="020B0604030504040204" pitchFamily="34" charset="0"/>
                <a:cs typeface="Times New Roman" pitchFamily="18" charset="0"/>
              </a:rPr>
              <a:t>bảo vệ mạch điện và cảnh báo sự cố xảy ra</a:t>
            </a:r>
            <a:endParaRPr lang="vi-VN" sz="3200" dirty="0">
              <a:latin typeface="Times New Roman" pitchFamily="18" charset="0"/>
              <a:ea typeface="Tahoma" panose="020B0604030504040204" pitchFamily="34" charset="0"/>
              <a:cs typeface="Times New Roman" pitchFamily="18" charset="0"/>
            </a:endParaRPr>
          </a:p>
          <a:p>
            <a:pPr>
              <a:spcAft>
                <a:spcPts val="1000"/>
              </a:spcAft>
            </a:pPr>
            <a:r>
              <a:rPr lang="nl-NL" sz="3200" b="1" dirty="0" smtClean="0">
                <a:latin typeface="Times New Roman" pitchFamily="18" charset="0"/>
                <a:ea typeface="Tahoma" panose="020B0604030504040204" pitchFamily="34" charset="0"/>
                <a:cs typeface="Times New Roman" pitchFamily="18" charset="0"/>
              </a:rPr>
              <a:t>-Khác:+Cầu chì</a:t>
            </a:r>
            <a:r>
              <a:rPr lang="nl-NL" sz="3200" dirty="0" smtClean="0">
                <a:latin typeface="Times New Roman" pitchFamily="18" charset="0"/>
                <a:ea typeface="Tahoma" panose="020B0604030504040204" pitchFamily="34" charset="0"/>
                <a:cs typeface="Times New Roman" pitchFamily="18" charset="0"/>
              </a:rPr>
              <a:t>:Ngắt </a:t>
            </a:r>
            <a:r>
              <a:rPr lang="nl-NL" sz="3200" dirty="0">
                <a:latin typeface="Times New Roman" pitchFamily="18" charset="0"/>
                <a:ea typeface="Tahoma" panose="020B0604030504040204" pitchFamily="34" charset="0"/>
                <a:cs typeface="Times New Roman" pitchFamily="18" charset="0"/>
              </a:rPr>
              <a:t>mạch điện bằng nhiệt nóng chảy dây, khi mạch điện an toàn phải thay thế mới cầu chì</a:t>
            </a:r>
            <a:r>
              <a:rPr lang="nl-NL" sz="3200" dirty="0" smtClean="0">
                <a:latin typeface="Times New Roman" pitchFamily="18" charset="0"/>
                <a:ea typeface="Tahoma" panose="020B0604030504040204" pitchFamily="34" charset="0"/>
                <a:cs typeface="Times New Roman" pitchFamily="18" charset="0"/>
              </a:rPr>
              <a:t>.</a:t>
            </a:r>
            <a:endParaRPr lang="en-US" sz="3200" dirty="0">
              <a:latin typeface="Times New Roman" pitchFamily="18" charset="0"/>
              <a:ea typeface="Tahoma" panose="020B0604030504040204" pitchFamily="34" charset="0"/>
              <a:cs typeface="Times New Roman" pitchFamily="18" charset="0"/>
            </a:endParaRPr>
          </a:p>
          <a:p>
            <a:pPr>
              <a:spcAft>
                <a:spcPts val="1000"/>
              </a:spcAft>
            </a:pPr>
            <a:r>
              <a:rPr lang="nl-NL" sz="3200" b="1" dirty="0" smtClean="0">
                <a:latin typeface="Times New Roman" pitchFamily="18" charset="0"/>
                <a:ea typeface="Tahoma" panose="020B0604030504040204" pitchFamily="34" charset="0"/>
                <a:cs typeface="Times New Roman" pitchFamily="18" charset="0"/>
              </a:rPr>
              <a:t>+Cầu </a:t>
            </a:r>
            <a:r>
              <a:rPr lang="nl-NL" sz="3200" b="1" dirty="0">
                <a:latin typeface="Times New Roman" pitchFamily="18" charset="0"/>
                <a:ea typeface="Tahoma" panose="020B0604030504040204" pitchFamily="34" charset="0"/>
                <a:cs typeface="Times New Roman" pitchFamily="18" charset="0"/>
              </a:rPr>
              <a:t>dao tự </a:t>
            </a:r>
            <a:r>
              <a:rPr lang="nl-NL" sz="3200" b="1" dirty="0" smtClean="0">
                <a:latin typeface="Times New Roman" pitchFamily="18" charset="0"/>
                <a:ea typeface="Tahoma" panose="020B0604030504040204" pitchFamily="34" charset="0"/>
                <a:cs typeface="Times New Roman" pitchFamily="18" charset="0"/>
              </a:rPr>
              <a:t>động:</a:t>
            </a:r>
            <a:r>
              <a:rPr lang="nl-NL" sz="3200" dirty="0" smtClean="0">
                <a:latin typeface="Times New Roman" pitchFamily="18" charset="0"/>
                <a:ea typeface="Tahoma" panose="020B0604030504040204" pitchFamily="34" charset="0"/>
                <a:cs typeface="Times New Roman" pitchFamily="18" charset="0"/>
              </a:rPr>
              <a:t>Ngắt </a:t>
            </a:r>
            <a:r>
              <a:rPr lang="nl-NL" sz="3200" dirty="0">
                <a:latin typeface="Times New Roman" pitchFamily="18" charset="0"/>
                <a:ea typeface="Tahoma" panose="020B0604030504040204" pitchFamily="34" charset="0"/>
                <a:cs typeface="Times New Roman" pitchFamily="18" charset="0"/>
              </a:rPr>
              <a:t>mạch điện bằng điện áp, Khi mạch điện an toàn sử dụng lại được không phải thay mới. </a:t>
            </a:r>
          </a:p>
          <a:p>
            <a:r>
              <a:rPr lang="nl-NL" sz="3200" b="1" dirty="0" smtClean="0">
                <a:latin typeface="Times New Roman" pitchFamily="18" charset="0"/>
                <a:ea typeface="Tahoma" panose="020B0604030504040204" pitchFamily="34" charset="0"/>
                <a:cs typeface="Times New Roman" pitchFamily="18" charset="0"/>
              </a:rPr>
              <a:t>+ Rơle</a:t>
            </a:r>
            <a:r>
              <a:rPr lang="nl-NL" sz="3200" b="1" dirty="0">
                <a:latin typeface="Times New Roman" pitchFamily="18" charset="0"/>
                <a:ea typeface="Tahoma" panose="020B0604030504040204" pitchFamily="34" charset="0"/>
                <a:cs typeface="Times New Roman" pitchFamily="18" charset="0"/>
              </a:rPr>
              <a:t>:</a:t>
            </a:r>
            <a:r>
              <a:rPr lang="nl-NL" sz="3200" dirty="0">
                <a:latin typeface="Times New Roman" pitchFamily="18" charset="0"/>
                <a:ea typeface="Tahoma" panose="020B0604030504040204" pitchFamily="34" charset="0"/>
                <a:cs typeface="Times New Roman" pitchFamily="18" charset="0"/>
              </a:rPr>
              <a:t> </a:t>
            </a:r>
            <a:r>
              <a:rPr lang="nl-NL" sz="3200" i="1" dirty="0">
                <a:latin typeface="Times New Roman" pitchFamily="18" charset="0"/>
                <a:ea typeface="Tahoma" panose="020B0604030504040204" pitchFamily="34" charset="0"/>
                <a:cs typeface="Times New Roman" pitchFamily="18" charset="0"/>
              </a:rPr>
              <a:t>tự động đóng ngắt mạch điện.</a:t>
            </a:r>
            <a:endParaRPr lang="vi-VN" sz="3200" dirty="0">
              <a:latin typeface="Times New Roman" pitchFamily="18" charset="0"/>
              <a:ea typeface="Tahoma" panose="020B0604030504040204" pitchFamily="34" charset="0"/>
              <a:cs typeface="Times New Roman" pitchFamily="18" charset="0"/>
            </a:endParaRPr>
          </a:p>
        </p:txBody>
      </p:sp>
    </p:spTree>
    <p:extLst>
      <p:ext uri="{BB962C8B-B14F-4D97-AF65-F5344CB8AC3E}">
        <p14:creationId xmlns:p14="http://schemas.microsoft.com/office/powerpoint/2010/main" val="1238508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077218"/>
          </a:xfrm>
          <a:prstGeom prst="rect">
            <a:avLst/>
          </a:prstGeom>
        </p:spPr>
        <p:txBody>
          <a:bodyPr wrap="square">
            <a:spAutoFit/>
          </a:bodyPr>
          <a:lstStyle/>
          <a:p>
            <a:r>
              <a:rPr lang="en-US" sz="3200" b="1" dirty="0" err="1">
                <a:solidFill>
                  <a:srgbClr val="1D1D00"/>
                </a:solidFill>
                <a:latin typeface="Times New Roman" pitchFamily="18" charset="0"/>
                <a:ea typeface="Times New Roman" panose="02020603050405020304" pitchFamily="18" charset="0"/>
                <a:cs typeface="Times New Roman" pitchFamily="18" charset="0"/>
              </a:rPr>
              <a:t>Câu</a:t>
            </a:r>
            <a:r>
              <a:rPr lang="en-US" sz="3200" b="1" dirty="0">
                <a:solidFill>
                  <a:srgbClr val="1D1D00"/>
                </a:solidFill>
                <a:latin typeface="Times New Roman" pitchFamily="18" charset="0"/>
                <a:ea typeface="Times New Roman" panose="02020603050405020304" pitchFamily="18" charset="0"/>
                <a:cs typeface="Times New Roman" pitchFamily="18" charset="0"/>
              </a:rPr>
              <a:t> </a:t>
            </a:r>
            <a:r>
              <a:rPr lang="en-US" sz="3200" b="1" dirty="0" smtClean="0">
                <a:solidFill>
                  <a:srgbClr val="1D1D00"/>
                </a:solidFill>
                <a:latin typeface="Times New Roman" pitchFamily="18" charset="0"/>
                <a:ea typeface="Times New Roman" panose="02020603050405020304" pitchFamily="18" charset="0"/>
                <a:cs typeface="Times New Roman" pitchFamily="18" charset="0"/>
              </a:rPr>
              <a:t>6:</a:t>
            </a:r>
            <a:r>
              <a:rPr lang="en-US" sz="3200" dirty="0" smtClean="0">
                <a:solidFill>
                  <a:srgbClr val="1D1D00"/>
                </a:solidFill>
                <a:latin typeface="Times New Roman" pitchFamily="18" charset="0"/>
                <a:ea typeface="Times New Roman" panose="02020603050405020304" pitchFamily="18" charset="0"/>
                <a:cs typeface="Times New Roman" pitchFamily="18" charset="0"/>
              </a:rPr>
              <a:t>Nêu </a:t>
            </a:r>
            <a:r>
              <a:rPr lang="en-US" sz="3200" dirty="0">
                <a:solidFill>
                  <a:srgbClr val="1D1D00"/>
                </a:solidFill>
                <a:latin typeface="Times New Roman" pitchFamily="18" charset="0"/>
                <a:ea typeface="Times New Roman" panose="02020603050405020304" pitchFamily="18" charset="0"/>
                <a:cs typeface="Times New Roman" pitchFamily="18" charset="0"/>
              </a:rPr>
              <a:t>các thiết bị điện mà em thấy được ở xe đạp điện.</a:t>
            </a:r>
            <a:endParaRPr lang="vi-VN" sz="3200" dirty="0">
              <a:effectLst/>
              <a:latin typeface="Times New Roman" panose="02020603050405020304" pitchFamily="18" charset="0"/>
              <a:ea typeface="Times New Roman" panose="02020603050405020304" pitchFamily="18" charset="0"/>
              <a:cs typeface="Times New Roman" pitchFamily="18" charset="0"/>
            </a:endParaRPr>
          </a:p>
        </p:txBody>
      </p:sp>
      <p:sp>
        <p:nvSpPr>
          <p:cNvPr id="4" name="Rectangle 3"/>
          <p:cNvSpPr/>
          <p:nvPr/>
        </p:nvSpPr>
        <p:spPr>
          <a:xfrm>
            <a:off x="4733156" y="2200883"/>
            <a:ext cx="4410843" cy="1569660"/>
          </a:xfrm>
          <a:prstGeom prst="rect">
            <a:avLst/>
          </a:prstGeom>
        </p:spPr>
        <p:txBody>
          <a:bodyPr wrap="square">
            <a:spAutoFit/>
          </a:bodyPr>
          <a:lstStyle/>
          <a:p>
            <a:pPr indent="342265"/>
            <a:r>
              <a:rPr lang="en-US" sz="3200" dirty="0">
                <a:solidFill>
                  <a:srgbClr val="FF0000"/>
                </a:solidFill>
                <a:latin typeface="Times New Roman" pitchFamily="18" charset="0"/>
                <a:ea typeface="Times New Roman" pitchFamily="18" charset="0"/>
                <a:cs typeface="Times New Roman" pitchFamily="18" charset="0"/>
              </a:rPr>
              <a:t>Đáp án: </a:t>
            </a:r>
            <a:r>
              <a:rPr lang="en-US" sz="3200" dirty="0">
                <a:latin typeface="Times New Roman" pitchFamily="18" charset="0"/>
                <a:ea typeface="Times New Roman" pitchFamily="18" charset="0"/>
                <a:cs typeface="Times New Roman" pitchFamily="18" charset="0"/>
              </a:rPr>
              <a:t>Bình </a:t>
            </a:r>
            <a:r>
              <a:rPr lang="en-US" sz="3200" dirty="0" err="1">
                <a:latin typeface="Times New Roman" pitchFamily="18" charset="0"/>
                <a:ea typeface="Times New Roman" pitchFamily="18" charset="0"/>
                <a:cs typeface="Times New Roman" pitchFamily="18" charset="0"/>
              </a:rPr>
              <a:t>acquy</a:t>
            </a:r>
            <a:r>
              <a:rPr lang="en-US" sz="3200" dirty="0">
                <a:latin typeface="Times New Roman" pitchFamily="18" charset="0"/>
                <a:ea typeface="Times New Roman" pitchFamily="18" charset="0"/>
                <a:cs typeface="Times New Roman" pitchFamily="18" charset="0"/>
              </a:rPr>
              <a:t>, tay ga, ổ khóa, đèn, còi, xi </a:t>
            </a:r>
            <a:r>
              <a:rPr lang="en-US" sz="3200" dirty="0" err="1">
                <a:latin typeface="Times New Roman" pitchFamily="18" charset="0"/>
                <a:ea typeface="Times New Roman" pitchFamily="18" charset="0"/>
                <a:cs typeface="Times New Roman" pitchFamily="18" charset="0"/>
              </a:rPr>
              <a:t>nhan</a:t>
            </a:r>
            <a:r>
              <a:rPr lang="en-US" sz="3200" dirty="0" smtClean="0">
                <a:latin typeface="Times New Roman" pitchFamily="18" charset="0"/>
                <a:ea typeface="Times New Roman" pitchFamily="18" charset="0"/>
                <a:cs typeface="Times New Roman" pitchFamily="18" charset="0"/>
              </a:rPr>
              <a:t>.</a:t>
            </a:r>
            <a:endParaRPr lang="en-US" sz="3200" dirty="0">
              <a:latin typeface="Times New Roman" pitchFamily="18" charset="0"/>
              <a:ea typeface="Times New Roman" pitchFamily="18" charset="0"/>
              <a:cs typeface="Times New Roman" pitchFamily="18" charset="0"/>
            </a:endParaRPr>
          </a:p>
        </p:txBody>
      </p:sp>
      <p:pic>
        <p:nvPicPr>
          <p:cNvPr id="6146" name="Picture 2" descr="Các Loại Xe Đạp Điện Tốt Nhất, 5 Xe Đạp Điện Tốt Nhất Hiện N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613" y="2153767"/>
            <a:ext cx="4360159" cy="4366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5241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04800"/>
            <a:ext cx="8522204" cy="1569660"/>
          </a:xfrm>
          <a:prstGeom prst="rect">
            <a:avLst/>
          </a:prstGeom>
        </p:spPr>
        <p:txBody>
          <a:bodyPr wrap="square">
            <a:spAutoFit/>
          </a:bodyPr>
          <a:lstStyle/>
          <a:p>
            <a:r>
              <a:rPr lang="en-US" sz="3200" b="1" dirty="0" err="1">
                <a:solidFill>
                  <a:srgbClr val="050500"/>
                </a:solidFill>
                <a:latin typeface="Times New Roman" pitchFamily="18" charset="0"/>
                <a:ea typeface="Times New Roman" panose="02020603050405020304" pitchFamily="18" charset="0"/>
                <a:cs typeface="Times New Roman" pitchFamily="18" charset="0"/>
              </a:rPr>
              <a:t>Câu</a:t>
            </a:r>
            <a:r>
              <a:rPr lang="en-US" sz="3200" b="1" dirty="0">
                <a:solidFill>
                  <a:srgbClr val="050500"/>
                </a:solidFill>
                <a:latin typeface="Times New Roman" pitchFamily="18" charset="0"/>
                <a:ea typeface="Times New Roman" panose="02020603050405020304" pitchFamily="18" charset="0"/>
                <a:cs typeface="Times New Roman" pitchFamily="18" charset="0"/>
              </a:rPr>
              <a:t> </a:t>
            </a:r>
            <a:r>
              <a:rPr lang="en-US" sz="3200" b="1" dirty="0" smtClean="0">
                <a:solidFill>
                  <a:srgbClr val="050500"/>
                </a:solidFill>
                <a:latin typeface="Times New Roman" pitchFamily="18" charset="0"/>
                <a:ea typeface="Times New Roman" panose="02020603050405020304" pitchFamily="18" charset="0"/>
                <a:cs typeface="Times New Roman" pitchFamily="18" charset="0"/>
              </a:rPr>
              <a:t>7:</a:t>
            </a:r>
            <a:r>
              <a:rPr lang="en-US" sz="3200" dirty="0" smtClean="0">
                <a:solidFill>
                  <a:srgbClr val="050500"/>
                </a:solidFill>
                <a:latin typeface="Times New Roman" pitchFamily="18" charset="0"/>
                <a:ea typeface="Times New Roman" panose="02020603050405020304" pitchFamily="18" charset="0"/>
                <a:cs typeface="Times New Roman" pitchFamily="18" charset="0"/>
              </a:rPr>
              <a:t> </a:t>
            </a:r>
            <a:r>
              <a:rPr lang="en-US" sz="3200" dirty="0">
                <a:solidFill>
                  <a:srgbClr val="050500"/>
                </a:solidFill>
                <a:latin typeface="Times New Roman" pitchFamily="18" charset="0"/>
                <a:ea typeface="Times New Roman" panose="02020603050405020304" pitchFamily="18" charset="0"/>
                <a:cs typeface="Times New Roman" pitchFamily="18" charset="0"/>
              </a:rPr>
              <a:t>Vẽ một sơ đồ mạch điện đơn giản mô tả nguồn điện của xe đạp điện đang cung cấp dòng điện cho còi (có vai trò như chuông điện) </a:t>
            </a:r>
            <a:endParaRPr lang="vi-VN" sz="3200" dirty="0">
              <a:latin typeface="Times New Roman" pitchFamily="18" charset="0"/>
              <a:ea typeface="Times New Roman" panose="02020603050405020304" pitchFamily="18" charset="0"/>
              <a:cs typeface="Times New Roman" pitchFamily="18" charset="0"/>
            </a:endParaRPr>
          </a:p>
        </p:txBody>
      </p:sp>
      <p:pic>
        <p:nvPicPr>
          <p:cNvPr id="3" name="Picture 2"/>
          <p:cNvPicPr>
            <a:picLocks noChangeAspect="1"/>
          </p:cNvPicPr>
          <p:nvPr/>
        </p:nvPicPr>
        <p:blipFill>
          <a:blip r:embed="rId2"/>
          <a:stretch>
            <a:fillRect/>
          </a:stretch>
        </p:blipFill>
        <p:spPr>
          <a:xfrm>
            <a:off x="1828800" y="2656291"/>
            <a:ext cx="6705599" cy="3759708"/>
          </a:xfrm>
          <a:prstGeom prst="rect">
            <a:avLst/>
          </a:prstGeom>
        </p:spPr>
      </p:pic>
      <p:sp>
        <p:nvSpPr>
          <p:cNvPr id="4" name="TextBox 3"/>
          <p:cNvSpPr txBox="1"/>
          <p:nvPr/>
        </p:nvSpPr>
        <p:spPr>
          <a:xfrm>
            <a:off x="2971800" y="1874460"/>
            <a:ext cx="1771650" cy="584775"/>
          </a:xfrm>
          <a:prstGeom prst="rect">
            <a:avLst/>
          </a:prstGeom>
          <a:noFill/>
        </p:spPr>
        <p:txBody>
          <a:bodyPr wrap="square" rtlCol="0">
            <a:spAutoFit/>
          </a:bodyPr>
          <a:lstStyle/>
          <a:p>
            <a:r>
              <a:rPr lang="en-US" sz="3200" dirty="0">
                <a:solidFill>
                  <a:srgbClr val="FF0000"/>
                </a:solidFill>
                <a:latin typeface="Times New Roman" pitchFamily="18" charset="0"/>
                <a:cs typeface="Times New Roman" pitchFamily="18" charset="0"/>
              </a:rPr>
              <a:t>Đáp án:</a:t>
            </a:r>
            <a:endParaRPr lang="vi-VN" sz="32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55870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14400" y="2842596"/>
            <a:ext cx="7086600" cy="3378182"/>
          </a:xfrm>
          <a:prstGeom prst="rect">
            <a:avLst/>
          </a:prstGeom>
        </p:spPr>
      </p:pic>
      <p:sp>
        <p:nvSpPr>
          <p:cNvPr id="3" name="TextBox 2"/>
          <p:cNvSpPr txBox="1"/>
          <p:nvPr/>
        </p:nvSpPr>
        <p:spPr>
          <a:xfrm>
            <a:off x="76200" y="381000"/>
            <a:ext cx="8915400" cy="1569660"/>
          </a:xfrm>
          <a:prstGeom prst="rect">
            <a:avLst/>
          </a:prstGeom>
          <a:noFill/>
        </p:spPr>
        <p:txBody>
          <a:bodyPr wrap="square" rtlCol="0">
            <a:spAutoFit/>
          </a:bodyPr>
          <a:lstStyle/>
          <a:p>
            <a:r>
              <a:rPr lang="en-US" sz="3200" b="1" dirty="0" err="1">
                <a:solidFill>
                  <a:srgbClr val="050500"/>
                </a:solidFill>
                <a:latin typeface="Times New Roman" pitchFamily="18" charset="0"/>
                <a:ea typeface="Times New Roman" panose="02020603050405020304" pitchFamily="18" charset="0"/>
                <a:cs typeface="Times New Roman" pitchFamily="18" charset="0"/>
              </a:rPr>
              <a:t>Câu</a:t>
            </a:r>
            <a:r>
              <a:rPr lang="en-US" sz="3200" b="1" dirty="0">
                <a:solidFill>
                  <a:srgbClr val="050500"/>
                </a:solidFill>
                <a:latin typeface="Times New Roman" pitchFamily="18" charset="0"/>
                <a:ea typeface="Times New Roman" panose="02020603050405020304" pitchFamily="18" charset="0"/>
                <a:cs typeface="Times New Roman" pitchFamily="18" charset="0"/>
              </a:rPr>
              <a:t> 8</a:t>
            </a:r>
            <a:r>
              <a:rPr lang="en-US" sz="3200" b="1" dirty="0" smtClean="0">
                <a:solidFill>
                  <a:srgbClr val="050500"/>
                </a:solidFill>
                <a:latin typeface="Times New Roman" pitchFamily="18" charset="0"/>
                <a:ea typeface="Times New Roman" panose="02020603050405020304" pitchFamily="18" charset="0"/>
                <a:cs typeface="Times New Roman" pitchFamily="18" charset="0"/>
              </a:rPr>
              <a:t>: </a:t>
            </a:r>
            <a:r>
              <a:rPr lang="en-US" sz="3200" dirty="0">
                <a:solidFill>
                  <a:srgbClr val="050500"/>
                </a:solidFill>
                <a:latin typeface="Times New Roman" pitchFamily="18" charset="0"/>
                <a:ea typeface="Times New Roman" panose="02020603050405020304" pitchFamily="18" charset="0"/>
                <a:cs typeface="Times New Roman" pitchFamily="18" charset="0"/>
              </a:rPr>
              <a:t>Vẽ sơ đồ mạch điện để mô tả cách mắc các bộ phận chính của đèn pin: hai pin, bóng đèn, công tác và các dây nối.</a:t>
            </a:r>
            <a:endParaRPr lang="vi-VN" sz="3200" dirty="0">
              <a:latin typeface="Times New Roman" pitchFamily="18" charset="0"/>
              <a:ea typeface="Times New Roman" panose="02020603050405020304" pitchFamily="18" charset="0"/>
              <a:cs typeface="Times New Roman" pitchFamily="18" charset="0"/>
            </a:endParaRPr>
          </a:p>
        </p:txBody>
      </p:sp>
      <p:sp>
        <p:nvSpPr>
          <p:cNvPr id="4" name="TextBox 3"/>
          <p:cNvSpPr txBox="1"/>
          <p:nvPr/>
        </p:nvSpPr>
        <p:spPr>
          <a:xfrm>
            <a:off x="3048000" y="1950660"/>
            <a:ext cx="1771650" cy="584775"/>
          </a:xfrm>
          <a:prstGeom prst="rect">
            <a:avLst/>
          </a:prstGeom>
          <a:noFill/>
        </p:spPr>
        <p:txBody>
          <a:bodyPr wrap="square" rtlCol="0">
            <a:spAutoFit/>
          </a:bodyPr>
          <a:lstStyle/>
          <a:p>
            <a:r>
              <a:rPr lang="en-US" sz="3200" dirty="0">
                <a:solidFill>
                  <a:srgbClr val="FF0000"/>
                </a:solidFill>
                <a:latin typeface="Times New Roman" pitchFamily="18" charset="0"/>
                <a:cs typeface="Times New Roman" pitchFamily="18" charset="0"/>
              </a:rPr>
              <a:t>Đáp án:</a:t>
            </a:r>
            <a:endParaRPr lang="vi-VN" sz="32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5430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Background Tết đẹp rực rỡ, ngập tràn sắc xuân"/>
          <p:cNvPicPr>
            <a:picLocks noChangeAspect="1" noChangeArrowheads="1"/>
          </p:cNvPicPr>
          <p:nvPr/>
        </p:nvPicPr>
        <p:blipFill>
          <a:blip r:embed="rId2"/>
          <a:srcRect/>
          <a:stretch>
            <a:fillRect/>
          </a:stretch>
        </p:blipFill>
        <p:spPr bwMode="auto">
          <a:xfrm>
            <a:off x="2" y="0"/>
            <a:ext cx="9143998" cy="6858000"/>
          </a:xfrm>
          <a:prstGeom prst="rect">
            <a:avLst/>
          </a:prstGeom>
          <a:noFill/>
        </p:spPr>
      </p:pic>
      <p:sp>
        <p:nvSpPr>
          <p:cNvPr id="3" name="WordArt 11"/>
          <p:cNvSpPr>
            <a:spLocks noChangeArrowheads="1" noChangeShapeType="1" noTextEdit="1"/>
          </p:cNvSpPr>
          <p:nvPr/>
        </p:nvSpPr>
        <p:spPr bwMode="auto">
          <a:xfrm>
            <a:off x="990600" y="609600"/>
            <a:ext cx="5715000" cy="1905000"/>
          </a:xfrm>
          <a:prstGeom prst="rect">
            <a:avLst/>
          </a:prstGeom>
        </p:spPr>
        <p:txBody>
          <a:bodyPr wrap="none" fromWordArt="1">
            <a:prstTxWarp prst="textPlain">
              <a:avLst>
                <a:gd name="adj" fmla="val 50000"/>
              </a:avLst>
            </a:prstTxWarp>
          </a:bodyPr>
          <a:lstStyle/>
          <a:p>
            <a:r>
              <a:rPr lang="en-US" sz="3600" kern="10" dirty="0" smtClean="0">
                <a:ln w="12700">
                  <a:solidFill>
                    <a:srgbClr val="0000FF"/>
                  </a:solidFill>
                  <a:round/>
                  <a:headEnd/>
                  <a:tailEnd/>
                </a:ln>
                <a:solidFill>
                  <a:srgbClr val="0000FF"/>
                </a:solidFill>
                <a:latin typeface="Times New Roman" pitchFamily="18" charset="0"/>
                <a:cs typeface="Times New Roman" pitchFamily="18" charset="0"/>
              </a:rPr>
              <a:t>	</a:t>
            </a:r>
            <a:r>
              <a:rPr lang="vi-VN" sz="3600" b="1" kern="1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BÀI 22</a:t>
            </a:r>
            <a:endParaRPr lang="en-US" sz="3600" b="1" kern="10" dirty="0">
              <a:ln w="12700">
                <a:solidFill>
                  <a:srgbClr val="0000FF"/>
                </a:solidFill>
                <a:round/>
                <a:headEnd/>
                <a:tailEnd/>
              </a:ln>
              <a:solidFill>
                <a:schemeClr val="bg1"/>
              </a:solidFill>
              <a:latin typeface="Times New Roman" pitchFamily="18" charset="0"/>
              <a:cs typeface="Times New Roman" pitchFamily="18" charset="0"/>
            </a:endParaRPr>
          </a:p>
        </p:txBody>
      </p:sp>
      <p:sp>
        <p:nvSpPr>
          <p:cNvPr id="5" name="WordArt 4"/>
          <p:cNvSpPr>
            <a:spLocks noChangeArrowheads="1" noChangeShapeType="1" noTextEdit="1"/>
          </p:cNvSpPr>
          <p:nvPr/>
        </p:nvSpPr>
        <p:spPr bwMode="auto">
          <a:xfrm>
            <a:off x="304800" y="2514600"/>
            <a:ext cx="8534400" cy="3048000"/>
          </a:xfrm>
          <a:prstGeom prst="rect">
            <a:avLst/>
          </a:prstGeom>
        </p:spPr>
        <p:txBody>
          <a:bodyPr wrap="none" fromWordArt="1">
            <a:prstTxWarp prst="textPlain">
              <a:avLst>
                <a:gd name="adj" fmla="val 50000"/>
              </a:avLst>
            </a:prstTxWarp>
          </a:bodyPr>
          <a:lstStyle/>
          <a:p>
            <a:pPr algn="ctr"/>
            <a:r>
              <a:rPr lang="vi-VN" sz="3600" kern="1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a:cs typeface="Times New Roman"/>
              </a:rPr>
              <a:t>MẠCH ĐIỆN ĐƠN GIẢN</a:t>
            </a:r>
            <a:endParaRPr lang="en-US" sz="3600" kern="1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a:cs typeface="Times New Roman"/>
            </a:endParaRPr>
          </a:p>
        </p:txBody>
      </p:sp>
    </p:spTree>
    <p:extLst>
      <p:ext uri="{BB962C8B-B14F-4D97-AF65-F5344CB8AC3E}">
        <p14:creationId xmlns:p14="http://schemas.microsoft.com/office/powerpoint/2010/main" val="1620930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Horizontal)">
                                      <p:cBhvr>
                                        <p:cTn id="7" dur="500"/>
                                        <p:tgtEl>
                                          <p:spTgt spid="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4000"/>
          </a:blip>
          <a:srcRect l="-25046" t="21875" r="-25046" b="21875"/>
          <a:stretch>
            <a:fillRect/>
          </a:stretch>
        </p:blipFill>
        <p:spPr>
          <a:xfrm>
            <a:off x="337129" y="12046"/>
            <a:ext cx="9144000" cy="6858000"/>
          </a:xfrm>
          <a:prstGeom prst="rect">
            <a:avLst/>
          </a:prstGeom>
        </p:spPr>
      </p:pic>
      <p:grpSp>
        <p:nvGrpSpPr>
          <p:cNvPr id="3" name="Group 3"/>
          <p:cNvGrpSpPr/>
          <p:nvPr/>
        </p:nvGrpSpPr>
        <p:grpSpPr>
          <a:xfrm>
            <a:off x="-434744" y="-557696"/>
            <a:ext cx="10043186" cy="8004484"/>
            <a:chOff x="0" y="0"/>
            <a:chExt cx="26781829" cy="16008969"/>
          </a:xfrm>
        </p:grpSpPr>
        <p:grpSp>
          <p:nvGrpSpPr>
            <p:cNvPr id="4" name="Group 4"/>
            <p:cNvGrpSpPr/>
            <p:nvPr/>
          </p:nvGrpSpPr>
          <p:grpSpPr>
            <a:xfrm>
              <a:off x="0" y="394920"/>
              <a:ext cx="1900244" cy="15205129"/>
              <a:chOff x="0" y="0"/>
              <a:chExt cx="356429" cy="2852028"/>
            </a:xfrm>
          </p:grpSpPr>
          <p:sp>
            <p:nvSpPr>
              <p:cNvPr id="5" name="Freeform 5"/>
              <p:cNvSpPr/>
              <p:nvPr/>
            </p:nvSpPr>
            <p:spPr>
              <a:xfrm>
                <a:off x="0" y="0"/>
                <a:ext cx="356429" cy="2852028"/>
              </a:xfrm>
              <a:custGeom>
                <a:avLst/>
                <a:gdLst/>
                <a:ahLst/>
                <a:cxnLst/>
                <a:rect l="l" t="t" r="r" b="b"/>
                <a:pathLst>
                  <a:path w="356429" h="2852028">
                    <a:moveTo>
                      <a:pt x="0" y="0"/>
                    </a:moveTo>
                    <a:lnTo>
                      <a:pt x="356429" y="0"/>
                    </a:lnTo>
                    <a:lnTo>
                      <a:pt x="356429" y="2852028"/>
                    </a:lnTo>
                    <a:lnTo>
                      <a:pt x="0" y="2852028"/>
                    </a:lnTo>
                    <a:close/>
                  </a:path>
                </a:pathLst>
              </a:custGeom>
              <a:solidFill>
                <a:srgbClr val="F2BC2A"/>
              </a:solidFill>
            </p:spPr>
          </p:sp>
          <p:sp>
            <p:nvSpPr>
              <p:cNvPr id="6" name="TextBox 6"/>
              <p:cNvSpPr txBox="1"/>
              <p:nvPr/>
            </p:nvSpPr>
            <p:spPr>
              <a:xfrm>
                <a:off x="0" y="-57150"/>
                <a:ext cx="812800" cy="869950"/>
              </a:xfrm>
              <a:prstGeom prst="rect">
                <a:avLst/>
              </a:prstGeom>
            </p:spPr>
            <p:txBody>
              <a:bodyPr lIns="53498" tIns="53498" rIns="53498" bIns="53498" rtlCol="0" anchor="ctr"/>
              <a:lstStyle/>
              <a:p>
                <a:pPr algn="ctr">
                  <a:lnSpc>
                    <a:spcPts val="1569"/>
                  </a:lnSpc>
                </a:pPr>
                <a:endParaRPr>
                  <a:solidFill>
                    <a:prstClr val="black"/>
                  </a:solidFill>
                </a:endParaRPr>
              </a:p>
            </p:txBody>
          </p:sp>
        </p:grpSp>
        <p:grpSp>
          <p:nvGrpSpPr>
            <p:cNvPr id="7" name="Group 7"/>
            <p:cNvGrpSpPr/>
            <p:nvPr/>
          </p:nvGrpSpPr>
          <p:grpSpPr>
            <a:xfrm>
              <a:off x="24881585" y="394920"/>
              <a:ext cx="1900244" cy="15205129"/>
              <a:chOff x="0" y="0"/>
              <a:chExt cx="356429" cy="2852028"/>
            </a:xfrm>
          </p:grpSpPr>
          <p:sp>
            <p:nvSpPr>
              <p:cNvPr id="8" name="Freeform 8"/>
              <p:cNvSpPr/>
              <p:nvPr/>
            </p:nvSpPr>
            <p:spPr>
              <a:xfrm>
                <a:off x="0" y="0"/>
                <a:ext cx="356429" cy="2852028"/>
              </a:xfrm>
              <a:custGeom>
                <a:avLst/>
                <a:gdLst/>
                <a:ahLst/>
                <a:cxnLst/>
                <a:rect l="l" t="t" r="r" b="b"/>
                <a:pathLst>
                  <a:path w="356429" h="2852028">
                    <a:moveTo>
                      <a:pt x="0" y="0"/>
                    </a:moveTo>
                    <a:lnTo>
                      <a:pt x="356429" y="0"/>
                    </a:lnTo>
                    <a:lnTo>
                      <a:pt x="356429" y="2852028"/>
                    </a:lnTo>
                    <a:lnTo>
                      <a:pt x="0" y="2852028"/>
                    </a:lnTo>
                    <a:close/>
                  </a:path>
                </a:pathLst>
              </a:custGeom>
              <a:solidFill>
                <a:srgbClr val="F2BC2A"/>
              </a:solidFill>
            </p:spPr>
          </p:sp>
          <p:sp>
            <p:nvSpPr>
              <p:cNvPr id="9" name="TextBox 9"/>
              <p:cNvSpPr txBox="1"/>
              <p:nvPr/>
            </p:nvSpPr>
            <p:spPr>
              <a:xfrm>
                <a:off x="0" y="-57150"/>
                <a:ext cx="812800" cy="869950"/>
              </a:xfrm>
              <a:prstGeom prst="rect">
                <a:avLst/>
              </a:prstGeom>
            </p:spPr>
            <p:txBody>
              <a:bodyPr lIns="53498" tIns="53498" rIns="53498" bIns="53498" rtlCol="0" anchor="ctr"/>
              <a:lstStyle/>
              <a:p>
                <a:pPr algn="ctr">
                  <a:lnSpc>
                    <a:spcPts val="1569"/>
                  </a:lnSpc>
                </a:pPr>
                <a:endParaRPr>
                  <a:solidFill>
                    <a:prstClr val="black"/>
                  </a:solidFill>
                </a:endParaRPr>
              </a:p>
            </p:txBody>
          </p:sp>
        </p:grpSp>
        <p:grpSp>
          <p:nvGrpSpPr>
            <p:cNvPr id="10" name="Group 10"/>
            <p:cNvGrpSpPr/>
            <p:nvPr/>
          </p:nvGrpSpPr>
          <p:grpSpPr>
            <a:xfrm rot="5400000">
              <a:off x="12801106" y="-11850985"/>
              <a:ext cx="1900244" cy="25602213"/>
              <a:chOff x="0" y="0"/>
              <a:chExt cx="356429" cy="4802210"/>
            </a:xfrm>
          </p:grpSpPr>
          <p:sp>
            <p:nvSpPr>
              <p:cNvPr id="11" name="Freeform 11"/>
              <p:cNvSpPr/>
              <p:nvPr/>
            </p:nvSpPr>
            <p:spPr>
              <a:xfrm>
                <a:off x="0" y="0"/>
                <a:ext cx="356429" cy="4802210"/>
              </a:xfrm>
              <a:custGeom>
                <a:avLst/>
                <a:gdLst/>
                <a:ahLst/>
                <a:cxnLst/>
                <a:rect l="l" t="t" r="r" b="b"/>
                <a:pathLst>
                  <a:path w="356429" h="4802210">
                    <a:moveTo>
                      <a:pt x="0" y="0"/>
                    </a:moveTo>
                    <a:lnTo>
                      <a:pt x="356429" y="0"/>
                    </a:lnTo>
                    <a:lnTo>
                      <a:pt x="356429" y="4802210"/>
                    </a:lnTo>
                    <a:lnTo>
                      <a:pt x="0" y="4802210"/>
                    </a:lnTo>
                    <a:close/>
                  </a:path>
                </a:pathLst>
              </a:custGeom>
              <a:solidFill>
                <a:srgbClr val="F2BC2A"/>
              </a:solidFill>
            </p:spPr>
          </p:sp>
          <p:sp>
            <p:nvSpPr>
              <p:cNvPr id="12" name="TextBox 12"/>
              <p:cNvSpPr txBox="1"/>
              <p:nvPr/>
            </p:nvSpPr>
            <p:spPr>
              <a:xfrm>
                <a:off x="0" y="-57150"/>
                <a:ext cx="812800" cy="869950"/>
              </a:xfrm>
              <a:prstGeom prst="rect">
                <a:avLst/>
              </a:prstGeom>
            </p:spPr>
            <p:txBody>
              <a:bodyPr lIns="53498" tIns="53498" rIns="53498" bIns="53498" rtlCol="0" anchor="ctr"/>
              <a:lstStyle/>
              <a:p>
                <a:pPr algn="ctr">
                  <a:lnSpc>
                    <a:spcPts val="1569"/>
                  </a:lnSpc>
                </a:pPr>
                <a:endParaRPr>
                  <a:solidFill>
                    <a:prstClr val="black"/>
                  </a:solidFill>
                </a:endParaRPr>
              </a:p>
            </p:txBody>
          </p:sp>
        </p:grpSp>
        <p:grpSp>
          <p:nvGrpSpPr>
            <p:cNvPr id="13" name="Group 13"/>
            <p:cNvGrpSpPr/>
            <p:nvPr/>
          </p:nvGrpSpPr>
          <p:grpSpPr>
            <a:xfrm rot="5400000">
              <a:off x="12656286" y="2257740"/>
              <a:ext cx="1900244" cy="25602213"/>
              <a:chOff x="0" y="0"/>
              <a:chExt cx="356429" cy="4802210"/>
            </a:xfrm>
          </p:grpSpPr>
          <p:sp>
            <p:nvSpPr>
              <p:cNvPr id="14" name="Freeform 14"/>
              <p:cNvSpPr/>
              <p:nvPr/>
            </p:nvSpPr>
            <p:spPr>
              <a:xfrm>
                <a:off x="0" y="0"/>
                <a:ext cx="356429" cy="4802210"/>
              </a:xfrm>
              <a:custGeom>
                <a:avLst/>
                <a:gdLst/>
                <a:ahLst/>
                <a:cxnLst/>
                <a:rect l="l" t="t" r="r" b="b"/>
                <a:pathLst>
                  <a:path w="356429" h="4802210">
                    <a:moveTo>
                      <a:pt x="0" y="0"/>
                    </a:moveTo>
                    <a:lnTo>
                      <a:pt x="356429" y="0"/>
                    </a:lnTo>
                    <a:lnTo>
                      <a:pt x="356429" y="4802210"/>
                    </a:lnTo>
                    <a:lnTo>
                      <a:pt x="0" y="4802210"/>
                    </a:lnTo>
                    <a:close/>
                  </a:path>
                </a:pathLst>
              </a:custGeom>
              <a:solidFill>
                <a:srgbClr val="F2BC2A"/>
              </a:solidFill>
            </p:spPr>
          </p:sp>
          <p:sp>
            <p:nvSpPr>
              <p:cNvPr id="15" name="TextBox 15"/>
              <p:cNvSpPr txBox="1"/>
              <p:nvPr/>
            </p:nvSpPr>
            <p:spPr>
              <a:xfrm>
                <a:off x="0" y="-57150"/>
                <a:ext cx="812800" cy="869950"/>
              </a:xfrm>
              <a:prstGeom prst="rect">
                <a:avLst/>
              </a:prstGeom>
            </p:spPr>
            <p:txBody>
              <a:bodyPr lIns="53498" tIns="53498" rIns="53498" bIns="53498" rtlCol="0" anchor="ctr"/>
              <a:lstStyle/>
              <a:p>
                <a:pPr algn="ctr">
                  <a:lnSpc>
                    <a:spcPts val="1569"/>
                  </a:lnSpc>
                </a:pPr>
                <a:endParaRPr>
                  <a:solidFill>
                    <a:prstClr val="black"/>
                  </a:solidFill>
                </a:endParaRPr>
              </a:p>
            </p:txBody>
          </p:sp>
        </p:grpSp>
      </p:grpSp>
      <p:sp>
        <p:nvSpPr>
          <p:cNvPr id="17" name="TextBox 17"/>
          <p:cNvSpPr txBox="1"/>
          <p:nvPr/>
        </p:nvSpPr>
        <p:spPr>
          <a:xfrm>
            <a:off x="766265" y="2224898"/>
            <a:ext cx="2496993" cy="1295226"/>
          </a:xfrm>
          <a:prstGeom prst="rect">
            <a:avLst/>
          </a:prstGeom>
        </p:spPr>
        <p:txBody>
          <a:bodyPr lIns="0" tIns="0" rIns="0" bIns="0" rtlCol="0" anchor="t">
            <a:spAutoFit/>
          </a:bodyPr>
          <a:lstStyle/>
          <a:p>
            <a:pPr>
              <a:lnSpc>
                <a:spcPts val="10135"/>
              </a:lnSpc>
            </a:pPr>
            <a:r>
              <a:rPr lang="en-US" sz="8800" spc="334" dirty="0" smtClean="0">
                <a:solidFill>
                  <a:srgbClr val="003933"/>
                </a:solidFill>
                <a:latin typeface="Times New Roman" pitchFamily="18" charset="0"/>
                <a:cs typeface="Times New Roman" pitchFamily="18" charset="0"/>
              </a:rPr>
              <a:t>04.</a:t>
            </a:r>
            <a:endParaRPr lang="en-US" sz="8800" spc="334" dirty="0">
              <a:solidFill>
                <a:srgbClr val="003933"/>
              </a:solidFill>
              <a:latin typeface="Times New Roman" pitchFamily="18" charset="0"/>
              <a:cs typeface="Times New Roman" pitchFamily="18" charset="0"/>
            </a:endParaRPr>
          </a:p>
        </p:txBody>
      </p:sp>
      <p:sp>
        <p:nvSpPr>
          <p:cNvPr id="20" name="Freeform 20"/>
          <p:cNvSpPr/>
          <p:nvPr/>
        </p:nvSpPr>
        <p:spPr>
          <a:xfrm rot="-6816188">
            <a:off x="6046071" y="1964013"/>
            <a:ext cx="2437450" cy="1771583"/>
          </a:xfrm>
          <a:custGeom>
            <a:avLst/>
            <a:gdLst/>
            <a:ahLst/>
            <a:cxnLst/>
            <a:rect l="l" t="t" r="r" b="b"/>
            <a:pathLst>
              <a:path w="3656175" h="3543166">
                <a:moveTo>
                  <a:pt x="0" y="0"/>
                </a:moveTo>
                <a:lnTo>
                  <a:pt x="3656175" y="0"/>
                </a:lnTo>
                <a:lnTo>
                  <a:pt x="3656175" y="3543166"/>
                </a:lnTo>
                <a:lnTo>
                  <a:pt x="0" y="3543166"/>
                </a:lnTo>
                <a:lnTo>
                  <a:pt x="0" y="0"/>
                </a:lnTo>
                <a:close/>
              </a:path>
            </a:pathLst>
          </a:custGeom>
          <a:blipFill>
            <a:blip r:embed="rId3">
              <a:extLst>
                <a:ext uri="{96DAC541-7B7A-43D3-8B79-37D633B846F1}">
                  <asvg:svgBlip xmlns:asvg="http://schemas.microsoft.com/office/drawing/2016/SVG/main" xmlns="" r:embed="rId8"/>
                </a:ext>
              </a:extLst>
            </a:blip>
            <a:stretch>
              <a:fillRect/>
            </a:stretch>
          </a:blipFill>
        </p:spPr>
      </p:sp>
      <p:grpSp>
        <p:nvGrpSpPr>
          <p:cNvPr id="22" name="Group 22"/>
          <p:cNvGrpSpPr/>
          <p:nvPr/>
        </p:nvGrpSpPr>
        <p:grpSpPr>
          <a:xfrm>
            <a:off x="8629650" y="417476"/>
            <a:ext cx="114826" cy="153101"/>
            <a:chOff x="0" y="0"/>
            <a:chExt cx="6350000" cy="6350000"/>
          </a:xfrm>
        </p:grpSpPr>
        <p:sp>
          <p:nvSpPr>
            <p:cNvPr id="23" name="Freeform 2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AB5DB"/>
            </a:solidFill>
          </p:spPr>
        </p:sp>
      </p:grpSp>
      <p:sp>
        <p:nvSpPr>
          <p:cNvPr id="24" name="Freeform 24"/>
          <p:cNvSpPr/>
          <p:nvPr/>
        </p:nvSpPr>
        <p:spPr>
          <a:xfrm>
            <a:off x="5780849" y="1262548"/>
            <a:ext cx="119101" cy="157358"/>
          </a:xfrm>
          <a:custGeom>
            <a:avLst/>
            <a:gdLst/>
            <a:ahLst/>
            <a:cxnLst/>
            <a:rect l="l" t="t" r="r" b="b"/>
            <a:pathLst>
              <a:path w="238202" h="236037">
                <a:moveTo>
                  <a:pt x="0" y="0"/>
                </a:moveTo>
                <a:lnTo>
                  <a:pt x="238203" y="0"/>
                </a:lnTo>
                <a:lnTo>
                  <a:pt x="238203" y="236037"/>
                </a:lnTo>
                <a:lnTo>
                  <a:pt x="0" y="236037"/>
                </a:lnTo>
                <a:lnTo>
                  <a:pt x="0" y="0"/>
                </a:lnTo>
                <a:close/>
              </a:path>
            </a:pathLst>
          </a:custGeom>
          <a:blipFill>
            <a:blip r:embed="rId9">
              <a:extLst>
                <a:ext uri="{96DAC541-7B7A-43D3-8B79-37D633B846F1}">
                  <asvg:svgBlip xmlns:asvg="http://schemas.microsoft.com/office/drawing/2016/SVG/main" xmlns="" r:embed="rId12"/>
                </a:ext>
              </a:extLst>
            </a:blip>
            <a:stretch>
              <a:fillRect/>
            </a:stretch>
          </a:blipFill>
        </p:spPr>
      </p:sp>
      <p:sp>
        <p:nvSpPr>
          <p:cNvPr id="25" name="Freeform 25"/>
          <p:cNvSpPr/>
          <p:nvPr/>
        </p:nvSpPr>
        <p:spPr>
          <a:xfrm rot="-771795">
            <a:off x="8741604" y="6334056"/>
            <a:ext cx="216856" cy="274421"/>
          </a:xfrm>
          <a:custGeom>
            <a:avLst/>
            <a:gdLst/>
            <a:ahLst/>
            <a:cxnLst/>
            <a:rect l="l" t="t" r="r" b="b"/>
            <a:pathLst>
              <a:path w="433712" h="411632">
                <a:moveTo>
                  <a:pt x="0" y="0"/>
                </a:moveTo>
                <a:lnTo>
                  <a:pt x="433712" y="0"/>
                </a:lnTo>
                <a:lnTo>
                  <a:pt x="433712" y="411632"/>
                </a:lnTo>
                <a:lnTo>
                  <a:pt x="0" y="411632"/>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sp>
      <p:sp>
        <p:nvSpPr>
          <p:cNvPr id="26" name="Freeform 26"/>
          <p:cNvSpPr/>
          <p:nvPr/>
        </p:nvSpPr>
        <p:spPr>
          <a:xfrm>
            <a:off x="7203686" y="2849804"/>
            <a:ext cx="232031" cy="314521"/>
          </a:xfrm>
          <a:custGeom>
            <a:avLst/>
            <a:gdLst/>
            <a:ahLst/>
            <a:cxnLst/>
            <a:rect l="l" t="t" r="r" b="b"/>
            <a:pathLst>
              <a:path w="464062" h="471782">
                <a:moveTo>
                  <a:pt x="0" y="0"/>
                </a:moveTo>
                <a:lnTo>
                  <a:pt x="464061" y="0"/>
                </a:lnTo>
                <a:lnTo>
                  <a:pt x="464061" y="471781"/>
                </a:lnTo>
                <a:lnTo>
                  <a:pt x="0" y="471781"/>
                </a:lnTo>
                <a:lnTo>
                  <a:pt x="0" y="0"/>
                </a:lnTo>
                <a:close/>
              </a:path>
            </a:pathLst>
          </a:custGeom>
          <a:blipFill>
            <a:blip r:embed="rId15">
              <a:extLst>
                <a:ext uri="{96DAC541-7B7A-43D3-8B79-37D633B846F1}">
                  <asvg:svgBlip xmlns:asvg="http://schemas.microsoft.com/office/drawing/2016/SVG/main" xmlns="" r:embed="rId16"/>
                </a:ext>
              </a:extLst>
            </a:blip>
            <a:stretch>
              <a:fillRect/>
            </a:stretch>
          </a:blipFill>
        </p:spPr>
      </p:sp>
      <p:grpSp>
        <p:nvGrpSpPr>
          <p:cNvPr id="27" name="Group 27"/>
          <p:cNvGrpSpPr>
            <a:grpSpLocks noChangeAspect="1"/>
          </p:cNvGrpSpPr>
          <p:nvPr/>
        </p:nvGrpSpPr>
        <p:grpSpPr>
          <a:xfrm rot="-874149">
            <a:off x="6820934" y="3680338"/>
            <a:ext cx="249210" cy="175049"/>
            <a:chOff x="0" y="0"/>
            <a:chExt cx="1610360" cy="848360"/>
          </a:xfrm>
        </p:grpSpPr>
        <p:sp>
          <p:nvSpPr>
            <p:cNvPr id="28" name="Freeform 28"/>
            <p:cNvSpPr/>
            <p:nvPr/>
          </p:nvSpPr>
          <p:spPr>
            <a:xfrm>
              <a:off x="-31750" y="0"/>
              <a:ext cx="1675130" cy="880110"/>
            </a:xfrm>
            <a:custGeom>
              <a:avLst/>
              <a:gdLst/>
              <a:ahLst/>
              <a:cxnLst/>
              <a:rect l="l" t="t" r="r" b="b"/>
              <a:pathLst>
                <a:path w="1675130" h="880110">
                  <a:moveTo>
                    <a:pt x="266700" y="848360"/>
                  </a:moveTo>
                  <a:cubicBezTo>
                    <a:pt x="236220" y="848360"/>
                    <a:pt x="205740" y="842010"/>
                    <a:pt x="175260" y="829310"/>
                  </a:cubicBezTo>
                  <a:cubicBezTo>
                    <a:pt x="55880" y="778510"/>
                    <a:pt x="0" y="641350"/>
                    <a:pt x="50800" y="521970"/>
                  </a:cubicBezTo>
                  <a:cubicBezTo>
                    <a:pt x="184150" y="204470"/>
                    <a:pt x="492760" y="0"/>
                    <a:pt x="836930" y="0"/>
                  </a:cubicBezTo>
                  <a:cubicBezTo>
                    <a:pt x="1181100" y="0"/>
                    <a:pt x="1489710" y="204470"/>
                    <a:pt x="1624330" y="521970"/>
                  </a:cubicBezTo>
                  <a:cubicBezTo>
                    <a:pt x="1675130" y="641350"/>
                    <a:pt x="1619250" y="779780"/>
                    <a:pt x="1499870" y="829310"/>
                  </a:cubicBezTo>
                  <a:cubicBezTo>
                    <a:pt x="1380490" y="880110"/>
                    <a:pt x="1242060" y="824230"/>
                    <a:pt x="1192530" y="704850"/>
                  </a:cubicBezTo>
                  <a:cubicBezTo>
                    <a:pt x="1131570" y="562610"/>
                    <a:pt x="991870" y="469900"/>
                    <a:pt x="836930" y="469900"/>
                  </a:cubicBezTo>
                  <a:cubicBezTo>
                    <a:pt x="681990" y="469900"/>
                    <a:pt x="543560" y="562610"/>
                    <a:pt x="482600" y="704850"/>
                  </a:cubicBezTo>
                  <a:cubicBezTo>
                    <a:pt x="445770" y="793750"/>
                    <a:pt x="358140" y="848360"/>
                    <a:pt x="266700" y="848360"/>
                  </a:cubicBezTo>
                  <a:close/>
                </a:path>
              </a:pathLst>
            </a:custGeom>
            <a:solidFill>
              <a:srgbClr val="F2BC2A"/>
            </a:solidFill>
          </p:spPr>
        </p:sp>
      </p:grpSp>
      <p:grpSp>
        <p:nvGrpSpPr>
          <p:cNvPr id="29" name="Group 29"/>
          <p:cNvGrpSpPr/>
          <p:nvPr/>
        </p:nvGrpSpPr>
        <p:grpSpPr>
          <a:xfrm>
            <a:off x="8721416" y="3275900"/>
            <a:ext cx="114826" cy="153101"/>
            <a:chOff x="0" y="0"/>
            <a:chExt cx="6350000" cy="6350000"/>
          </a:xfrm>
        </p:grpSpPr>
        <p:sp>
          <p:nvSpPr>
            <p:cNvPr id="30" name="Freeform 3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AB5DB"/>
            </a:solidFill>
          </p:spPr>
        </p:sp>
      </p:grpSp>
      <p:sp>
        <p:nvSpPr>
          <p:cNvPr id="31" name="Freeform 31"/>
          <p:cNvSpPr/>
          <p:nvPr/>
        </p:nvSpPr>
        <p:spPr>
          <a:xfrm>
            <a:off x="6328501" y="6199346"/>
            <a:ext cx="227520" cy="271921"/>
          </a:xfrm>
          <a:custGeom>
            <a:avLst/>
            <a:gdLst/>
            <a:ahLst/>
            <a:cxnLst/>
            <a:rect l="l" t="t" r="r" b="b"/>
            <a:pathLst>
              <a:path w="455040" h="407881">
                <a:moveTo>
                  <a:pt x="0" y="0"/>
                </a:moveTo>
                <a:lnTo>
                  <a:pt x="455040" y="0"/>
                </a:lnTo>
                <a:lnTo>
                  <a:pt x="455040" y="407881"/>
                </a:lnTo>
                <a:lnTo>
                  <a:pt x="0" y="407881"/>
                </a:lnTo>
                <a:lnTo>
                  <a:pt x="0" y="0"/>
                </a:lnTo>
                <a:close/>
              </a:path>
            </a:pathLst>
          </a:custGeom>
          <a:blipFill>
            <a:blip r:embed="rId17">
              <a:extLst>
                <a:ext uri="{96DAC541-7B7A-43D3-8B79-37D633B846F1}">
                  <asvg:svgBlip xmlns:asvg="http://schemas.microsoft.com/office/drawing/2016/SVG/main" xmlns="" r:embed="rId18"/>
                </a:ext>
              </a:extLst>
            </a:blip>
            <a:stretch>
              <a:fillRect/>
            </a:stretch>
          </a:blipFill>
        </p:spPr>
      </p:sp>
      <p:sp>
        <p:nvSpPr>
          <p:cNvPr id="32" name="Freeform 32"/>
          <p:cNvSpPr/>
          <p:nvPr/>
        </p:nvSpPr>
        <p:spPr>
          <a:xfrm>
            <a:off x="6945539" y="494026"/>
            <a:ext cx="284298" cy="339779"/>
          </a:xfrm>
          <a:custGeom>
            <a:avLst/>
            <a:gdLst/>
            <a:ahLst/>
            <a:cxnLst/>
            <a:rect l="l" t="t" r="r" b="b"/>
            <a:pathLst>
              <a:path w="568596" h="509669">
                <a:moveTo>
                  <a:pt x="0" y="0"/>
                </a:moveTo>
                <a:lnTo>
                  <a:pt x="568596" y="0"/>
                </a:lnTo>
                <a:lnTo>
                  <a:pt x="568596" y="509669"/>
                </a:lnTo>
                <a:lnTo>
                  <a:pt x="0" y="509669"/>
                </a:lnTo>
                <a:lnTo>
                  <a:pt x="0" y="0"/>
                </a:lnTo>
                <a:close/>
              </a:path>
            </a:pathLst>
          </a:custGeom>
          <a:blipFill>
            <a:blip r:embed="rId17">
              <a:extLst>
                <a:ext uri="{96DAC541-7B7A-43D3-8B79-37D633B846F1}">
                  <asvg:svgBlip xmlns:asvg="http://schemas.microsoft.com/office/drawing/2016/SVG/main" xmlns="" r:embed="rId18"/>
                </a:ext>
              </a:extLst>
            </a:blip>
            <a:stretch>
              <a:fillRect/>
            </a:stretch>
          </a:blipFill>
        </p:spPr>
      </p:sp>
      <p:grpSp>
        <p:nvGrpSpPr>
          <p:cNvPr id="33" name="Group 33"/>
          <p:cNvGrpSpPr>
            <a:grpSpLocks noChangeAspect="1"/>
          </p:cNvGrpSpPr>
          <p:nvPr/>
        </p:nvGrpSpPr>
        <p:grpSpPr>
          <a:xfrm rot="-9583335">
            <a:off x="5992538" y="5479000"/>
            <a:ext cx="249210" cy="175049"/>
            <a:chOff x="0" y="0"/>
            <a:chExt cx="1610360" cy="848360"/>
          </a:xfrm>
        </p:grpSpPr>
        <p:sp>
          <p:nvSpPr>
            <p:cNvPr id="34" name="Freeform 34"/>
            <p:cNvSpPr/>
            <p:nvPr/>
          </p:nvSpPr>
          <p:spPr>
            <a:xfrm>
              <a:off x="-31750" y="0"/>
              <a:ext cx="1675130" cy="880110"/>
            </a:xfrm>
            <a:custGeom>
              <a:avLst/>
              <a:gdLst/>
              <a:ahLst/>
              <a:cxnLst/>
              <a:rect l="l" t="t" r="r" b="b"/>
              <a:pathLst>
                <a:path w="1675130" h="880110">
                  <a:moveTo>
                    <a:pt x="266700" y="848360"/>
                  </a:moveTo>
                  <a:cubicBezTo>
                    <a:pt x="236220" y="848360"/>
                    <a:pt x="205740" y="842010"/>
                    <a:pt x="175260" y="829310"/>
                  </a:cubicBezTo>
                  <a:cubicBezTo>
                    <a:pt x="55880" y="778510"/>
                    <a:pt x="0" y="641350"/>
                    <a:pt x="50800" y="521970"/>
                  </a:cubicBezTo>
                  <a:cubicBezTo>
                    <a:pt x="184150" y="204470"/>
                    <a:pt x="492760" y="0"/>
                    <a:pt x="836930" y="0"/>
                  </a:cubicBezTo>
                  <a:cubicBezTo>
                    <a:pt x="1181100" y="0"/>
                    <a:pt x="1489710" y="204470"/>
                    <a:pt x="1624330" y="521970"/>
                  </a:cubicBezTo>
                  <a:cubicBezTo>
                    <a:pt x="1675130" y="641350"/>
                    <a:pt x="1619250" y="779780"/>
                    <a:pt x="1499870" y="829310"/>
                  </a:cubicBezTo>
                  <a:cubicBezTo>
                    <a:pt x="1380490" y="880110"/>
                    <a:pt x="1242060" y="824230"/>
                    <a:pt x="1192530" y="704850"/>
                  </a:cubicBezTo>
                  <a:cubicBezTo>
                    <a:pt x="1131570" y="562610"/>
                    <a:pt x="991870" y="469900"/>
                    <a:pt x="836930" y="469900"/>
                  </a:cubicBezTo>
                  <a:cubicBezTo>
                    <a:pt x="681990" y="469900"/>
                    <a:pt x="543560" y="562610"/>
                    <a:pt x="482600" y="704850"/>
                  </a:cubicBezTo>
                  <a:cubicBezTo>
                    <a:pt x="445770" y="793750"/>
                    <a:pt x="358140" y="848360"/>
                    <a:pt x="266700" y="848360"/>
                  </a:cubicBezTo>
                  <a:close/>
                </a:path>
              </a:pathLst>
            </a:custGeom>
            <a:solidFill>
              <a:srgbClr val="F2BC2A"/>
            </a:solidFill>
          </p:spPr>
        </p:sp>
      </p:grpSp>
      <p:sp>
        <p:nvSpPr>
          <p:cNvPr id="35" name="TextBox 34"/>
          <p:cNvSpPr txBox="1"/>
          <p:nvPr/>
        </p:nvSpPr>
        <p:spPr>
          <a:xfrm>
            <a:off x="2207234" y="2477702"/>
            <a:ext cx="5228483" cy="744203"/>
          </a:xfrm>
          <a:prstGeom prst="rect">
            <a:avLst/>
          </a:prstGeom>
          <a:noFill/>
        </p:spPr>
        <p:txBody>
          <a:bodyPr wrap="square" lIns="51206" tIns="25603" rIns="51206" bIns="25603" rtlCol="0">
            <a:spAutoFit/>
          </a:bodyPr>
          <a:lstStyle/>
          <a:p>
            <a:r>
              <a:rPr lang="en-US" sz="4500" b="1" dirty="0">
                <a:latin typeface="Times New Roman" pitchFamily="18" charset="0"/>
                <a:cs typeface="Times New Roman" pitchFamily="18" charset="0"/>
              </a:rPr>
              <a:t>VẬN DỤNG</a:t>
            </a:r>
            <a:endParaRPr lang="vi-VN" sz="4500" b="1" dirty="0">
              <a:latin typeface="Times New Roman" pitchFamily="18" charset="0"/>
              <a:cs typeface="Times New Roman" pitchFamily="18" charset="0"/>
            </a:endParaRPr>
          </a:p>
        </p:txBody>
      </p:sp>
    </p:spTree>
    <p:extLst>
      <p:ext uri="{BB962C8B-B14F-4D97-AF65-F5344CB8AC3E}">
        <p14:creationId xmlns:p14="http://schemas.microsoft.com/office/powerpoint/2010/main" val="34565136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strVal val="#ppt_x"/>
                                          </p:val>
                                        </p:tav>
                                        <p:tav tm="100000">
                                          <p:val>
                                            <p:strVal val="#ppt_x"/>
                                          </p:val>
                                        </p:tav>
                                      </p:tavLst>
                                    </p:anim>
                                    <p:anim calcmode="lin" valueType="num">
                                      <p:cBhvr>
                                        <p:cTn id="14"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4000"/>
          </a:blip>
          <a:srcRect l="-25046" t="21875" r="-25046" b="21875"/>
          <a:stretch>
            <a:fillRect/>
          </a:stretch>
        </p:blipFill>
        <p:spPr>
          <a:xfrm>
            <a:off x="-143642" y="239750"/>
            <a:ext cx="9144000" cy="6858000"/>
          </a:xfrm>
          <a:prstGeom prst="rect">
            <a:avLst/>
          </a:prstGeom>
        </p:spPr>
      </p:pic>
      <p:grpSp>
        <p:nvGrpSpPr>
          <p:cNvPr id="3" name="Group 3"/>
          <p:cNvGrpSpPr/>
          <p:nvPr/>
        </p:nvGrpSpPr>
        <p:grpSpPr>
          <a:xfrm>
            <a:off x="-434744" y="-557696"/>
            <a:ext cx="10043186" cy="8004484"/>
            <a:chOff x="0" y="0"/>
            <a:chExt cx="26781829" cy="16008969"/>
          </a:xfrm>
        </p:grpSpPr>
        <p:grpSp>
          <p:nvGrpSpPr>
            <p:cNvPr id="4" name="Group 4"/>
            <p:cNvGrpSpPr/>
            <p:nvPr/>
          </p:nvGrpSpPr>
          <p:grpSpPr>
            <a:xfrm>
              <a:off x="0" y="394920"/>
              <a:ext cx="1900244" cy="15205129"/>
              <a:chOff x="0" y="0"/>
              <a:chExt cx="356429" cy="2852028"/>
            </a:xfrm>
          </p:grpSpPr>
          <p:sp>
            <p:nvSpPr>
              <p:cNvPr id="5" name="Freeform 5"/>
              <p:cNvSpPr/>
              <p:nvPr/>
            </p:nvSpPr>
            <p:spPr>
              <a:xfrm>
                <a:off x="0" y="0"/>
                <a:ext cx="356429" cy="2852028"/>
              </a:xfrm>
              <a:custGeom>
                <a:avLst/>
                <a:gdLst/>
                <a:ahLst/>
                <a:cxnLst/>
                <a:rect l="l" t="t" r="r" b="b"/>
                <a:pathLst>
                  <a:path w="356429" h="2852028">
                    <a:moveTo>
                      <a:pt x="0" y="0"/>
                    </a:moveTo>
                    <a:lnTo>
                      <a:pt x="356429" y="0"/>
                    </a:lnTo>
                    <a:lnTo>
                      <a:pt x="356429" y="2852028"/>
                    </a:lnTo>
                    <a:lnTo>
                      <a:pt x="0" y="2852028"/>
                    </a:lnTo>
                    <a:close/>
                  </a:path>
                </a:pathLst>
              </a:custGeom>
              <a:solidFill>
                <a:srgbClr val="00AD9C"/>
              </a:solidFill>
            </p:spPr>
          </p:sp>
          <p:sp>
            <p:nvSpPr>
              <p:cNvPr id="6" name="TextBox 6"/>
              <p:cNvSpPr txBox="1"/>
              <p:nvPr/>
            </p:nvSpPr>
            <p:spPr>
              <a:xfrm>
                <a:off x="0" y="-57150"/>
                <a:ext cx="812800" cy="869950"/>
              </a:xfrm>
              <a:prstGeom prst="rect">
                <a:avLst/>
              </a:prstGeom>
            </p:spPr>
            <p:txBody>
              <a:bodyPr lIns="53498" tIns="53498" rIns="53498" bIns="53498" rtlCol="0" anchor="ctr"/>
              <a:lstStyle/>
              <a:p>
                <a:pPr algn="ctr">
                  <a:lnSpc>
                    <a:spcPts val="1569"/>
                  </a:lnSpc>
                </a:pPr>
                <a:endParaRPr>
                  <a:solidFill>
                    <a:prstClr val="black"/>
                  </a:solidFill>
                </a:endParaRPr>
              </a:p>
            </p:txBody>
          </p:sp>
        </p:grpSp>
        <p:grpSp>
          <p:nvGrpSpPr>
            <p:cNvPr id="7" name="Group 7"/>
            <p:cNvGrpSpPr/>
            <p:nvPr/>
          </p:nvGrpSpPr>
          <p:grpSpPr>
            <a:xfrm>
              <a:off x="24881585" y="394920"/>
              <a:ext cx="1900244" cy="15205129"/>
              <a:chOff x="0" y="0"/>
              <a:chExt cx="356429" cy="2852028"/>
            </a:xfrm>
          </p:grpSpPr>
          <p:sp>
            <p:nvSpPr>
              <p:cNvPr id="8" name="Freeform 8"/>
              <p:cNvSpPr/>
              <p:nvPr/>
            </p:nvSpPr>
            <p:spPr>
              <a:xfrm>
                <a:off x="0" y="0"/>
                <a:ext cx="356429" cy="2852028"/>
              </a:xfrm>
              <a:custGeom>
                <a:avLst/>
                <a:gdLst/>
                <a:ahLst/>
                <a:cxnLst/>
                <a:rect l="l" t="t" r="r" b="b"/>
                <a:pathLst>
                  <a:path w="356429" h="2852028">
                    <a:moveTo>
                      <a:pt x="0" y="0"/>
                    </a:moveTo>
                    <a:lnTo>
                      <a:pt x="356429" y="0"/>
                    </a:lnTo>
                    <a:lnTo>
                      <a:pt x="356429" y="2852028"/>
                    </a:lnTo>
                    <a:lnTo>
                      <a:pt x="0" y="2852028"/>
                    </a:lnTo>
                    <a:close/>
                  </a:path>
                </a:pathLst>
              </a:custGeom>
              <a:solidFill>
                <a:srgbClr val="00AD9C"/>
              </a:solidFill>
            </p:spPr>
          </p:sp>
          <p:sp>
            <p:nvSpPr>
              <p:cNvPr id="9" name="TextBox 9"/>
              <p:cNvSpPr txBox="1"/>
              <p:nvPr/>
            </p:nvSpPr>
            <p:spPr>
              <a:xfrm>
                <a:off x="0" y="-57150"/>
                <a:ext cx="812800" cy="869950"/>
              </a:xfrm>
              <a:prstGeom prst="rect">
                <a:avLst/>
              </a:prstGeom>
            </p:spPr>
            <p:txBody>
              <a:bodyPr lIns="53498" tIns="53498" rIns="53498" bIns="53498" rtlCol="0" anchor="ctr"/>
              <a:lstStyle/>
              <a:p>
                <a:pPr algn="ctr">
                  <a:lnSpc>
                    <a:spcPts val="1569"/>
                  </a:lnSpc>
                </a:pPr>
                <a:endParaRPr>
                  <a:solidFill>
                    <a:prstClr val="black"/>
                  </a:solidFill>
                </a:endParaRPr>
              </a:p>
            </p:txBody>
          </p:sp>
        </p:grpSp>
        <p:grpSp>
          <p:nvGrpSpPr>
            <p:cNvPr id="10" name="Group 10"/>
            <p:cNvGrpSpPr/>
            <p:nvPr/>
          </p:nvGrpSpPr>
          <p:grpSpPr>
            <a:xfrm rot="5400000">
              <a:off x="12801106" y="-11850985"/>
              <a:ext cx="1900244" cy="25602213"/>
              <a:chOff x="0" y="0"/>
              <a:chExt cx="356429" cy="4802210"/>
            </a:xfrm>
          </p:grpSpPr>
          <p:sp>
            <p:nvSpPr>
              <p:cNvPr id="11" name="Freeform 11"/>
              <p:cNvSpPr/>
              <p:nvPr/>
            </p:nvSpPr>
            <p:spPr>
              <a:xfrm>
                <a:off x="0" y="0"/>
                <a:ext cx="356429" cy="4802210"/>
              </a:xfrm>
              <a:custGeom>
                <a:avLst/>
                <a:gdLst/>
                <a:ahLst/>
                <a:cxnLst/>
                <a:rect l="l" t="t" r="r" b="b"/>
                <a:pathLst>
                  <a:path w="356429" h="4802210">
                    <a:moveTo>
                      <a:pt x="0" y="0"/>
                    </a:moveTo>
                    <a:lnTo>
                      <a:pt x="356429" y="0"/>
                    </a:lnTo>
                    <a:lnTo>
                      <a:pt x="356429" y="4802210"/>
                    </a:lnTo>
                    <a:lnTo>
                      <a:pt x="0" y="4802210"/>
                    </a:lnTo>
                    <a:close/>
                  </a:path>
                </a:pathLst>
              </a:custGeom>
              <a:solidFill>
                <a:srgbClr val="00AD9C"/>
              </a:solidFill>
            </p:spPr>
          </p:sp>
          <p:sp>
            <p:nvSpPr>
              <p:cNvPr id="12" name="TextBox 12"/>
              <p:cNvSpPr txBox="1"/>
              <p:nvPr/>
            </p:nvSpPr>
            <p:spPr>
              <a:xfrm>
                <a:off x="0" y="-57150"/>
                <a:ext cx="812800" cy="869950"/>
              </a:xfrm>
              <a:prstGeom prst="rect">
                <a:avLst/>
              </a:prstGeom>
            </p:spPr>
            <p:txBody>
              <a:bodyPr lIns="53498" tIns="53498" rIns="53498" bIns="53498" rtlCol="0" anchor="ctr"/>
              <a:lstStyle/>
              <a:p>
                <a:pPr algn="ctr">
                  <a:lnSpc>
                    <a:spcPts val="1569"/>
                  </a:lnSpc>
                </a:pPr>
                <a:endParaRPr>
                  <a:solidFill>
                    <a:prstClr val="black"/>
                  </a:solidFill>
                </a:endParaRPr>
              </a:p>
            </p:txBody>
          </p:sp>
        </p:grpSp>
        <p:grpSp>
          <p:nvGrpSpPr>
            <p:cNvPr id="13" name="Group 13"/>
            <p:cNvGrpSpPr/>
            <p:nvPr/>
          </p:nvGrpSpPr>
          <p:grpSpPr>
            <a:xfrm rot="5400000">
              <a:off x="12656286" y="2257740"/>
              <a:ext cx="1900244" cy="25602213"/>
              <a:chOff x="0" y="0"/>
              <a:chExt cx="356429" cy="4802210"/>
            </a:xfrm>
          </p:grpSpPr>
          <p:sp>
            <p:nvSpPr>
              <p:cNvPr id="14" name="Freeform 14"/>
              <p:cNvSpPr/>
              <p:nvPr/>
            </p:nvSpPr>
            <p:spPr>
              <a:xfrm>
                <a:off x="0" y="0"/>
                <a:ext cx="356429" cy="4802210"/>
              </a:xfrm>
              <a:custGeom>
                <a:avLst/>
                <a:gdLst/>
                <a:ahLst/>
                <a:cxnLst/>
                <a:rect l="l" t="t" r="r" b="b"/>
                <a:pathLst>
                  <a:path w="356429" h="4802210">
                    <a:moveTo>
                      <a:pt x="0" y="0"/>
                    </a:moveTo>
                    <a:lnTo>
                      <a:pt x="356429" y="0"/>
                    </a:lnTo>
                    <a:lnTo>
                      <a:pt x="356429" y="4802210"/>
                    </a:lnTo>
                    <a:lnTo>
                      <a:pt x="0" y="4802210"/>
                    </a:lnTo>
                    <a:close/>
                  </a:path>
                </a:pathLst>
              </a:custGeom>
              <a:solidFill>
                <a:srgbClr val="00AD9C"/>
              </a:solidFill>
            </p:spPr>
          </p:sp>
          <p:sp>
            <p:nvSpPr>
              <p:cNvPr id="15" name="TextBox 15"/>
              <p:cNvSpPr txBox="1"/>
              <p:nvPr/>
            </p:nvSpPr>
            <p:spPr>
              <a:xfrm>
                <a:off x="0" y="-57150"/>
                <a:ext cx="812800" cy="869950"/>
              </a:xfrm>
              <a:prstGeom prst="rect">
                <a:avLst/>
              </a:prstGeom>
            </p:spPr>
            <p:txBody>
              <a:bodyPr lIns="53498" tIns="53498" rIns="53498" bIns="53498" rtlCol="0" anchor="ctr"/>
              <a:lstStyle/>
              <a:p>
                <a:pPr algn="ctr">
                  <a:lnSpc>
                    <a:spcPts val="1569"/>
                  </a:lnSpc>
                </a:pPr>
                <a:endParaRPr>
                  <a:solidFill>
                    <a:prstClr val="black"/>
                  </a:solidFill>
                </a:endParaRPr>
              </a:p>
            </p:txBody>
          </p:sp>
        </p:grpSp>
      </p:grpSp>
      <p:graphicFrame>
        <p:nvGraphicFramePr>
          <p:cNvPr id="36" name="Table 35"/>
          <p:cNvGraphicFramePr>
            <a:graphicFrameLocks noGrp="1"/>
          </p:cNvGraphicFramePr>
          <p:nvPr>
            <p:extLst>
              <p:ext uri="{D42A27DB-BD31-4B8C-83A1-F6EECF244321}">
                <p14:modId xmlns:p14="http://schemas.microsoft.com/office/powerpoint/2010/main" val="1849828412"/>
              </p:ext>
            </p:extLst>
          </p:nvPr>
        </p:nvGraphicFramePr>
        <p:xfrm>
          <a:off x="684884" y="2302940"/>
          <a:ext cx="7925716" cy="1828800"/>
        </p:xfrm>
        <a:graphic>
          <a:graphicData uri="http://schemas.openxmlformats.org/drawingml/2006/table">
            <a:tbl>
              <a:tblPr firstRow="1" firstCol="1" bandRow="1">
                <a:tableStyleId>{5C22544A-7EE6-4342-B048-85BDC9FD1C3A}</a:tableStyleId>
              </a:tblPr>
              <a:tblGrid>
                <a:gridCol w="997947">
                  <a:extLst>
                    <a:ext uri="{9D8B030D-6E8A-4147-A177-3AD203B41FA5}">
                      <a16:colId xmlns:a16="http://schemas.microsoft.com/office/drawing/2014/main" xmlns="" val="20000"/>
                    </a:ext>
                  </a:extLst>
                </a:gridCol>
                <a:gridCol w="1709043">
                  <a:extLst>
                    <a:ext uri="{9D8B030D-6E8A-4147-A177-3AD203B41FA5}">
                      <a16:colId xmlns:a16="http://schemas.microsoft.com/office/drawing/2014/main" xmlns="" val="20001"/>
                    </a:ext>
                  </a:extLst>
                </a:gridCol>
                <a:gridCol w="1480045">
                  <a:extLst>
                    <a:ext uri="{9D8B030D-6E8A-4147-A177-3AD203B41FA5}">
                      <a16:colId xmlns:a16="http://schemas.microsoft.com/office/drawing/2014/main" xmlns="" val="20002"/>
                    </a:ext>
                  </a:extLst>
                </a:gridCol>
                <a:gridCol w="1253458">
                  <a:extLst>
                    <a:ext uri="{9D8B030D-6E8A-4147-A177-3AD203B41FA5}">
                      <a16:colId xmlns:a16="http://schemas.microsoft.com/office/drawing/2014/main" xmlns="" val="20003"/>
                    </a:ext>
                  </a:extLst>
                </a:gridCol>
                <a:gridCol w="2485223">
                  <a:extLst>
                    <a:ext uri="{9D8B030D-6E8A-4147-A177-3AD203B41FA5}">
                      <a16:colId xmlns:a16="http://schemas.microsoft.com/office/drawing/2014/main" xmlns="" val="20004"/>
                    </a:ext>
                  </a:extLst>
                </a:gridCol>
              </a:tblGrid>
              <a:tr h="682752">
                <a:tc>
                  <a:txBody>
                    <a:bodyPr/>
                    <a:lstStyle/>
                    <a:p>
                      <a:pPr marR="241300" indent="-228600" algn="ctr">
                        <a:lnSpc>
                          <a:spcPct val="120000"/>
                        </a:lnSpc>
                        <a:spcAft>
                          <a:spcPts val="0"/>
                        </a:spcAft>
                        <a:tabLst>
                          <a:tab pos="243205" algn="l"/>
                        </a:tabLst>
                      </a:pPr>
                      <a:r>
                        <a:rPr lang="nl-NL" sz="2000" b="1" dirty="0">
                          <a:solidFill>
                            <a:schemeClr val="tx1"/>
                          </a:solidFill>
                          <a:effectLst/>
                          <a:latin typeface="Times New Roman" pitchFamily="18" charset="0"/>
                          <a:cs typeface="Times New Roman" pitchFamily="18" charset="0"/>
                        </a:rPr>
                        <a:t>STT</a:t>
                      </a:r>
                      <a:endParaRPr lang="en-US" sz="2000" b="1" dirty="0">
                        <a:solidFill>
                          <a:schemeClr val="tx1"/>
                        </a:solidFill>
                        <a:effectLst/>
                        <a:latin typeface="Times New Roman" pitchFamily="18" charset="0"/>
                        <a:ea typeface="Arial"/>
                        <a:cs typeface="Times New Roman" pitchFamily="18" charset="0"/>
                      </a:endParaRPr>
                    </a:p>
                  </a:txBody>
                  <a:tcPr marL="34290" marR="3429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R="241300" indent="-228600" algn="ctr">
                        <a:lnSpc>
                          <a:spcPct val="120000"/>
                        </a:lnSpc>
                        <a:spcAft>
                          <a:spcPts val="0"/>
                        </a:spcAft>
                        <a:tabLst>
                          <a:tab pos="243205" algn="l"/>
                        </a:tabLst>
                      </a:pPr>
                      <a:r>
                        <a:rPr lang="nl-NL" sz="2000" b="1" dirty="0">
                          <a:solidFill>
                            <a:schemeClr val="tx1"/>
                          </a:solidFill>
                          <a:effectLst/>
                          <a:latin typeface="Times New Roman" pitchFamily="18" charset="0"/>
                          <a:cs typeface="Times New Roman" pitchFamily="18" charset="0"/>
                        </a:rPr>
                        <a:t>Tên đồ dùng điện</a:t>
                      </a:r>
                      <a:endParaRPr lang="en-US" sz="2000" b="1" dirty="0">
                        <a:solidFill>
                          <a:schemeClr val="tx1"/>
                        </a:solidFill>
                        <a:effectLst/>
                        <a:latin typeface="Times New Roman" pitchFamily="18" charset="0"/>
                        <a:ea typeface="Arial"/>
                        <a:cs typeface="Times New Roman" pitchFamily="18" charset="0"/>
                      </a:endParaRPr>
                    </a:p>
                  </a:txBody>
                  <a:tcPr marL="34290" marR="3429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R="241300" indent="-228600" algn="ctr">
                        <a:lnSpc>
                          <a:spcPct val="120000"/>
                        </a:lnSpc>
                        <a:spcAft>
                          <a:spcPts val="0"/>
                        </a:spcAft>
                        <a:tabLst>
                          <a:tab pos="243205" algn="l"/>
                        </a:tabLst>
                      </a:pPr>
                      <a:r>
                        <a:rPr lang="nl-NL" sz="2000" b="1" dirty="0">
                          <a:solidFill>
                            <a:schemeClr val="tx1"/>
                          </a:solidFill>
                          <a:effectLst/>
                          <a:latin typeface="Times New Roman" pitchFamily="18" charset="0"/>
                          <a:cs typeface="Times New Roman" pitchFamily="18" charset="0"/>
                        </a:rPr>
                        <a:t>Công suất</a:t>
                      </a:r>
                      <a:endParaRPr lang="en-US" sz="2000" b="1" dirty="0">
                        <a:solidFill>
                          <a:schemeClr val="tx1"/>
                        </a:solidFill>
                        <a:effectLst/>
                        <a:latin typeface="Times New Roman" pitchFamily="18" charset="0"/>
                        <a:cs typeface="Times New Roman" pitchFamily="18" charset="0"/>
                      </a:endParaRPr>
                    </a:p>
                    <a:p>
                      <a:pPr marR="241300" indent="-228600" algn="ctr">
                        <a:lnSpc>
                          <a:spcPct val="120000"/>
                        </a:lnSpc>
                        <a:spcAft>
                          <a:spcPts val="0"/>
                        </a:spcAft>
                        <a:tabLst>
                          <a:tab pos="243205" algn="l"/>
                        </a:tabLst>
                      </a:pPr>
                      <a:r>
                        <a:rPr lang="nl-NL" sz="2000" b="1" dirty="0">
                          <a:solidFill>
                            <a:schemeClr val="tx1"/>
                          </a:solidFill>
                          <a:effectLst/>
                          <a:latin typeface="Times New Roman" pitchFamily="18" charset="0"/>
                          <a:cs typeface="Times New Roman" pitchFamily="18" charset="0"/>
                        </a:rPr>
                        <a:t>(W)</a:t>
                      </a:r>
                      <a:endParaRPr lang="en-US" sz="2000" b="1" dirty="0">
                        <a:solidFill>
                          <a:schemeClr val="tx1"/>
                        </a:solidFill>
                        <a:effectLst/>
                        <a:latin typeface="Times New Roman" pitchFamily="18" charset="0"/>
                        <a:ea typeface="Arial"/>
                        <a:cs typeface="Times New Roman" pitchFamily="18" charset="0"/>
                      </a:endParaRPr>
                    </a:p>
                  </a:txBody>
                  <a:tcPr marL="34290" marR="3429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R="241300" indent="-228600" algn="ctr">
                        <a:lnSpc>
                          <a:spcPct val="120000"/>
                        </a:lnSpc>
                        <a:spcAft>
                          <a:spcPts val="0"/>
                        </a:spcAft>
                        <a:tabLst>
                          <a:tab pos="243205" algn="l"/>
                        </a:tabLst>
                      </a:pPr>
                      <a:r>
                        <a:rPr lang="nl-NL" sz="2000" b="1" dirty="0">
                          <a:solidFill>
                            <a:schemeClr val="tx1"/>
                          </a:solidFill>
                          <a:effectLst/>
                          <a:latin typeface="Times New Roman" pitchFamily="18" charset="0"/>
                          <a:cs typeface="Times New Roman" pitchFamily="18" charset="0"/>
                        </a:rPr>
                        <a:t>Số lượng</a:t>
                      </a:r>
                      <a:endParaRPr lang="en-US" sz="2000" b="1" dirty="0">
                        <a:solidFill>
                          <a:schemeClr val="tx1"/>
                        </a:solidFill>
                        <a:effectLst/>
                        <a:latin typeface="Times New Roman" pitchFamily="18" charset="0"/>
                        <a:ea typeface="Arial"/>
                        <a:cs typeface="Times New Roman" pitchFamily="18" charset="0"/>
                      </a:endParaRPr>
                    </a:p>
                  </a:txBody>
                  <a:tcPr marL="34290" marR="3429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R="241300" indent="-228600" algn="ctr">
                        <a:lnSpc>
                          <a:spcPct val="120000"/>
                        </a:lnSpc>
                        <a:spcAft>
                          <a:spcPts val="0"/>
                        </a:spcAft>
                        <a:tabLst>
                          <a:tab pos="243205" algn="l"/>
                        </a:tabLst>
                      </a:pPr>
                      <a:r>
                        <a:rPr lang="nl-NL" sz="2000" b="1" dirty="0">
                          <a:solidFill>
                            <a:schemeClr val="tx1"/>
                          </a:solidFill>
                          <a:effectLst/>
                          <a:latin typeface="Times New Roman" pitchFamily="18" charset="0"/>
                          <a:cs typeface="Times New Roman" pitchFamily="18" charset="0"/>
                        </a:rPr>
                        <a:t>Thời gian sử dụng trong ngày t(h)</a:t>
                      </a:r>
                      <a:endParaRPr lang="en-US" sz="2000" b="1" dirty="0">
                        <a:solidFill>
                          <a:schemeClr val="tx1"/>
                        </a:solidFill>
                        <a:effectLst/>
                        <a:latin typeface="Times New Roman" pitchFamily="18" charset="0"/>
                        <a:ea typeface="Arial"/>
                        <a:cs typeface="Times New Roman" pitchFamily="18" charset="0"/>
                      </a:endParaRPr>
                    </a:p>
                  </a:txBody>
                  <a:tcPr marL="34290" marR="3429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10000"/>
                  </a:ext>
                </a:extLst>
              </a:tr>
              <a:tr h="341376">
                <a:tc>
                  <a:txBody>
                    <a:bodyPr/>
                    <a:lstStyle/>
                    <a:p>
                      <a:pPr marR="241300" indent="-228600" algn="just">
                        <a:lnSpc>
                          <a:spcPct val="120000"/>
                        </a:lnSpc>
                        <a:spcAft>
                          <a:spcPts val="0"/>
                        </a:spcAft>
                        <a:tabLst>
                          <a:tab pos="243205" algn="l"/>
                        </a:tabLst>
                      </a:pPr>
                      <a:r>
                        <a:rPr lang="nl-NL" sz="2000" b="1" dirty="0">
                          <a:solidFill>
                            <a:schemeClr val="tx1"/>
                          </a:solidFill>
                          <a:effectLst/>
                          <a:latin typeface="Times New Roman" pitchFamily="18" charset="0"/>
                          <a:cs typeface="Times New Roman" pitchFamily="18" charset="0"/>
                        </a:rPr>
                        <a:t>1</a:t>
                      </a:r>
                      <a:endParaRPr lang="en-US" sz="2000" b="1" dirty="0">
                        <a:solidFill>
                          <a:schemeClr val="tx1"/>
                        </a:solidFill>
                        <a:effectLst/>
                        <a:latin typeface="Times New Roman" pitchFamily="18" charset="0"/>
                        <a:ea typeface="Arial"/>
                        <a:cs typeface="Times New Roman" pitchFamily="18" charset="0"/>
                      </a:endParaRPr>
                    </a:p>
                  </a:txBody>
                  <a:tcPr marL="34290" marR="3429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R="241300" indent="-228600" algn="just">
                        <a:lnSpc>
                          <a:spcPct val="120000"/>
                        </a:lnSpc>
                        <a:spcAft>
                          <a:spcPts val="0"/>
                        </a:spcAft>
                        <a:tabLst>
                          <a:tab pos="243205" algn="l"/>
                        </a:tabLst>
                      </a:pPr>
                      <a:r>
                        <a:rPr lang="nl-NL" sz="2000" b="1" dirty="0">
                          <a:solidFill>
                            <a:schemeClr val="tx1"/>
                          </a:solidFill>
                          <a:effectLst/>
                          <a:latin typeface="Times New Roman" pitchFamily="18" charset="0"/>
                          <a:cs typeface="Times New Roman" pitchFamily="18" charset="0"/>
                        </a:rPr>
                        <a:t> </a:t>
                      </a:r>
                      <a:endParaRPr lang="en-US" sz="2000" b="1" dirty="0">
                        <a:solidFill>
                          <a:schemeClr val="tx1"/>
                        </a:solidFill>
                        <a:effectLst/>
                        <a:latin typeface="Times New Roman" pitchFamily="18" charset="0"/>
                        <a:ea typeface="Arial"/>
                        <a:cs typeface="Times New Roman" pitchFamily="18" charset="0"/>
                      </a:endParaRPr>
                    </a:p>
                  </a:txBody>
                  <a:tcPr marL="34290" marR="3429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R="241300" indent="-228600" algn="just">
                        <a:lnSpc>
                          <a:spcPct val="120000"/>
                        </a:lnSpc>
                        <a:spcAft>
                          <a:spcPts val="0"/>
                        </a:spcAft>
                        <a:tabLst>
                          <a:tab pos="243205" algn="l"/>
                        </a:tabLst>
                      </a:pPr>
                      <a:r>
                        <a:rPr lang="nl-NL" sz="2000" b="1">
                          <a:solidFill>
                            <a:schemeClr val="tx1"/>
                          </a:solidFill>
                          <a:effectLst/>
                          <a:latin typeface="Times New Roman" pitchFamily="18" charset="0"/>
                          <a:cs typeface="Times New Roman" pitchFamily="18" charset="0"/>
                        </a:rPr>
                        <a:t> </a:t>
                      </a:r>
                      <a:endParaRPr lang="en-US" sz="2000" b="1">
                        <a:solidFill>
                          <a:schemeClr val="tx1"/>
                        </a:solidFill>
                        <a:effectLst/>
                        <a:latin typeface="Times New Roman" pitchFamily="18" charset="0"/>
                        <a:ea typeface="Arial"/>
                        <a:cs typeface="Times New Roman" pitchFamily="18" charset="0"/>
                      </a:endParaRPr>
                    </a:p>
                  </a:txBody>
                  <a:tcPr marL="34290" marR="3429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R="241300" indent="-228600" algn="just">
                        <a:lnSpc>
                          <a:spcPct val="120000"/>
                        </a:lnSpc>
                        <a:spcAft>
                          <a:spcPts val="0"/>
                        </a:spcAft>
                        <a:tabLst>
                          <a:tab pos="243205" algn="l"/>
                        </a:tabLst>
                      </a:pPr>
                      <a:r>
                        <a:rPr lang="nl-NL" sz="2000" b="1">
                          <a:solidFill>
                            <a:schemeClr val="tx1"/>
                          </a:solidFill>
                          <a:effectLst/>
                          <a:latin typeface="Times New Roman" pitchFamily="18" charset="0"/>
                          <a:cs typeface="Times New Roman" pitchFamily="18" charset="0"/>
                        </a:rPr>
                        <a:t> </a:t>
                      </a:r>
                      <a:endParaRPr lang="en-US" sz="2000" b="1">
                        <a:solidFill>
                          <a:schemeClr val="tx1"/>
                        </a:solidFill>
                        <a:effectLst/>
                        <a:latin typeface="Times New Roman" pitchFamily="18" charset="0"/>
                        <a:ea typeface="Arial"/>
                        <a:cs typeface="Times New Roman" pitchFamily="18" charset="0"/>
                      </a:endParaRPr>
                    </a:p>
                  </a:txBody>
                  <a:tcPr marL="34290" marR="3429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R="241300" indent="-228600" algn="just">
                        <a:lnSpc>
                          <a:spcPct val="120000"/>
                        </a:lnSpc>
                        <a:spcAft>
                          <a:spcPts val="0"/>
                        </a:spcAft>
                        <a:tabLst>
                          <a:tab pos="243205" algn="l"/>
                        </a:tabLst>
                      </a:pPr>
                      <a:r>
                        <a:rPr lang="nl-NL" sz="2000" b="1" dirty="0">
                          <a:solidFill>
                            <a:schemeClr val="tx1"/>
                          </a:solidFill>
                          <a:effectLst/>
                          <a:latin typeface="Times New Roman" pitchFamily="18" charset="0"/>
                          <a:cs typeface="Times New Roman" pitchFamily="18" charset="0"/>
                        </a:rPr>
                        <a:t> </a:t>
                      </a:r>
                      <a:endParaRPr lang="en-US" sz="2000" b="1" dirty="0">
                        <a:solidFill>
                          <a:schemeClr val="tx1"/>
                        </a:solidFill>
                        <a:effectLst/>
                        <a:latin typeface="Times New Roman" pitchFamily="18" charset="0"/>
                        <a:ea typeface="Arial"/>
                        <a:cs typeface="Times New Roman" pitchFamily="18" charset="0"/>
                      </a:endParaRPr>
                    </a:p>
                  </a:txBody>
                  <a:tcPr marL="34290" marR="3429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10001"/>
                  </a:ext>
                </a:extLst>
              </a:tr>
              <a:tr h="341376">
                <a:tc>
                  <a:txBody>
                    <a:bodyPr/>
                    <a:lstStyle/>
                    <a:p>
                      <a:pPr marR="241300" indent="-228600" algn="just">
                        <a:lnSpc>
                          <a:spcPct val="120000"/>
                        </a:lnSpc>
                        <a:spcAft>
                          <a:spcPts val="0"/>
                        </a:spcAft>
                        <a:tabLst>
                          <a:tab pos="243205" algn="l"/>
                        </a:tabLst>
                      </a:pPr>
                      <a:r>
                        <a:rPr lang="nl-NL" sz="2000" b="1">
                          <a:solidFill>
                            <a:schemeClr val="tx1"/>
                          </a:solidFill>
                          <a:effectLst/>
                          <a:latin typeface="Times New Roman" pitchFamily="18" charset="0"/>
                          <a:cs typeface="Times New Roman" pitchFamily="18" charset="0"/>
                        </a:rPr>
                        <a:t>2</a:t>
                      </a:r>
                      <a:endParaRPr lang="en-US" sz="2000" b="1">
                        <a:solidFill>
                          <a:schemeClr val="tx1"/>
                        </a:solidFill>
                        <a:effectLst/>
                        <a:latin typeface="Times New Roman" pitchFamily="18" charset="0"/>
                        <a:ea typeface="Arial"/>
                        <a:cs typeface="Times New Roman" pitchFamily="18" charset="0"/>
                      </a:endParaRPr>
                    </a:p>
                  </a:txBody>
                  <a:tcPr marL="34290" marR="3429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R="241300" indent="-228600" algn="just">
                        <a:lnSpc>
                          <a:spcPct val="120000"/>
                        </a:lnSpc>
                        <a:spcAft>
                          <a:spcPts val="0"/>
                        </a:spcAft>
                        <a:tabLst>
                          <a:tab pos="243205" algn="l"/>
                        </a:tabLst>
                      </a:pPr>
                      <a:r>
                        <a:rPr lang="nl-NL" sz="2000" b="1">
                          <a:solidFill>
                            <a:schemeClr val="tx1"/>
                          </a:solidFill>
                          <a:effectLst/>
                          <a:latin typeface="Times New Roman" pitchFamily="18" charset="0"/>
                          <a:cs typeface="Times New Roman" pitchFamily="18" charset="0"/>
                        </a:rPr>
                        <a:t> </a:t>
                      </a:r>
                      <a:endParaRPr lang="en-US" sz="2000" b="1">
                        <a:solidFill>
                          <a:schemeClr val="tx1"/>
                        </a:solidFill>
                        <a:effectLst/>
                        <a:latin typeface="Times New Roman" pitchFamily="18" charset="0"/>
                        <a:ea typeface="Arial"/>
                        <a:cs typeface="Times New Roman" pitchFamily="18" charset="0"/>
                      </a:endParaRPr>
                    </a:p>
                  </a:txBody>
                  <a:tcPr marL="34290" marR="3429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R="241300" indent="-228600" algn="just">
                        <a:lnSpc>
                          <a:spcPct val="120000"/>
                        </a:lnSpc>
                        <a:spcAft>
                          <a:spcPts val="0"/>
                        </a:spcAft>
                        <a:tabLst>
                          <a:tab pos="243205" algn="l"/>
                        </a:tabLst>
                      </a:pPr>
                      <a:r>
                        <a:rPr lang="nl-NL" sz="2000" b="1">
                          <a:solidFill>
                            <a:schemeClr val="tx1"/>
                          </a:solidFill>
                          <a:effectLst/>
                          <a:latin typeface="Times New Roman" pitchFamily="18" charset="0"/>
                          <a:cs typeface="Times New Roman" pitchFamily="18" charset="0"/>
                        </a:rPr>
                        <a:t> </a:t>
                      </a:r>
                      <a:endParaRPr lang="en-US" sz="2000" b="1">
                        <a:solidFill>
                          <a:schemeClr val="tx1"/>
                        </a:solidFill>
                        <a:effectLst/>
                        <a:latin typeface="Times New Roman" pitchFamily="18" charset="0"/>
                        <a:ea typeface="Arial"/>
                        <a:cs typeface="Times New Roman" pitchFamily="18" charset="0"/>
                      </a:endParaRPr>
                    </a:p>
                  </a:txBody>
                  <a:tcPr marL="34290" marR="3429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R="241300" indent="-228600" algn="just">
                        <a:lnSpc>
                          <a:spcPct val="120000"/>
                        </a:lnSpc>
                        <a:spcAft>
                          <a:spcPts val="0"/>
                        </a:spcAft>
                        <a:tabLst>
                          <a:tab pos="243205" algn="l"/>
                        </a:tabLst>
                      </a:pPr>
                      <a:r>
                        <a:rPr lang="nl-NL" sz="2000" b="1">
                          <a:solidFill>
                            <a:schemeClr val="tx1"/>
                          </a:solidFill>
                          <a:effectLst/>
                          <a:latin typeface="Times New Roman" pitchFamily="18" charset="0"/>
                          <a:cs typeface="Times New Roman" pitchFamily="18" charset="0"/>
                        </a:rPr>
                        <a:t> </a:t>
                      </a:r>
                      <a:endParaRPr lang="en-US" sz="2000" b="1">
                        <a:solidFill>
                          <a:schemeClr val="tx1"/>
                        </a:solidFill>
                        <a:effectLst/>
                        <a:latin typeface="Times New Roman" pitchFamily="18" charset="0"/>
                        <a:ea typeface="Arial"/>
                        <a:cs typeface="Times New Roman" pitchFamily="18" charset="0"/>
                      </a:endParaRPr>
                    </a:p>
                  </a:txBody>
                  <a:tcPr marL="34290" marR="3429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R="241300" indent="-228600" algn="just">
                        <a:lnSpc>
                          <a:spcPct val="120000"/>
                        </a:lnSpc>
                        <a:spcAft>
                          <a:spcPts val="0"/>
                        </a:spcAft>
                        <a:tabLst>
                          <a:tab pos="243205" algn="l"/>
                        </a:tabLst>
                      </a:pPr>
                      <a:r>
                        <a:rPr lang="nl-NL" sz="2000" b="1" dirty="0">
                          <a:solidFill>
                            <a:schemeClr val="tx1"/>
                          </a:solidFill>
                          <a:effectLst/>
                          <a:latin typeface="Times New Roman" pitchFamily="18" charset="0"/>
                          <a:cs typeface="Times New Roman" pitchFamily="18" charset="0"/>
                        </a:rPr>
                        <a:t> </a:t>
                      </a:r>
                      <a:endParaRPr lang="en-US" sz="2000" b="1" dirty="0">
                        <a:solidFill>
                          <a:schemeClr val="tx1"/>
                        </a:solidFill>
                        <a:effectLst/>
                        <a:latin typeface="Times New Roman" pitchFamily="18" charset="0"/>
                        <a:ea typeface="Arial"/>
                        <a:cs typeface="Times New Roman" pitchFamily="18" charset="0"/>
                      </a:endParaRPr>
                    </a:p>
                  </a:txBody>
                  <a:tcPr marL="34290" marR="3429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10002"/>
                  </a:ext>
                </a:extLst>
              </a:tr>
              <a:tr h="341376">
                <a:tc>
                  <a:txBody>
                    <a:bodyPr/>
                    <a:lstStyle/>
                    <a:p>
                      <a:pPr marR="241300" indent="-228600" algn="just">
                        <a:lnSpc>
                          <a:spcPct val="120000"/>
                        </a:lnSpc>
                        <a:spcAft>
                          <a:spcPts val="0"/>
                        </a:spcAft>
                        <a:tabLst>
                          <a:tab pos="243205" algn="l"/>
                        </a:tabLst>
                      </a:pPr>
                      <a:r>
                        <a:rPr lang="nl-NL" sz="2000" b="1" dirty="0">
                          <a:solidFill>
                            <a:schemeClr val="tx1"/>
                          </a:solidFill>
                          <a:effectLst/>
                          <a:latin typeface="Times New Roman" pitchFamily="18" charset="0"/>
                          <a:cs typeface="Times New Roman" pitchFamily="18" charset="0"/>
                        </a:rPr>
                        <a:t>3</a:t>
                      </a:r>
                      <a:endParaRPr lang="en-US" sz="2000" b="1" dirty="0">
                        <a:solidFill>
                          <a:schemeClr val="tx1"/>
                        </a:solidFill>
                        <a:effectLst/>
                        <a:latin typeface="Times New Roman" pitchFamily="18" charset="0"/>
                        <a:ea typeface="Arial"/>
                        <a:cs typeface="Times New Roman" pitchFamily="18" charset="0"/>
                      </a:endParaRPr>
                    </a:p>
                  </a:txBody>
                  <a:tcPr marL="34290" marR="3429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R="241300" indent="-228600" algn="just">
                        <a:lnSpc>
                          <a:spcPct val="120000"/>
                        </a:lnSpc>
                        <a:spcAft>
                          <a:spcPts val="0"/>
                        </a:spcAft>
                        <a:tabLst>
                          <a:tab pos="243205" algn="l"/>
                        </a:tabLst>
                      </a:pPr>
                      <a:r>
                        <a:rPr lang="nl-NL" sz="2000" b="1" dirty="0">
                          <a:solidFill>
                            <a:schemeClr val="tx1"/>
                          </a:solidFill>
                          <a:effectLst/>
                          <a:latin typeface="Times New Roman" pitchFamily="18" charset="0"/>
                          <a:cs typeface="Times New Roman" pitchFamily="18" charset="0"/>
                        </a:rPr>
                        <a:t> </a:t>
                      </a:r>
                      <a:endParaRPr lang="en-US" sz="2000" b="1" dirty="0">
                        <a:solidFill>
                          <a:schemeClr val="tx1"/>
                        </a:solidFill>
                        <a:effectLst/>
                        <a:latin typeface="Times New Roman" pitchFamily="18" charset="0"/>
                        <a:ea typeface="Arial"/>
                        <a:cs typeface="Times New Roman" pitchFamily="18" charset="0"/>
                      </a:endParaRPr>
                    </a:p>
                  </a:txBody>
                  <a:tcPr marL="34290" marR="3429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R="241300" indent="-228600" algn="just">
                        <a:lnSpc>
                          <a:spcPct val="120000"/>
                        </a:lnSpc>
                        <a:spcAft>
                          <a:spcPts val="0"/>
                        </a:spcAft>
                        <a:tabLst>
                          <a:tab pos="243205" algn="l"/>
                        </a:tabLst>
                      </a:pPr>
                      <a:r>
                        <a:rPr lang="nl-NL" sz="2000" b="1" dirty="0">
                          <a:solidFill>
                            <a:schemeClr val="tx1"/>
                          </a:solidFill>
                          <a:effectLst/>
                          <a:latin typeface="Times New Roman" pitchFamily="18" charset="0"/>
                          <a:cs typeface="Times New Roman" pitchFamily="18" charset="0"/>
                        </a:rPr>
                        <a:t> </a:t>
                      </a:r>
                      <a:endParaRPr lang="en-US" sz="2000" b="1" dirty="0">
                        <a:solidFill>
                          <a:schemeClr val="tx1"/>
                        </a:solidFill>
                        <a:effectLst/>
                        <a:latin typeface="Times New Roman" pitchFamily="18" charset="0"/>
                        <a:ea typeface="Arial"/>
                        <a:cs typeface="Times New Roman" pitchFamily="18" charset="0"/>
                      </a:endParaRPr>
                    </a:p>
                  </a:txBody>
                  <a:tcPr marL="34290" marR="3429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R="241300" indent="-228600" algn="just">
                        <a:lnSpc>
                          <a:spcPct val="120000"/>
                        </a:lnSpc>
                        <a:spcAft>
                          <a:spcPts val="0"/>
                        </a:spcAft>
                        <a:tabLst>
                          <a:tab pos="243205" algn="l"/>
                        </a:tabLst>
                      </a:pPr>
                      <a:r>
                        <a:rPr lang="nl-NL" sz="2000" b="1">
                          <a:solidFill>
                            <a:schemeClr val="tx1"/>
                          </a:solidFill>
                          <a:effectLst/>
                          <a:latin typeface="Times New Roman" pitchFamily="18" charset="0"/>
                          <a:cs typeface="Times New Roman" pitchFamily="18" charset="0"/>
                        </a:rPr>
                        <a:t> </a:t>
                      </a:r>
                      <a:endParaRPr lang="en-US" sz="2000" b="1">
                        <a:solidFill>
                          <a:schemeClr val="tx1"/>
                        </a:solidFill>
                        <a:effectLst/>
                        <a:latin typeface="Times New Roman" pitchFamily="18" charset="0"/>
                        <a:ea typeface="Arial"/>
                        <a:cs typeface="Times New Roman" pitchFamily="18" charset="0"/>
                      </a:endParaRPr>
                    </a:p>
                  </a:txBody>
                  <a:tcPr marL="34290" marR="3429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R="241300" indent="-228600" algn="just">
                        <a:lnSpc>
                          <a:spcPct val="120000"/>
                        </a:lnSpc>
                        <a:spcAft>
                          <a:spcPts val="0"/>
                        </a:spcAft>
                        <a:tabLst>
                          <a:tab pos="243205" algn="l"/>
                        </a:tabLst>
                      </a:pPr>
                      <a:r>
                        <a:rPr lang="nl-NL" sz="2000" b="1" dirty="0">
                          <a:solidFill>
                            <a:schemeClr val="tx1"/>
                          </a:solidFill>
                          <a:effectLst/>
                          <a:latin typeface="Times New Roman" pitchFamily="18" charset="0"/>
                          <a:cs typeface="Times New Roman" pitchFamily="18" charset="0"/>
                        </a:rPr>
                        <a:t> </a:t>
                      </a:r>
                      <a:endParaRPr lang="en-US" sz="2000" b="1" dirty="0">
                        <a:solidFill>
                          <a:schemeClr val="tx1"/>
                        </a:solidFill>
                        <a:effectLst/>
                        <a:latin typeface="Times New Roman" pitchFamily="18" charset="0"/>
                        <a:ea typeface="Arial"/>
                        <a:cs typeface="Times New Roman" pitchFamily="18" charset="0"/>
                      </a:endParaRPr>
                    </a:p>
                  </a:txBody>
                  <a:tcPr marL="34290" marR="3429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10003"/>
                  </a:ext>
                </a:extLst>
              </a:tr>
            </a:tbl>
          </a:graphicData>
        </a:graphic>
      </p:graphicFrame>
      <p:sp>
        <p:nvSpPr>
          <p:cNvPr id="38" name="TextBox 37"/>
          <p:cNvSpPr txBox="1"/>
          <p:nvPr/>
        </p:nvSpPr>
        <p:spPr>
          <a:xfrm>
            <a:off x="277849" y="4267200"/>
            <a:ext cx="8489165" cy="1344368"/>
          </a:xfrm>
          <a:prstGeom prst="rect">
            <a:avLst/>
          </a:prstGeom>
          <a:noFill/>
        </p:spPr>
        <p:txBody>
          <a:bodyPr wrap="square" lIns="51206" tIns="25603" rIns="51206" bIns="25603" rtlCol="0">
            <a:spAutoFit/>
          </a:bodyPr>
          <a:lstStyle/>
          <a:p>
            <a:r>
              <a:rPr lang="en-US" sz="2800" dirty="0">
                <a:solidFill>
                  <a:srgbClr val="000000"/>
                </a:solidFill>
                <a:latin typeface="Times New Roman" pitchFamily="18" charset="0"/>
                <a:ea typeface="Times New Roman"/>
                <a:cs typeface="Times New Roman" pitchFamily="18" charset="0"/>
              </a:rPr>
              <a:t>2. </a:t>
            </a:r>
            <a:r>
              <a:rPr lang="en-US" sz="2800" dirty="0">
                <a:latin typeface="Times New Roman" pitchFamily="18" charset="0"/>
                <a:ea typeface="Times New Roman"/>
                <a:cs typeface="Times New Roman" pitchFamily="18" charset="0"/>
              </a:rPr>
              <a:t>Quan sát và chỉ ra những biểu hiện sử dụng đồ dùng điện không an toàn. Qua đó, đánh giá về mức độ sử dụng điện an toàn trong gia đình.</a:t>
            </a:r>
            <a:endParaRPr lang="en-US" sz="2800" dirty="0">
              <a:latin typeface="Times New Roman" pitchFamily="18" charset="0"/>
              <a:cs typeface="Times New Roman" pitchFamily="18" charset="0"/>
            </a:endParaRPr>
          </a:p>
        </p:txBody>
      </p:sp>
      <p:sp>
        <p:nvSpPr>
          <p:cNvPr id="16" name="Rectangle 15">
            <a:extLst>
              <a:ext uri="{FF2B5EF4-FFF2-40B4-BE49-F238E27FC236}">
                <a16:creationId xmlns:a16="http://schemas.microsoft.com/office/drawing/2014/main" xmlns="" id="{69C90571-8F8D-4129-8E0F-EB0F4D402B7B}"/>
              </a:ext>
            </a:extLst>
          </p:cNvPr>
          <p:cNvSpPr/>
          <p:nvPr/>
        </p:nvSpPr>
        <p:spPr>
          <a:xfrm>
            <a:off x="188806" y="5486400"/>
            <a:ext cx="8667249" cy="913480"/>
          </a:xfrm>
          <a:prstGeom prst="rect">
            <a:avLst/>
          </a:prstGeom>
        </p:spPr>
        <p:txBody>
          <a:bodyPr wrap="square" lIns="51206" tIns="25603" rIns="51206" bIns="25603">
            <a:spAutoFit/>
          </a:bodyPr>
          <a:lstStyle/>
          <a:p>
            <a:pPr indent="191668"/>
            <a:r>
              <a:rPr lang="en-US" sz="2800" dirty="0" smtClean="0">
                <a:solidFill>
                  <a:prstClr val="black"/>
                </a:solidFill>
                <a:latin typeface="Times New Roman" pitchFamily="18" charset="0"/>
                <a:ea typeface="Arial"/>
                <a:cs typeface="Times New Roman" pitchFamily="18" charset="0"/>
              </a:rPr>
              <a:t>3.</a:t>
            </a:r>
            <a:r>
              <a:rPr lang="vi-VN" sz="2800" dirty="0" smtClean="0">
                <a:solidFill>
                  <a:prstClr val="black"/>
                </a:solidFill>
                <a:latin typeface="Times New Roman" pitchFamily="18" charset="0"/>
                <a:ea typeface="Arial"/>
                <a:cs typeface="Times New Roman" pitchFamily="18" charset="0"/>
              </a:rPr>
              <a:t>Đề </a:t>
            </a:r>
            <a:r>
              <a:rPr lang="vi-VN" sz="2800" dirty="0">
                <a:solidFill>
                  <a:prstClr val="black"/>
                </a:solidFill>
                <a:latin typeface="Times New Roman" pitchFamily="18" charset="0"/>
                <a:ea typeface="Arial"/>
                <a:cs typeface="Times New Roman" pitchFamily="18" charset="0"/>
              </a:rPr>
              <a:t>xuất những việc làm cụ thể để việc sử dụng điện năng trong gia đình em được an toàn</a:t>
            </a:r>
            <a:r>
              <a:rPr lang="en-US" sz="2800" dirty="0">
                <a:solidFill>
                  <a:prstClr val="black"/>
                </a:solidFill>
                <a:latin typeface="Times New Roman" pitchFamily="18" charset="0"/>
                <a:ea typeface="Arial"/>
                <a:cs typeface="Times New Roman" pitchFamily="18" charset="0"/>
              </a:rPr>
              <a:t>.</a:t>
            </a:r>
          </a:p>
        </p:txBody>
      </p:sp>
      <p:sp>
        <p:nvSpPr>
          <p:cNvPr id="17" name="Rectangle 16">
            <a:extLst>
              <a:ext uri="{FF2B5EF4-FFF2-40B4-BE49-F238E27FC236}">
                <a16:creationId xmlns:a16="http://schemas.microsoft.com/office/drawing/2014/main" xmlns="" id="{A0C4EF64-0A8F-4593-87A7-533E9CDEE9F8}"/>
              </a:ext>
            </a:extLst>
          </p:cNvPr>
          <p:cNvSpPr/>
          <p:nvPr/>
        </p:nvSpPr>
        <p:spPr>
          <a:xfrm>
            <a:off x="228601" y="936801"/>
            <a:ext cx="8667250" cy="1344368"/>
          </a:xfrm>
          <a:prstGeom prst="rect">
            <a:avLst/>
          </a:prstGeom>
        </p:spPr>
        <p:txBody>
          <a:bodyPr wrap="square" lIns="51206" tIns="25603" rIns="51206" bIns="25603">
            <a:spAutoFit/>
          </a:bodyPr>
          <a:lstStyle/>
          <a:p>
            <a:pPr marL="256032"/>
            <a:r>
              <a:rPr lang="en-US" sz="2800" dirty="0" smtClean="0">
                <a:solidFill>
                  <a:srgbClr val="000000"/>
                </a:solidFill>
                <a:latin typeface="Times New Roman" pitchFamily="18" charset="0"/>
                <a:ea typeface="Times New Roman"/>
                <a:cs typeface="Times New Roman" pitchFamily="18" charset="0"/>
              </a:rPr>
              <a:t>1.</a:t>
            </a:r>
            <a:r>
              <a:rPr lang="en-US" sz="2800" dirty="0" smtClean="0">
                <a:solidFill>
                  <a:prstClr val="black"/>
                </a:solidFill>
                <a:latin typeface="Times New Roman" pitchFamily="18" charset="0"/>
                <a:ea typeface="Times New Roman"/>
                <a:cs typeface="Times New Roman" pitchFamily="18" charset="0"/>
              </a:rPr>
              <a:t>Lập </a:t>
            </a:r>
            <a:r>
              <a:rPr lang="en-US" sz="2800" dirty="0" err="1">
                <a:solidFill>
                  <a:prstClr val="black"/>
                </a:solidFill>
                <a:latin typeface="Times New Roman" pitchFamily="18" charset="0"/>
                <a:ea typeface="Times New Roman"/>
                <a:cs typeface="Times New Roman" pitchFamily="18" charset="0"/>
              </a:rPr>
              <a:t>danh</a:t>
            </a:r>
            <a:r>
              <a:rPr lang="en-US" sz="2800" dirty="0">
                <a:solidFill>
                  <a:prstClr val="black"/>
                </a:solidFill>
                <a:latin typeface="Times New Roman" pitchFamily="18" charset="0"/>
                <a:ea typeface="Times New Roman"/>
                <a:cs typeface="Times New Roman" pitchFamily="18" charset="0"/>
              </a:rPr>
              <a:t> </a:t>
            </a:r>
            <a:r>
              <a:rPr lang="en-US" sz="2800" dirty="0" err="1">
                <a:solidFill>
                  <a:prstClr val="black"/>
                </a:solidFill>
                <a:latin typeface="Times New Roman" pitchFamily="18" charset="0"/>
                <a:ea typeface="Times New Roman"/>
                <a:cs typeface="Times New Roman" pitchFamily="18" charset="0"/>
              </a:rPr>
              <a:t>sách</a:t>
            </a:r>
            <a:r>
              <a:rPr lang="en-US" sz="2800" dirty="0">
                <a:solidFill>
                  <a:prstClr val="black"/>
                </a:solidFill>
                <a:latin typeface="Times New Roman" pitchFamily="18" charset="0"/>
                <a:ea typeface="Times New Roman"/>
                <a:cs typeface="Times New Roman" pitchFamily="18" charset="0"/>
              </a:rPr>
              <a:t> </a:t>
            </a:r>
            <a:r>
              <a:rPr lang="en-US" sz="2800" dirty="0" err="1">
                <a:solidFill>
                  <a:prstClr val="black"/>
                </a:solidFill>
                <a:latin typeface="Times New Roman" pitchFamily="18" charset="0"/>
                <a:ea typeface="Times New Roman"/>
                <a:cs typeface="Times New Roman" pitchFamily="18" charset="0"/>
              </a:rPr>
              <a:t>các</a:t>
            </a:r>
            <a:r>
              <a:rPr lang="en-US" sz="2800" dirty="0">
                <a:solidFill>
                  <a:prstClr val="black"/>
                </a:solidFill>
                <a:latin typeface="Times New Roman" pitchFamily="18" charset="0"/>
                <a:ea typeface="Times New Roman"/>
                <a:cs typeface="Times New Roman" pitchFamily="18" charset="0"/>
              </a:rPr>
              <a:t> </a:t>
            </a:r>
            <a:r>
              <a:rPr lang="en-US" sz="2800" dirty="0" err="1">
                <a:solidFill>
                  <a:prstClr val="black"/>
                </a:solidFill>
                <a:latin typeface="Times New Roman" pitchFamily="18" charset="0"/>
                <a:ea typeface="Times New Roman"/>
                <a:cs typeface="Times New Roman" pitchFamily="18" charset="0"/>
              </a:rPr>
              <a:t>đồ</a:t>
            </a:r>
            <a:r>
              <a:rPr lang="en-US" sz="2800" dirty="0">
                <a:solidFill>
                  <a:prstClr val="black"/>
                </a:solidFill>
                <a:latin typeface="Times New Roman" pitchFamily="18" charset="0"/>
                <a:ea typeface="Times New Roman"/>
                <a:cs typeface="Times New Roman" pitchFamily="18" charset="0"/>
              </a:rPr>
              <a:t> </a:t>
            </a:r>
            <a:r>
              <a:rPr lang="en-US" sz="2800" dirty="0" err="1">
                <a:solidFill>
                  <a:prstClr val="black"/>
                </a:solidFill>
                <a:latin typeface="Times New Roman" pitchFamily="18" charset="0"/>
                <a:ea typeface="Times New Roman"/>
                <a:cs typeface="Times New Roman" pitchFamily="18" charset="0"/>
              </a:rPr>
              <a:t>dùng</a:t>
            </a:r>
            <a:r>
              <a:rPr lang="en-US" sz="2800" dirty="0">
                <a:solidFill>
                  <a:prstClr val="black"/>
                </a:solidFill>
                <a:latin typeface="Times New Roman" pitchFamily="18" charset="0"/>
                <a:ea typeface="Times New Roman"/>
                <a:cs typeface="Times New Roman" pitchFamily="18" charset="0"/>
              </a:rPr>
              <a:t> </a:t>
            </a:r>
            <a:r>
              <a:rPr lang="en-US" sz="2800" dirty="0" err="1">
                <a:solidFill>
                  <a:prstClr val="black"/>
                </a:solidFill>
                <a:latin typeface="Times New Roman" pitchFamily="18" charset="0"/>
                <a:ea typeface="Times New Roman"/>
                <a:cs typeface="Times New Roman" pitchFamily="18" charset="0"/>
              </a:rPr>
              <a:t>điện</a:t>
            </a:r>
            <a:r>
              <a:rPr lang="en-US" sz="2800" dirty="0">
                <a:solidFill>
                  <a:prstClr val="black"/>
                </a:solidFill>
                <a:latin typeface="Times New Roman" pitchFamily="18" charset="0"/>
                <a:ea typeface="Times New Roman"/>
                <a:cs typeface="Times New Roman" pitchFamily="18" charset="0"/>
              </a:rPr>
              <a:t> </a:t>
            </a:r>
            <a:r>
              <a:rPr lang="en-US" sz="2800" dirty="0" err="1">
                <a:solidFill>
                  <a:prstClr val="black"/>
                </a:solidFill>
                <a:latin typeface="Times New Roman" pitchFamily="18" charset="0"/>
                <a:ea typeface="Times New Roman"/>
                <a:cs typeface="Times New Roman" pitchFamily="18" charset="0"/>
              </a:rPr>
              <a:t>được</a:t>
            </a:r>
            <a:r>
              <a:rPr lang="en-US" sz="2800" dirty="0">
                <a:solidFill>
                  <a:prstClr val="black"/>
                </a:solidFill>
                <a:latin typeface="Times New Roman" pitchFamily="18" charset="0"/>
                <a:ea typeface="Times New Roman"/>
                <a:cs typeface="Times New Roman" pitchFamily="18" charset="0"/>
              </a:rPr>
              <a:t> </a:t>
            </a:r>
            <a:r>
              <a:rPr lang="en-US" sz="2800" dirty="0" err="1">
                <a:solidFill>
                  <a:prstClr val="black"/>
                </a:solidFill>
                <a:latin typeface="Times New Roman" pitchFamily="18" charset="0"/>
                <a:ea typeface="Times New Roman"/>
                <a:cs typeface="Times New Roman" pitchFamily="18" charset="0"/>
              </a:rPr>
              <a:t>sử</a:t>
            </a:r>
            <a:r>
              <a:rPr lang="en-US" sz="2800" dirty="0">
                <a:solidFill>
                  <a:prstClr val="black"/>
                </a:solidFill>
                <a:latin typeface="Times New Roman" pitchFamily="18" charset="0"/>
                <a:ea typeface="Times New Roman"/>
                <a:cs typeface="Times New Roman" pitchFamily="18" charset="0"/>
              </a:rPr>
              <a:t> </a:t>
            </a:r>
            <a:r>
              <a:rPr lang="en-US" sz="2800" dirty="0" err="1">
                <a:solidFill>
                  <a:prstClr val="black"/>
                </a:solidFill>
                <a:latin typeface="Times New Roman" pitchFamily="18" charset="0"/>
                <a:ea typeface="Times New Roman"/>
                <a:cs typeface="Times New Roman" pitchFamily="18" charset="0"/>
              </a:rPr>
              <a:t>dụng</a:t>
            </a:r>
            <a:r>
              <a:rPr lang="en-US" sz="2800" dirty="0">
                <a:solidFill>
                  <a:prstClr val="black"/>
                </a:solidFill>
                <a:latin typeface="Times New Roman" pitchFamily="18" charset="0"/>
                <a:ea typeface="Times New Roman"/>
                <a:cs typeface="Times New Roman" pitchFamily="18" charset="0"/>
              </a:rPr>
              <a:t> </a:t>
            </a:r>
            <a:r>
              <a:rPr lang="en-US" sz="2800" dirty="0" err="1">
                <a:solidFill>
                  <a:prstClr val="black"/>
                </a:solidFill>
                <a:latin typeface="Times New Roman" pitchFamily="18" charset="0"/>
                <a:ea typeface="Times New Roman"/>
                <a:cs typeface="Times New Roman" pitchFamily="18" charset="0"/>
              </a:rPr>
              <a:t>trong</a:t>
            </a:r>
            <a:r>
              <a:rPr lang="en-US" sz="2800" dirty="0">
                <a:solidFill>
                  <a:prstClr val="black"/>
                </a:solidFill>
                <a:latin typeface="Times New Roman" pitchFamily="18" charset="0"/>
                <a:ea typeface="Times New Roman"/>
                <a:cs typeface="Times New Roman" pitchFamily="18" charset="0"/>
              </a:rPr>
              <a:t> </a:t>
            </a:r>
            <a:r>
              <a:rPr lang="en-US" sz="2800" dirty="0" err="1">
                <a:solidFill>
                  <a:prstClr val="black"/>
                </a:solidFill>
                <a:latin typeface="Times New Roman" pitchFamily="18" charset="0"/>
                <a:ea typeface="Times New Roman"/>
                <a:cs typeface="Times New Roman" pitchFamily="18" charset="0"/>
              </a:rPr>
              <a:t>gia</a:t>
            </a:r>
            <a:r>
              <a:rPr lang="en-US" sz="2800" dirty="0">
                <a:solidFill>
                  <a:prstClr val="black"/>
                </a:solidFill>
                <a:latin typeface="Times New Roman" pitchFamily="18" charset="0"/>
                <a:ea typeface="Times New Roman"/>
                <a:cs typeface="Times New Roman" pitchFamily="18" charset="0"/>
              </a:rPr>
              <a:t> </a:t>
            </a:r>
            <a:r>
              <a:rPr lang="en-US" sz="2800" dirty="0" err="1">
                <a:solidFill>
                  <a:prstClr val="black"/>
                </a:solidFill>
                <a:latin typeface="Times New Roman" pitchFamily="18" charset="0"/>
                <a:ea typeface="Times New Roman"/>
                <a:cs typeface="Times New Roman" pitchFamily="18" charset="0"/>
              </a:rPr>
              <a:t>đình</a:t>
            </a:r>
            <a:r>
              <a:rPr lang="en-US" sz="2800" dirty="0">
                <a:solidFill>
                  <a:prstClr val="black"/>
                </a:solidFill>
                <a:latin typeface="Times New Roman" pitchFamily="18" charset="0"/>
                <a:ea typeface="Times New Roman"/>
                <a:cs typeface="Times New Roman" pitchFamily="18" charset="0"/>
              </a:rPr>
              <a:t> bao </a:t>
            </a:r>
            <a:r>
              <a:rPr lang="en-US" sz="2800" dirty="0" err="1">
                <a:solidFill>
                  <a:prstClr val="black"/>
                </a:solidFill>
                <a:latin typeface="Times New Roman" pitchFamily="18" charset="0"/>
                <a:ea typeface="Times New Roman"/>
                <a:cs typeface="Times New Roman" pitchFamily="18" charset="0"/>
              </a:rPr>
              <a:t>gồm</a:t>
            </a:r>
            <a:r>
              <a:rPr lang="en-US" sz="2800" dirty="0">
                <a:solidFill>
                  <a:prstClr val="black"/>
                </a:solidFill>
                <a:latin typeface="Times New Roman" pitchFamily="18" charset="0"/>
                <a:ea typeface="Times New Roman"/>
                <a:cs typeface="Times New Roman" pitchFamily="18" charset="0"/>
              </a:rPr>
              <a:t>: </a:t>
            </a:r>
            <a:r>
              <a:rPr lang="en-US" sz="2800" dirty="0" err="1">
                <a:solidFill>
                  <a:prstClr val="black"/>
                </a:solidFill>
                <a:latin typeface="Times New Roman" pitchFamily="18" charset="0"/>
                <a:ea typeface="Times New Roman"/>
                <a:cs typeface="Times New Roman" pitchFamily="18" charset="0"/>
              </a:rPr>
              <a:t>tên</a:t>
            </a:r>
            <a:r>
              <a:rPr lang="en-US" sz="2800" dirty="0">
                <a:solidFill>
                  <a:prstClr val="black"/>
                </a:solidFill>
                <a:latin typeface="Times New Roman" pitchFamily="18" charset="0"/>
                <a:ea typeface="Times New Roman"/>
                <a:cs typeface="Times New Roman" pitchFamily="18" charset="0"/>
              </a:rPr>
              <a:t>, </a:t>
            </a:r>
            <a:r>
              <a:rPr lang="en-US" sz="2800" dirty="0" err="1">
                <a:solidFill>
                  <a:prstClr val="black"/>
                </a:solidFill>
                <a:latin typeface="Times New Roman" pitchFamily="18" charset="0"/>
                <a:ea typeface="Times New Roman"/>
                <a:cs typeface="Times New Roman" pitchFamily="18" charset="0"/>
              </a:rPr>
              <a:t>công</a:t>
            </a:r>
            <a:r>
              <a:rPr lang="en-US" sz="2800" dirty="0">
                <a:solidFill>
                  <a:prstClr val="black"/>
                </a:solidFill>
                <a:latin typeface="Times New Roman" pitchFamily="18" charset="0"/>
                <a:ea typeface="Times New Roman"/>
                <a:cs typeface="Times New Roman" pitchFamily="18" charset="0"/>
              </a:rPr>
              <a:t> </a:t>
            </a:r>
            <a:r>
              <a:rPr lang="en-US" sz="2800" dirty="0" err="1">
                <a:solidFill>
                  <a:prstClr val="black"/>
                </a:solidFill>
                <a:latin typeface="Times New Roman" pitchFamily="18" charset="0"/>
                <a:ea typeface="Times New Roman"/>
                <a:cs typeface="Times New Roman" pitchFamily="18" charset="0"/>
              </a:rPr>
              <a:t>suất</a:t>
            </a:r>
            <a:r>
              <a:rPr lang="en-US" sz="2800" dirty="0">
                <a:solidFill>
                  <a:prstClr val="black"/>
                </a:solidFill>
                <a:latin typeface="Times New Roman" pitchFamily="18" charset="0"/>
                <a:ea typeface="Times New Roman"/>
                <a:cs typeface="Times New Roman" pitchFamily="18" charset="0"/>
              </a:rPr>
              <a:t>, </a:t>
            </a:r>
            <a:r>
              <a:rPr lang="en-US" sz="2800" dirty="0" err="1">
                <a:solidFill>
                  <a:prstClr val="black"/>
                </a:solidFill>
                <a:latin typeface="Times New Roman" pitchFamily="18" charset="0"/>
                <a:ea typeface="Times New Roman"/>
                <a:cs typeface="Times New Roman" pitchFamily="18" charset="0"/>
              </a:rPr>
              <a:t>số</a:t>
            </a:r>
            <a:r>
              <a:rPr lang="en-US" sz="2800" dirty="0">
                <a:solidFill>
                  <a:prstClr val="black"/>
                </a:solidFill>
                <a:latin typeface="Times New Roman" pitchFamily="18" charset="0"/>
                <a:ea typeface="Times New Roman"/>
                <a:cs typeface="Times New Roman" pitchFamily="18" charset="0"/>
              </a:rPr>
              <a:t> </a:t>
            </a:r>
            <a:r>
              <a:rPr lang="en-US" sz="2800" dirty="0" err="1">
                <a:solidFill>
                  <a:prstClr val="black"/>
                </a:solidFill>
                <a:latin typeface="Times New Roman" pitchFamily="18" charset="0"/>
                <a:ea typeface="Times New Roman"/>
                <a:cs typeface="Times New Roman" pitchFamily="18" charset="0"/>
              </a:rPr>
              <a:t>lượng</a:t>
            </a:r>
            <a:r>
              <a:rPr lang="en-US" sz="2800" dirty="0">
                <a:solidFill>
                  <a:prstClr val="black"/>
                </a:solidFill>
                <a:latin typeface="Times New Roman" pitchFamily="18" charset="0"/>
                <a:ea typeface="Times New Roman"/>
                <a:cs typeface="Times New Roman" pitchFamily="18" charset="0"/>
              </a:rPr>
              <a:t> </a:t>
            </a:r>
            <a:r>
              <a:rPr lang="en-US" sz="2800" dirty="0" err="1">
                <a:solidFill>
                  <a:prstClr val="black"/>
                </a:solidFill>
                <a:latin typeface="Times New Roman" pitchFamily="18" charset="0"/>
                <a:ea typeface="Times New Roman"/>
                <a:cs typeface="Times New Roman" pitchFamily="18" charset="0"/>
              </a:rPr>
              <a:t>và</a:t>
            </a:r>
            <a:r>
              <a:rPr lang="en-US" sz="2800" dirty="0">
                <a:solidFill>
                  <a:prstClr val="black"/>
                </a:solidFill>
                <a:latin typeface="Times New Roman" pitchFamily="18" charset="0"/>
                <a:ea typeface="Times New Roman"/>
                <a:cs typeface="Times New Roman" pitchFamily="18" charset="0"/>
              </a:rPr>
              <a:t> </a:t>
            </a:r>
            <a:r>
              <a:rPr lang="en-US" sz="2800" dirty="0" err="1">
                <a:solidFill>
                  <a:prstClr val="black"/>
                </a:solidFill>
                <a:latin typeface="Times New Roman" pitchFamily="18" charset="0"/>
                <a:ea typeface="Times New Roman"/>
                <a:cs typeface="Times New Roman" pitchFamily="18" charset="0"/>
              </a:rPr>
              <a:t>thời</a:t>
            </a:r>
            <a:r>
              <a:rPr lang="en-US" sz="2800" dirty="0">
                <a:solidFill>
                  <a:prstClr val="black"/>
                </a:solidFill>
                <a:latin typeface="Times New Roman" pitchFamily="18" charset="0"/>
                <a:ea typeface="Times New Roman"/>
                <a:cs typeface="Times New Roman" pitchFamily="18" charset="0"/>
              </a:rPr>
              <a:t> </a:t>
            </a:r>
            <a:r>
              <a:rPr lang="en-US" sz="2800" dirty="0" err="1">
                <a:solidFill>
                  <a:prstClr val="black"/>
                </a:solidFill>
                <a:latin typeface="Times New Roman" pitchFamily="18" charset="0"/>
                <a:ea typeface="Times New Roman"/>
                <a:cs typeface="Times New Roman" pitchFamily="18" charset="0"/>
              </a:rPr>
              <a:t>gian</a:t>
            </a:r>
            <a:r>
              <a:rPr lang="en-US" sz="2800" dirty="0">
                <a:solidFill>
                  <a:prstClr val="black"/>
                </a:solidFill>
                <a:latin typeface="Times New Roman" pitchFamily="18" charset="0"/>
                <a:ea typeface="Times New Roman"/>
                <a:cs typeface="Times New Roman" pitchFamily="18" charset="0"/>
              </a:rPr>
              <a:t> </a:t>
            </a:r>
            <a:r>
              <a:rPr lang="en-US" sz="2800" dirty="0" err="1">
                <a:solidFill>
                  <a:prstClr val="black"/>
                </a:solidFill>
                <a:latin typeface="Times New Roman" pitchFamily="18" charset="0"/>
                <a:ea typeface="Times New Roman"/>
                <a:cs typeface="Times New Roman" pitchFamily="18" charset="0"/>
              </a:rPr>
              <a:t>sử</a:t>
            </a:r>
            <a:r>
              <a:rPr lang="en-US" sz="2800" dirty="0">
                <a:solidFill>
                  <a:prstClr val="black"/>
                </a:solidFill>
                <a:latin typeface="Times New Roman" pitchFamily="18" charset="0"/>
                <a:ea typeface="Times New Roman"/>
                <a:cs typeface="Times New Roman" pitchFamily="18" charset="0"/>
              </a:rPr>
              <a:t> </a:t>
            </a:r>
            <a:r>
              <a:rPr lang="en-US" sz="2800" dirty="0" err="1">
                <a:solidFill>
                  <a:prstClr val="black"/>
                </a:solidFill>
                <a:latin typeface="Times New Roman" pitchFamily="18" charset="0"/>
                <a:ea typeface="Times New Roman"/>
                <a:cs typeface="Times New Roman" pitchFamily="18" charset="0"/>
              </a:rPr>
              <a:t>dụng</a:t>
            </a:r>
            <a:r>
              <a:rPr lang="en-US" sz="2800" dirty="0">
                <a:solidFill>
                  <a:prstClr val="black"/>
                </a:solidFill>
                <a:latin typeface="Times New Roman" pitchFamily="18" charset="0"/>
                <a:ea typeface="Times New Roman"/>
                <a:cs typeface="Times New Roman" pitchFamily="18" charset="0"/>
              </a:rPr>
              <a:t> </a:t>
            </a:r>
            <a:r>
              <a:rPr lang="en-US" sz="2800" dirty="0" err="1">
                <a:solidFill>
                  <a:prstClr val="black"/>
                </a:solidFill>
                <a:latin typeface="Times New Roman" pitchFamily="18" charset="0"/>
                <a:ea typeface="Times New Roman"/>
                <a:cs typeface="Times New Roman" pitchFamily="18" charset="0"/>
              </a:rPr>
              <a:t>trong</a:t>
            </a:r>
            <a:r>
              <a:rPr lang="en-US" sz="2800" dirty="0">
                <a:solidFill>
                  <a:prstClr val="black"/>
                </a:solidFill>
                <a:latin typeface="Times New Roman" pitchFamily="18" charset="0"/>
                <a:ea typeface="Times New Roman"/>
                <a:cs typeface="Times New Roman" pitchFamily="18" charset="0"/>
              </a:rPr>
              <a:t> </a:t>
            </a:r>
            <a:r>
              <a:rPr lang="en-US" sz="2800" dirty="0" err="1">
                <a:solidFill>
                  <a:prstClr val="black"/>
                </a:solidFill>
                <a:latin typeface="Times New Roman" pitchFamily="18" charset="0"/>
                <a:ea typeface="Times New Roman"/>
                <a:cs typeface="Times New Roman" pitchFamily="18" charset="0"/>
              </a:rPr>
              <a:t>một</a:t>
            </a:r>
            <a:r>
              <a:rPr lang="en-US" sz="2800" dirty="0">
                <a:solidFill>
                  <a:prstClr val="black"/>
                </a:solidFill>
                <a:latin typeface="Times New Roman" pitchFamily="18" charset="0"/>
                <a:ea typeface="Times New Roman"/>
                <a:cs typeface="Times New Roman" pitchFamily="18" charset="0"/>
              </a:rPr>
              <a:t> </a:t>
            </a:r>
            <a:r>
              <a:rPr lang="en-US" sz="2800" dirty="0" err="1">
                <a:solidFill>
                  <a:prstClr val="black"/>
                </a:solidFill>
                <a:latin typeface="Times New Roman" pitchFamily="18" charset="0"/>
                <a:ea typeface="Times New Roman"/>
                <a:cs typeface="Times New Roman" pitchFamily="18" charset="0"/>
              </a:rPr>
              <a:t>ngày</a:t>
            </a:r>
            <a:r>
              <a:rPr lang="en-US" sz="2800" dirty="0">
                <a:solidFill>
                  <a:prstClr val="black"/>
                </a:solidFill>
                <a:latin typeface="Times New Roman" pitchFamily="18" charset="0"/>
                <a:ea typeface="Times New Roman"/>
                <a:cs typeface="Times New Roman" pitchFamily="18" charset="0"/>
              </a:rPr>
              <a:t>.</a:t>
            </a:r>
          </a:p>
        </p:txBody>
      </p:sp>
      <p:sp>
        <p:nvSpPr>
          <p:cNvPr id="18" name="TextBox 17">
            <a:extLst>
              <a:ext uri="{FF2B5EF4-FFF2-40B4-BE49-F238E27FC236}">
                <a16:creationId xmlns:a16="http://schemas.microsoft.com/office/drawing/2014/main" xmlns="" id="{0B2FFCBC-4DDA-4740-9DF4-3D48AB34941C}"/>
              </a:ext>
            </a:extLst>
          </p:cNvPr>
          <p:cNvSpPr txBox="1"/>
          <p:nvPr/>
        </p:nvSpPr>
        <p:spPr>
          <a:xfrm>
            <a:off x="277849" y="392426"/>
            <a:ext cx="8855760" cy="482593"/>
          </a:xfrm>
          <a:prstGeom prst="rect">
            <a:avLst/>
          </a:prstGeom>
          <a:solidFill>
            <a:schemeClr val="accent2">
              <a:lumMod val="20000"/>
              <a:lumOff val="80000"/>
            </a:schemeClr>
          </a:solidFill>
        </p:spPr>
        <p:txBody>
          <a:bodyPr wrap="square" lIns="51206" tIns="25603" rIns="51206" bIns="25603" rtlCol="0">
            <a:spAutoFit/>
          </a:bodyPr>
          <a:lstStyle/>
          <a:p>
            <a:r>
              <a:rPr lang="en-US" sz="2800" b="1" dirty="0">
                <a:latin typeface="Times New Roman" pitchFamily="18" charset="0"/>
                <a:cs typeface="Times New Roman" pitchFamily="18" charset="0"/>
              </a:rPr>
              <a:t>CÁ NHÂN VỀ NHÀ THỰC HIỆN CÁC YÊU CẦU SAU</a:t>
            </a:r>
          </a:p>
        </p:txBody>
      </p:sp>
    </p:spTree>
    <p:extLst>
      <p:ext uri="{BB962C8B-B14F-4D97-AF65-F5344CB8AC3E}">
        <p14:creationId xmlns:p14="http://schemas.microsoft.com/office/powerpoint/2010/main" val="1917076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barn(inVertical)">
                                      <p:cBhvr>
                                        <p:cTn id="1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3"/>
          <p:cNvSpPr txBox="1">
            <a:spLocks noChangeArrowheads="1"/>
          </p:cNvSpPr>
          <p:nvPr/>
        </p:nvSpPr>
        <p:spPr bwMode="auto">
          <a:xfrm>
            <a:off x="0" y="685800"/>
            <a:ext cx="9144000" cy="823752"/>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ctr" fontAlgn="auto">
              <a:lnSpc>
                <a:spcPct val="150000"/>
              </a:lnSpc>
              <a:spcBef>
                <a:spcPts val="0"/>
              </a:spcBef>
              <a:spcAft>
                <a:spcPts val="0"/>
              </a:spcAft>
              <a:defRPr/>
            </a:pPr>
            <a:r>
              <a:rPr lang="en-US" sz="3600" b="1" dirty="0">
                <a:solidFill>
                  <a:schemeClr val="bg1"/>
                </a:solidFill>
                <a:latin typeface="Times New Roman" pitchFamily="18" charset="0"/>
                <a:cs typeface="Times New Roman" pitchFamily="18" charset="0"/>
              </a:rPr>
              <a:t>HƯỚNG DẪN VỀ NHÀ</a:t>
            </a:r>
            <a:endParaRPr lang="en-US" sz="3600" dirty="0">
              <a:solidFill>
                <a:schemeClr val="bg1"/>
              </a:solidFill>
              <a:latin typeface="Times New Roman" pitchFamily="18" charset="0"/>
              <a:cs typeface="Times New Roman" pitchFamily="18" charset="0"/>
            </a:endParaRPr>
          </a:p>
        </p:txBody>
      </p:sp>
      <p:sp>
        <p:nvSpPr>
          <p:cNvPr id="3" name="TextBox 2"/>
          <p:cNvSpPr txBox="1"/>
          <p:nvPr/>
        </p:nvSpPr>
        <p:spPr>
          <a:xfrm>
            <a:off x="0" y="1600200"/>
            <a:ext cx="8991600" cy="1569660"/>
          </a:xfrm>
          <a:prstGeom prst="rect">
            <a:avLst/>
          </a:prstGeom>
          <a:noFill/>
        </p:spPr>
        <p:txBody>
          <a:bodyPr wrap="square" rtlCol="0">
            <a:spAutoFit/>
          </a:bodyPr>
          <a:lstStyle/>
          <a:p>
            <a:pPr marL="285750" indent="-285750">
              <a:buFontTx/>
              <a:buChar char="-"/>
            </a:pPr>
            <a:r>
              <a:rPr lang="en-US" sz="3200" dirty="0" err="1" smtClean="0">
                <a:latin typeface="Times New Roman" pitchFamily="18" charset="0"/>
                <a:cs typeface="Times New Roman" pitchFamily="18" charset="0"/>
              </a:rPr>
              <a:t>Học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bài</a:t>
            </a:r>
            <a:r>
              <a:rPr lang="en-US" sz="3200" dirty="0" smtClean="0">
                <a:latin typeface="Times New Roman" pitchFamily="18" charset="0"/>
                <a:cs typeface="Times New Roman" pitchFamily="18" charset="0"/>
              </a:rPr>
              <a:t>.</a:t>
            </a:r>
          </a:p>
          <a:p>
            <a:pPr marL="285750" indent="-285750">
              <a:buFontTx/>
              <a:buChar char="-"/>
            </a:pPr>
            <a:r>
              <a:rPr lang="en-US" sz="3200" dirty="0" err="1" smtClean="0">
                <a:latin typeface="Times New Roman" pitchFamily="18" charset="0"/>
                <a:cs typeface="Times New Roman" pitchFamily="18" charset="0"/>
              </a:rPr>
              <a:t>Hoàn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thành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bài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tập</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vận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dụng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nộp</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vào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tiết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sau</a:t>
            </a:r>
            <a:r>
              <a:rPr lang="en-US" sz="3200" dirty="0" smtClean="0">
                <a:latin typeface="Times New Roman" pitchFamily="18" charset="0"/>
                <a:cs typeface="Times New Roman" pitchFamily="18" charset="0"/>
              </a:rPr>
              <a:t>.</a:t>
            </a:r>
          </a:p>
          <a:p>
            <a:pPr marL="285750" indent="-285750">
              <a:buFontTx/>
              <a:buChar char="-"/>
            </a:pPr>
            <a:r>
              <a:rPr lang="en-US" sz="3200" dirty="0" err="1" smtClean="0">
                <a:latin typeface="Times New Roman" pitchFamily="18" charset="0"/>
                <a:cs typeface="Times New Roman" pitchFamily="18" charset="0"/>
              </a:rPr>
              <a:t>Chuẩn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bị</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bài</a:t>
            </a:r>
            <a:r>
              <a:rPr lang="en-US" sz="3200" dirty="0" smtClean="0">
                <a:latin typeface="Times New Roman" pitchFamily="18" charset="0"/>
                <a:cs typeface="Times New Roman" pitchFamily="18" charset="0"/>
              </a:rPr>
              <a:t> 23.</a:t>
            </a:r>
            <a:endParaRPr lang="en-US" sz="3200" dirty="0">
              <a:latin typeface="Times New Roman" pitchFamily="18" charset="0"/>
              <a:cs typeface="Times New Roman" pitchFamily="18" charset="0"/>
            </a:endParaRPr>
          </a:p>
        </p:txBody>
      </p:sp>
      <p:pic>
        <p:nvPicPr>
          <p:cNvPr id="4" name="Picture 2" descr="71 Parallel Circuit Stock Video Footage - 4K and HD Video Clip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3657600"/>
            <a:ext cx="4572000" cy="2571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3595717"/>
      </p:ext>
    </p:extLst>
  </p:cSld>
  <p:clrMapOvr>
    <a:masterClrMapping/>
  </p:clrMapOvr>
  <p:transition>
    <p:split orient="vert" dir="in"/>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1143000" y="3352800"/>
            <a:ext cx="914400" cy="914400"/>
          </a:xfrm>
          <a:prstGeom prst="rect">
            <a:avLst/>
          </a:prstGeom>
          <a:noFill/>
          <a:effectLst>
            <a:glow rad="127000">
              <a:srgbClr val="0000FF"/>
            </a:glow>
          </a:effectLst>
        </p:spPr>
        <p:txBody>
          <a:bodyPr spcFirstLastPara="1" wrap="none" fromWordArt="1" anchor="ctr">
            <a:prstTxWarp prst="textArchUp">
              <a:avLst>
                <a:gd name="adj" fmla="val 10800004"/>
              </a:avLst>
            </a:prstTxWarp>
            <a:scene3d>
              <a:camera prst="legacyPerspectiveBottom"/>
              <a:lightRig rig="legacyFlat3" dir="t"/>
            </a:scene3d>
            <a:sp3d extrusionH="887400" prstMaterial="legacyMatte">
              <a:extrusionClr>
                <a:srgbClr val="CCCCFF"/>
              </a:extrusionClr>
            </a:sp3d>
          </a:bodyPr>
          <a:lstStyle/>
          <a:p>
            <a:pPr algn="ctr">
              <a:defRPr/>
            </a:pPr>
            <a:endParaRPr lang="en-US" sz="3600" kern="10" dirty="0" err="1">
              <a:ln w="9525">
                <a:round/>
                <a:headEnd/>
                <a:tailEnd/>
              </a:ln>
              <a:gradFill rotWithShape="1">
                <a:gsLst>
                  <a:gs pos="0">
                    <a:srgbClr val="CCCCFF"/>
                  </a:gs>
                  <a:gs pos="100000">
                    <a:srgbClr val="0000FF"/>
                  </a:gs>
                </a:gsLst>
                <a:path path="rect">
                  <a:fillToRect l="50000" t="50000" r="50000" b="50000"/>
                </a:path>
              </a:gradFill>
              <a:latin typeface="Times New Roman"/>
              <a:cs typeface="Times New Roman"/>
            </a:endParaRPr>
          </a:p>
        </p:txBody>
      </p:sp>
      <p:pic>
        <p:nvPicPr>
          <p:cNvPr id="4103" name="Picture 23" descr="feuerwerk_137"/>
          <p:cNvPicPr>
            <a:picLocks noChangeAspect="1" noChangeArrowheads="1" noCrop="1"/>
          </p:cNvPicPr>
          <p:nvPr/>
        </p:nvPicPr>
        <p:blipFill>
          <a:blip r:embed="rId3"/>
          <a:srcRect/>
          <a:stretch>
            <a:fillRect/>
          </a:stretch>
        </p:blipFill>
        <p:spPr bwMode="auto">
          <a:xfrm rot="10800000">
            <a:off x="-73025" y="0"/>
            <a:ext cx="2179638" cy="1676400"/>
          </a:xfrm>
          <a:prstGeom prst="rect">
            <a:avLst/>
          </a:prstGeom>
          <a:noFill/>
          <a:ln w="9525">
            <a:noFill/>
            <a:miter lim="800000"/>
            <a:headEnd/>
            <a:tailEnd/>
          </a:ln>
        </p:spPr>
      </p:pic>
      <p:pic>
        <p:nvPicPr>
          <p:cNvPr id="4104" name="Picture 23" descr="feuerwerk_137"/>
          <p:cNvPicPr>
            <a:picLocks noChangeAspect="1" noChangeArrowheads="1" noCrop="1"/>
          </p:cNvPicPr>
          <p:nvPr/>
        </p:nvPicPr>
        <p:blipFill>
          <a:blip r:embed="rId3"/>
          <a:srcRect/>
          <a:stretch>
            <a:fillRect/>
          </a:stretch>
        </p:blipFill>
        <p:spPr bwMode="auto">
          <a:xfrm>
            <a:off x="7113588" y="5116513"/>
            <a:ext cx="2179637" cy="1676400"/>
          </a:xfrm>
          <a:prstGeom prst="rect">
            <a:avLst/>
          </a:prstGeom>
          <a:noFill/>
          <a:ln w="9525">
            <a:noFill/>
            <a:miter lim="800000"/>
            <a:headEnd/>
            <a:tailEnd/>
          </a:ln>
        </p:spPr>
      </p:pic>
      <p:pic>
        <p:nvPicPr>
          <p:cNvPr id="4105" name="Picture 23" descr="feuerwerk_137"/>
          <p:cNvPicPr>
            <a:picLocks noChangeAspect="1" noChangeArrowheads="1" noCrop="1"/>
          </p:cNvPicPr>
          <p:nvPr/>
        </p:nvPicPr>
        <p:blipFill>
          <a:blip r:embed="rId3"/>
          <a:srcRect/>
          <a:stretch>
            <a:fillRect/>
          </a:stretch>
        </p:blipFill>
        <p:spPr bwMode="auto">
          <a:xfrm>
            <a:off x="52388" y="5181600"/>
            <a:ext cx="2181225" cy="1676400"/>
          </a:xfrm>
          <a:prstGeom prst="rect">
            <a:avLst/>
          </a:prstGeom>
          <a:noFill/>
          <a:ln w="9525">
            <a:noFill/>
            <a:miter lim="800000"/>
            <a:headEnd/>
            <a:tailEnd/>
          </a:ln>
        </p:spPr>
      </p:pic>
      <p:pic>
        <p:nvPicPr>
          <p:cNvPr id="4106" name="Picture 23" descr="feuerwerk_137"/>
          <p:cNvPicPr>
            <a:picLocks noChangeAspect="1" noChangeArrowheads="1" noCrop="1"/>
          </p:cNvPicPr>
          <p:nvPr/>
        </p:nvPicPr>
        <p:blipFill>
          <a:blip r:embed="rId3"/>
          <a:srcRect/>
          <a:stretch>
            <a:fillRect/>
          </a:stretch>
        </p:blipFill>
        <p:spPr bwMode="auto">
          <a:xfrm rot="10800000">
            <a:off x="6919913" y="58738"/>
            <a:ext cx="2179637" cy="1676400"/>
          </a:xfrm>
          <a:prstGeom prst="rect">
            <a:avLst/>
          </a:prstGeom>
          <a:noFill/>
          <a:ln w="9525">
            <a:noFill/>
            <a:miter lim="800000"/>
            <a:headEnd/>
            <a:tailEnd/>
          </a:ln>
        </p:spPr>
      </p:pic>
      <p:sp>
        <p:nvSpPr>
          <p:cNvPr id="8" name="Rectangle 7"/>
          <p:cNvSpPr/>
          <p:nvPr/>
        </p:nvSpPr>
        <p:spPr>
          <a:xfrm>
            <a:off x="0" y="1600200"/>
            <a:ext cx="9144000" cy="3139321"/>
          </a:xfrm>
          <a:prstGeom prst="rect">
            <a:avLst/>
          </a:prstGeom>
        </p:spPr>
        <p:txBody>
          <a:bodyPr>
            <a:spAutoFit/>
          </a:bodyPr>
          <a:lstStyle/>
          <a:p>
            <a:pPr algn="ctr" fontAlgn="auto">
              <a:spcBef>
                <a:spcPts val="0"/>
              </a:spcBef>
              <a:spcAft>
                <a:spcPts val="0"/>
              </a:spcAft>
              <a:defRPr/>
            </a:pPr>
            <a:r>
              <a:rPr lang="en-US" sz="6600" b="1" dirty="0">
                <a:ln w="10541" cmpd="sng">
                  <a:solidFill>
                    <a:schemeClr val="accent1">
                      <a:shade val="88000"/>
                      <a:satMod val="110000"/>
                    </a:schemeClr>
                  </a:solidFill>
                  <a:prstDash val="solid"/>
                </a:ln>
                <a:solidFill>
                  <a:srgbClr val="030361"/>
                </a:solidFill>
                <a:latin typeface="Times New Roman" pitchFamily="18" charset="0"/>
                <a:cs typeface="Times New Roman" pitchFamily="18" charset="0"/>
              </a:rPr>
              <a:t>BÀI HỌC KẾT THÚC</a:t>
            </a:r>
          </a:p>
          <a:p>
            <a:pPr algn="ctr" fontAlgn="auto">
              <a:spcBef>
                <a:spcPts val="0"/>
              </a:spcBef>
              <a:spcAft>
                <a:spcPts val="0"/>
              </a:spcAft>
              <a:defRPr/>
            </a:pPr>
            <a:r>
              <a:rPr lang="en-US" sz="6600" b="1" dirty="0">
                <a:ln w="10541" cmpd="sng">
                  <a:solidFill>
                    <a:schemeClr val="accent1">
                      <a:shade val="88000"/>
                      <a:satMod val="110000"/>
                    </a:schemeClr>
                  </a:solidFill>
                  <a:prstDash val="solid"/>
                </a:ln>
                <a:solidFill>
                  <a:srgbClr val="030361"/>
                </a:solidFill>
                <a:latin typeface="Times New Roman" pitchFamily="18" charset="0"/>
                <a:cs typeface="Times New Roman" pitchFamily="18" charset="0"/>
              </a:rPr>
              <a:t>XIN CHÂN THÀNH CẢM ƠN!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edge">
                                      <p:cBhvr>
                                        <p:cTn id="7" dur="2000"/>
                                        <p:tgtEl>
                                          <p:spTgt spid="8">
                                            <p:txEl>
                                              <p:pRg st="0" end="0"/>
                                            </p:txEl>
                                          </p:spTgt>
                                        </p:tgtEl>
                                      </p:cBhvr>
                                    </p:animEffect>
                                  </p:childTnLst>
                                </p:cTn>
                              </p:par>
                              <p:par>
                                <p:cTn id="8" presetID="20" presetClass="entr" presetSubtype="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wedge">
                                      <p:cBhvr>
                                        <p:cTn id="10" dur="20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7"/>
          <p:cNvSpPr txBox="1"/>
          <p:nvPr/>
        </p:nvSpPr>
        <p:spPr>
          <a:xfrm>
            <a:off x="0" y="28567"/>
            <a:ext cx="9046835" cy="1000274"/>
          </a:xfrm>
          <a:prstGeom prst="rect">
            <a:avLst/>
          </a:prstGeom>
        </p:spPr>
        <p:txBody>
          <a:bodyPr wrap="square" lIns="0" tIns="0" rIns="0" bIns="0" rtlCol="0" anchor="t">
            <a:spAutoFit/>
          </a:bodyPr>
          <a:lstStyle/>
          <a:p>
            <a:pPr algn="ctr">
              <a:lnSpc>
                <a:spcPts val="3926"/>
              </a:lnSpc>
            </a:pPr>
            <a:r>
              <a:rPr lang="en-US" sz="3200" b="1" dirty="0">
                <a:latin typeface="Times New Roman" pitchFamily="18" charset="0"/>
                <a:ea typeface="Times New Roman" pitchFamily="18" charset="0"/>
                <a:cs typeface="Times New Roman" pitchFamily="18" charset="0"/>
              </a:rPr>
              <a:t>“</a:t>
            </a:r>
            <a:r>
              <a:rPr lang="en-US" sz="3200" b="1" dirty="0" err="1">
                <a:latin typeface="Times New Roman" pitchFamily="18" charset="0"/>
                <a:ea typeface="Times New Roman" pitchFamily="18" charset="0"/>
                <a:cs typeface="Times New Roman" pitchFamily="18" charset="0"/>
              </a:rPr>
              <a:t>Lắp</a:t>
            </a:r>
            <a:r>
              <a:rPr lang="en-US" sz="3200" b="1" dirty="0">
                <a:latin typeface="Times New Roman" pitchFamily="18" charset="0"/>
                <a:ea typeface="Times New Roman" pitchFamily="18" charset="0"/>
                <a:cs typeface="Times New Roman" pitchFamily="18" charset="0"/>
              </a:rPr>
              <a:t> </a:t>
            </a:r>
            <a:r>
              <a:rPr lang="en-US" sz="3200" b="1" dirty="0" err="1">
                <a:latin typeface="Times New Roman" pitchFamily="18" charset="0"/>
                <a:ea typeface="Times New Roman" pitchFamily="18" charset="0"/>
                <a:cs typeface="Times New Roman" pitchFamily="18" charset="0"/>
              </a:rPr>
              <a:t>mạch</a:t>
            </a:r>
            <a:r>
              <a:rPr lang="en-US" sz="3200" b="1" dirty="0">
                <a:latin typeface="Times New Roman" pitchFamily="18" charset="0"/>
                <a:ea typeface="Times New Roman" pitchFamily="18" charset="0"/>
                <a:cs typeface="Times New Roman" pitchFamily="18" charset="0"/>
              </a:rPr>
              <a:t> </a:t>
            </a:r>
            <a:r>
              <a:rPr lang="en-US" sz="3200" b="1" dirty="0" err="1">
                <a:latin typeface="Times New Roman" pitchFamily="18" charset="0"/>
                <a:ea typeface="Times New Roman" pitchFamily="18" charset="0"/>
                <a:cs typeface="Times New Roman" pitchFamily="18" charset="0"/>
              </a:rPr>
              <a:t>điện</a:t>
            </a:r>
            <a:r>
              <a:rPr lang="en-US" sz="3200" b="1" dirty="0">
                <a:latin typeface="Times New Roman" pitchFamily="18" charset="0"/>
                <a:ea typeface="Times New Roman" pitchFamily="18" charset="0"/>
                <a:cs typeface="Times New Roman" pitchFamily="18" charset="0"/>
              </a:rPr>
              <a:t> với </a:t>
            </a:r>
            <a:r>
              <a:rPr lang="en-US" sz="3200" b="1" dirty="0" err="1">
                <a:latin typeface="Times New Roman" pitchFamily="18" charset="0"/>
                <a:ea typeface="Times New Roman" pitchFamily="18" charset="0"/>
                <a:cs typeface="Times New Roman" pitchFamily="18" charset="0"/>
              </a:rPr>
              <a:t>các</a:t>
            </a:r>
            <a:r>
              <a:rPr lang="en-US" sz="3200" b="1" dirty="0">
                <a:latin typeface="Times New Roman" pitchFamily="18" charset="0"/>
                <a:ea typeface="Times New Roman" pitchFamily="18" charset="0"/>
                <a:cs typeface="Times New Roman" pitchFamily="18" charset="0"/>
              </a:rPr>
              <a:t> </a:t>
            </a:r>
            <a:r>
              <a:rPr lang="en-US" sz="3200" b="1" dirty="0" err="1">
                <a:latin typeface="Times New Roman" pitchFamily="18" charset="0"/>
                <a:ea typeface="Times New Roman" pitchFamily="18" charset="0"/>
                <a:cs typeface="Times New Roman" pitchFamily="18" charset="0"/>
              </a:rPr>
              <a:t>dụng</a:t>
            </a:r>
            <a:r>
              <a:rPr lang="en-US" sz="3200" b="1" dirty="0">
                <a:latin typeface="Times New Roman" pitchFamily="18" charset="0"/>
                <a:ea typeface="Times New Roman" pitchFamily="18" charset="0"/>
                <a:cs typeface="Times New Roman" pitchFamily="18" charset="0"/>
              </a:rPr>
              <a:t> </a:t>
            </a:r>
            <a:r>
              <a:rPr lang="en-US" sz="3200" b="1" dirty="0" err="1">
                <a:latin typeface="Times New Roman" pitchFamily="18" charset="0"/>
                <a:ea typeface="Times New Roman" pitchFamily="18" charset="0"/>
                <a:cs typeface="Times New Roman" pitchFamily="18" charset="0"/>
              </a:rPr>
              <a:t>cụ</a:t>
            </a:r>
            <a:r>
              <a:rPr lang="en-US" sz="3200" b="1" dirty="0">
                <a:latin typeface="Times New Roman" pitchFamily="18" charset="0"/>
                <a:ea typeface="Times New Roman" pitchFamily="18" charset="0"/>
                <a:cs typeface="Times New Roman" pitchFamily="18" charset="0"/>
              </a:rPr>
              <a:t> </a:t>
            </a:r>
            <a:r>
              <a:rPr lang="en-US" sz="3200" b="1" dirty="0" err="1">
                <a:latin typeface="Times New Roman" pitchFamily="18" charset="0"/>
                <a:ea typeface="Times New Roman" pitchFamily="18" charset="0"/>
                <a:cs typeface="Times New Roman" pitchFamily="18" charset="0"/>
              </a:rPr>
              <a:t>này</a:t>
            </a:r>
            <a:r>
              <a:rPr lang="en-US" sz="3200" b="1" dirty="0">
                <a:latin typeface="Times New Roman" pitchFamily="18" charset="0"/>
                <a:ea typeface="Times New Roman" pitchFamily="18" charset="0"/>
                <a:cs typeface="Times New Roman" pitchFamily="18" charset="0"/>
              </a:rPr>
              <a:t> </a:t>
            </a:r>
            <a:r>
              <a:rPr lang="en-US" sz="3200" b="1" dirty="0" err="1">
                <a:latin typeface="Times New Roman" pitchFamily="18" charset="0"/>
                <a:ea typeface="Times New Roman" pitchFamily="18" charset="0"/>
                <a:cs typeface="Times New Roman" pitchFamily="18" charset="0"/>
              </a:rPr>
              <a:t>như</a:t>
            </a:r>
            <a:r>
              <a:rPr lang="en-US" sz="3200" b="1" dirty="0">
                <a:latin typeface="Times New Roman" pitchFamily="18" charset="0"/>
                <a:ea typeface="Times New Roman" pitchFamily="18" charset="0"/>
                <a:cs typeface="Times New Roman" pitchFamily="18" charset="0"/>
              </a:rPr>
              <a:t> </a:t>
            </a:r>
            <a:r>
              <a:rPr lang="en-US" sz="3200" b="1" dirty="0" err="1">
                <a:latin typeface="Times New Roman" pitchFamily="18" charset="0"/>
                <a:ea typeface="Times New Roman" pitchFamily="18" charset="0"/>
                <a:cs typeface="Times New Roman" pitchFamily="18" charset="0"/>
              </a:rPr>
              <a:t>thế</a:t>
            </a:r>
            <a:r>
              <a:rPr lang="en-US" sz="3200" b="1" dirty="0">
                <a:latin typeface="Times New Roman" pitchFamily="18" charset="0"/>
                <a:ea typeface="Times New Roman" pitchFamily="18" charset="0"/>
                <a:cs typeface="Times New Roman" pitchFamily="18" charset="0"/>
              </a:rPr>
              <a:t> </a:t>
            </a:r>
            <a:r>
              <a:rPr lang="en-US" sz="3200" b="1" dirty="0" err="1">
                <a:latin typeface="Times New Roman" pitchFamily="18" charset="0"/>
                <a:ea typeface="Times New Roman" pitchFamily="18" charset="0"/>
                <a:cs typeface="Times New Roman" pitchFamily="18" charset="0"/>
              </a:rPr>
              <a:t>nào</a:t>
            </a:r>
            <a:r>
              <a:rPr lang="en-US" sz="3200" b="1" dirty="0">
                <a:latin typeface="Times New Roman" pitchFamily="18" charset="0"/>
                <a:ea typeface="Times New Roman" pitchFamily="18" charset="0"/>
                <a:cs typeface="Times New Roman" pitchFamily="18" charset="0"/>
              </a:rPr>
              <a:t> </a:t>
            </a:r>
            <a:r>
              <a:rPr lang="en-US" sz="3200" b="1" dirty="0" err="1">
                <a:latin typeface="Times New Roman" pitchFamily="18" charset="0"/>
                <a:ea typeface="Times New Roman" pitchFamily="18" charset="0"/>
                <a:cs typeface="Times New Roman" pitchFamily="18" charset="0"/>
              </a:rPr>
              <a:t>để</a:t>
            </a:r>
            <a:r>
              <a:rPr lang="en-US" sz="3200" b="1" dirty="0">
                <a:latin typeface="Times New Roman" pitchFamily="18" charset="0"/>
                <a:ea typeface="Times New Roman" pitchFamily="18" charset="0"/>
                <a:cs typeface="Times New Roman" pitchFamily="18" charset="0"/>
              </a:rPr>
              <a:t> bóng đèn phát sáng?”</a:t>
            </a:r>
            <a:endParaRPr lang="en-US" sz="3200" b="1" dirty="0">
              <a:solidFill>
                <a:srgbClr val="003933"/>
              </a:solidFill>
              <a:latin typeface="Times New Roman" pitchFamily="18" charset="0"/>
              <a:cs typeface="Times New Roman" pitchFamily="18" charset="0"/>
            </a:endParaRPr>
          </a:p>
        </p:txBody>
      </p:sp>
      <p:pic>
        <p:nvPicPr>
          <p:cNvPr id="7" name="Picture 6"/>
          <p:cNvPicPr>
            <a:picLocks noChangeAspect="1"/>
          </p:cNvPicPr>
          <p:nvPr/>
        </p:nvPicPr>
        <p:blipFill>
          <a:blip r:embed="rId2"/>
          <a:stretch>
            <a:fillRect/>
          </a:stretch>
        </p:blipFill>
        <p:spPr>
          <a:xfrm>
            <a:off x="205898" y="2057400"/>
            <a:ext cx="8635037" cy="3952355"/>
          </a:xfrm>
          <a:prstGeom prst="rect">
            <a:avLst/>
          </a:prstGeom>
        </p:spPr>
      </p:pic>
    </p:spTree>
    <p:extLst>
      <p:ext uri="{BB962C8B-B14F-4D97-AF65-F5344CB8AC3E}">
        <p14:creationId xmlns:p14="http://schemas.microsoft.com/office/powerpoint/2010/main" val="3548130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4000"/>
          </a:blip>
          <a:srcRect l="-25046" t="21875" r="-25046" b="21875"/>
          <a:stretch>
            <a:fillRect/>
          </a:stretch>
        </p:blipFill>
        <p:spPr>
          <a:xfrm>
            <a:off x="-157714" y="-73992"/>
            <a:ext cx="9144000" cy="6858000"/>
          </a:xfrm>
          <a:prstGeom prst="rect">
            <a:avLst/>
          </a:prstGeom>
        </p:spPr>
      </p:pic>
      <p:grpSp>
        <p:nvGrpSpPr>
          <p:cNvPr id="3" name="Group 3"/>
          <p:cNvGrpSpPr/>
          <p:nvPr/>
        </p:nvGrpSpPr>
        <p:grpSpPr>
          <a:xfrm>
            <a:off x="-434744" y="-557696"/>
            <a:ext cx="10043186" cy="8004484"/>
            <a:chOff x="0" y="0"/>
            <a:chExt cx="26781829" cy="16008969"/>
          </a:xfrm>
        </p:grpSpPr>
        <p:grpSp>
          <p:nvGrpSpPr>
            <p:cNvPr id="4" name="Group 4"/>
            <p:cNvGrpSpPr/>
            <p:nvPr/>
          </p:nvGrpSpPr>
          <p:grpSpPr>
            <a:xfrm>
              <a:off x="0" y="394920"/>
              <a:ext cx="1900244" cy="15205129"/>
              <a:chOff x="0" y="0"/>
              <a:chExt cx="356429" cy="2852028"/>
            </a:xfrm>
          </p:grpSpPr>
          <p:sp>
            <p:nvSpPr>
              <p:cNvPr id="5" name="Freeform 5"/>
              <p:cNvSpPr/>
              <p:nvPr/>
            </p:nvSpPr>
            <p:spPr>
              <a:xfrm>
                <a:off x="0" y="0"/>
                <a:ext cx="356429" cy="2852028"/>
              </a:xfrm>
              <a:custGeom>
                <a:avLst/>
                <a:gdLst/>
                <a:ahLst/>
                <a:cxnLst/>
                <a:rect l="l" t="t" r="r" b="b"/>
                <a:pathLst>
                  <a:path w="356429" h="2852028">
                    <a:moveTo>
                      <a:pt x="0" y="0"/>
                    </a:moveTo>
                    <a:lnTo>
                      <a:pt x="356429" y="0"/>
                    </a:lnTo>
                    <a:lnTo>
                      <a:pt x="356429" y="2852028"/>
                    </a:lnTo>
                    <a:lnTo>
                      <a:pt x="0" y="2852028"/>
                    </a:lnTo>
                    <a:close/>
                  </a:path>
                </a:pathLst>
              </a:custGeom>
              <a:solidFill>
                <a:srgbClr val="E65C7E"/>
              </a:solidFill>
            </p:spPr>
          </p:sp>
          <p:sp>
            <p:nvSpPr>
              <p:cNvPr id="6" name="TextBox 6"/>
              <p:cNvSpPr txBox="1"/>
              <p:nvPr/>
            </p:nvSpPr>
            <p:spPr>
              <a:xfrm>
                <a:off x="0" y="-57150"/>
                <a:ext cx="812800" cy="869950"/>
              </a:xfrm>
              <a:prstGeom prst="rect">
                <a:avLst/>
              </a:prstGeom>
            </p:spPr>
            <p:txBody>
              <a:bodyPr lIns="53498" tIns="53498" rIns="53498" bIns="53498" rtlCol="0" anchor="ctr"/>
              <a:lstStyle/>
              <a:p>
                <a:pPr algn="ctr">
                  <a:lnSpc>
                    <a:spcPts val="1569"/>
                  </a:lnSpc>
                </a:pPr>
                <a:endParaRPr/>
              </a:p>
            </p:txBody>
          </p:sp>
        </p:grpSp>
        <p:grpSp>
          <p:nvGrpSpPr>
            <p:cNvPr id="7" name="Group 7"/>
            <p:cNvGrpSpPr/>
            <p:nvPr/>
          </p:nvGrpSpPr>
          <p:grpSpPr>
            <a:xfrm>
              <a:off x="24881585" y="394920"/>
              <a:ext cx="1900244" cy="15205129"/>
              <a:chOff x="0" y="0"/>
              <a:chExt cx="356429" cy="2852028"/>
            </a:xfrm>
          </p:grpSpPr>
          <p:sp>
            <p:nvSpPr>
              <p:cNvPr id="8" name="Freeform 8"/>
              <p:cNvSpPr/>
              <p:nvPr/>
            </p:nvSpPr>
            <p:spPr>
              <a:xfrm>
                <a:off x="0" y="0"/>
                <a:ext cx="356429" cy="2852028"/>
              </a:xfrm>
              <a:custGeom>
                <a:avLst/>
                <a:gdLst/>
                <a:ahLst/>
                <a:cxnLst/>
                <a:rect l="l" t="t" r="r" b="b"/>
                <a:pathLst>
                  <a:path w="356429" h="2852028">
                    <a:moveTo>
                      <a:pt x="0" y="0"/>
                    </a:moveTo>
                    <a:lnTo>
                      <a:pt x="356429" y="0"/>
                    </a:lnTo>
                    <a:lnTo>
                      <a:pt x="356429" y="2852028"/>
                    </a:lnTo>
                    <a:lnTo>
                      <a:pt x="0" y="2852028"/>
                    </a:lnTo>
                    <a:close/>
                  </a:path>
                </a:pathLst>
              </a:custGeom>
              <a:solidFill>
                <a:srgbClr val="E65C7E"/>
              </a:solidFill>
            </p:spPr>
          </p:sp>
          <p:sp>
            <p:nvSpPr>
              <p:cNvPr id="9" name="TextBox 9"/>
              <p:cNvSpPr txBox="1"/>
              <p:nvPr/>
            </p:nvSpPr>
            <p:spPr>
              <a:xfrm>
                <a:off x="0" y="-57150"/>
                <a:ext cx="812800" cy="869950"/>
              </a:xfrm>
              <a:prstGeom prst="rect">
                <a:avLst/>
              </a:prstGeom>
            </p:spPr>
            <p:txBody>
              <a:bodyPr lIns="53498" tIns="53498" rIns="53498" bIns="53498" rtlCol="0" anchor="ctr"/>
              <a:lstStyle/>
              <a:p>
                <a:pPr algn="ctr">
                  <a:lnSpc>
                    <a:spcPts val="1569"/>
                  </a:lnSpc>
                </a:pPr>
                <a:endParaRPr/>
              </a:p>
            </p:txBody>
          </p:sp>
        </p:grpSp>
        <p:grpSp>
          <p:nvGrpSpPr>
            <p:cNvPr id="10" name="Group 10"/>
            <p:cNvGrpSpPr/>
            <p:nvPr/>
          </p:nvGrpSpPr>
          <p:grpSpPr>
            <a:xfrm rot="5400000">
              <a:off x="12801106" y="-11850985"/>
              <a:ext cx="1900244" cy="25602213"/>
              <a:chOff x="0" y="0"/>
              <a:chExt cx="356429" cy="4802210"/>
            </a:xfrm>
          </p:grpSpPr>
          <p:sp>
            <p:nvSpPr>
              <p:cNvPr id="11" name="Freeform 11"/>
              <p:cNvSpPr/>
              <p:nvPr/>
            </p:nvSpPr>
            <p:spPr>
              <a:xfrm>
                <a:off x="0" y="0"/>
                <a:ext cx="356429" cy="4802210"/>
              </a:xfrm>
              <a:custGeom>
                <a:avLst/>
                <a:gdLst/>
                <a:ahLst/>
                <a:cxnLst/>
                <a:rect l="l" t="t" r="r" b="b"/>
                <a:pathLst>
                  <a:path w="356429" h="4802210">
                    <a:moveTo>
                      <a:pt x="0" y="0"/>
                    </a:moveTo>
                    <a:lnTo>
                      <a:pt x="356429" y="0"/>
                    </a:lnTo>
                    <a:lnTo>
                      <a:pt x="356429" y="4802210"/>
                    </a:lnTo>
                    <a:lnTo>
                      <a:pt x="0" y="4802210"/>
                    </a:lnTo>
                    <a:close/>
                  </a:path>
                </a:pathLst>
              </a:custGeom>
              <a:solidFill>
                <a:srgbClr val="E65C7E"/>
              </a:solidFill>
            </p:spPr>
          </p:sp>
          <p:sp>
            <p:nvSpPr>
              <p:cNvPr id="12" name="TextBox 12"/>
              <p:cNvSpPr txBox="1"/>
              <p:nvPr/>
            </p:nvSpPr>
            <p:spPr>
              <a:xfrm>
                <a:off x="0" y="-57150"/>
                <a:ext cx="812800" cy="869950"/>
              </a:xfrm>
              <a:prstGeom prst="rect">
                <a:avLst/>
              </a:prstGeom>
            </p:spPr>
            <p:txBody>
              <a:bodyPr lIns="53498" tIns="53498" rIns="53498" bIns="53498" rtlCol="0" anchor="ctr"/>
              <a:lstStyle/>
              <a:p>
                <a:pPr algn="ctr">
                  <a:lnSpc>
                    <a:spcPts val="1569"/>
                  </a:lnSpc>
                </a:pPr>
                <a:endParaRPr/>
              </a:p>
            </p:txBody>
          </p:sp>
        </p:grpSp>
        <p:grpSp>
          <p:nvGrpSpPr>
            <p:cNvPr id="13" name="Group 13"/>
            <p:cNvGrpSpPr/>
            <p:nvPr/>
          </p:nvGrpSpPr>
          <p:grpSpPr>
            <a:xfrm rot="5400000">
              <a:off x="12656286" y="2257740"/>
              <a:ext cx="1900244" cy="25602213"/>
              <a:chOff x="0" y="0"/>
              <a:chExt cx="356429" cy="4802210"/>
            </a:xfrm>
          </p:grpSpPr>
          <p:sp>
            <p:nvSpPr>
              <p:cNvPr id="14" name="Freeform 14"/>
              <p:cNvSpPr/>
              <p:nvPr/>
            </p:nvSpPr>
            <p:spPr>
              <a:xfrm>
                <a:off x="0" y="0"/>
                <a:ext cx="356429" cy="4802210"/>
              </a:xfrm>
              <a:custGeom>
                <a:avLst/>
                <a:gdLst/>
                <a:ahLst/>
                <a:cxnLst/>
                <a:rect l="l" t="t" r="r" b="b"/>
                <a:pathLst>
                  <a:path w="356429" h="4802210">
                    <a:moveTo>
                      <a:pt x="0" y="0"/>
                    </a:moveTo>
                    <a:lnTo>
                      <a:pt x="356429" y="0"/>
                    </a:lnTo>
                    <a:lnTo>
                      <a:pt x="356429" y="4802210"/>
                    </a:lnTo>
                    <a:lnTo>
                      <a:pt x="0" y="4802210"/>
                    </a:lnTo>
                    <a:close/>
                  </a:path>
                </a:pathLst>
              </a:custGeom>
              <a:solidFill>
                <a:srgbClr val="E65C7E"/>
              </a:solidFill>
            </p:spPr>
          </p:sp>
          <p:sp>
            <p:nvSpPr>
              <p:cNvPr id="15" name="TextBox 15"/>
              <p:cNvSpPr txBox="1"/>
              <p:nvPr/>
            </p:nvSpPr>
            <p:spPr>
              <a:xfrm>
                <a:off x="0" y="-57150"/>
                <a:ext cx="812800" cy="869950"/>
              </a:xfrm>
              <a:prstGeom prst="rect">
                <a:avLst/>
              </a:prstGeom>
            </p:spPr>
            <p:txBody>
              <a:bodyPr lIns="53498" tIns="53498" rIns="53498" bIns="53498" rtlCol="0" anchor="ctr"/>
              <a:lstStyle/>
              <a:p>
                <a:pPr algn="ctr">
                  <a:lnSpc>
                    <a:spcPts val="1569"/>
                  </a:lnSpc>
                </a:pPr>
                <a:endParaRPr/>
              </a:p>
            </p:txBody>
          </p:sp>
        </p:grpSp>
      </p:grpSp>
      <p:sp>
        <p:nvSpPr>
          <p:cNvPr id="16" name="Freeform 16"/>
          <p:cNvSpPr/>
          <p:nvPr/>
        </p:nvSpPr>
        <p:spPr>
          <a:xfrm rot="771677">
            <a:off x="6694647" y="3531447"/>
            <a:ext cx="2222799" cy="4212022"/>
          </a:xfrm>
          <a:custGeom>
            <a:avLst/>
            <a:gdLst/>
            <a:ahLst/>
            <a:cxnLst/>
            <a:rect l="l" t="t" r="r" b="b"/>
            <a:pathLst>
              <a:path w="4445598" h="6318033">
                <a:moveTo>
                  <a:pt x="0" y="0"/>
                </a:moveTo>
                <a:lnTo>
                  <a:pt x="4445597" y="0"/>
                </a:lnTo>
                <a:lnTo>
                  <a:pt x="4445597" y="6318033"/>
                </a:lnTo>
                <a:lnTo>
                  <a:pt x="0" y="6318033"/>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17" name="Freeform 17"/>
          <p:cNvSpPr/>
          <p:nvPr/>
        </p:nvSpPr>
        <p:spPr>
          <a:xfrm rot="-873501">
            <a:off x="5648977" y="-68021"/>
            <a:ext cx="955584" cy="2110726"/>
          </a:xfrm>
          <a:custGeom>
            <a:avLst/>
            <a:gdLst/>
            <a:ahLst/>
            <a:cxnLst/>
            <a:rect l="l" t="t" r="r" b="b"/>
            <a:pathLst>
              <a:path w="1911167" h="3166089">
                <a:moveTo>
                  <a:pt x="0" y="0"/>
                </a:moveTo>
                <a:lnTo>
                  <a:pt x="1911166" y="0"/>
                </a:lnTo>
                <a:lnTo>
                  <a:pt x="1911166" y="3166089"/>
                </a:lnTo>
                <a:lnTo>
                  <a:pt x="0" y="3166089"/>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8" name="Freeform 18"/>
          <p:cNvSpPr/>
          <p:nvPr/>
        </p:nvSpPr>
        <p:spPr>
          <a:xfrm rot="-6816188">
            <a:off x="7041594" y="800447"/>
            <a:ext cx="2437450" cy="1771583"/>
          </a:xfrm>
          <a:custGeom>
            <a:avLst/>
            <a:gdLst/>
            <a:ahLst/>
            <a:cxnLst/>
            <a:rect l="l" t="t" r="r" b="b"/>
            <a:pathLst>
              <a:path w="3656175" h="3543166">
                <a:moveTo>
                  <a:pt x="0" y="0"/>
                </a:moveTo>
                <a:lnTo>
                  <a:pt x="3656175" y="0"/>
                </a:lnTo>
                <a:lnTo>
                  <a:pt x="3656175" y="3543166"/>
                </a:lnTo>
                <a:lnTo>
                  <a:pt x="0" y="3543166"/>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9" name="Freeform 19"/>
          <p:cNvSpPr/>
          <p:nvPr/>
        </p:nvSpPr>
        <p:spPr>
          <a:xfrm rot="776812">
            <a:off x="4743199" y="4265510"/>
            <a:ext cx="701733" cy="1837872"/>
          </a:xfrm>
          <a:custGeom>
            <a:avLst/>
            <a:gdLst/>
            <a:ahLst/>
            <a:cxnLst/>
            <a:rect l="l" t="t" r="r" b="b"/>
            <a:pathLst>
              <a:path w="1403466" h="2756808">
                <a:moveTo>
                  <a:pt x="0" y="0"/>
                </a:moveTo>
                <a:lnTo>
                  <a:pt x="1403466" y="0"/>
                </a:lnTo>
                <a:lnTo>
                  <a:pt x="1403466" y="2756809"/>
                </a:lnTo>
                <a:lnTo>
                  <a:pt x="0" y="2756809"/>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grpSp>
        <p:nvGrpSpPr>
          <p:cNvPr id="20" name="Group 20"/>
          <p:cNvGrpSpPr/>
          <p:nvPr/>
        </p:nvGrpSpPr>
        <p:grpSpPr>
          <a:xfrm>
            <a:off x="8572237" y="609250"/>
            <a:ext cx="114826" cy="153101"/>
            <a:chOff x="0" y="0"/>
            <a:chExt cx="6350000" cy="6350000"/>
          </a:xfrm>
        </p:grpSpPr>
        <p:sp>
          <p:nvSpPr>
            <p:cNvPr id="21" name="Freeform 2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AB5DB"/>
            </a:solidFill>
          </p:spPr>
        </p:sp>
      </p:grpSp>
      <p:sp>
        <p:nvSpPr>
          <p:cNvPr id="22" name="Freeform 22"/>
          <p:cNvSpPr/>
          <p:nvPr/>
        </p:nvSpPr>
        <p:spPr>
          <a:xfrm>
            <a:off x="5780849" y="1262548"/>
            <a:ext cx="119101" cy="157358"/>
          </a:xfrm>
          <a:custGeom>
            <a:avLst/>
            <a:gdLst/>
            <a:ahLst/>
            <a:cxnLst/>
            <a:rect l="l" t="t" r="r" b="b"/>
            <a:pathLst>
              <a:path w="238202" h="236037">
                <a:moveTo>
                  <a:pt x="0" y="0"/>
                </a:moveTo>
                <a:lnTo>
                  <a:pt x="238203" y="0"/>
                </a:lnTo>
                <a:lnTo>
                  <a:pt x="238203" y="236037"/>
                </a:lnTo>
                <a:lnTo>
                  <a:pt x="0" y="236037"/>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23" name="Freeform 23"/>
          <p:cNvSpPr/>
          <p:nvPr/>
        </p:nvSpPr>
        <p:spPr>
          <a:xfrm rot="-771795">
            <a:off x="8741604" y="6334056"/>
            <a:ext cx="216856" cy="274421"/>
          </a:xfrm>
          <a:custGeom>
            <a:avLst/>
            <a:gdLst/>
            <a:ahLst/>
            <a:cxnLst/>
            <a:rect l="l" t="t" r="r" b="b"/>
            <a:pathLst>
              <a:path w="433712" h="411632">
                <a:moveTo>
                  <a:pt x="0" y="0"/>
                </a:moveTo>
                <a:lnTo>
                  <a:pt x="433712" y="0"/>
                </a:lnTo>
                <a:lnTo>
                  <a:pt x="433712" y="411632"/>
                </a:lnTo>
                <a:lnTo>
                  <a:pt x="0" y="411632"/>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sp>
      <p:sp>
        <p:nvSpPr>
          <p:cNvPr id="24" name="Freeform 24"/>
          <p:cNvSpPr/>
          <p:nvPr/>
        </p:nvSpPr>
        <p:spPr>
          <a:xfrm>
            <a:off x="7001383" y="1706282"/>
            <a:ext cx="232031" cy="314521"/>
          </a:xfrm>
          <a:custGeom>
            <a:avLst/>
            <a:gdLst/>
            <a:ahLst/>
            <a:cxnLst/>
            <a:rect l="l" t="t" r="r" b="b"/>
            <a:pathLst>
              <a:path w="464062" h="471782">
                <a:moveTo>
                  <a:pt x="0" y="0"/>
                </a:moveTo>
                <a:lnTo>
                  <a:pt x="464061" y="0"/>
                </a:lnTo>
                <a:lnTo>
                  <a:pt x="464061" y="471781"/>
                </a:lnTo>
                <a:lnTo>
                  <a:pt x="0" y="471781"/>
                </a:lnTo>
                <a:lnTo>
                  <a:pt x="0" y="0"/>
                </a:lnTo>
                <a:close/>
              </a:path>
            </a:pathLst>
          </a:custGeom>
          <a:blipFill>
            <a:blip r:embed="rId15">
              <a:extLst>
                <a:ext uri="{96DAC541-7B7A-43D3-8B79-37D633B846F1}">
                  <asvg:svgBlip xmlns:asvg="http://schemas.microsoft.com/office/drawing/2016/SVG/main" xmlns="" r:embed="rId16"/>
                </a:ext>
              </a:extLst>
            </a:blip>
            <a:stretch>
              <a:fillRect/>
            </a:stretch>
          </a:blipFill>
        </p:spPr>
      </p:sp>
      <p:grpSp>
        <p:nvGrpSpPr>
          <p:cNvPr id="25" name="Group 25"/>
          <p:cNvGrpSpPr>
            <a:grpSpLocks noChangeAspect="1"/>
          </p:cNvGrpSpPr>
          <p:nvPr/>
        </p:nvGrpSpPr>
        <p:grpSpPr>
          <a:xfrm rot="-874149">
            <a:off x="6820934" y="3680338"/>
            <a:ext cx="249210" cy="175049"/>
            <a:chOff x="0" y="0"/>
            <a:chExt cx="1610360" cy="848360"/>
          </a:xfrm>
        </p:grpSpPr>
        <p:sp>
          <p:nvSpPr>
            <p:cNvPr id="26" name="Freeform 26"/>
            <p:cNvSpPr/>
            <p:nvPr/>
          </p:nvSpPr>
          <p:spPr>
            <a:xfrm>
              <a:off x="-31750" y="0"/>
              <a:ext cx="1675130" cy="880110"/>
            </a:xfrm>
            <a:custGeom>
              <a:avLst/>
              <a:gdLst/>
              <a:ahLst/>
              <a:cxnLst/>
              <a:rect l="l" t="t" r="r" b="b"/>
              <a:pathLst>
                <a:path w="1675130" h="880110">
                  <a:moveTo>
                    <a:pt x="266700" y="848360"/>
                  </a:moveTo>
                  <a:cubicBezTo>
                    <a:pt x="236220" y="848360"/>
                    <a:pt x="205740" y="842010"/>
                    <a:pt x="175260" y="829310"/>
                  </a:cubicBezTo>
                  <a:cubicBezTo>
                    <a:pt x="55880" y="778510"/>
                    <a:pt x="0" y="641350"/>
                    <a:pt x="50800" y="521970"/>
                  </a:cubicBezTo>
                  <a:cubicBezTo>
                    <a:pt x="184150" y="204470"/>
                    <a:pt x="492760" y="0"/>
                    <a:pt x="836930" y="0"/>
                  </a:cubicBezTo>
                  <a:cubicBezTo>
                    <a:pt x="1181100" y="0"/>
                    <a:pt x="1489710" y="204470"/>
                    <a:pt x="1624330" y="521970"/>
                  </a:cubicBezTo>
                  <a:cubicBezTo>
                    <a:pt x="1675130" y="641350"/>
                    <a:pt x="1619250" y="779780"/>
                    <a:pt x="1499870" y="829310"/>
                  </a:cubicBezTo>
                  <a:cubicBezTo>
                    <a:pt x="1380490" y="880110"/>
                    <a:pt x="1242060" y="824230"/>
                    <a:pt x="1192530" y="704850"/>
                  </a:cubicBezTo>
                  <a:cubicBezTo>
                    <a:pt x="1131570" y="562610"/>
                    <a:pt x="991870" y="469900"/>
                    <a:pt x="836930" y="469900"/>
                  </a:cubicBezTo>
                  <a:cubicBezTo>
                    <a:pt x="681990" y="469900"/>
                    <a:pt x="543560" y="562610"/>
                    <a:pt x="482600" y="704850"/>
                  </a:cubicBezTo>
                  <a:cubicBezTo>
                    <a:pt x="445770" y="793750"/>
                    <a:pt x="358140" y="848360"/>
                    <a:pt x="266700" y="848360"/>
                  </a:cubicBezTo>
                  <a:close/>
                </a:path>
              </a:pathLst>
            </a:custGeom>
            <a:solidFill>
              <a:srgbClr val="F2BC2A"/>
            </a:solidFill>
          </p:spPr>
        </p:sp>
      </p:grpSp>
      <p:grpSp>
        <p:nvGrpSpPr>
          <p:cNvPr id="27" name="Group 27"/>
          <p:cNvGrpSpPr/>
          <p:nvPr/>
        </p:nvGrpSpPr>
        <p:grpSpPr>
          <a:xfrm>
            <a:off x="8572237" y="3164324"/>
            <a:ext cx="114826" cy="153101"/>
            <a:chOff x="0" y="0"/>
            <a:chExt cx="6350000" cy="6350000"/>
          </a:xfrm>
        </p:grpSpPr>
        <p:sp>
          <p:nvSpPr>
            <p:cNvPr id="28" name="Freeform 2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AB5DB"/>
            </a:solidFill>
          </p:spPr>
        </p:sp>
      </p:grpSp>
      <p:sp>
        <p:nvSpPr>
          <p:cNvPr id="29" name="Freeform 29"/>
          <p:cNvSpPr/>
          <p:nvPr/>
        </p:nvSpPr>
        <p:spPr>
          <a:xfrm>
            <a:off x="6328501" y="6199346"/>
            <a:ext cx="227520" cy="271921"/>
          </a:xfrm>
          <a:custGeom>
            <a:avLst/>
            <a:gdLst/>
            <a:ahLst/>
            <a:cxnLst/>
            <a:rect l="l" t="t" r="r" b="b"/>
            <a:pathLst>
              <a:path w="455040" h="407881">
                <a:moveTo>
                  <a:pt x="0" y="0"/>
                </a:moveTo>
                <a:lnTo>
                  <a:pt x="455040" y="0"/>
                </a:lnTo>
                <a:lnTo>
                  <a:pt x="455040" y="407881"/>
                </a:lnTo>
                <a:lnTo>
                  <a:pt x="0" y="407881"/>
                </a:lnTo>
                <a:lnTo>
                  <a:pt x="0" y="0"/>
                </a:lnTo>
                <a:close/>
              </a:path>
            </a:pathLst>
          </a:custGeom>
          <a:blipFill>
            <a:blip r:embed="rId17">
              <a:extLst>
                <a:ext uri="{96DAC541-7B7A-43D3-8B79-37D633B846F1}">
                  <asvg:svgBlip xmlns:asvg="http://schemas.microsoft.com/office/drawing/2016/SVG/main" xmlns="" r:embed="rId18"/>
                </a:ext>
              </a:extLst>
            </a:blip>
            <a:stretch>
              <a:fillRect/>
            </a:stretch>
          </a:blipFill>
        </p:spPr>
      </p:sp>
      <p:sp>
        <p:nvSpPr>
          <p:cNvPr id="30" name="Freeform 30"/>
          <p:cNvSpPr/>
          <p:nvPr/>
        </p:nvSpPr>
        <p:spPr>
          <a:xfrm>
            <a:off x="6945539" y="494026"/>
            <a:ext cx="284298" cy="339779"/>
          </a:xfrm>
          <a:custGeom>
            <a:avLst/>
            <a:gdLst/>
            <a:ahLst/>
            <a:cxnLst/>
            <a:rect l="l" t="t" r="r" b="b"/>
            <a:pathLst>
              <a:path w="568596" h="509669">
                <a:moveTo>
                  <a:pt x="0" y="0"/>
                </a:moveTo>
                <a:lnTo>
                  <a:pt x="568596" y="0"/>
                </a:lnTo>
                <a:lnTo>
                  <a:pt x="568596" y="509669"/>
                </a:lnTo>
                <a:lnTo>
                  <a:pt x="0" y="509669"/>
                </a:lnTo>
                <a:lnTo>
                  <a:pt x="0" y="0"/>
                </a:lnTo>
                <a:close/>
              </a:path>
            </a:pathLst>
          </a:custGeom>
          <a:blipFill>
            <a:blip r:embed="rId19">
              <a:extLst>
                <a:ext uri="{96DAC541-7B7A-43D3-8B79-37D633B846F1}">
                  <asvg:svgBlip xmlns:asvg="http://schemas.microsoft.com/office/drawing/2016/SVG/main" xmlns="" r:embed="rId20"/>
                </a:ext>
              </a:extLst>
            </a:blip>
            <a:stretch>
              <a:fillRect/>
            </a:stretch>
          </a:blipFill>
        </p:spPr>
      </p:sp>
      <p:grpSp>
        <p:nvGrpSpPr>
          <p:cNvPr id="31" name="Group 31"/>
          <p:cNvGrpSpPr>
            <a:grpSpLocks noChangeAspect="1"/>
          </p:cNvGrpSpPr>
          <p:nvPr/>
        </p:nvGrpSpPr>
        <p:grpSpPr>
          <a:xfrm rot="-9583335">
            <a:off x="5992538" y="5479000"/>
            <a:ext cx="249210" cy="175049"/>
            <a:chOff x="0" y="0"/>
            <a:chExt cx="1610360" cy="848360"/>
          </a:xfrm>
        </p:grpSpPr>
        <p:sp>
          <p:nvSpPr>
            <p:cNvPr id="32" name="Freeform 32"/>
            <p:cNvSpPr/>
            <p:nvPr/>
          </p:nvSpPr>
          <p:spPr>
            <a:xfrm>
              <a:off x="-31750" y="0"/>
              <a:ext cx="1675130" cy="880110"/>
            </a:xfrm>
            <a:custGeom>
              <a:avLst/>
              <a:gdLst/>
              <a:ahLst/>
              <a:cxnLst/>
              <a:rect l="l" t="t" r="r" b="b"/>
              <a:pathLst>
                <a:path w="1675130" h="880110">
                  <a:moveTo>
                    <a:pt x="266700" y="848360"/>
                  </a:moveTo>
                  <a:cubicBezTo>
                    <a:pt x="236220" y="848360"/>
                    <a:pt x="205740" y="842010"/>
                    <a:pt x="175260" y="829310"/>
                  </a:cubicBezTo>
                  <a:cubicBezTo>
                    <a:pt x="55880" y="778510"/>
                    <a:pt x="0" y="641350"/>
                    <a:pt x="50800" y="521970"/>
                  </a:cubicBezTo>
                  <a:cubicBezTo>
                    <a:pt x="184150" y="204470"/>
                    <a:pt x="492760" y="0"/>
                    <a:pt x="836930" y="0"/>
                  </a:cubicBezTo>
                  <a:cubicBezTo>
                    <a:pt x="1181100" y="0"/>
                    <a:pt x="1489710" y="204470"/>
                    <a:pt x="1624330" y="521970"/>
                  </a:cubicBezTo>
                  <a:cubicBezTo>
                    <a:pt x="1675130" y="641350"/>
                    <a:pt x="1619250" y="779780"/>
                    <a:pt x="1499870" y="829310"/>
                  </a:cubicBezTo>
                  <a:cubicBezTo>
                    <a:pt x="1380490" y="880110"/>
                    <a:pt x="1242060" y="824230"/>
                    <a:pt x="1192530" y="704850"/>
                  </a:cubicBezTo>
                  <a:cubicBezTo>
                    <a:pt x="1131570" y="562610"/>
                    <a:pt x="991870" y="469900"/>
                    <a:pt x="836930" y="469900"/>
                  </a:cubicBezTo>
                  <a:cubicBezTo>
                    <a:pt x="681990" y="469900"/>
                    <a:pt x="543560" y="562610"/>
                    <a:pt x="482600" y="704850"/>
                  </a:cubicBezTo>
                  <a:cubicBezTo>
                    <a:pt x="445770" y="793750"/>
                    <a:pt x="358140" y="848360"/>
                    <a:pt x="266700" y="848360"/>
                  </a:cubicBezTo>
                  <a:close/>
                </a:path>
              </a:pathLst>
            </a:custGeom>
            <a:solidFill>
              <a:srgbClr val="F2BC2A"/>
            </a:solidFill>
          </p:spPr>
        </p:sp>
      </p:grpSp>
      <p:sp>
        <p:nvSpPr>
          <p:cNvPr id="34" name="TextBox 34"/>
          <p:cNvSpPr txBox="1"/>
          <p:nvPr/>
        </p:nvSpPr>
        <p:spPr>
          <a:xfrm>
            <a:off x="426552" y="1895880"/>
            <a:ext cx="2496993" cy="1169807"/>
          </a:xfrm>
          <a:prstGeom prst="rect">
            <a:avLst/>
          </a:prstGeom>
        </p:spPr>
        <p:txBody>
          <a:bodyPr wrap="square" lIns="0" tIns="0" rIns="0" bIns="0" rtlCol="0" anchor="t">
            <a:spAutoFit/>
          </a:bodyPr>
          <a:lstStyle/>
          <a:p>
            <a:pPr>
              <a:lnSpc>
                <a:spcPts val="10135"/>
              </a:lnSpc>
            </a:pPr>
            <a:r>
              <a:rPr lang="vi-VN" sz="6000" spc="334" dirty="0" smtClean="0">
                <a:latin typeface="Times New Roman" pitchFamily="18" charset="0"/>
                <a:cs typeface="Times New Roman" pitchFamily="18" charset="0"/>
              </a:rPr>
              <a:t>I.</a:t>
            </a:r>
            <a:endParaRPr lang="en-US" sz="6000" spc="334" dirty="0">
              <a:latin typeface="Times New Roman" pitchFamily="18" charset="0"/>
              <a:cs typeface="Times New Roman" pitchFamily="18" charset="0"/>
            </a:endParaRPr>
          </a:p>
        </p:txBody>
      </p:sp>
      <p:sp>
        <p:nvSpPr>
          <p:cNvPr id="36" name="TextBox 35"/>
          <p:cNvSpPr txBox="1"/>
          <p:nvPr/>
        </p:nvSpPr>
        <p:spPr>
          <a:xfrm>
            <a:off x="962648" y="2218381"/>
            <a:ext cx="6581152" cy="1282812"/>
          </a:xfrm>
          <a:prstGeom prst="rect">
            <a:avLst/>
          </a:prstGeom>
          <a:noFill/>
        </p:spPr>
        <p:txBody>
          <a:bodyPr wrap="square" lIns="51206" tIns="25603" rIns="51206" bIns="25603" rtlCol="0">
            <a:spAutoFit/>
          </a:bodyPr>
          <a:lstStyle/>
          <a:p>
            <a:r>
              <a:rPr lang="en-US" sz="4000" b="1" dirty="0">
                <a:latin typeface="Times New Roman" pitchFamily="18" charset="0"/>
                <a:cs typeface="Times New Roman" pitchFamily="18" charset="0"/>
              </a:rPr>
              <a:t>MẠCH ĐIỆN VÀ CÁC BỘ PHẬN CỦA MẠCH ĐIỆN</a:t>
            </a:r>
            <a:endParaRPr lang="vi-VN" sz="4000" b="1" dirty="0">
              <a:latin typeface="Times New Roman" pitchFamily="18" charset="0"/>
              <a:cs typeface="Times New Roman" pitchFamily="18" charset="0"/>
            </a:endParaRPr>
          </a:p>
        </p:txBody>
      </p:sp>
    </p:spTree>
    <p:extLst>
      <p:ext uri="{BB962C8B-B14F-4D97-AF65-F5344CB8AC3E}">
        <p14:creationId xmlns:p14="http://schemas.microsoft.com/office/powerpoint/2010/main" val="293754166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fade">
                                      <p:cBhvr>
                                        <p:cTn id="1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8857" y="838200"/>
            <a:ext cx="9035143" cy="2308324"/>
          </a:xfrm>
          <a:prstGeom prst="rect">
            <a:avLst/>
          </a:prstGeom>
        </p:spPr>
        <p:txBody>
          <a:bodyPr wrap="square">
            <a:spAutoFit/>
          </a:bodyPr>
          <a:lstStyle/>
          <a:p>
            <a:pPr algn="just"/>
            <a:r>
              <a:rPr lang="en-US" sz="2800" dirty="0">
                <a:latin typeface="Times New Roman" pitchFamily="18" charset="0"/>
                <a:ea typeface="Tahoma" panose="020B0604030504040204" pitchFamily="34" charset="0"/>
                <a:cs typeface="Times New Roman" pitchFamily="18" charset="0"/>
              </a:rPr>
              <a:t>- </a:t>
            </a:r>
            <a:r>
              <a:rPr lang="vi-VN" sz="3600" dirty="0">
                <a:latin typeface="Times New Roman" pitchFamily="18" charset="0"/>
                <a:ea typeface="Tahoma" panose="020B0604030504040204" pitchFamily="34" charset="0"/>
                <a:cs typeface="Times New Roman" pitchFamily="18" charset="0"/>
              </a:rPr>
              <a:t>Bất cứ mạch điện nào cũng gồm các bộ phận: nguồn điện, dây nối và các thiết bị tiêu thụ năng lượng điện (bóng đèn, động cơ điện, bếp điện, quạt điện, ti vi,...).</a:t>
            </a:r>
          </a:p>
        </p:txBody>
      </p:sp>
      <p:sp>
        <p:nvSpPr>
          <p:cNvPr id="4" name="Rectangle 3"/>
          <p:cNvSpPr/>
          <p:nvPr/>
        </p:nvSpPr>
        <p:spPr>
          <a:xfrm>
            <a:off x="54427" y="3429000"/>
            <a:ext cx="9013372" cy="2308324"/>
          </a:xfrm>
          <a:prstGeom prst="rect">
            <a:avLst/>
          </a:prstGeom>
        </p:spPr>
        <p:txBody>
          <a:bodyPr wrap="square">
            <a:spAutoFit/>
          </a:bodyPr>
          <a:lstStyle/>
          <a:p>
            <a:pPr algn="just"/>
            <a:r>
              <a:rPr lang="en-US" sz="2800" dirty="0">
                <a:latin typeface="Times New Roman" pitchFamily="18" charset="0"/>
                <a:ea typeface="Tahoma" panose="020B0604030504040204" pitchFamily="34" charset="0"/>
                <a:cs typeface="Times New Roman" pitchFamily="18" charset="0"/>
              </a:rPr>
              <a:t>- </a:t>
            </a:r>
            <a:r>
              <a:rPr lang="vi-VN" sz="3600" dirty="0">
                <a:latin typeface="Times New Roman" pitchFamily="18" charset="0"/>
                <a:ea typeface="Tahoma" panose="020B0604030504040204" pitchFamily="34" charset="0"/>
                <a:cs typeface="Times New Roman" pitchFamily="18" charset="0"/>
              </a:rPr>
              <a:t>Nhằm mô tả đơn giản một mạch điện và lắp mạch điện đúng yêu cầu, người ta sử dụng kí hiệu biểu thị các bộ phận của mạch điện như</a:t>
            </a:r>
            <a:r>
              <a:rPr lang="en-US" sz="3600" dirty="0">
                <a:latin typeface="Times New Roman" pitchFamily="18" charset="0"/>
                <a:ea typeface="Tahoma" panose="020B0604030504040204" pitchFamily="34" charset="0"/>
                <a:cs typeface="Times New Roman" pitchFamily="18" charset="0"/>
              </a:rPr>
              <a:t> </a:t>
            </a:r>
            <a:r>
              <a:rPr lang="vi-VN" sz="3600" dirty="0" smtClean="0">
                <a:latin typeface="Times New Roman" pitchFamily="18" charset="0"/>
                <a:ea typeface="Tahoma" panose="020B0604030504040204" pitchFamily="34" charset="0"/>
                <a:cs typeface="Times New Roman" pitchFamily="18" charset="0"/>
              </a:rPr>
              <a:t>sau: (</a:t>
            </a:r>
            <a:r>
              <a:rPr lang="en-US" sz="3600" dirty="0" err="1" smtClean="0">
                <a:latin typeface="Times New Roman" pitchFamily="18" charset="0"/>
                <a:ea typeface="Tahoma" panose="020B0604030504040204" pitchFamily="34" charset="0"/>
                <a:cs typeface="Times New Roman" pitchFamily="18" charset="0"/>
              </a:rPr>
              <a:t>Bảng</a:t>
            </a:r>
            <a:r>
              <a:rPr lang="en-US" sz="3600" dirty="0" smtClean="0">
                <a:latin typeface="Times New Roman" pitchFamily="18" charset="0"/>
                <a:ea typeface="Tahoma" panose="020B0604030504040204" pitchFamily="34" charset="0"/>
                <a:cs typeface="Times New Roman" pitchFamily="18" charset="0"/>
              </a:rPr>
              <a:t> 22.1</a:t>
            </a:r>
            <a:r>
              <a:rPr lang="vi-VN" sz="3600" dirty="0" smtClean="0">
                <a:latin typeface="Times New Roman" pitchFamily="18" charset="0"/>
                <a:ea typeface="Tahoma" panose="020B0604030504040204" pitchFamily="34" charset="0"/>
                <a:cs typeface="Times New Roman" pitchFamily="18" charset="0"/>
              </a:rPr>
              <a:t>) </a:t>
            </a:r>
            <a:endParaRPr lang="vi-VN" sz="3600" dirty="0">
              <a:latin typeface="Times New Roman" pitchFamily="18" charset="0"/>
              <a:ea typeface="Tahoma" panose="020B0604030504040204" pitchFamily="34" charset="0"/>
              <a:cs typeface="Times New Roman" pitchFamily="18" charset="0"/>
            </a:endParaRPr>
          </a:p>
        </p:txBody>
      </p:sp>
      <p:pic>
        <p:nvPicPr>
          <p:cNvPr id="1026" name="Picture 2" descr="Dạy con cách cầm bút đúng và viết chữ đẹp chỉ với 6 bướ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427" y="-150200"/>
            <a:ext cx="859973" cy="5938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099AF284-7F2C-49B8-B3BB-CDB149CCD56F}"/>
              </a:ext>
            </a:extLst>
          </p:cNvPr>
          <p:cNvGraphicFramePr>
            <a:graphicFrameLocks noGrp="1"/>
          </p:cNvGraphicFramePr>
          <p:nvPr>
            <p:extLst>
              <p:ext uri="{D42A27DB-BD31-4B8C-83A1-F6EECF244321}">
                <p14:modId xmlns:p14="http://schemas.microsoft.com/office/powerpoint/2010/main" val="2759701509"/>
              </p:ext>
            </p:extLst>
          </p:nvPr>
        </p:nvGraphicFramePr>
        <p:xfrm>
          <a:off x="165537" y="76199"/>
          <a:ext cx="8902265" cy="5955314"/>
        </p:xfrm>
        <a:graphic>
          <a:graphicData uri="http://schemas.openxmlformats.org/drawingml/2006/table">
            <a:tbl>
              <a:tblPr firstRow="1" firstCol="1" bandRow="1">
                <a:tableStyleId>{5C22544A-7EE6-4342-B048-85BDC9FD1C3A}</a:tableStyleId>
              </a:tblPr>
              <a:tblGrid>
                <a:gridCol w="1968063">
                  <a:extLst>
                    <a:ext uri="{9D8B030D-6E8A-4147-A177-3AD203B41FA5}">
                      <a16:colId xmlns:a16="http://schemas.microsoft.com/office/drawing/2014/main" xmlns="" val="1423448663"/>
                    </a:ext>
                  </a:extLst>
                </a:gridCol>
                <a:gridCol w="1066800">
                  <a:extLst>
                    <a:ext uri="{9D8B030D-6E8A-4147-A177-3AD203B41FA5}">
                      <a16:colId xmlns:a16="http://schemas.microsoft.com/office/drawing/2014/main" xmlns="" val="4028140610"/>
                    </a:ext>
                  </a:extLst>
                </a:gridCol>
                <a:gridCol w="2362200">
                  <a:extLst>
                    <a:ext uri="{9D8B030D-6E8A-4147-A177-3AD203B41FA5}">
                      <a16:colId xmlns:a16="http://schemas.microsoft.com/office/drawing/2014/main" xmlns="" val="1903210471"/>
                    </a:ext>
                  </a:extLst>
                </a:gridCol>
                <a:gridCol w="3505202">
                  <a:extLst>
                    <a:ext uri="{9D8B030D-6E8A-4147-A177-3AD203B41FA5}">
                      <a16:colId xmlns:a16="http://schemas.microsoft.com/office/drawing/2014/main" xmlns="" val="4135127623"/>
                    </a:ext>
                  </a:extLst>
                </a:gridCol>
              </a:tblGrid>
              <a:tr h="325722">
                <a:tc gridSpan="4">
                  <a:txBody>
                    <a:bodyPr/>
                    <a:lstStyle/>
                    <a:p>
                      <a:pPr algn="ctr"/>
                      <a:r>
                        <a:rPr lang="en-US" sz="2800" dirty="0">
                          <a:solidFill>
                            <a:srgbClr val="FF0000"/>
                          </a:solidFill>
                          <a:effectLst/>
                          <a:latin typeface="Times New Roman" pitchFamily="18" charset="0"/>
                          <a:cs typeface="Times New Roman" pitchFamily="18" charset="0"/>
                        </a:rPr>
                        <a:t>PHIẾU HỌC TẬP SỐ 1</a:t>
                      </a:r>
                      <a:endParaRPr lang="en-US" sz="2800" dirty="0">
                        <a:solidFill>
                          <a:srgbClr val="FF0000"/>
                        </a:solidFill>
                        <a:effectLst/>
                        <a:latin typeface="Times New Roman" pitchFamily="18" charset="0"/>
                        <a:ea typeface="Calibri" panose="020F0502020204030204" pitchFamily="34" charset="0"/>
                        <a:cs typeface="Times New Roman" pitchFamily="18" charset="0"/>
                      </a:endParaRPr>
                    </a:p>
                  </a:txBody>
                  <a:tcPr marL="18088" marR="180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152056521"/>
                  </a:ext>
                </a:extLst>
              </a:tr>
              <a:tr h="507176">
                <a:tc>
                  <a:txBody>
                    <a:bodyPr/>
                    <a:lstStyle/>
                    <a:p>
                      <a:pPr algn="ctr"/>
                      <a:r>
                        <a:rPr lang="en-US" sz="2400" b="1" dirty="0" err="1">
                          <a:solidFill>
                            <a:schemeClr val="tx1"/>
                          </a:solidFill>
                          <a:effectLst/>
                          <a:latin typeface="Times New Roman" pitchFamily="18" charset="0"/>
                          <a:cs typeface="Times New Roman" pitchFamily="18" charset="0"/>
                        </a:rPr>
                        <a:t>Thiết</a:t>
                      </a:r>
                      <a:r>
                        <a:rPr lang="en-US" sz="2400" b="1" dirty="0">
                          <a:solidFill>
                            <a:schemeClr val="tx1"/>
                          </a:solidFill>
                          <a:effectLst/>
                          <a:latin typeface="Times New Roman" pitchFamily="18" charset="0"/>
                          <a:cs typeface="Times New Roman" pitchFamily="18" charset="0"/>
                        </a:rPr>
                        <a:t> </a:t>
                      </a:r>
                      <a:r>
                        <a:rPr lang="en-US" sz="2400" b="1" dirty="0" err="1">
                          <a:solidFill>
                            <a:schemeClr val="tx1"/>
                          </a:solidFill>
                          <a:effectLst/>
                          <a:latin typeface="Times New Roman" pitchFamily="18" charset="0"/>
                          <a:cs typeface="Times New Roman" pitchFamily="18" charset="0"/>
                        </a:rPr>
                        <a:t>bị</a:t>
                      </a:r>
                      <a:endParaRPr lang="en-US" sz="2400" b="1" dirty="0">
                        <a:solidFill>
                          <a:schemeClr val="tx1"/>
                        </a:solidFill>
                        <a:effectLst/>
                        <a:latin typeface="Times New Roman" pitchFamily="18" charset="0"/>
                        <a:cs typeface="Times New Roman" pitchFamily="18" charset="0"/>
                      </a:endParaRPr>
                    </a:p>
                    <a:p>
                      <a:pPr algn="ctr"/>
                      <a:endParaRPr lang="en-US" sz="2400" b="1" dirty="0">
                        <a:solidFill>
                          <a:schemeClr val="tx1"/>
                        </a:solidFill>
                        <a:effectLst/>
                        <a:latin typeface="Times New Roman" pitchFamily="18" charset="0"/>
                        <a:ea typeface="Calibri" panose="020F0502020204030204" pitchFamily="34" charset="0"/>
                        <a:cs typeface="Times New Roman" pitchFamily="18" charset="0"/>
                      </a:endParaRPr>
                    </a:p>
                  </a:txBody>
                  <a:tcPr marL="18088" marR="180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err="1">
                          <a:solidFill>
                            <a:schemeClr val="tx1"/>
                          </a:solidFill>
                          <a:effectLst/>
                          <a:latin typeface="Times New Roman" pitchFamily="18" charset="0"/>
                          <a:cs typeface="Times New Roman" pitchFamily="18" charset="0"/>
                        </a:rPr>
                        <a:t>Tên</a:t>
                      </a:r>
                      <a:r>
                        <a:rPr lang="en-US" sz="2400" b="1" dirty="0">
                          <a:solidFill>
                            <a:schemeClr val="tx1"/>
                          </a:solidFill>
                          <a:effectLst/>
                          <a:latin typeface="Times New Roman" pitchFamily="18" charset="0"/>
                          <a:cs typeface="Times New Roman" pitchFamily="18" charset="0"/>
                        </a:rPr>
                        <a:t> </a:t>
                      </a:r>
                      <a:r>
                        <a:rPr lang="en-US" sz="2400" b="1" dirty="0" err="1">
                          <a:solidFill>
                            <a:schemeClr val="tx1"/>
                          </a:solidFill>
                          <a:effectLst/>
                          <a:latin typeface="Times New Roman" pitchFamily="18" charset="0"/>
                          <a:cs typeface="Times New Roman" pitchFamily="18" charset="0"/>
                        </a:rPr>
                        <a:t>thiết</a:t>
                      </a:r>
                      <a:r>
                        <a:rPr lang="en-US" sz="2400" b="1" dirty="0">
                          <a:solidFill>
                            <a:schemeClr val="tx1"/>
                          </a:solidFill>
                          <a:effectLst/>
                          <a:latin typeface="Times New Roman" pitchFamily="18" charset="0"/>
                          <a:cs typeface="Times New Roman" pitchFamily="18" charset="0"/>
                        </a:rPr>
                        <a:t> </a:t>
                      </a:r>
                      <a:r>
                        <a:rPr lang="en-US" sz="2400" b="1" dirty="0" err="1">
                          <a:solidFill>
                            <a:schemeClr val="tx1"/>
                          </a:solidFill>
                          <a:effectLst/>
                          <a:latin typeface="Times New Roman" pitchFamily="18" charset="0"/>
                          <a:cs typeface="Times New Roman" pitchFamily="18" charset="0"/>
                        </a:rPr>
                        <a:t>bị</a:t>
                      </a:r>
                      <a:endParaRPr lang="en-US" sz="2400" b="1" dirty="0">
                        <a:solidFill>
                          <a:schemeClr val="tx1"/>
                        </a:solidFill>
                        <a:effectLst/>
                        <a:latin typeface="Times New Roman" pitchFamily="18" charset="0"/>
                        <a:ea typeface="Calibri" panose="020F0502020204030204" pitchFamily="34" charset="0"/>
                        <a:cs typeface="Times New Roman" pitchFamily="18" charset="0"/>
                      </a:endParaRPr>
                    </a:p>
                  </a:txBody>
                  <a:tcPr marL="18088" marR="180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err="1">
                          <a:solidFill>
                            <a:schemeClr val="tx1"/>
                          </a:solidFill>
                          <a:effectLst/>
                          <a:latin typeface="Times New Roman" pitchFamily="18" charset="0"/>
                          <a:cs typeface="Times New Roman" pitchFamily="18" charset="0"/>
                        </a:rPr>
                        <a:t>Công</a:t>
                      </a:r>
                      <a:r>
                        <a:rPr lang="en-US" sz="2400" b="1" dirty="0">
                          <a:solidFill>
                            <a:schemeClr val="tx1"/>
                          </a:solidFill>
                          <a:effectLst/>
                          <a:latin typeface="Times New Roman" pitchFamily="18" charset="0"/>
                          <a:cs typeface="Times New Roman" pitchFamily="18" charset="0"/>
                        </a:rPr>
                        <a:t> </a:t>
                      </a:r>
                      <a:r>
                        <a:rPr lang="en-US" sz="2400" b="1" dirty="0" err="1">
                          <a:solidFill>
                            <a:schemeClr val="tx1"/>
                          </a:solidFill>
                          <a:effectLst/>
                          <a:latin typeface="Times New Roman" pitchFamily="18" charset="0"/>
                          <a:cs typeface="Times New Roman" pitchFamily="18" charset="0"/>
                        </a:rPr>
                        <a:t>dụng</a:t>
                      </a:r>
                      <a:endParaRPr lang="en-US" sz="2400" b="1" dirty="0">
                        <a:solidFill>
                          <a:schemeClr val="tx1"/>
                        </a:solidFill>
                        <a:effectLst/>
                        <a:latin typeface="Times New Roman" pitchFamily="18" charset="0"/>
                        <a:ea typeface="Calibri" panose="020F0502020204030204" pitchFamily="34" charset="0"/>
                        <a:cs typeface="Times New Roman" pitchFamily="18" charset="0"/>
                      </a:endParaRPr>
                    </a:p>
                  </a:txBody>
                  <a:tcPr marL="18088" marR="180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err="1">
                          <a:solidFill>
                            <a:schemeClr val="tx1"/>
                          </a:solidFill>
                          <a:effectLst/>
                          <a:latin typeface="Times New Roman" pitchFamily="18" charset="0"/>
                          <a:cs typeface="Times New Roman" pitchFamily="18" charset="0"/>
                        </a:rPr>
                        <a:t>Kí</a:t>
                      </a:r>
                      <a:r>
                        <a:rPr lang="en-US" sz="2400" b="1" dirty="0">
                          <a:solidFill>
                            <a:schemeClr val="tx1"/>
                          </a:solidFill>
                          <a:effectLst/>
                          <a:latin typeface="Times New Roman" pitchFamily="18" charset="0"/>
                          <a:cs typeface="Times New Roman" pitchFamily="18" charset="0"/>
                        </a:rPr>
                        <a:t> </a:t>
                      </a:r>
                      <a:r>
                        <a:rPr lang="en-US" sz="2400" b="1" dirty="0" err="1">
                          <a:solidFill>
                            <a:schemeClr val="tx1"/>
                          </a:solidFill>
                          <a:effectLst/>
                          <a:latin typeface="Times New Roman" pitchFamily="18" charset="0"/>
                          <a:cs typeface="Times New Roman" pitchFamily="18" charset="0"/>
                        </a:rPr>
                        <a:t>hiệu</a:t>
                      </a:r>
                      <a:endParaRPr lang="en-US" sz="2400" b="1" dirty="0">
                        <a:solidFill>
                          <a:schemeClr val="tx1"/>
                        </a:solidFill>
                        <a:effectLst/>
                        <a:latin typeface="Times New Roman" pitchFamily="18" charset="0"/>
                        <a:ea typeface="Calibri" panose="020F0502020204030204" pitchFamily="34" charset="0"/>
                        <a:cs typeface="Times New Roman" pitchFamily="18" charset="0"/>
                      </a:endParaRPr>
                    </a:p>
                  </a:txBody>
                  <a:tcPr marL="18088" marR="180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767156768"/>
                  </a:ext>
                </a:extLst>
              </a:tr>
              <a:tr h="1508761">
                <a:tc>
                  <a:txBody>
                    <a:bodyPr/>
                    <a:lstStyle/>
                    <a:p>
                      <a:endParaRPr lang="en-US" sz="13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en-US" sz="13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en-US" sz="13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en-US" sz="13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en-US" sz="13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en-US" sz="13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en-US" sz="13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en-US" sz="13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8088" marR="180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smtClean="0">
                          <a:solidFill>
                            <a:schemeClr val="tx1"/>
                          </a:solidFill>
                          <a:effectLst/>
                          <a:latin typeface="Times New Roman" pitchFamily="18" charset="0"/>
                          <a:cs typeface="Times New Roman" pitchFamily="18" charset="0"/>
                        </a:rPr>
                        <a:t>Nguồn điện</a:t>
                      </a:r>
                      <a:endParaRPr lang="en-US" sz="2400" dirty="0">
                        <a:solidFill>
                          <a:schemeClr val="tx1"/>
                        </a:solidFill>
                        <a:effectLst/>
                        <a:latin typeface="Times New Roman" pitchFamily="18" charset="0"/>
                        <a:ea typeface="Calibri" panose="020F0502020204030204" pitchFamily="34" charset="0"/>
                        <a:cs typeface="Times New Roman" pitchFamily="18" charset="0"/>
                      </a:endParaRPr>
                    </a:p>
                  </a:txBody>
                  <a:tcPr marL="18088" marR="180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400" dirty="0">
                        <a:solidFill>
                          <a:schemeClr val="tx1"/>
                        </a:solidFill>
                        <a:effectLst/>
                        <a:latin typeface="Times New Roman" pitchFamily="18" charset="0"/>
                        <a:ea typeface="Calibri" panose="020F0502020204030204" pitchFamily="34" charset="0"/>
                        <a:cs typeface="Times New Roman" pitchFamily="18" charset="0"/>
                      </a:endParaRPr>
                    </a:p>
                  </a:txBody>
                  <a:tcPr marL="18088" marR="180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3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8088" marR="180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711230434"/>
                  </a:ext>
                </a:extLst>
              </a:tr>
              <a:tr h="1690586">
                <a:tc>
                  <a:txBody>
                    <a:bodyPr/>
                    <a:lstStyle/>
                    <a:p>
                      <a:endParaRPr lang="en-US" sz="13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en-US" sz="13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en-US" sz="13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en-US" sz="13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en-US" sz="13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en-US" sz="13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en-US" sz="13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en-US" sz="13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8088" marR="180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err="1">
                          <a:solidFill>
                            <a:schemeClr val="tx1"/>
                          </a:solidFill>
                          <a:effectLst/>
                          <a:latin typeface="Times New Roman" pitchFamily="18" charset="0"/>
                          <a:cs typeface="Times New Roman" pitchFamily="18" charset="0"/>
                        </a:rPr>
                        <a:t>Bóng</a:t>
                      </a:r>
                      <a:r>
                        <a:rPr lang="en-US" sz="2400" dirty="0">
                          <a:solidFill>
                            <a:schemeClr val="tx1"/>
                          </a:solidFill>
                          <a:effectLst/>
                          <a:latin typeface="Times New Roman" pitchFamily="18" charset="0"/>
                          <a:cs typeface="Times New Roman" pitchFamily="18" charset="0"/>
                        </a:rPr>
                        <a:t> </a:t>
                      </a:r>
                      <a:r>
                        <a:rPr lang="en-US" sz="2400" dirty="0" err="1">
                          <a:solidFill>
                            <a:schemeClr val="tx1"/>
                          </a:solidFill>
                          <a:effectLst/>
                          <a:latin typeface="Times New Roman" pitchFamily="18" charset="0"/>
                          <a:cs typeface="Times New Roman" pitchFamily="18" charset="0"/>
                        </a:rPr>
                        <a:t>đèn</a:t>
                      </a:r>
                      <a:endParaRPr lang="en-US" sz="2400" dirty="0">
                        <a:solidFill>
                          <a:schemeClr val="tx1"/>
                        </a:solidFill>
                        <a:effectLst/>
                        <a:latin typeface="Times New Roman" pitchFamily="18" charset="0"/>
                        <a:ea typeface="Calibri" panose="020F0502020204030204" pitchFamily="34" charset="0"/>
                        <a:cs typeface="Times New Roman" pitchFamily="18" charset="0"/>
                      </a:endParaRPr>
                    </a:p>
                  </a:txBody>
                  <a:tcPr marL="18088" marR="180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400" dirty="0">
                        <a:solidFill>
                          <a:schemeClr val="tx1"/>
                        </a:solidFill>
                        <a:effectLst/>
                        <a:latin typeface="Times New Roman" pitchFamily="18" charset="0"/>
                        <a:ea typeface="Calibri" panose="020F0502020204030204" pitchFamily="34" charset="0"/>
                        <a:cs typeface="Times New Roman" pitchFamily="18" charset="0"/>
                      </a:endParaRPr>
                    </a:p>
                  </a:txBody>
                  <a:tcPr marL="18088" marR="180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8088" marR="180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569097193"/>
                  </a:ext>
                </a:extLst>
              </a:tr>
              <a:tr h="1521528">
                <a:tc>
                  <a:txBody>
                    <a:bodyPr/>
                    <a:lstStyle/>
                    <a:p>
                      <a:endParaRPr lang="en-US" sz="13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en-US" sz="13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en-US" sz="13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en-US" sz="13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en-US" sz="13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8088" marR="180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err="1">
                          <a:solidFill>
                            <a:schemeClr val="tx1"/>
                          </a:solidFill>
                          <a:effectLst/>
                          <a:latin typeface="Times New Roman" pitchFamily="18" charset="0"/>
                          <a:cs typeface="Times New Roman" pitchFamily="18" charset="0"/>
                        </a:rPr>
                        <a:t>Dây</a:t>
                      </a:r>
                      <a:r>
                        <a:rPr lang="en-US" sz="2400" dirty="0">
                          <a:solidFill>
                            <a:schemeClr val="tx1"/>
                          </a:solidFill>
                          <a:effectLst/>
                          <a:latin typeface="Times New Roman" pitchFamily="18" charset="0"/>
                          <a:cs typeface="Times New Roman" pitchFamily="18" charset="0"/>
                        </a:rPr>
                        <a:t> </a:t>
                      </a:r>
                      <a:r>
                        <a:rPr lang="en-US" sz="2400" dirty="0" err="1">
                          <a:solidFill>
                            <a:schemeClr val="tx1"/>
                          </a:solidFill>
                          <a:effectLst/>
                          <a:latin typeface="Times New Roman" pitchFamily="18" charset="0"/>
                          <a:cs typeface="Times New Roman" pitchFamily="18" charset="0"/>
                        </a:rPr>
                        <a:t>nối</a:t>
                      </a:r>
                      <a:endParaRPr lang="en-US" sz="2400" dirty="0">
                        <a:solidFill>
                          <a:schemeClr val="tx1"/>
                        </a:solidFill>
                        <a:effectLst/>
                        <a:latin typeface="Times New Roman" pitchFamily="18" charset="0"/>
                        <a:ea typeface="Calibri" panose="020F0502020204030204" pitchFamily="34" charset="0"/>
                        <a:cs typeface="Times New Roman" pitchFamily="18" charset="0"/>
                      </a:endParaRPr>
                    </a:p>
                  </a:txBody>
                  <a:tcPr marL="18088" marR="180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4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en-US" sz="24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l"/>
                      <a:endParaRPr lang="en-US" sz="2400" dirty="0">
                        <a:solidFill>
                          <a:schemeClr val="tx1"/>
                        </a:solidFill>
                        <a:effectLst/>
                        <a:latin typeface="Times New Roman" pitchFamily="18" charset="0"/>
                        <a:ea typeface="Calibri" panose="020F0502020204030204" pitchFamily="34" charset="0"/>
                        <a:cs typeface="Times New Roman" pitchFamily="18" charset="0"/>
                      </a:endParaRPr>
                    </a:p>
                  </a:txBody>
                  <a:tcPr marL="18088" marR="180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3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8088" marR="180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507988803"/>
                  </a:ext>
                </a:extLst>
              </a:tr>
            </a:tbl>
          </a:graphicData>
        </a:graphic>
      </p:graphicFrame>
      <p:pic>
        <p:nvPicPr>
          <p:cNvPr id="7182" name="Picture 52">
            <a:extLst>
              <a:ext uri="{FF2B5EF4-FFF2-40B4-BE49-F238E27FC236}">
                <a16:creationId xmlns:a16="http://schemas.microsoft.com/office/drawing/2014/main" xmlns="" id="{69A8FA02-D811-4ABC-9097-1980DD8F0A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942" y="1295400"/>
            <a:ext cx="1905137" cy="1295400"/>
          </a:xfrm>
          <a:prstGeom prst="rect">
            <a:avLst/>
          </a:prstGeom>
          <a:noFill/>
          <a:extLst>
            <a:ext uri="{909E8E84-426E-40DD-AFC4-6F175D3DCCD1}">
              <a14:hiddenFill xmlns:a14="http://schemas.microsoft.com/office/drawing/2010/main">
                <a:solidFill>
                  <a:srgbClr val="FFFFFF"/>
                </a:solidFill>
              </a14:hiddenFill>
            </a:ext>
          </a:extLst>
        </p:spPr>
      </p:pic>
      <p:pic>
        <p:nvPicPr>
          <p:cNvPr id="7181" name="Picture 4">
            <a:extLst>
              <a:ext uri="{FF2B5EF4-FFF2-40B4-BE49-F238E27FC236}">
                <a16:creationId xmlns:a16="http://schemas.microsoft.com/office/drawing/2014/main" xmlns="" id="{586CBF98-55F7-4B4B-BE09-31D77A3868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3069" y="1436404"/>
            <a:ext cx="3058229" cy="933053"/>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53">
            <a:extLst>
              <a:ext uri="{FF2B5EF4-FFF2-40B4-BE49-F238E27FC236}">
                <a16:creationId xmlns:a16="http://schemas.microsoft.com/office/drawing/2014/main" xmlns="" id="{75DF8B56-9F5B-447A-9053-15BBF848DF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143" y="3125292"/>
            <a:ext cx="1550734" cy="939427"/>
          </a:xfrm>
          <a:prstGeom prst="rect">
            <a:avLst/>
          </a:prstGeom>
          <a:noFill/>
          <a:extLst>
            <a:ext uri="{909E8E84-426E-40DD-AFC4-6F175D3DCCD1}">
              <a14:hiddenFill xmlns:a14="http://schemas.microsoft.com/office/drawing/2010/main">
                <a:solidFill>
                  <a:srgbClr val="FFFFFF"/>
                </a:solidFill>
              </a14:hiddenFill>
            </a:ext>
          </a:extLst>
        </p:spPr>
      </p:pic>
      <p:pic>
        <p:nvPicPr>
          <p:cNvPr id="7179" name="Picture 6">
            <a:extLst>
              <a:ext uri="{FF2B5EF4-FFF2-40B4-BE49-F238E27FC236}">
                <a16:creationId xmlns:a16="http://schemas.microsoft.com/office/drawing/2014/main" xmlns="" id="{2AB3B5E1-3444-4495-8688-C490ECEDB71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81700" y="3106776"/>
            <a:ext cx="2209079" cy="899195"/>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54">
            <a:extLst>
              <a:ext uri="{FF2B5EF4-FFF2-40B4-BE49-F238E27FC236}">
                <a16:creationId xmlns:a16="http://schemas.microsoft.com/office/drawing/2014/main" xmlns="" id="{75979A89-3D0D-45E7-B383-7E38BFEA11C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7828" y="4867544"/>
            <a:ext cx="1576166" cy="775856"/>
          </a:xfrm>
          <a:prstGeom prst="rect">
            <a:avLst/>
          </a:prstGeom>
          <a:noFill/>
          <a:extLst>
            <a:ext uri="{909E8E84-426E-40DD-AFC4-6F175D3DCCD1}">
              <a14:hiddenFill xmlns:a14="http://schemas.microsoft.com/office/drawing/2010/main">
                <a:solidFill>
                  <a:srgbClr val="FFFFFF"/>
                </a:solidFill>
              </a14:hiddenFill>
            </a:ext>
          </a:extLst>
        </p:spPr>
      </p:pic>
      <p:pic>
        <p:nvPicPr>
          <p:cNvPr id="7177" name="Picture 8">
            <a:extLst>
              <a:ext uri="{FF2B5EF4-FFF2-40B4-BE49-F238E27FC236}">
                <a16:creationId xmlns:a16="http://schemas.microsoft.com/office/drawing/2014/main" xmlns="" id="{9627515F-7A80-4D2F-A296-FE8A3425BD3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64865" y="4867544"/>
            <a:ext cx="2614635" cy="89919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352800" y="1310508"/>
            <a:ext cx="2209800" cy="1200329"/>
          </a:xfrm>
          <a:prstGeom prst="rect">
            <a:avLst/>
          </a:prstGeom>
        </p:spPr>
        <p:txBody>
          <a:bodyPr wrap="square">
            <a:spAutoFit/>
          </a:bodyPr>
          <a:lstStyle/>
          <a:p>
            <a:r>
              <a:rPr lang="en-US" sz="2400" dirty="0" err="1">
                <a:latin typeface="Times New Roman" pitchFamily="18" charset="0"/>
                <a:cs typeface="Times New Roman" pitchFamily="18" charset="0"/>
              </a:rPr>
              <a:t>Cung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cấp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năng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lượng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điện</a:t>
            </a:r>
            <a:endParaRPr lang="en-US" sz="2400" dirty="0">
              <a:latin typeface="Times New Roman" pitchFamily="18" charset="0"/>
              <a:ea typeface="Calibri" panose="020F0502020204030204" pitchFamily="34" charset="0"/>
              <a:cs typeface="Times New Roman" pitchFamily="18" charset="0"/>
            </a:endParaRPr>
          </a:p>
        </p:txBody>
      </p:sp>
      <p:sp>
        <p:nvSpPr>
          <p:cNvPr id="5" name="Rectangle 4"/>
          <p:cNvSpPr/>
          <p:nvPr/>
        </p:nvSpPr>
        <p:spPr>
          <a:xfrm>
            <a:off x="3208407" y="2819400"/>
            <a:ext cx="2317750" cy="1569660"/>
          </a:xfrm>
          <a:prstGeom prst="rect">
            <a:avLst/>
          </a:prstGeom>
        </p:spPr>
        <p:txBody>
          <a:bodyPr wrap="square">
            <a:spAutoFit/>
          </a:bodyPr>
          <a:lstStyle/>
          <a:p>
            <a:r>
              <a:rPr lang="en-US" sz="2400" dirty="0" err="1">
                <a:latin typeface="Times New Roman" pitchFamily="18" charset="0"/>
                <a:cs typeface="Times New Roman" pitchFamily="18" charset="0"/>
              </a:rPr>
              <a:t>Phát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hiệu</a:t>
            </a:r>
            <a:r>
              <a:rPr lang="en-US" sz="2400" dirty="0">
                <a:latin typeface="Times New Roman" pitchFamily="18" charset="0"/>
                <a:cs typeface="Times New Roman" pitchFamily="18" charset="0"/>
              </a:rPr>
              <a:t> có </a:t>
            </a:r>
            <a:r>
              <a:rPr lang="en-US" sz="2400" dirty="0" err="1">
                <a:latin typeface="Times New Roman" pitchFamily="18" charset="0"/>
                <a:cs typeface="Times New Roman" pitchFamily="18" charset="0"/>
              </a:rPr>
              <a:t>điện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a:t>
            </a:r>
            <a:r>
              <a:rPr lang="en-US" sz="2400" dirty="0">
                <a:latin typeface="Times New Roman" pitchFamily="18" charset="0"/>
                <a:cs typeface="Times New Roman" pitchFamily="18" charset="0"/>
              </a:rPr>
              <a:t> qua </a:t>
            </a:r>
            <a:r>
              <a:rPr lang="en-US" sz="2400" dirty="0" err="1">
                <a:latin typeface="Times New Roman" pitchFamily="18" charset="0"/>
                <a:cs typeface="Times New Roman" pitchFamily="18" charset="0"/>
              </a:rPr>
              <a:t>đoạn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chứa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bóng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đèn</a:t>
            </a:r>
            <a:endParaRPr lang="en-US" sz="2400" dirty="0">
              <a:latin typeface="Times New Roman" pitchFamily="18" charset="0"/>
              <a:ea typeface="Calibri" panose="020F0502020204030204" pitchFamily="34" charset="0"/>
              <a:cs typeface="Times New Roman" pitchFamily="18" charset="0"/>
            </a:endParaRPr>
          </a:p>
        </p:txBody>
      </p:sp>
      <p:sp>
        <p:nvSpPr>
          <p:cNvPr id="6" name="Rectangle 5"/>
          <p:cNvSpPr/>
          <p:nvPr/>
        </p:nvSpPr>
        <p:spPr>
          <a:xfrm>
            <a:off x="3310973" y="4572000"/>
            <a:ext cx="2238375" cy="1569660"/>
          </a:xfrm>
          <a:prstGeom prst="rect">
            <a:avLst/>
          </a:prstGeom>
        </p:spPr>
        <p:txBody>
          <a:bodyPr wrap="square">
            <a:spAutoFit/>
          </a:bodyPr>
          <a:lstStyle/>
          <a:p>
            <a:r>
              <a:rPr lang="en-US" sz="2400" dirty="0" err="1">
                <a:latin typeface="Times New Roman" pitchFamily="18" charset="0"/>
                <a:cs typeface="Times New Roman" pitchFamily="18" charset="0"/>
              </a:rPr>
              <a:t>Dẫn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phần</a:t>
            </a:r>
            <a:r>
              <a:rPr lang="en-US" sz="2400" dirty="0">
                <a:latin typeface="Times New Roman" pitchFamily="18" charset="0"/>
                <a:cs typeface="Times New Roman" pitchFamily="18" charset="0"/>
              </a:rPr>
              <a:t> có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điện</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1466072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181"/>
                                        </p:tgtEl>
                                        <p:attrNameLst>
                                          <p:attrName>style.visibility</p:attrName>
                                        </p:attrNameLst>
                                      </p:cBhvr>
                                      <p:to>
                                        <p:strVal val="visible"/>
                                      </p:to>
                                    </p:set>
                                    <p:animEffect transition="in" filter="wipe(down)">
                                      <p:cBhvr>
                                        <p:cTn id="12" dur="500"/>
                                        <p:tgtEl>
                                          <p:spTgt spid="718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179"/>
                                        </p:tgtEl>
                                        <p:attrNameLst>
                                          <p:attrName>style.visibility</p:attrName>
                                        </p:attrNameLst>
                                      </p:cBhvr>
                                      <p:to>
                                        <p:strVal val="visible"/>
                                      </p:to>
                                    </p:set>
                                    <p:animEffect transition="in" filter="barn(inVertical)">
                                      <p:cBhvr>
                                        <p:cTn id="22" dur="500"/>
                                        <p:tgtEl>
                                          <p:spTgt spid="717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7177"/>
                                        </p:tgtEl>
                                        <p:attrNameLst>
                                          <p:attrName>style.visibility</p:attrName>
                                        </p:attrNameLst>
                                      </p:cBhvr>
                                      <p:to>
                                        <p:strVal val="visible"/>
                                      </p:to>
                                    </p:set>
                                    <p:animEffect transition="in" filter="barn(inVertical)">
                                      <p:cBhvr>
                                        <p:cTn id="32" dur="500"/>
                                        <p:tgtEl>
                                          <p:spTgt spid="7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099AF284-7F2C-49B8-B3BB-CDB149CCD56F}"/>
              </a:ext>
            </a:extLst>
          </p:cNvPr>
          <p:cNvGraphicFramePr>
            <a:graphicFrameLocks noGrp="1"/>
          </p:cNvGraphicFramePr>
          <p:nvPr>
            <p:extLst>
              <p:ext uri="{D42A27DB-BD31-4B8C-83A1-F6EECF244321}">
                <p14:modId xmlns:p14="http://schemas.microsoft.com/office/powerpoint/2010/main" val="1003596345"/>
              </p:ext>
            </p:extLst>
          </p:nvPr>
        </p:nvGraphicFramePr>
        <p:xfrm>
          <a:off x="165537" y="76201"/>
          <a:ext cx="8902265" cy="6247453"/>
        </p:xfrm>
        <a:graphic>
          <a:graphicData uri="http://schemas.openxmlformats.org/drawingml/2006/table">
            <a:tbl>
              <a:tblPr firstRow="1" firstCol="1" bandRow="1">
                <a:tableStyleId>{5C22544A-7EE6-4342-B048-85BDC9FD1C3A}</a:tableStyleId>
              </a:tblPr>
              <a:tblGrid>
                <a:gridCol w="1815663">
                  <a:extLst>
                    <a:ext uri="{9D8B030D-6E8A-4147-A177-3AD203B41FA5}">
                      <a16:colId xmlns:a16="http://schemas.microsoft.com/office/drawing/2014/main" xmlns="" val="1423448663"/>
                    </a:ext>
                  </a:extLst>
                </a:gridCol>
                <a:gridCol w="1377269">
                  <a:extLst>
                    <a:ext uri="{9D8B030D-6E8A-4147-A177-3AD203B41FA5}">
                      <a16:colId xmlns:a16="http://schemas.microsoft.com/office/drawing/2014/main" xmlns="" val="4028140610"/>
                    </a:ext>
                  </a:extLst>
                </a:gridCol>
                <a:gridCol w="1809259">
                  <a:extLst>
                    <a:ext uri="{9D8B030D-6E8A-4147-A177-3AD203B41FA5}">
                      <a16:colId xmlns:a16="http://schemas.microsoft.com/office/drawing/2014/main" xmlns="" val="1903210471"/>
                    </a:ext>
                  </a:extLst>
                </a:gridCol>
                <a:gridCol w="3900074">
                  <a:extLst>
                    <a:ext uri="{9D8B030D-6E8A-4147-A177-3AD203B41FA5}">
                      <a16:colId xmlns:a16="http://schemas.microsoft.com/office/drawing/2014/main" xmlns="" val="4135127623"/>
                    </a:ext>
                  </a:extLst>
                </a:gridCol>
              </a:tblGrid>
              <a:tr h="380999">
                <a:tc gridSpan="4">
                  <a:txBody>
                    <a:bodyPr/>
                    <a:lstStyle/>
                    <a:p>
                      <a:pPr algn="ctr"/>
                      <a:r>
                        <a:rPr lang="en-US" sz="2800" dirty="0">
                          <a:solidFill>
                            <a:srgbClr val="FF0000"/>
                          </a:solidFill>
                          <a:effectLst/>
                          <a:latin typeface="Times New Roman" pitchFamily="18" charset="0"/>
                          <a:cs typeface="Times New Roman" pitchFamily="18" charset="0"/>
                        </a:rPr>
                        <a:t>PHIẾU HỌC TẬP SỐ 1</a:t>
                      </a:r>
                      <a:endParaRPr lang="en-US" sz="2800" dirty="0">
                        <a:solidFill>
                          <a:srgbClr val="FF0000"/>
                        </a:solidFill>
                        <a:effectLst/>
                        <a:latin typeface="Times New Roman" pitchFamily="18" charset="0"/>
                        <a:ea typeface="Calibri" panose="020F0502020204030204" pitchFamily="34" charset="0"/>
                        <a:cs typeface="Times New Roman" pitchFamily="18" charset="0"/>
                      </a:endParaRPr>
                    </a:p>
                  </a:txBody>
                  <a:tcPr marL="18088" marR="180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152056521"/>
                  </a:ext>
                </a:extLst>
              </a:tr>
              <a:tr h="508921">
                <a:tc>
                  <a:txBody>
                    <a:bodyPr/>
                    <a:lstStyle/>
                    <a:p>
                      <a:pPr algn="ctr"/>
                      <a:r>
                        <a:rPr lang="en-US" sz="2400" b="0" dirty="0" err="1">
                          <a:solidFill>
                            <a:schemeClr val="tx1"/>
                          </a:solidFill>
                          <a:effectLst/>
                          <a:latin typeface="Times New Roman" pitchFamily="18" charset="0"/>
                          <a:cs typeface="Times New Roman" pitchFamily="18" charset="0"/>
                        </a:rPr>
                        <a:t>Thiết</a:t>
                      </a:r>
                      <a:r>
                        <a:rPr lang="en-US" sz="2400" b="0" dirty="0">
                          <a:solidFill>
                            <a:schemeClr val="tx1"/>
                          </a:solidFill>
                          <a:effectLst/>
                          <a:latin typeface="Times New Roman" pitchFamily="18" charset="0"/>
                          <a:cs typeface="Times New Roman" pitchFamily="18" charset="0"/>
                        </a:rPr>
                        <a:t> </a:t>
                      </a:r>
                      <a:r>
                        <a:rPr lang="en-US" sz="2400" b="0" dirty="0" err="1">
                          <a:solidFill>
                            <a:schemeClr val="tx1"/>
                          </a:solidFill>
                          <a:effectLst/>
                          <a:latin typeface="Times New Roman" pitchFamily="18" charset="0"/>
                          <a:cs typeface="Times New Roman" pitchFamily="18" charset="0"/>
                        </a:rPr>
                        <a:t>bị</a:t>
                      </a:r>
                      <a:endParaRPr lang="en-US" sz="2400" b="0" dirty="0">
                        <a:solidFill>
                          <a:schemeClr val="tx1"/>
                        </a:solidFill>
                        <a:effectLst/>
                        <a:latin typeface="Times New Roman" pitchFamily="18" charset="0"/>
                        <a:cs typeface="Times New Roman" pitchFamily="18" charset="0"/>
                      </a:endParaRPr>
                    </a:p>
                    <a:p>
                      <a:pPr algn="ctr"/>
                      <a:endParaRPr lang="en-US" sz="2400" b="0" dirty="0">
                        <a:solidFill>
                          <a:schemeClr val="tx1"/>
                        </a:solidFill>
                        <a:effectLst/>
                        <a:latin typeface="Times New Roman" pitchFamily="18" charset="0"/>
                        <a:ea typeface="Calibri" panose="020F0502020204030204" pitchFamily="34" charset="0"/>
                        <a:cs typeface="Times New Roman" pitchFamily="18" charset="0"/>
                      </a:endParaRPr>
                    </a:p>
                  </a:txBody>
                  <a:tcPr marL="18088" marR="180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dirty="0" err="1">
                          <a:solidFill>
                            <a:schemeClr val="tx1"/>
                          </a:solidFill>
                          <a:effectLst/>
                          <a:latin typeface="Times New Roman" pitchFamily="18" charset="0"/>
                          <a:cs typeface="Times New Roman" pitchFamily="18" charset="0"/>
                        </a:rPr>
                        <a:t>Tên</a:t>
                      </a:r>
                      <a:r>
                        <a:rPr lang="en-US" sz="2400" b="0" dirty="0">
                          <a:solidFill>
                            <a:schemeClr val="tx1"/>
                          </a:solidFill>
                          <a:effectLst/>
                          <a:latin typeface="Times New Roman" pitchFamily="18" charset="0"/>
                          <a:cs typeface="Times New Roman" pitchFamily="18" charset="0"/>
                        </a:rPr>
                        <a:t> </a:t>
                      </a:r>
                      <a:r>
                        <a:rPr lang="en-US" sz="2400" b="0" dirty="0" err="1">
                          <a:solidFill>
                            <a:schemeClr val="tx1"/>
                          </a:solidFill>
                          <a:effectLst/>
                          <a:latin typeface="Times New Roman" pitchFamily="18" charset="0"/>
                          <a:cs typeface="Times New Roman" pitchFamily="18" charset="0"/>
                        </a:rPr>
                        <a:t>thiết</a:t>
                      </a:r>
                      <a:r>
                        <a:rPr lang="en-US" sz="2400" b="0" dirty="0">
                          <a:solidFill>
                            <a:schemeClr val="tx1"/>
                          </a:solidFill>
                          <a:effectLst/>
                          <a:latin typeface="Times New Roman" pitchFamily="18" charset="0"/>
                          <a:cs typeface="Times New Roman" pitchFamily="18" charset="0"/>
                        </a:rPr>
                        <a:t> </a:t>
                      </a:r>
                      <a:r>
                        <a:rPr lang="en-US" sz="2400" b="0" dirty="0" err="1">
                          <a:solidFill>
                            <a:schemeClr val="tx1"/>
                          </a:solidFill>
                          <a:effectLst/>
                          <a:latin typeface="Times New Roman" pitchFamily="18" charset="0"/>
                          <a:cs typeface="Times New Roman" pitchFamily="18" charset="0"/>
                        </a:rPr>
                        <a:t>bị</a:t>
                      </a:r>
                      <a:endParaRPr lang="en-US" sz="2400" b="0" dirty="0">
                        <a:solidFill>
                          <a:schemeClr val="tx1"/>
                        </a:solidFill>
                        <a:effectLst/>
                        <a:latin typeface="Times New Roman" pitchFamily="18" charset="0"/>
                        <a:ea typeface="Calibri" panose="020F0502020204030204" pitchFamily="34" charset="0"/>
                        <a:cs typeface="Times New Roman" pitchFamily="18" charset="0"/>
                      </a:endParaRPr>
                    </a:p>
                  </a:txBody>
                  <a:tcPr marL="18088" marR="180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dirty="0" err="1">
                          <a:solidFill>
                            <a:schemeClr val="tx1"/>
                          </a:solidFill>
                          <a:effectLst/>
                          <a:latin typeface="Times New Roman" pitchFamily="18" charset="0"/>
                          <a:cs typeface="Times New Roman" pitchFamily="18" charset="0"/>
                        </a:rPr>
                        <a:t>Công</a:t>
                      </a:r>
                      <a:r>
                        <a:rPr lang="en-US" sz="2400" b="0" dirty="0">
                          <a:solidFill>
                            <a:schemeClr val="tx1"/>
                          </a:solidFill>
                          <a:effectLst/>
                          <a:latin typeface="Times New Roman" pitchFamily="18" charset="0"/>
                          <a:cs typeface="Times New Roman" pitchFamily="18" charset="0"/>
                        </a:rPr>
                        <a:t> </a:t>
                      </a:r>
                      <a:r>
                        <a:rPr lang="en-US" sz="2400" b="0" dirty="0" err="1">
                          <a:solidFill>
                            <a:schemeClr val="tx1"/>
                          </a:solidFill>
                          <a:effectLst/>
                          <a:latin typeface="Times New Roman" pitchFamily="18" charset="0"/>
                          <a:cs typeface="Times New Roman" pitchFamily="18" charset="0"/>
                        </a:rPr>
                        <a:t>dụng</a:t>
                      </a:r>
                      <a:endParaRPr lang="en-US" sz="2400" b="0" dirty="0">
                        <a:solidFill>
                          <a:schemeClr val="tx1"/>
                        </a:solidFill>
                        <a:effectLst/>
                        <a:latin typeface="Times New Roman" pitchFamily="18" charset="0"/>
                        <a:ea typeface="Calibri" panose="020F0502020204030204" pitchFamily="34" charset="0"/>
                        <a:cs typeface="Times New Roman" pitchFamily="18" charset="0"/>
                      </a:endParaRPr>
                    </a:p>
                  </a:txBody>
                  <a:tcPr marL="18088" marR="180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dirty="0" err="1">
                          <a:solidFill>
                            <a:schemeClr val="tx1"/>
                          </a:solidFill>
                          <a:effectLst/>
                          <a:latin typeface="Times New Roman" pitchFamily="18" charset="0"/>
                          <a:cs typeface="Times New Roman" pitchFamily="18" charset="0"/>
                        </a:rPr>
                        <a:t>Kí</a:t>
                      </a:r>
                      <a:r>
                        <a:rPr lang="en-US" sz="2400" b="0" dirty="0">
                          <a:solidFill>
                            <a:schemeClr val="tx1"/>
                          </a:solidFill>
                          <a:effectLst/>
                          <a:latin typeface="Times New Roman" pitchFamily="18" charset="0"/>
                          <a:cs typeface="Times New Roman" pitchFamily="18" charset="0"/>
                        </a:rPr>
                        <a:t> </a:t>
                      </a:r>
                      <a:r>
                        <a:rPr lang="en-US" sz="2400" b="0" dirty="0" err="1">
                          <a:solidFill>
                            <a:schemeClr val="tx1"/>
                          </a:solidFill>
                          <a:effectLst/>
                          <a:latin typeface="Times New Roman" pitchFamily="18" charset="0"/>
                          <a:cs typeface="Times New Roman" pitchFamily="18" charset="0"/>
                        </a:rPr>
                        <a:t>hiệu</a:t>
                      </a:r>
                      <a:endParaRPr lang="en-US" sz="2400" b="0" dirty="0">
                        <a:solidFill>
                          <a:schemeClr val="tx1"/>
                        </a:solidFill>
                        <a:effectLst/>
                        <a:latin typeface="Times New Roman" pitchFamily="18" charset="0"/>
                        <a:ea typeface="Calibri" panose="020F0502020204030204" pitchFamily="34" charset="0"/>
                        <a:cs typeface="Times New Roman" pitchFamily="18" charset="0"/>
                      </a:endParaRPr>
                    </a:p>
                  </a:txBody>
                  <a:tcPr marL="18088" marR="180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767156768"/>
                  </a:ext>
                </a:extLst>
              </a:tr>
              <a:tr h="1908455">
                <a:tc>
                  <a:txBody>
                    <a:bodyPr/>
                    <a:lstStyle/>
                    <a:p>
                      <a:endParaRPr lang="en-US" sz="13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en-US" sz="13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en-US" sz="13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en-US" sz="13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en-US" sz="13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en-US" sz="13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en-US" sz="13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en-US" sz="13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en-US" sz="13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8088" marR="180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800" dirty="0">
                        <a:solidFill>
                          <a:schemeClr val="tx1"/>
                        </a:solidFill>
                        <a:effectLst/>
                        <a:latin typeface="Times New Roman" pitchFamily="18" charset="0"/>
                        <a:ea typeface="Calibri" panose="020F0502020204030204" pitchFamily="34" charset="0"/>
                        <a:cs typeface="Times New Roman" pitchFamily="18" charset="0"/>
                      </a:endParaRPr>
                    </a:p>
                  </a:txBody>
                  <a:tcPr marL="18088" marR="180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800" dirty="0">
                        <a:solidFill>
                          <a:schemeClr val="tx1"/>
                        </a:solidFill>
                        <a:effectLst/>
                        <a:latin typeface="Times New Roman" pitchFamily="18" charset="0"/>
                        <a:ea typeface="Calibri" panose="020F0502020204030204" pitchFamily="34" charset="0"/>
                        <a:cs typeface="Times New Roman" pitchFamily="18" charset="0"/>
                      </a:endParaRPr>
                    </a:p>
                  </a:txBody>
                  <a:tcPr marL="18088" marR="180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3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8088" marR="180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711230434"/>
                  </a:ext>
                </a:extLst>
              </a:tr>
              <a:tr h="1696404">
                <a:tc>
                  <a:txBody>
                    <a:bodyPr/>
                    <a:lstStyle/>
                    <a:p>
                      <a:endParaRPr lang="en-US" sz="13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en-US" sz="13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en-US" sz="13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en-US" sz="13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en-US" sz="13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en-US" sz="13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en-US" sz="13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en-US" sz="13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8088" marR="180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800" dirty="0">
                        <a:solidFill>
                          <a:schemeClr val="tx1"/>
                        </a:solidFill>
                        <a:effectLst/>
                        <a:latin typeface="Times New Roman" pitchFamily="18" charset="0"/>
                        <a:ea typeface="Calibri" panose="020F0502020204030204" pitchFamily="34" charset="0"/>
                        <a:cs typeface="Times New Roman" pitchFamily="18" charset="0"/>
                      </a:endParaRPr>
                    </a:p>
                  </a:txBody>
                  <a:tcPr marL="18088" marR="180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800" dirty="0">
                        <a:solidFill>
                          <a:schemeClr val="tx1"/>
                        </a:solidFill>
                        <a:effectLst/>
                        <a:latin typeface="Times New Roman" pitchFamily="18" charset="0"/>
                        <a:ea typeface="Calibri" panose="020F0502020204030204" pitchFamily="34" charset="0"/>
                        <a:cs typeface="Times New Roman" pitchFamily="18" charset="0"/>
                      </a:endParaRPr>
                    </a:p>
                  </a:txBody>
                  <a:tcPr marL="18088" marR="180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8088" marR="180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569097193"/>
                  </a:ext>
                </a:extLst>
              </a:tr>
              <a:tr h="1484354">
                <a:tc>
                  <a:txBody>
                    <a:bodyPr/>
                    <a:lstStyle/>
                    <a:p>
                      <a:endParaRPr lang="en-US" sz="13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en-US" sz="13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en-US" sz="13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en-US" sz="13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en-US" sz="13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en-US" sz="13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en-US" sz="13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8088" marR="180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800" dirty="0">
                        <a:solidFill>
                          <a:schemeClr val="tx1"/>
                        </a:solidFill>
                        <a:effectLst/>
                        <a:latin typeface="Times New Roman" pitchFamily="18" charset="0"/>
                        <a:ea typeface="Calibri" panose="020F0502020204030204" pitchFamily="34" charset="0"/>
                        <a:cs typeface="Times New Roman" pitchFamily="18" charset="0"/>
                      </a:endParaRPr>
                    </a:p>
                  </a:txBody>
                  <a:tcPr marL="18088" marR="180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800" dirty="0">
                        <a:solidFill>
                          <a:schemeClr val="tx1"/>
                        </a:solidFill>
                        <a:effectLst/>
                        <a:latin typeface="Times New Roman" pitchFamily="18" charset="0"/>
                        <a:ea typeface="Calibri" panose="020F0502020204030204" pitchFamily="34" charset="0"/>
                        <a:cs typeface="Times New Roman" pitchFamily="18" charset="0"/>
                      </a:endParaRPr>
                    </a:p>
                  </a:txBody>
                  <a:tcPr marL="18088" marR="180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3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8088" marR="180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507988803"/>
                  </a:ext>
                </a:extLst>
              </a:tr>
            </a:tbl>
          </a:graphicData>
        </a:graphic>
      </p:graphicFrame>
      <p:pic>
        <p:nvPicPr>
          <p:cNvPr id="9" name="Picture 8">
            <a:extLst>
              <a:ext uri="{FF2B5EF4-FFF2-40B4-BE49-F238E27FC236}">
                <a16:creationId xmlns:a16="http://schemas.microsoft.com/office/drawing/2014/main" xmlns="" id="{D8267709-F82A-4FB6-810C-52A021182F15}"/>
              </a:ext>
            </a:extLst>
          </p:cNvPr>
          <p:cNvPicPr/>
          <p:nvPr/>
        </p:nvPicPr>
        <p:blipFill>
          <a:blip r:embed="rId2"/>
          <a:stretch>
            <a:fillRect/>
          </a:stretch>
        </p:blipFill>
        <p:spPr>
          <a:xfrm>
            <a:off x="533400" y="1397000"/>
            <a:ext cx="1371599" cy="1473200"/>
          </a:xfrm>
          <a:prstGeom prst="rect">
            <a:avLst/>
          </a:prstGeom>
        </p:spPr>
      </p:pic>
      <p:pic>
        <p:nvPicPr>
          <p:cNvPr id="10" name="Picture 9">
            <a:extLst>
              <a:ext uri="{FF2B5EF4-FFF2-40B4-BE49-F238E27FC236}">
                <a16:creationId xmlns:a16="http://schemas.microsoft.com/office/drawing/2014/main" xmlns="" id="{4CD29746-7594-4B0F-9D95-FABD2CA7C687}"/>
              </a:ext>
            </a:extLst>
          </p:cNvPr>
          <p:cNvPicPr/>
          <p:nvPr/>
        </p:nvPicPr>
        <p:blipFill>
          <a:blip r:embed="rId3"/>
          <a:stretch>
            <a:fillRect/>
          </a:stretch>
        </p:blipFill>
        <p:spPr>
          <a:xfrm>
            <a:off x="462642" y="3429000"/>
            <a:ext cx="1442357" cy="1066800"/>
          </a:xfrm>
          <a:prstGeom prst="rect">
            <a:avLst/>
          </a:prstGeom>
        </p:spPr>
      </p:pic>
      <p:pic>
        <p:nvPicPr>
          <p:cNvPr id="11" name="Picture 10" descr="https://tse3.mm.bing.net/th?id=OIP.fKPiQ9uKzgDYLy4Ba3-pCQAAAA&amp;pid=Api&amp;P=0&amp;h=180">
            <a:extLst>
              <a:ext uri="{FF2B5EF4-FFF2-40B4-BE49-F238E27FC236}">
                <a16:creationId xmlns:a16="http://schemas.microsoft.com/office/drawing/2014/main" xmlns="" id="{609EF79F-0B77-4891-8B0F-7A675B47B827}"/>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3270" y="4978401"/>
            <a:ext cx="1181100" cy="1380246"/>
          </a:xfrm>
          <a:prstGeom prst="rect">
            <a:avLst/>
          </a:prstGeom>
          <a:noFill/>
          <a:ln>
            <a:noFill/>
          </a:ln>
        </p:spPr>
      </p:pic>
      <p:pic>
        <p:nvPicPr>
          <p:cNvPr id="12" name="Picture 11">
            <a:extLst>
              <a:ext uri="{FF2B5EF4-FFF2-40B4-BE49-F238E27FC236}">
                <a16:creationId xmlns:a16="http://schemas.microsoft.com/office/drawing/2014/main" xmlns="" id="{ABA46E7E-FDE3-4814-8622-863330DE281B}"/>
              </a:ext>
            </a:extLst>
          </p:cNvPr>
          <p:cNvPicPr/>
          <p:nvPr/>
        </p:nvPicPr>
        <p:blipFill>
          <a:blip r:embed="rId5"/>
          <a:stretch>
            <a:fillRect/>
          </a:stretch>
        </p:blipFill>
        <p:spPr>
          <a:xfrm>
            <a:off x="5943600" y="3276600"/>
            <a:ext cx="2247900" cy="882650"/>
          </a:xfrm>
          <a:prstGeom prst="rect">
            <a:avLst/>
          </a:prstGeom>
        </p:spPr>
      </p:pic>
      <p:pic>
        <p:nvPicPr>
          <p:cNvPr id="13" name="Picture 12">
            <a:extLst>
              <a:ext uri="{FF2B5EF4-FFF2-40B4-BE49-F238E27FC236}">
                <a16:creationId xmlns:a16="http://schemas.microsoft.com/office/drawing/2014/main" xmlns="" id="{249AFAA0-831E-4596-A5C0-92710CFDDCB8}"/>
              </a:ext>
            </a:extLst>
          </p:cNvPr>
          <p:cNvPicPr/>
          <p:nvPr/>
        </p:nvPicPr>
        <p:blipFill>
          <a:blip r:embed="rId6"/>
          <a:stretch>
            <a:fillRect/>
          </a:stretch>
        </p:blipFill>
        <p:spPr>
          <a:xfrm>
            <a:off x="6587490" y="5234562"/>
            <a:ext cx="960120" cy="867923"/>
          </a:xfrm>
          <a:prstGeom prst="rect">
            <a:avLst/>
          </a:prstGeom>
        </p:spPr>
      </p:pic>
      <p:pic>
        <p:nvPicPr>
          <p:cNvPr id="14" name="Picture 13">
            <a:extLst>
              <a:ext uri="{FF2B5EF4-FFF2-40B4-BE49-F238E27FC236}">
                <a16:creationId xmlns:a16="http://schemas.microsoft.com/office/drawing/2014/main" xmlns="" id="{098F8F7D-A6FB-4AE2-8484-48E08E714FD7}"/>
              </a:ext>
            </a:extLst>
          </p:cNvPr>
          <p:cNvPicPr/>
          <p:nvPr/>
        </p:nvPicPr>
        <p:blipFill>
          <a:blip r:embed="rId7"/>
          <a:stretch>
            <a:fillRect/>
          </a:stretch>
        </p:blipFill>
        <p:spPr>
          <a:xfrm>
            <a:off x="5867400" y="1397000"/>
            <a:ext cx="2743200" cy="1147055"/>
          </a:xfrm>
          <a:prstGeom prst="rect">
            <a:avLst/>
          </a:prstGeom>
        </p:spPr>
      </p:pic>
      <p:sp>
        <p:nvSpPr>
          <p:cNvPr id="3" name="Rectangle 2"/>
          <p:cNvSpPr/>
          <p:nvPr/>
        </p:nvSpPr>
        <p:spPr>
          <a:xfrm>
            <a:off x="1996540" y="1430130"/>
            <a:ext cx="1285929" cy="461665"/>
          </a:xfrm>
          <a:prstGeom prst="rect">
            <a:avLst/>
          </a:prstGeom>
        </p:spPr>
        <p:txBody>
          <a:bodyPr wrap="none">
            <a:spAutoFit/>
          </a:bodyPr>
          <a:lstStyle/>
          <a:p>
            <a:pPr algn="ctr"/>
            <a:r>
              <a:rPr lang="en-US" sz="2400" dirty="0" err="1">
                <a:latin typeface="Times New Roman" pitchFamily="18" charset="0"/>
                <a:cs typeface="Times New Roman" pitchFamily="18" charset="0"/>
              </a:rPr>
              <a:t>Công</a:t>
            </a:r>
            <a:r>
              <a:rPr lang="en-US" sz="2400" dirty="0">
                <a:latin typeface="Times New Roman" pitchFamily="18" charset="0"/>
                <a:cs typeface="Times New Roman" pitchFamily="18" charset="0"/>
              </a:rPr>
              <a:t> </a:t>
            </a:r>
            <a:r>
              <a:rPr lang="vi-VN" sz="2400" dirty="0" smtClean="0">
                <a:latin typeface="Times New Roman" pitchFamily="18" charset="0"/>
                <a:cs typeface="Times New Roman" pitchFamily="18" charset="0"/>
              </a:rPr>
              <a:t>tắc</a:t>
            </a:r>
            <a:endParaRPr lang="en-US" sz="2400" dirty="0">
              <a:latin typeface="Times New Roman" pitchFamily="18" charset="0"/>
              <a:ea typeface="Calibri" panose="020F0502020204030204" pitchFamily="34" charset="0"/>
              <a:cs typeface="Times New Roman" pitchFamily="18" charset="0"/>
            </a:endParaRPr>
          </a:p>
        </p:txBody>
      </p:sp>
      <p:sp>
        <p:nvSpPr>
          <p:cNvPr id="4" name="Rectangle 3"/>
          <p:cNvSpPr/>
          <p:nvPr/>
        </p:nvSpPr>
        <p:spPr>
          <a:xfrm>
            <a:off x="3429000" y="1466573"/>
            <a:ext cx="1491901" cy="1200329"/>
          </a:xfrm>
          <a:prstGeom prst="rect">
            <a:avLst/>
          </a:prstGeom>
        </p:spPr>
        <p:txBody>
          <a:bodyPr wrap="square">
            <a:spAutoFit/>
          </a:bodyPr>
          <a:lstStyle/>
          <a:p>
            <a:pPr algn="ctr"/>
            <a:r>
              <a:rPr lang="en-US" sz="2400" dirty="0" err="1">
                <a:latin typeface="Times New Roman" pitchFamily="18" charset="0"/>
                <a:cs typeface="Times New Roman" pitchFamily="18" charset="0"/>
              </a:rPr>
              <a:t>Đóng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ngắt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dòng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điện</a:t>
            </a:r>
            <a:endParaRPr lang="en-US" sz="2400" dirty="0">
              <a:latin typeface="Times New Roman" pitchFamily="18" charset="0"/>
              <a:ea typeface="Calibri" panose="020F0502020204030204" pitchFamily="34" charset="0"/>
              <a:cs typeface="Times New Roman" pitchFamily="18" charset="0"/>
            </a:endParaRPr>
          </a:p>
        </p:txBody>
      </p:sp>
      <p:sp>
        <p:nvSpPr>
          <p:cNvPr id="5" name="Rectangle 4"/>
          <p:cNvSpPr/>
          <p:nvPr/>
        </p:nvSpPr>
        <p:spPr>
          <a:xfrm>
            <a:off x="2034210" y="3559938"/>
            <a:ext cx="1210588" cy="461665"/>
          </a:xfrm>
          <a:prstGeom prst="rect">
            <a:avLst/>
          </a:prstGeom>
        </p:spPr>
        <p:txBody>
          <a:bodyPr wrap="none">
            <a:spAutoFit/>
          </a:bodyPr>
          <a:lstStyle/>
          <a:p>
            <a:pPr algn="ctr"/>
            <a:r>
              <a:rPr lang="en-US" sz="2400" dirty="0" err="1">
                <a:latin typeface="Times New Roman" pitchFamily="18" charset="0"/>
                <a:cs typeface="Times New Roman" pitchFamily="18" charset="0"/>
              </a:rPr>
              <a:t>Điện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trở</a:t>
            </a:r>
            <a:endParaRPr lang="en-US" sz="2400" dirty="0">
              <a:latin typeface="Times New Roman" pitchFamily="18" charset="0"/>
              <a:ea typeface="Calibri" panose="020F0502020204030204" pitchFamily="34" charset="0"/>
              <a:cs typeface="Times New Roman" pitchFamily="18" charset="0"/>
            </a:endParaRPr>
          </a:p>
        </p:txBody>
      </p:sp>
      <p:sp>
        <p:nvSpPr>
          <p:cNvPr id="6" name="Rectangle 5"/>
          <p:cNvSpPr/>
          <p:nvPr/>
        </p:nvSpPr>
        <p:spPr>
          <a:xfrm>
            <a:off x="3429000" y="3177570"/>
            <a:ext cx="1505903" cy="1569660"/>
          </a:xfrm>
          <a:prstGeom prst="rect">
            <a:avLst/>
          </a:prstGeom>
        </p:spPr>
        <p:txBody>
          <a:bodyPr wrap="square">
            <a:spAutoFit/>
          </a:bodyPr>
          <a:lstStyle/>
          <a:p>
            <a:pPr algn="ctr"/>
            <a:r>
              <a:rPr lang="en-US" sz="2400" dirty="0" err="1">
                <a:latin typeface="Times New Roman" pitchFamily="18" charset="0"/>
                <a:cs typeface="Times New Roman" pitchFamily="18" charset="0"/>
              </a:rPr>
              <a:t>Cản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trở</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dòng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mạch</a:t>
            </a:r>
            <a:endParaRPr lang="en-US" sz="2400" dirty="0">
              <a:latin typeface="Times New Roman" pitchFamily="18" charset="0"/>
              <a:ea typeface="Calibri" panose="020F0502020204030204" pitchFamily="34" charset="0"/>
              <a:cs typeface="Times New Roman" pitchFamily="18" charset="0"/>
            </a:endParaRPr>
          </a:p>
        </p:txBody>
      </p:sp>
      <p:sp>
        <p:nvSpPr>
          <p:cNvPr id="7" name="Rectangle 6"/>
          <p:cNvSpPr/>
          <p:nvPr/>
        </p:nvSpPr>
        <p:spPr>
          <a:xfrm>
            <a:off x="1996540" y="5043415"/>
            <a:ext cx="1248258" cy="830997"/>
          </a:xfrm>
          <a:prstGeom prst="rect">
            <a:avLst/>
          </a:prstGeom>
        </p:spPr>
        <p:txBody>
          <a:bodyPr wrap="square">
            <a:spAutoFit/>
          </a:bodyPr>
          <a:lstStyle/>
          <a:p>
            <a:pPr algn="ctr"/>
            <a:r>
              <a:rPr lang="en-US" sz="2400" dirty="0" err="1">
                <a:latin typeface="Times New Roman" pitchFamily="18" charset="0"/>
                <a:cs typeface="Times New Roman" pitchFamily="18" charset="0"/>
              </a:rPr>
              <a:t>Chuông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điện</a:t>
            </a:r>
            <a:endParaRPr lang="en-US" sz="2400" dirty="0">
              <a:latin typeface="Times New Roman" pitchFamily="18" charset="0"/>
              <a:ea typeface="Calibri" panose="020F0502020204030204" pitchFamily="34" charset="0"/>
              <a:cs typeface="Times New Roman" pitchFamily="18" charset="0"/>
            </a:endParaRPr>
          </a:p>
        </p:txBody>
      </p:sp>
      <p:sp>
        <p:nvSpPr>
          <p:cNvPr id="8" name="Rectangle 7"/>
          <p:cNvSpPr/>
          <p:nvPr/>
        </p:nvSpPr>
        <p:spPr>
          <a:xfrm>
            <a:off x="3453907" y="4883693"/>
            <a:ext cx="1663155" cy="1569660"/>
          </a:xfrm>
          <a:prstGeom prst="rect">
            <a:avLst/>
          </a:prstGeom>
        </p:spPr>
        <p:txBody>
          <a:bodyPr wrap="square">
            <a:spAutoFit/>
          </a:bodyPr>
          <a:lstStyle/>
          <a:p>
            <a:pPr algn="ctr"/>
            <a:r>
              <a:rPr lang="en-US" sz="2400" dirty="0" err="1">
                <a:latin typeface="Times New Roman" pitchFamily="18" charset="0"/>
                <a:cs typeface="Times New Roman" pitchFamily="18" charset="0"/>
              </a:rPr>
              <a:t>Phát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âm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thanh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cung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cấp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điện</a:t>
            </a:r>
            <a:endParaRPr lang="en-US" sz="2400" dirty="0">
              <a:latin typeface="Times New Roman" pitchFamily="18" charset="0"/>
              <a:ea typeface="Calibri" panose="020F0502020204030204" pitchFamily="34" charset="0"/>
              <a:cs typeface="Times New Roman" pitchFamily="18" charset="0"/>
            </a:endParaRPr>
          </a:p>
        </p:txBody>
      </p:sp>
    </p:spTree>
    <p:extLst>
      <p:ext uri="{BB962C8B-B14F-4D97-AF65-F5344CB8AC3E}">
        <p14:creationId xmlns:p14="http://schemas.microsoft.com/office/powerpoint/2010/main" val="1366285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barn(inVertical)">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barn(inVertical)">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barn(inVertical)">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152" y="0"/>
            <a:ext cx="9170072" cy="7045705"/>
          </a:xfrm>
          <a:prstGeom prst="rect">
            <a:avLst/>
          </a:prstGeom>
        </p:spPr>
      </p:pic>
      <p:pic>
        <p:nvPicPr>
          <p:cNvPr id="3" name="Picture 2" descr="Dạy con cách cầm bút đúng và viết chữ đẹp chỉ với 6 bướ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152" y="-25400"/>
            <a:ext cx="717783" cy="495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84677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685</TotalTime>
  <Words>1344</Words>
  <Application>Microsoft Office PowerPoint</Application>
  <PresentationFormat>On-screen Show (4:3)</PresentationFormat>
  <Paragraphs>163</Paragraphs>
  <Slides>33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Admin</cp:lastModifiedBy>
  <cp:revision>44</cp:revision>
  <dcterms:created xsi:type="dcterms:W3CDTF">2023-04-05T16:27:08Z</dcterms:created>
  <dcterms:modified xsi:type="dcterms:W3CDTF">2025-03-01T04:00:14Z</dcterms:modified>
</cp:coreProperties>
</file>