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4" r:id="rId2"/>
    <p:sldId id="333" r:id="rId3"/>
    <p:sldId id="323" r:id="rId4"/>
    <p:sldId id="324" r:id="rId5"/>
    <p:sldId id="257" r:id="rId6"/>
    <p:sldId id="280" r:id="rId7"/>
    <p:sldId id="258" r:id="rId8"/>
    <p:sldId id="259" r:id="rId9"/>
    <p:sldId id="325" r:id="rId10"/>
    <p:sldId id="260" r:id="rId11"/>
    <p:sldId id="326" r:id="rId12"/>
    <p:sldId id="261" r:id="rId13"/>
    <p:sldId id="327" r:id="rId14"/>
    <p:sldId id="33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391B4-9278-43E4-ADCF-12A1FBAB0197}" v="1" dt="2025-02-10T03:39:03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FF618-CA6F-4C3D-B436-362802784C0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5AC23-C032-451C-AA1D-9A88C19D1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5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5AC23-C032-451C-AA1D-9A88C19D18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1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Tại sao phải sử dụng nhiên liệu an toàn, hiệu quả?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BF980-9A27-41A2-B719-18032263014C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662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6B89-3FE6-4BF8-AB5E-10675429E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6A71-1693-4C1E-BF71-9E728AA29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8BF90-4970-4A99-87F4-DFEF93F1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8489-306E-4BDC-A116-8BA31B46B1E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0FF3-2AA5-4AFF-92D5-8398E017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78E35-4208-4FD4-B606-A5259F84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3464-520B-40C3-B061-67496180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A45F-870D-4EA7-8990-A990F6E6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CBCF6-425D-4F8C-8B17-56138F739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44EA8-4476-43CE-AD36-2A6AF9F4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8489-306E-4BDC-A116-8BA31B46B1E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6607B-0D5B-42E4-98D1-1573ACF8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AAD53-9C18-4489-B043-029AF2D7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3464-520B-40C3-B061-67496180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2AEEAA-49CB-47B9-9CD4-5DA2E0DA3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275DF-46C0-4E02-A25F-62D4B274B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1E564-A27D-413B-950F-AE4E1B80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8489-306E-4BDC-A116-8BA31B46B1E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F7C44-ABBB-4D50-800C-F2F9D822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FA4D-14A9-49CF-8E02-C6DD5836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3464-520B-40C3-B061-67496180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0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F67D-4D78-40E9-8FB1-714C9A88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1959-B53A-499A-BC9F-E8637669B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AEA0-0515-4765-A255-4865637D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8489-306E-4BDC-A116-8BA31B46B1E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E5325-C26E-40A6-B0CF-E4A1C23E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734EE-B1B7-4768-A67C-DB0CFA42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3464-520B-40C3-B061-67496180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999A-152F-4462-A42C-15A824A5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B7A46-2B7F-461C-AD6E-23C09FD0F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920D8-0E4D-4948-94FB-5E0068BB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8489-306E-4BDC-A116-8BA31B46B1E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295A2-127B-4B83-A2DB-A8E2D1D95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74904-75EC-4796-AAA7-96DF4BA8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3464-520B-40C3-B061-67496180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9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AC324-14FC-41B7-AACD-BC381308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117EF-83F1-4395-A8C9-5A2D71300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C6019-3E4C-4179-8D2D-47805F379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3EAB-4DBB-41E8-8F94-AFC33C4F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8489-306E-4BDC-A116-8BA31B46B1E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288C2-9256-4E89-9576-C4D0D0B3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60380-D710-41D0-B67D-4F22D161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3464-520B-40C3-B061-67496180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2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94BC-295A-4BA9-B7D1-787B14B2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27B7-9300-4748-A359-ACF2C235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716B4-FF19-4574-9711-499368542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E213C-615D-4DBC-9979-2042F3AE9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7E387-EB2D-4B47-87AA-DE3C25B4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92D924-75A1-4323-AB05-3D569F26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8489-306E-4BDC-A116-8BA31B46B1E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8183A-12DD-49C8-8057-FBA673A7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1EF254-8600-44C2-84FD-83E27475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3464-520B-40C3-B061-67496180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03CA-C4B3-4DC5-B9CF-9CDA7C37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E83DA-3CDC-4F77-B641-5FEC9BBA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8489-306E-4BDC-A116-8BA31B46B1E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7A5BE-67D6-428E-8F61-6A000C57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326BD-6E4F-4A6B-B975-2002CC81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3464-520B-40C3-B061-67496180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1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F4350-4175-406B-B59A-295D25AA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8489-306E-4BDC-A116-8BA31B46B1E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F7D65-E14C-4064-9F45-08DBE653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09FCF-95E2-4271-9DED-295098BF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3464-520B-40C3-B061-67496180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303A-F355-4C7E-84DB-9A4F2E85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7849-4327-4EDC-AC5E-1EE96305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DD010-486C-4FD0-AE9D-96E0EB8B0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B36A9-1053-433A-92B1-C0B7FE0B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8489-306E-4BDC-A116-8BA31B46B1E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EFA83-F113-4360-B18A-E1058DD3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E48BB-47CF-4D6C-851A-D89C2C07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3464-520B-40C3-B061-67496180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2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D87A-47F9-4F90-B884-366F87BF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8479E-93FF-4438-8886-2CF97F1A2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8A4A7-A472-4BF0-A854-75FB81E9B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1D762-C4DA-4D7E-86AC-0F281BA6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8489-306E-4BDC-A116-8BA31B46B1E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F9B38-F594-4F16-8748-DFEFD0FC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3F4A4-91EC-42EE-B37B-B493FE11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3464-520B-40C3-B061-67496180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8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E7977-5A37-4775-A8B7-8984CC38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94F3C-3955-467C-989B-6D217EB3C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99FB5-2396-48DF-81F6-8AA7496D7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8489-306E-4BDC-A116-8BA31B46B1E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26184-31FD-4FA4-9D49-246069682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1470E-A3B4-4F84-94F3-9A5D2B689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73464-520B-40C3-B061-67496180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0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197F-29BC-4030-8117-4E342D3B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9E9F2-53B2-4752-A5B8-EEF3BDCB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0656D8-0031-4E21-AE96-740244AD3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" y="2155491"/>
            <a:ext cx="12179246" cy="4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6745460-3B74-42EB-ADB8-AB4B6F495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68" y="2124432"/>
            <a:ext cx="1586664" cy="15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AA236E6-DA4B-4B13-B736-7361FF033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96" y="2252955"/>
            <a:ext cx="1586664" cy="13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41956C7-907A-4064-BD9F-EA82C01A7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22"/>
          <a:stretch/>
        </p:blipFill>
        <p:spPr bwMode="auto">
          <a:xfrm>
            <a:off x="207545" y="238166"/>
            <a:ext cx="5448300" cy="168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E0CE24CC-BEBA-46F5-A831-1E49BDA7B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48" b="574"/>
          <a:stretch/>
        </p:blipFill>
        <p:spPr bwMode="auto">
          <a:xfrm>
            <a:off x="6341882" y="185444"/>
            <a:ext cx="5448300" cy="168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1C1E5FB-91CE-428C-8878-1969B2103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85"/>
          <a:stretch/>
        </p:blipFill>
        <p:spPr bwMode="auto">
          <a:xfrm>
            <a:off x="3376866" y="5830141"/>
            <a:ext cx="5382126" cy="9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26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0CA529-7F14-4912-A9C2-316A25CDDD8D}"/>
              </a:ext>
            </a:extLst>
          </p:cNvPr>
          <p:cNvSpPr txBox="1"/>
          <p:nvPr/>
        </p:nvSpPr>
        <p:spPr>
          <a:xfrm>
            <a:off x="265470" y="0"/>
            <a:ext cx="10825316" cy="591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C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lactic,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2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30"/>
    </mc:Choice>
    <mc:Fallback xmlns="">
      <p:transition spd="slow" advTm="115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ự làm sữa chua tại nhà bằng sữa ông Thọ vô cùng đơn giản">
            <a:extLst>
              <a:ext uri="{FF2B5EF4-FFF2-40B4-BE49-F238E27FC236}">
                <a16:creationId xmlns:a16="http://schemas.microsoft.com/office/drawing/2014/main" id="{1B3D2F5D-9851-4EF4-B5D9-2EC0E274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5" y="0"/>
            <a:ext cx="8755626" cy="65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5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3"/>
    </mc:Choice>
    <mc:Fallback xmlns="">
      <p:transition spd="slow" advTm="1092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B2013A-2B94-42B6-9F48-46DBDBA03212}"/>
              </a:ext>
            </a:extLst>
          </p:cNvPr>
          <p:cNvSpPr txBox="1"/>
          <p:nvPr/>
        </p:nvSpPr>
        <p:spPr>
          <a:xfrm>
            <a:off x="113071" y="232643"/>
            <a:ext cx="1207892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–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2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3"/>
    </mc:Choice>
    <mc:Fallback xmlns="">
      <p:transition spd="slow" advTm="50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ách ủ sữa chua không cần máy siêu đặc mịn mà không bị nhớt">
            <a:extLst>
              <a:ext uri="{FF2B5EF4-FFF2-40B4-BE49-F238E27FC236}">
                <a16:creationId xmlns:a16="http://schemas.microsoft.com/office/drawing/2014/main" id="{B042FBA8-58F0-42AC-9C09-741D1A755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2149" cy="48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au sinh có được ăn sữa chua không? Ăn sữa chua khi cho con bú cần lưu ý  gì? • Adayne.vn">
            <a:extLst>
              <a:ext uri="{FF2B5EF4-FFF2-40B4-BE49-F238E27FC236}">
                <a16:creationId xmlns:a16="http://schemas.microsoft.com/office/drawing/2014/main" id="{04AD4175-9EF2-4A5D-9517-D7BDC02F3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49" y="2250819"/>
            <a:ext cx="6309851" cy="460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5"/>
    </mc:Choice>
    <mc:Fallback xmlns="">
      <p:transition spd="slow" advTm="1579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9442C9-9DDF-4670-A96C-D9592FBCC27F}"/>
              </a:ext>
            </a:extLst>
          </p:cNvPr>
          <p:cNvSpPr txBox="1"/>
          <p:nvPr/>
        </p:nvSpPr>
        <p:spPr>
          <a:xfrm>
            <a:off x="2949677" y="147484"/>
            <a:ext cx="554539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BÁO CÁO THỰC HÀNH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0D0CB4-5ECA-44B3-A4ED-DA93031162C8}"/>
              </a:ext>
            </a:extLst>
          </p:cNvPr>
          <p:cNvSpPr txBox="1"/>
          <p:nvPr/>
        </p:nvSpPr>
        <p:spPr>
          <a:xfrm>
            <a:off x="250723" y="1179871"/>
            <a:ext cx="11371006" cy="394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lactic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0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09"/>
    </mc:Choice>
    <mc:Fallback xmlns="">
      <p:transition spd="slow" advTm="58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6F6A-5501-48E1-B1B1-73A4A545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Cách muối dưa cải chua giòn, ngon để lâu vẫn không bị khú ~ Ẩm Thực Thông  Thái">
            <a:extLst>
              <a:ext uri="{FF2B5EF4-FFF2-40B4-BE49-F238E27FC236}">
                <a16:creationId xmlns:a16="http://schemas.microsoft.com/office/drawing/2014/main" id="{02F61953-963E-4513-BBA1-F9CB6D04D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15542" r="22284" b="13622"/>
          <a:stretch/>
        </p:blipFill>
        <p:spPr bwMode="auto">
          <a:xfrm>
            <a:off x="147483" y="1631911"/>
            <a:ext cx="2911819" cy="29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ách làm yaourt dẻo ngon tại nhà không bị đông đá">
            <a:extLst>
              <a:ext uri="{FF2B5EF4-FFF2-40B4-BE49-F238E27FC236}">
                <a16:creationId xmlns:a16="http://schemas.microsoft.com/office/drawing/2014/main" id="{6F744EA0-413B-4780-920C-02557A6A0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611" y="1776295"/>
            <a:ext cx="3456358" cy="207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31FFD3-2A78-4C41-B735-55216C214C1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471378"/>
              </p:ext>
            </p:extLst>
          </p:nvPr>
        </p:nvGraphicFramePr>
        <p:xfrm>
          <a:off x="3197225" y="219075"/>
          <a:ext cx="4872038" cy="646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387749" imgH="8481159" progId="Word.Document.12">
                  <p:embed/>
                </p:oleObj>
              </mc:Choice>
              <mc:Fallback>
                <p:oleObj name="Document" r:id="rId5" imgW="6387749" imgH="8481159" progId="Word.Document.12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F031FFD3-2A78-4C41-B735-55216C214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7225" y="219075"/>
                        <a:ext cx="4872038" cy="646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80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F6FCDF-94C0-4CC1-8D35-F6BAF946A301}"/>
              </a:ext>
            </a:extLst>
          </p:cNvPr>
          <p:cNvSpPr txBox="1"/>
          <p:nvPr/>
        </p:nvSpPr>
        <p:spPr>
          <a:xfrm>
            <a:off x="324465" y="259009"/>
            <a:ext cx="1101704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 QUAN SÁT VI KHUẨN.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BƯỚC LÀM SỮA CHUA.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AD9231-A678-46C4-A96F-1CF3BEEDF6D2}"/>
              </a:ext>
            </a:extLst>
          </p:cNvPr>
          <p:cNvSpPr/>
          <p:nvPr/>
        </p:nvSpPr>
        <p:spPr>
          <a:xfrm>
            <a:off x="825910" y="3146085"/>
            <a:ext cx="3436376" cy="234499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614037-4E7D-4507-985D-D08C9C7BBD65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4262286" y="2539418"/>
            <a:ext cx="1032385" cy="1779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67AB25-5743-4B60-BC22-3D3693053AB1}"/>
              </a:ext>
            </a:extLst>
          </p:cNvPr>
          <p:cNvSpPr/>
          <p:nvPr/>
        </p:nvSpPr>
        <p:spPr>
          <a:xfrm>
            <a:off x="5368413" y="2127436"/>
            <a:ext cx="5486400" cy="9586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3E8F5C-2DEE-40DB-966A-78D0ED1A6C33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4262286" y="4318581"/>
            <a:ext cx="11061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EBA5A8-1C18-4D1D-B528-26F9E1DA562C}"/>
              </a:ext>
            </a:extLst>
          </p:cNvPr>
          <p:cNvSpPr/>
          <p:nvPr/>
        </p:nvSpPr>
        <p:spPr>
          <a:xfrm>
            <a:off x="5368413" y="3912057"/>
            <a:ext cx="5486400" cy="9586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BƯỚC TIẾN HÀNH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A1AAE3-BEE5-4E77-A02E-98864AF04EEC}"/>
              </a:ext>
            </a:extLst>
          </p:cNvPr>
          <p:cNvSpPr/>
          <p:nvPr/>
        </p:nvSpPr>
        <p:spPr>
          <a:xfrm>
            <a:off x="5368413" y="5640346"/>
            <a:ext cx="5486400" cy="9586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BÁO CÁO KẾT QUẢ 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ADD52F-A87D-4173-AEFC-045E7B1CB795}"/>
              </a:ext>
            </a:extLst>
          </p:cNvPr>
          <p:cNvCxnSpPr>
            <a:stCxn id="3" idx="6"/>
            <a:endCxn id="9" idx="1"/>
          </p:cNvCxnSpPr>
          <p:nvPr/>
        </p:nvCxnSpPr>
        <p:spPr>
          <a:xfrm>
            <a:off x="4262286" y="4318582"/>
            <a:ext cx="1106127" cy="1801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3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7"/>
    </mc:Choice>
    <mc:Fallback xmlns="">
      <p:transition spd="slow" advTm="19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FF728-5CF3-4743-8B5B-988ACB0A3FDF}"/>
              </a:ext>
            </a:extLst>
          </p:cNvPr>
          <p:cNvSpPr txBox="1"/>
          <p:nvPr/>
        </p:nvSpPr>
        <p:spPr>
          <a:xfrm>
            <a:off x="250723" y="298344"/>
            <a:ext cx="311191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818E5-CBA6-4481-804F-AFAAE90A535B}"/>
              </a:ext>
            </a:extLst>
          </p:cNvPr>
          <p:cNvSpPr txBox="1"/>
          <p:nvPr/>
        </p:nvSpPr>
        <p:spPr>
          <a:xfrm>
            <a:off x="250723" y="944675"/>
            <a:ext cx="10825316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pipette.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5D86B-79A9-4419-B1BF-7F5287ECCFA7}"/>
              </a:ext>
            </a:extLst>
          </p:cNvPr>
          <p:cNvSpPr txBox="1"/>
          <p:nvPr/>
        </p:nvSpPr>
        <p:spPr>
          <a:xfrm>
            <a:off x="250723" y="4104508"/>
            <a:ext cx="1082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HOÁ CHẤT: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methylene,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899E2-DB88-48FB-A376-9D3C06C37489}"/>
              </a:ext>
            </a:extLst>
          </p:cNvPr>
          <p:cNvSpPr txBox="1"/>
          <p:nvPr/>
        </p:nvSpPr>
        <p:spPr>
          <a:xfrm>
            <a:off x="250723" y="4689283"/>
            <a:ext cx="108253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 VẬT: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8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98"/>
    </mc:Choice>
    <mc:Fallback xmlns="">
      <p:transition spd="slow" advTm="28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033D9F-2590-4431-8419-790E763FB4CC}"/>
              </a:ext>
            </a:extLst>
          </p:cNvPr>
          <p:cNvSpPr txBox="1"/>
          <p:nvPr/>
        </p:nvSpPr>
        <p:spPr>
          <a:xfrm>
            <a:off x="147493" y="184005"/>
            <a:ext cx="491121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TIẾN HÀNH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D70EA-C166-48E6-81F8-3888B6443478}"/>
              </a:ext>
            </a:extLst>
          </p:cNvPr>
          <p:cNvSpPr txBox="1"/>
          <p:nvPr/>
        </p:nvSpPr>
        <p:spPr>
          <a:xfrm>
            <a:off x="0" y="886732"/>
            <a:ext cx="541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ách muối dưa cải chua giòn, ngon để lâu vẫn không bị khú ~ Ẩm Thực Thông  Thái">
            <a:extLst>
              <a:ext uri="{FF2B5EF4-FFF2-40B4-BE49-F238E27FC236}">
                <a16:creationId xmlns:a16="http://schemas.microsoft.com/office/drawing/2014/main" id="{D0881C06-39E6-46AB-9A2E-E00FE0025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15542" r="22284" b="13622"/>
          <a:stretch/>
        </p:blipFill>
        <p:spPr bwMode="auto">
          <a:xfrm>
            <a:off x="147483" y="1631910"/>
            <a:ext cx="4557251" cy="46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E2C2EF-1597-4ED7-AF3E-258F8EC520E9}"/>
              </a:ext>
            </a:extLst>
          </p:cNvPr>
          <p:cNvSpPr txBox="1"/>
          <p:nvPr/>
        </p:nvSpPr>
        <p:spPr>
          <a:xfrm>
            <a:off x="0" y="6294962"/>
            <a:ext cx="485221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F0F8A5-65E2-4A0E-B128-53290B13E303}"/>
              </a:ext>
            </a:extLst>
          </p:cNvPr>
          <p:cNvPicPr/>
          <p:nvPr/>
        </p:nvPicPr>
        <p:blipFill rotWithShape="1">
          <a:blip r:embed="rId4"/>
          <a:srcRect l="7311" t="46700" r="65271" b="36620"/>
          <a:stretch/>
        </p:blipFill>
        <p:spPr bwMode="auto">
          <a:xfrm>
            <a:off x="6769510" y="1671728"/>
            <a:ext cx="4852219" cy="5186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F0FECC-61DB-49CB-BC07-482539442FCF}"/>
              </a:ext>
            </a:extLst>
          </p:cNvPr>
          <p:cNvSpPr txBox="1"/>
          <p:nvPr/>
        </p:nvSpPr>
        <p:spPr>
          <a:xfrm>
            <a:off x="6447504" y="5903893"/>
            <a:ext cx="574449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pipette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4C88571-C7C0-4999-9E1E-1C0A48063D81}"/>
              </a:ext>
            </a:extLst>
          </p:cNvPr>
          <p:cNvSpPr/>
          <p:nvPr/>
        </p:nvSpPr>
        <p:spPr>
          <a:xfrm>
            <a:off x="5026740" y="3796236"/>
            <a:ext cx="1563320" cy="8185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0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60"/>
    </mc:Choice>
    <mc:Fallback xmlns="">
      <p:transition spd="slow" advTm="4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7B7AFFD-94E1-4A2B-A56D-D5376531884D}"/>
              </a:ext>
            </a:extLst>
          </p:cNvPr>
          <p:cNvPicPr/>
          <p:nvPr/>
        </p:nvPicPr>
        <p:blipFill rotWithShape="1">
          <a:blip r:embed="rId4"/>
          <a:srcRect l="35061" t="46700" r="37688" b="35072"/>
          <a:stretch/>
        </p:blipFill>
        <p:spPr bwMode="auto">
          <a:xfrm>
            <a:off x="-1" y="1225503"/>
            <a:ext cx="5126908" cy="6089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846C6F-ADA9-4E31-8DA1-64939B54140D}"/>
              </a:ext>
            </a:extLst>
          </p:cNvPr>
          <p:cNvPicPr/>
          <p:nvPr/>
        </p:nvPicPr>
        <p:blipFill rotWithShape="1">
          <a:blip r:embed="rId4"/>
          <a:srcRect l="62479" t="46462" r="9439" b="35072"/>
          <a:stretch/>
        </p:blipFill>
        <p:spPr bwMode="auto">
          <a:xfrm>
            <a:off x="6877661" y="768299"/>
            <a:ext cx="5499151" cy="6089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44EF04E9-E135-46E0-B4BE-A396BD7EBAAE}"/>
              </a:ext>
            </a:extLst>
          </p:cNvPr>
          <p:cNvSpPr/>
          <p:nvPr/>
        </p:nvSpPr>
        <p:spPr>
          <a:xfrm>
            <a:off x="5220624" y="3019732"/>
            <a:ext cx="1563320" cy="8185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5C11B8-F065-471D-887D-2E5985E14991}"/>
              </a:ext>
            </a:extLst>
          </p:cNvPr>
          <p:cNvSpPr txBox="1"/>
          <p:nvPr/>
        </p:nvSpPr>
        <p:spPr>
          <a:xfrm>
            <a:off x="-1" y="5798384"/>
            <a:ext cx="512690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4866EF-97FF-4DE0-888C-BDBA46425196}"/>
              </a:ext>
            </a:extLst>
          </p:cNvPr>
          <p:cNvSpPr txBox="1"/>
          <p:nvPr/>
        </p:nvSpPr>
        <p:spPr>
          <a:xfrm>
            <a:off x="6322141" y="5426700"/>
            <a:ext cx="5869859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methylene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5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16"/>
    </mc:Choice>
    <mc:Fallback xmlns="">
      <p:transition spd="slow" advTm="22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E29AEC-3D54-4986-A8BB-FF52F35B536F}"/>
              </a:ext>
            </a:extLst>
          </p:cNvPr>
          <p:cNvPicPr/>
          <p:nvPr/>
        </p:nvPicPr>
        <p:blipFill rotWithShape="1">
          <a:blip r:embed="rId3"/>
          <a:srcRect l="7311" t="66953" r="64773" b="16130"/>
          <a:stretch/>
        </p:blipFill>
        <p:spPr bwMode="auto">
          <a:xfrm>
            <a:off x="0" y="274994"/>
            <a:ext cx="4763729" cy="6288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75DA17-5D7D-4693-8ECE-87AA84C09B91}"/>
              </a:ext>
            </a:extLst>
          </p:cNvPr>
          <p:cNvPicPr/>
          <p:nvPr/>
        </p:nvPicPr>
        <p:blipFill rotWithShape="1">
          <a:blip r:embed="rId3"/>
          <a:srcRect l="40046" t="64571" r="14923" b="8981"/>
          <a:stretch/>
        </p:blipFill>
        <p:spPr bwMode="auto">
          <a:xfrm>
            <a:off x="6277897" y="407730"/>
            <a:ext cx="5914103" cy="4931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FA91252-7D1B-4BDE-8ED7-86A8A4E8B635}"/>
              </a:ext>
            </a:extLst>
          </p:cNvPr>
          <p:cNvSpPr/>
          <p:nvPr/>
        </p:nvSpPr>
        <p:spPr>
          <a:xfrm>
            <a:off x="4763729" y="2464054"/>
            <a:ext cx="1563320" cy="8185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0EB941-2BBE-4612-B453-3B9C19B99587}"/>
              </a:ext>
            </a:extLst>
          </p:cNvPr>
          <p:cNvSpPr txBox="1"/>
          <p:nvPr/>
        </p:nvSpPr>
        <p:spPr>
          <a:xfrm>
            <a:off x="0" y="5599279"/>
            <a:ext cx="512690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7E70E-57BB-4F5A-B2A8-FB349CD5BDC5}"/>
              </a:ext>
            </a:extLst>
          </p:cNvPr>
          <p:cNvSpPr txBox="1"/>
          <p:nvPr/>
        </p:nvSpPr>
        <p:spPr>
          <a:xfrm>
            <a:off x="6051755" y="5608924"/>
            <a:ext cx="614024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10x, 40x.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6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14"/>
    </mc:Choice>
    <mc:Fallback xmlns="">
      <p:transition spd="slow" advTm="25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60F75-6C11-4506-8217-7DA1A8A3C62E}"/>
              </a:ext>
            </a:extLst>
          </p:cNvPr>
          <p:cNvSpPr txBox="1"/>
          <p:nvPr/>
        </p:nvSpPr>
        <p:spPr>
          <a:xfrm>
            <a:off x="0" y="178809"/>
            <a:ext cx="541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05A00-27E3-4F06-8A66-4DA78119A785}"/>
              </a:ext>
            </a:extLst>
          </p:cNvPr>
          <p:cNvSpPr txBox="1"/>
          <p:nvPr/>
        </p:nvSpPr>
        <p:spPr>
          <a:xfrm>
            <a:off x="353961" y="1073300"/>
            <a:ext cx="10825316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100g.		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380g.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500ml.	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500ml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1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09"/>
    </mc:Choice>
    <mc:Fallback xmlns="">
      <p:transition spd="slow" advTm="58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ách làm yaourt dẻo ngon tại nhà không bị đông đá">
            <a:extLst>
              <a:ext uri="{FF2B5EF4-FFF2-40B4-BE49-F238E27FC236}">
                <a16:creationId xmlns:a16="http://schemas.microsoft.com/office/drawing/2014/main" id="{5C8F1919-CD4F-489F-B085-8770238F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6" y="258000"/>
            <a:ext cx="10489790" cy="629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0"/>
    </mc:Choice>
    <mc:Fallback xmlns="">
      <p:transition spd="slow" advTm="786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2|1.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17.7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14.3|11.1|1.5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491</Words>
  <Application>Microsoft Office PowerPoint</Application>
  <PresentationFormat>Widescreen</PresentationFormat>
  <Paragraphs>43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Nhung</cp:lastModifiedBy>
  <cp:revision>14</cp:revision>
  <dcterms:created xsi:type="dcterms:W3CDTF">2021-07-29T21:05:31Z</dcterms:created>
  <dcterms:modified xsi:type="dcterms:W3CDTF">2025-02-10T03:39:53Z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2025-02-10T03:37:06Z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8d9039fd-9862-4bfc-a9ba-22349e291217</vt:lpwstr>
  </property>
  <property fmtid="{D5CDD505-2E9C-101B-9397-08002B2CF9AE}" pid="7" name="MSIP_Label_defa4170-0d19-0005-0004-bc88714345d2_ActionId">
    <vt:lpwstr>f5fee09d-4b1b-4a33-abea-e640e322dede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