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 id="2147483780" r:id="rId11"/>
    <p:sldMasterId id="2147483792" r:id="rId12"/>
  </p:sldMasterIdLst>
  <p:sldIdLst>
    <p:sldId id="382" r:id="rId13"/>
    <p:sldId id="260" r:id="rId14"/>
    <p:sldId id="261" r:id="rId15"/>
    <p:sldId id="384" r:id="rId16"/>
    <p:sldId id="352" r:id="rId17"/>
    <p:sldId id="353" r:id="rId18"/>
    <p:sldId id="265" r:id="rId19"/>
    <p:sldId id="354" r:id="rId20"/>
    <p:sldId id="356" r:id="rId21"/>
    <p:sldId id="357" r:id="rId22"/>
    <p:sldId id="359" r:id="rId23"/>
    <p:sldId id="383" r:id="rId24"/>
    <p:sldId id="363" r:id="rId25"/>
    <p:sldId id="364" r:id="rId26"/>
    <p:sldId id="366" r:id="rId27"/>
    <p:sldId id="371" r:id="rId28"/>
    <p:sldId id="368" r:id="rId29"/>
    <p:sldId id="369" r:id="rId30"/>
    <p:sldId id="370" r:id="rId31"/>
    <p:sldId id="372" r:id="rId32"/>
    <p:sldId id="373" r:id="rId33"/>
    <p:sldId id="374" r:id="rId34"/>
    <p:sldId id="380" r:id="rId35"/>
    <p:sldId id="376" r:id="rId36"/>
    <p:sldId id="378" r:id="rId37"/>
    <p:sldId id="379" r:id="rId38"/>
    <p:sldId id="35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DB3"/>
    <a:srgbClr val="000099"/>
    <a:srgbClr val="FFFF00"/>
    <a:srgbClr val="1003BD"/>
    <a:srgbClr val="0000FF"/>
    <a:srgbClr val="CC0066"/>
    <a:srgbClr val="00CC99"/>
    <a:srgbClr val="9BE3E6"/>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1" d="100"/>
          <a:sy n="91" d="100"/>
        </p:scale>
        <p:origin x="534" y="84"/>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54A27DD4-5378-4839-82A7-077497743A8E}"/>
    <pc:docChg chg="undo redo custSel addSld delSld modSld sldOrd modMainMaster">
      <pc:chgData name="Thúy Mai" userId="222f1c7e07c9bd7a" providerId="LiveId" clId="{54A27DD4-5378-4839-82A7-077497743A8E}" dt="2022-05-31T15:52:34.233" v="1979"/>
      <pc:docMkLst>
        <pc:docMk/>
      </pc:docMkLst>
      <pc:sldChg chg="del">
        <pc:chgData name="Thúy Mai" userId="222f1c7e07c9bd7a" providerId="LiveId" clId="{54A27DD4-5378-4839-82A7-077497743A8E}" dt="2022-05-31T13:38:46.243" v="1" actId="47"/>
        <pc:sldMkLst>
          <pc:docMk/>
          <pc:sldMk cId="1910514223" sldId="256"/>
        </pc:sldMkLst>
      </pc:sldChg>
      <pc:sldChg chg="modSp add mod modTransition setBg">
        <pc:chgData name="Thúy Mai" userId="222f1c7e07c9bd7a" providerId="LiveId" clId="{54A27DD4-5378-4839-82A7-077497743A8E}" dt="2022-05-31T15:51:04.830" v="1968"/>
        <pc:sldMkLst>
          <pc:docMk/>
          <pc:sldMk cId="1328120031" sldId="257"/>
        </pc:sldMkLst>
        <pc:spChg chg="mod">
          <ac:chgData name="Thúy Mai" userId="222f1c7e07c9bd7a" providerId="LiveId" clId="{54A27DD4-5378-4839-82A7-077497743A8E}" dt="2022-05-31T13:39:14.193" v="37" actId="1076"/>
          <ac:spMkLst>
            <pc:docMk/>
            <pc:sldMk cId="1328120031" sldId="257"/>
            <ac:spMk id="110" creationId="{503AE699-5800-D411-E4B0-5CA8CB17E447}"/>
          </ac:spMkLst>
        </pc:spChg>
      </pc:sldChg>
      <pc:sldChg chg="new del">
        <pc:chgData name="Thúy Mai" userId="222f1c7e07c9bd7a" providerId="LiveId" clId="{54A27DD4-5378-4839-82A7-077497743A8E}" dt="2022-05-31T13:40:00.023" v="44" actId="47"/>
        <pc:sldMkLst>
          <pc:docMk/>
          <pc:sldMk cId="921658251" sldId="258"/>
        </pc:sldMkLst>
      </pc:sldChg>
      <pc:sldChg chg="addSp delSp modSp add mod modTransition addAnim delAnim modAnim">
        <pc:chgData name="Thúy Mai" userId="222f1c7e07c9bd7a" providerId="LiveId" clId="{54A27DD4-5378-4839-82A7-077497743A8E}" dt="2022-05-31T15:51:04.830" v="1968"/>
        <pc:sldMkLst>
          <pc:docMk/>
          <pc:sldMk cId="299901974" sldId="260"/>
        </pc:sldMkLst>
        <pc:spChg chg="add mod">
          <ac:chgData name="Thúy Mai" userId="222f1c7e07c9bd7a" providerId="LiveId" clId="{54A27DD4-5378-4839-82A7-077497743A8E}" dt="2022-05-31T13:59:09.957" v="337" actId="207"/>
          <ac:spMkLst>
            <pc:docMk/>
            <pc:sldMk cId="299901974" sldId="260"/>
            <ac:spMk id="4" creationId="{758ECAF3-6657-3FAB-8B7E-9806865EFCE1}"/>
          </ac:spMkLst>
        </pc:spChg>
        <pc:spChg chg="del">
          <ac:chgData name="Thúy Mai" userId="222f1c7e07c9bd7a" providerId="LiveId" clId="{54A27DD4-5378-4839-82A7-077497743A8E}" dt="2022-05-31T13:40:41.364" v="49" actId="478"/>
          <ac:spMkLst>
            <pc:docMk/>
            <pc:sldMk cId="299901974" sldId="260"/>
            <ac:spMk id="12" creationId="{A2EFA93D-EBA4-9E59-C320-BCFB7EF8C189}"/>
          </ac:spMkLst>
        </pc:spChg>
        <pc:spChg chg="mod">
          <ac:chgData name="Thúy Mai" userId="222f1c7e07c9bd7a" providerId="LiveId" clId="{54A27DD4-5378-4839-82A7-077497743A8E}" dt="2022-05-31T13:40:10.873" v="48" actId="1076"/>
          <ac:spMkLst>
            <pc:docMk/>
            <pc:sldMk cId="299901974" sldId="260"/>
            <ac:spMk id="14" creationId="{761421B1-1906-4F8E-BF53-DF1E9D07C1F2}"/>
          </ac:spMkLst>
        </pc:spChg>
        <pc:spChg chg="del">
          <ac:chgData name="Thúy Mai" userId="222f1c7e07c9bd7a" providerId="LiveId" clId="{54A27DD4-5378-4839-82A7-077497743A8E}" dt="2022-05-31T13:40:42.249" v="50" actId="478"/>
          <ac:spMkLst>
            <pc:docMk/>
            <pc:sldMk cId="299901974" sldId="260"/>
            <ac:spMk id="19" creationId="{D7CDBC88-B427-A7CB-2E10-7D972648A012}"/>
          </ac:spMkLst>
        </pc:spChg>
        <pc:spChg chg="del">
          <ac:chgData name="Thúy Mai" userId="222f1c7e07c9bd7a" providerId="LiveId" clId="{54A27DD4-5378-4839-82A7-077497743A8E}" dt="2022-05-31T13:40:43.314" v="51" actId="478"/>
          <ac:spMkLst>
            <pc:docMk/>
            <pc:sldMk cId="299901974" sldId="260"/>
            <ac:spMk id="20" creationId="{771C38ED-42F9-1D2B-9253-6A94104E98A3}"/>
          </ac:spMkLst>
        </pc:spChg>
        <pc:spChg chg="add del">
          <ac:chgData name="Thúy Mai" userId="222f1c7e07c9bd7a" providerId="LiveId" clId="{54A27DD4-5378-4839-82A7-077497743A8E}" dt="2022-05-31T13:43:26.014" v="71" actId="478"/>
          <ac:spMkLst>
            <pc:docMk/>
            <pc:sldMk cId="299901974" sldId="260"/>
            <ac:spMk id="21" creationId="{B6319A80-6C5D-B811-27A7-702C7E098684}"/>
          </ac:spMkLst>
        </pc:spChg>
        <pc:picChg chg="add del mod">
          <ac:chgData name="Thúy Mai" userId="222f1c7e07c9bd7a" providerId="LiveId" clId="{54A27DD4-5378-4839-82A7-077497743A8E}" dt="2022-05-31T13:43:20.785" v="67" actId="931"/>
          <ac:picMkLst>
            <pc:docMk/>
            <pc:sldMk cId="299901974" sldId="260"/>
            <ac:picMk id="3" creationId="{537753A0-24B4-30D2-014E-976C44FAF522}"/>
          </ac:picMkLst>
        </pc:picChg>
        <pc:picChg chg="add del">
          <ac:chgData name="Thúy Mai" userId="222f1c7e07c9bd7a" providerId="LiveId" clId="{54A27DD4-5378-4839-82A7-077497743A8E}" dt="2022-05-31T13:43:24.329" v="70" actId="478"/>
          <ac:picMkLst>
            <pc:docMk/>
            <pc:sldMk cId="299901974" sldId="260"/>
            <ac:picMk id="7" creationId="{EE2CD13B-09F5-6A67-6253-90FB402FDC5E}"/>
          </ac:picMkLst>
        </pc:picChg>
        <pc:picChg chg="add mod">
          <ac:chgData name="Thúy Mai" userId="222f1c7e07c9bd7a" providerId="LiveId" clId="{54A27DD4-5378-4839-82A7-077497743A8E}" dt="2022-05-31T13:43:58.803" v="80" actId="1076"/>
          <ac:picMkLst>
            <pc:docMk/>
            <pc:sldMk cId="299901974" sldId="260"/>
            <ac:picMk id="16" creationId="{EF7B6DA0-8CC5-AF7C-BAF2-DE96318DB36C}"/>
          </ac:picMkLst>
        </pc:picChg>
      </pc:sldChg>
      <pc:sldChg chg="addSp delSp modSp new mod modTransition modAnim">
        <pc:chgData name="Thúy Mai" userId="222f1c7e07c9bd7a" providerId="LiveId" clId="{54A27DD4-5378-4839-82A7-077497743A8E}" dt="2022-05-31T15:51:04.830" v="1968"/>
        <pc:sldMkLst>
          <pc:docMk/>
          <pc:sldMk cId="393336349" sldId="261"/>
        </pc:sldMkLst>
        <pc:spChg chg="del">
          <ac:chgData name="Thúy Mai" userId="222f1c7e07c9bd7a" providerId="LiveId" clId="{54A27DD4-5378-4839-82A7-077497743A8E}" dt="2022-05-31T13:46:06.611" v="198" actId="478"/>
          <ac:spMkLst>
            <pc:docMk/>
            <pc:sldMk cId="393336349" sldId="261"/>
            <ac:spMk id="2" creationId="{2787871D-12BE-D10E-56A4-30D5BB5D74A3}"/>
          </ac:spMkLst>
        </pc:spChg>
        <pc:spChg chg="del">
          <ac:chgData name="Thúy Mai" userId="222f1c7e07c9bd7a" providerId="LiveId" clId="{54A27DD4-5378-4839-82A7-077497743A8E}" dt="2022-05-31T13:45:52.042" v="194"/>
          <ac:spMkLst>
            <pc:docMk/>
            <pc:sldMk cId="393336349" sldId="261"/>
            <ac:spMk id="3" creationId="{32B8B505-F095-33F0-9EE9-6616B4A23E50}"/>
          </ac:spMkLst>
        </pc:spChg>
        <pc:spChg chg="add mod">
          <ac:chgData name="Thúy Mai" userId="222f1c7e07c9bd7a" providerId="LiveId" clId="{54A27DD4-5378-4839-82A7-077497743A8E}" dt="2022-05-31T13:48:31.905" v="260" actId="1076"/>
          <ac:spMkLst>
            <pc:docMk/>
            <pc:sldMk cId="393336349" sldId="261"/>
            <ac:spMk id="10" creationId="{7FBF8CED-B835-8CAB-D7F1-C07447A41D68}"/>
          </ac:spMkLst>
        </pc:spChg>
        <pc:graphicFrameChg chg="add del mod">
          <ac:chgData name="Thúy Mai" userId="222f1c7e07c9bd7a" providerId="LiveId" clId="{54A27DD4-5378-4839-82A7-077497743A8E}" dt="2022-05-31T13:47:27.599" v="238"/>
          <ac:graphicFrameMkLst>
            <pc:docMk/>
            <pc:sldMk cId="393336349" sldId="261"/>
            <ac:graphicFrameMk id="8" creationId="{FD13BB1F-3347-8985-45FE-982ACFCAF243}"/>
          </ac:graphicFrameMkLst>
        </pc:graphicFrameChg>
        <pc:picChg chg="add mod">
          <ac:chgData name="Thúy Mai" userId="222f1c7e07c9bd7a" providerId="LiveId" clId="{54A27DD4-5378-4839-82A7-077497743A8E}" dt="2022-05-31T13:48:18.552" v="257" actId="1076"/>
          <ac:picMkLst>
            <pc:docMk/>
            <pc:sldMk cId="393336349" sldId="261"/>
            <ac:picMk id="4" creationId="{F4A6A0CA-F2DD-5D69-354E-2FCB7DAF2CC1}"/>
          </ac:picMkLst>
        </pc:picChg>
        <pc:picChg chg="add mod">
          <ac:chgData name="Thúy Mai" userId="222f1c7e07c9bd7a" providerId="LiveId" clId="{54A27DD4-5378-4839-82A7-077497743A8E}" dt="2022-05-31T13:48:15.276" v="256" actId="1076"/>
          <ac:picMkLst>
            <pc:docMk/>
            <pc:sldMk cId="393336349" sldId="261"/>
            <ac:picMk id="5" creationId="{7A506C55-FFE2-6923-4FFE-DB75C36B17E7}"/>
          </ac:picMkLst>
        </pc:picChg>
        <pc:picChg chg="add mod">
          <ac:chgData name="Thúy Mai" userId="222f1c7e07c9bd7a" providerId="LiveId" clId="{54A27DD4-5378-4839-82A7-077497743A8E}" dt="2022-05-31T13:48:12.901" v="255" actId="14100"/>
          <ac:picMkLst>
            <pc:docMk/>
            <pc:sldMk cId="393336349" sldId="261"/>
            <ac:picMk id="6" creationId="{8EA5B2C3-DBFF-AFA7-F955-BA29E79674AB}"/>
          </ac:picMkLst>
        </pc:picChg>
        <pc:picChg chg="add mod">
          <ac:chgData name="Thúy Mai" userId="222f1c7e07c9bd7a" providerId="LiveId" clId="{54A27DD4-5378-4839-82A7-077497743A8E}" dt="2022-05-31T13:48:09.636" v="253" actId="1076"/>
          <ac:picMkLst>
            <pc:docMk/>
            <pc:sldMk cId="393336349" sldId="261"/>
            <ac:picMk id="7" creationId="{465B1CAC-7311-9B86-AB91-FFCA2BDAE6AF}"/>
          </ac:picMkLst>
        </pc:picChg>
      </pc:sldChg>
      <pc:sldChg chg="new del">
        <pc:chgData name="Thúy Mai" userId="222f1c7e07c9bd7a" providerId="LiveId" clId="{54A27DD4-5378-4839-82A7-077497743A8E}" dt="2022-05-31T13:48:59.123" v="263" actId="47"/>
        <pc:sldMkLst>
          <pc:docMk/>
          <pc:sldMk cId="905410523" sldId="262"/>
        </pc:sldMkLst>
      </pc:sldChg>
      <pc:sldChg chg="addSp delSp modSp add mod modTransition delAnim modAnim">
        <pc:chgData name="Thúy Mai" userId="222f1c7e07c9bd7a" providerId="LiveId" clId="{54A27DD4-5378-4839-82A7-077497743A8E}" dt="2022-05-31T15:51:04.830" v="1968"/>
        <pc:sldMkLst>
          <pc:docMk/>
          <pc:sldMk cId="490107893" sldId="263"/>
        </pc:sldMkLst>
        <pc:spChg chg="add mod">
          <ac:chgData name="Thúy Mai" userId="222f1c7e07c9bd7a" providerId="LiveId" clId="{54A27DD4-5378-4839-82A7-077497743A8E}" dt="2022-05-31T15:45:00.329" v="1892" actId="1076"/>
          <ac:spMkLst>
            <pc:docMk/>
            <pc:sldMk cId="490107893" sldId="263"/>
            <ac:spMk id="9" creationId="{648D4BE6-D669-FADB-B60F-7CA1D4FE1605}"/>
          </ac:spMkLst>
        </pc:spChg>
        <pc:spChg chg="mod">
          <ac:chgData name="Thúy Mai" userId="222f1c7e07c9bd7a" providerId="LiveId" clId="{54A27DD4-5378-4839-82A7-077497743A8E}" dt="2022-05-31T15:45:19.128" v="1897" actId="14100"/>
          <ac:spMkLst>
            <pc:docMk/>
            <pc:sldMk cId="490107893" sldId="263"/>
            <ac:spMk id="21" creationId="{B6319A80-6C5D-B811-27A7-702C7E098684}"/>
          </ac:spMkLst>
        </pc:spChg>
        <pc:graphicFrameChg chg="add del mod">
          <ac:chgData name="Thúy Mai" userId="222f1c7e07c9bd7a" providerId="LiveId" clId="{54A27DD4-5378-4839-82A7-077497743A8E}" dt="2022-05-31T13:51:21.109" v="280"/>
          <ac:graphicFrameMkLst>
            <pc:docMk/>
            <pc:sldMk cId="490107893" sldId="263"/>
            <ac:graphicFrameMk id="2" creationId="{0C400CA2-9C79-8D23-57E2-7CB3038FFAB8}"/>
          </ac:graphicFrameMkLst>
        </pc:graphicFrameChg>
        <pc:picChg chg="add mod">
          <ac:chgData name="Thúy Mai" userId="222f1c7e07c9bd7a" providerId="LiveId" clId="{54A27DD4-5378-4839-82A7-077497743A8E}" dt="2022-05-31T13:54:25.564" v="311" actId="1076"/>
          <ac:picMkLst>
            <pc:docMk/>
            <pc:sldMk cId="490107893" sldId="263"/>
            <ac:picMk id="4" creationId="{C257F3E6-B338-18A9-7045-D3B08C5CB7E3}"/>
          </ac:picMkLst>
        </pc:picChg>
        <pc:picChg chg="del mod">
          <ac:chgData name="Thúy Mai" userId="222f1c7e07c9bd7a" providerId="LiveId" clId="{54A27DD4-5378-4839-82A7-077497743A8E}" dt="2022-05-31T13:52:28.188" v="303" actId="478"/>
          <ac:picMkLst>
            <pc:docMk/>
            <pc:sldMk cId="490107893" sldId="263"/>
            <ac:picMk id="5" creationId="{2ECC7A84-DD03-224F-ADD1-B4358178EB56}"/>
          </ac:picMkLst>
        </pc:picChg>
      </pc:sldChg>
      <pc:sldChg chg="addSp delSp modSp new mod modTransition modAnim">
        <pc:chgData name="Thúy Mai" userId="222f1c7e07c9bd7a" providerId="LiveId" clId="{54A27DD4-5378-4839-82A7-077497743A8E}" dt="2022-05-31T15:51:04.830" v="1968"/>
        <pc:sldMkLst>
          <pc:docMk/>
          <pc:sldMk cId="3798204630" sldId="264"/>
        </pc:sldMkLst>
        <pc:spChg chg="del">
          <ac:chgData name="Thúy Mai" userId="222f1c7e07c9bd7a" providerId="LiveId" clId="{54A27DD4-5378-4839-82A7-077497743A8E}" dt="2022-05-31T13:55:05.745" v="319" actId="478"/>
          <ac:spMkLst>
            <pc:docMk/>
            <pc:sldMk cId="3798204630" sldId="264"/>
            <ac:spMk id="2" creationId="{2D5764EC-72BA-25F0-9D5D-47CA79281E62}"/>
          </ac:spMkLst>
        </pc:spChg>
        <pc:spChg chg="del mod">
          <ac:chgData name="Thúy Mai" userId="222f1c7e07c9bd7a" providerId="LiveId" clId="{54A27DD4-5378-4839-82A7-077497743A8E}" dt="2022-05-31T13:55:07.278" v="321" actId="478"/>
          <ac:spMkLst>
            <pc:docMk/>
            <pc:sldMk cId="3798204630" sldId="264"/>
            <ac:spMk id="3" creationId="{ADEC22B4-3DE0-2F65-967E-315FEF0FD2CE}"/>
          </ac:spMkLst>
        </pc:spChg>
        <pc:spChg chg="add mod">
          <ac:chgData name="Thúy Mai" userId="222f1c7e07c9bd7a" providerId="LiveId" clId="{54A27DD4-5378-4839-82A7-077497743A8E}" dt="2022-05-31T14:00:05.121" v="534" actId="207"/>
          <ac:spMkLst>
            <pc:docMk/>
            <pc:sldMk cId="3798204630" sldId="264"/>
            <ac:spMk id="6" creationId="{7809FFA2-37A3-D2A0-5AD7-B5F8087F6044}"/>
          </ac:spMkLst>
        </pc:spChg>
        <pc:spChg chg="add mod">
          <ac:chgData name="Thúy Mai" userId="222f1c7e07c9bd7a" providerId="LiveId" clId="{54A27DD4-5378-4839-82A7-077497743A8E}" dt="2022-05-31T14:02:51.186" v="567" actId="14100"/>
          <ac:spMkLst>
            <pc:docMk/>
            <pc:sldMk cId="3798204630" sldId="264"/>
            <ac:spMk id="9" creationId="{EA43C221-DC79-F7E5-BBCE-791A377F37C6}"/>
          </ac:spMkLst>
        </pc:spChg>
        <pc:spChg chg="add del mod">
          <ac:chgData name="Thúy Mai" userId="222f1c7e07c9bd7a" providerId="LiveId" clId="{54A27DD4-5378-4839-82A7-077497743A8E}" dt="2022-05-31T14:29:34.328" v="586" actId="478"/>
          <ac:spMkLst>
            <pc:docMk/>
            <pc:sldMk cId="3798204630" sldId="264"/>
            <ac:spMk id="16" creationId="{B9CB66DD-5B94-55D9-5F33-64238DA80459}"/>
          </ac:spMkLst>
        </pc:spChg>
        <pc:spChg chg="add mod">
          <ac:chgData name="Thúy Mai" userId="222f1c7e07c9bd7a" providerId="LiveId" clId="{54A27DD4-5378-4839-82A7-077497743A8E}" dt="2022-05-31T14:35:17.127" v="788" actId="1076"/>
          <ac:spMkLst>
            <pc:docMk/>
            <pc:sldMk cId="3798204630" sldId="264"/>
            <ac:spMk id="17" creationId="{9153C9C6-B20B-63C1-2EFA-7DD71BC5D822}"/>
          </ac:spMkLst>
        </pc:spChg>
        <pc:spChg chg="add mod">
          <ac:chgData name="Thúy Mai" userId="222f1c7e07c9bd7a" providerId="LiveId" clId="{54A27DD4-5378-4839-82A7-077497743A8E}" dt="2022-05-31T14:35:29.166" v="792" actId="14100"/>
          <ac:spMkLst>
            <pc:docMk/>
            <pc:sldMk cId="3798204630" sldId="264"/>
            <ac:spMk id="18" creationId="{21CF4B9B-51E8-6C58-9E09-AE595B5C49E8}"/>
          </ac:spMkLst>
        </pc:spChg>
        <pc:spChg chg="add mod">
          <ac:chgData name="Thúy Mai" userId="222f1c7e07c9bd7a" providerId="LiveId" clId="{54A27DD4-5378-4839-82A7-077497743A8E}" dt="2022-05-31T14:35:59.906" v="805" actId="1076"/>
          <ac:spMkLst>
            <pc:docMk/>
            <pc:sldMk cId="3798204630" sldId="264"/>
            <ac:spMk id="20" creationId="{BD31A687-209D-21BA-425D-9817D48392E3}"/>
          </ac:spMkLst>
        </pc:spChg>
        <pc:spChg chg="add mod">
          <ac:chgData name="Thúy Mai" userId="222f1c7e07c9bd7a" providerId="LiveId" clId="{54A27DD4-5378-4839-82A7-077497743A8E}" dt="2022-05-31T14:35:58.656" v="804" actId="1076"/>
          <ac:spMkLst>
            <pc:docMk/>
            <pc:sldMk cId="3798204630" sldId="264"/>
            <ac:spMk id="23" creationId="{21168193-3DB9-F123-8594-8007FA05BD68}"/>
          </ac:spMkLst>
        </pc:spChg>
        <pc:spChg chg="add mod">
          <ac:chgData name="Thúy Mai" userId="222f1c7e07c9bd7a" providerId="LiveId" clId="{54A27DD4-5378-4839-82A7-077497743A8E}" dt="2022-05-31T14:35:56.242" v="803" actId="1076"/>
          <ac:spMkLst>
            <pc:docMk/>
            <pc:sldMk cId="3798204630" sldId="264"/>
            <ac:spMk id="25" creationId="{D693ACCD-3856-2C1A-E587-06F4632BEFF4}"/>
          </ac:spMkLst>
        </pc:spChg>
        <pc:graphicFrameChg chg="add del mod">
          <ac:chgData name="Thúy Mai" userId="222f1c7e07c9bd7a" providerId="LiveId" clId="{54A27DD4-5378-4839-82A7-077497743A8E}" dt="2022-05-31T13:55:08.340" v="324"/>
          <ac:graphicFrameMkLst>
            <pc:docMk/>
            <pc:sldMk cId="3798204630" sldId="264"/>
            <ac:graphicFrameMk id="4" creationId="{84E5B1C3-DD5A-76B5-14AC-6332C4246BA1}"/>
          </ac:graphicFrameMkLst>
        </pc:graphicFrameChg>
        <pc:graphicFrameChg chg="add del mod">
          <ac:chgData name="Thúy Mai" userId="222f1c7e07c9bd7a" providerId="LiveId" clId="{54A27DD4-5378-4839-82A7-077497743A8E}" dt="2022-05-31T14:02:01.633" v="537"/>
          <ac:graphicFrameMkLst>
            <pc:docMk/>
            <pc:sldMk cId="3798204630" sldId="264"/>
            <ac:graphicFrameMk id="7" creationId="{E388683A-95D0-C5A8-173D-5631FE84468D}"/>
          </ac:graphicFrameMkLst>
        </pc:graphicFrameChg>
        <pc:graphicFrameChg chg="add del mod">
          <ac:chgData name="Thúy Mai" userId="222f1c7e07c9bd7a" providerId="LiveId" clId="{54A27DD4-5378-4839-82A7-077497743A8E}" dt="2022-05-31T14:29:32.080" v="582"/>
          <ac:graphicFrameMkLst>
            <pc:docMk/>
            <pc:sldMk cId="3798204630" sldId="264"/>
            <ac:graphicFrameMk id="13" creationId="{AF9A2DA6-FFE8-42E6-E121-C13ABB700336}"/>
          </ac:graphicFrameMkLst>
        </pc:graphicFrameChg>
        <pc:graphicFrameChg chg="add del mod">
          <ac:chgData name="Thúy Mai" userId="222f1c7e07c9bd7a" providerId="LiveId" clId="{54A27DD4-5378-4839-82A7-077497743A8E}" dt="2022-05-31T14:30:00.931" v="592"/>
          <ac:graphicFrameMkLst>
            <pc:docMk/>
            <pc:sldMk cId="3798204630" sldId="264"/>
            <ac:graphicFrameMk id="15" creationId="{5153C6BB-8EC1-CD7C-68E5-23191EDAAFBA}"/>
          </ac:graphicFrameMkLst>
        </pc:graphicFrameChg>
        <pc:graphicFrameChg chg="add del mod">
          <ac:chgData name="Thúy Mai" userId="222f1c7e07c9bd7a" providerId="LiveId" clId="{54A27DD4-5378-4839-82A7-077497743A8E}" dt="2022-05-31T14:30:29.846" v="603"/>
          <ac:graphicFrameMkLst>
            <pc:docMk/>
            <pc:sldMk cId="3798204630" sldId="264"/>
            <ac:graphicFrameMk id="19" creationId="{7AD25399-51BA-9CD6-15EF-FE594FD4D004}"/>
          </ac:graphicFrameMkLst>
        </pc:graphicFrameChg>
        <pc:graphicFrameChg chg="add del mod">
          <ac:chgData name="Thúy Mai" userId="222f1c7e07c9bd7a" providerId="LiveId" clId="{54A27DD4-5378-4839-82A7-077497743A8E}" dt="2022-05-31T14:30:49.513" v="608"/>
          <ac:graphicFrameMkLst>
            <pc:docMk/>
            <pc:sldMk cId="3798204630" sldId="264"/>
            <ac:graphicFrameMk id="21" creationId="{DE28CD5D-E407-2F83-7E55-238C51BE2B45}"/>
          </ac:graphicFrameMkLst>
        </pc:graphicFrameChg>
        <pc:graphicFrameChg chg="add del mod">
          <ac:chgData name="Thúy Mai" userId="222f1c7e07c9bd7a" providerId="LiveId" clId="{54A27DD4-5378-4839-82A7-077497743A8E}" dt="2022-05-31T14:31:05.052" v="614"/>
          <ac:graphicFrameMkLst>
            <pc:docMk/>
            <pc:sldMk cId="3798204630" sldId="264"/>
            <ac:graphicFrameMk id="22" creationId="{8AB5C4CA-6FB9-51F5-57AD-62D0687C8843}"/>
          </ac:graphicFrameMkLst>
        </pc:graphicFrameChg>
        <pc:picChg chg="add del mod">
          <ac:chgData name="Thúy Mai" userId="222f1c7e07c9bd7a" providerId="LiveId" clId="{54A27DD4-5378-4839-82A7-077497743A8E}" dt="2022-05-31T14:03:45.348" v="568" actId="478"/>
          <ac:picMkLst>
            <pc:docMk/>
            <pc:sldMk cId="3798204630" sldId="264"/>
            <ac:picMk id="10" creationId="{EB73D4F9-F1FD-C99B-64DC-037B6D390712}"/>
          </ac:picMkLst>
        </pc:picChg>
        <pc:picChg chg="add mod">
          <ac:chgData name="Thúy Mai" userId="222f1c7e07c9bd7a" providerId="LiveId" clId="{54A27DD4-5378-4839-82A7-077497743A8E}" dt="2022-05-31T14:04:25.146" v="579" actId="1076"/>
          <ac:picMkLst>
            <pc:docMk/>
            <pc:sldMk cId="3798204630" sldId="264"/>
            <ac:picMk id="12" creationId="{1A6BA36A-33CB-B2E1-F197-68A4510B845B}"/>
          </ac:picMkLst>
        </pc:picChg>
        <pc:picChg chg="add del">
          <ac:chgData name="Thúy Mai" userId="222f1c7e07c9bd7a" providerId="LiveId" clId="{54A27DD4-5378-4839-82A7-077497743A8E}" dt="2022-05-31T14:03:47.470" v="570" actId="478"/>
          <ac:picMkLst>
            <pc:docMk/>
            <pc:sldMk cId="3798204630" sldId="264"/>
            <ac:picMk id="1026" creationId="{CEE4D825-12AB-4870-49F4-270FCC1CAD1B}"/>
          </ac:picMkLst>
        </pc:picChg>
      </pc:sldChg>
      <pc:sldChg chg="addSp delSp modSp new mod modTransition modAnim">
        <pc:chgData name="Thúy Mai" userId="222f1c7e07c9bd7a" providerId="LiveId" clId="{54A27DD4-5378-4839-82A7-077497743A8E}" dt="2022-05-31T15:51:04.830" v="1968"/>
        <pc:sldMkLst>
          <pc:docMk/>
          <pc:sldMk cId="3539352215" sldId="265"/>
        </pc:sldMkLst>
        <pc:spChg chg="del">
          <ac:chgData name="Thúy Mai" userId="222f1c7e07c9bd7a" providerId="LiveId" clId="{54A27DD4-5378-4839-82A7-077497743A8E}" dt="2022-05-31T14:36:14.041" v="807" actId="478"/>
          <ac:spMkLst>
            <pc:docMk/>
            <pc:sldMk cId="3539352215" sldId="265"/>
            <ac:spMk id="2" creationId="{B03CE201-2512-32A1-C833-D220F669EBFB}"/>
          </ac:spMkLst>
        </pc:spChg>
        <pc:spChg chg="del mod">
          <ac:chgData name="Thúy Mai" userId="222f1c7e07c9bd7a" providerId="LiveId" clId="{54A27DD4-5378-4839-82A7-077497743A8E}" dt="2022-05-31T14:36:17.607" v="810" actId="478"/>
          <ac:spMkLst>
            <pc:docMk/>
            <pc:sldMk cId="3539352215" sldId="265"/>
            <ac:spMk id="3" creationId="{6A363482-2CB7-1132-BAD0-DE8F54C1635B}"/>
          </ac:spMkLst>
        </pc:spChg>
        <pc:spChg chg="add mod">
          <ac:chgData name="Thúy Mai" userId="222f1c7e07c9bd7a" providerId="LiveId" clId="{54A27DD4-5378-4839-82A7-077497743A8E}" dt="2022-05-31T14:40:18.382" v="925" actId="1076"/>
          <ac:spMkLst>
            <pc:docMk/>
            <pc:sldMk cId="3539352215" sldId="265"/>
            <ac:spMk id="6" creationId="{83079384-2B63-CDF5-1A91-7B3D97B3FD49}"/>
          </ac:spMkLst>
        </pc:spChg>
        <pc:picChg chg="add mod">
          <ac:chgData name="Thúy Mai" userId="222f1c7e07c9bd7a" providerId="LiveId" clId="{54A27DD4-5378-4839-82A7-077497743A8E}" dt="2022-05-31T14:46:50.067" v="1022" actId="14100"/>
          <ac:picMkLst>
            <pc:docMk/>
            <pc:sldMk cId="3539352215" sldId="265"/>
            <ac:picMk id="4" creationId="{BA303248-AD5E-287F-BE3E-BC868B1B09D2}"/>
          </ac:picMkLst>
        </pc:picChg>
        <pc:picChg chg="add mod">
          <ac:chgData name="Thúy Mai" userId="222f1c7e07c9bd7a" providerId="LiveId" clId="{54A27DD4-5378-4839-82A7-077497743A8E}" dt="2022-05-31T14:46:55.331" v="1025" actId="14100"/>
          <ac:picMkLst>
            <pc:docMk/>
            <pc:sldMk cId="3539352215" sldId="265"/>
            <ac:picMk id="5" creationId="{E214F2C8-3999-83B2-8326-CCEFA3F47AA0}"/>
          </ac:picMkLst>
        </pc:picChg>
        <pc:picChg chg="add mod">
          <ac:chgData name="Thúy Mai" userId="222f1c7e07c9bd7a" providerId="LiveId" clId="{54A27DD4-5378-4839-82A7-077497743A8E}" dt="2022-05-31T14:47:10.250" v="1030" actId="1076"/>
          <ac:picMkLst>
            <pc:docMk/>
            <pc:sldMk cId="3539352215" sldId="265"/>
            <ac:picMk id="2050" creationId="{075E46DC-CD77-7A35-3936-DEDB3F9BCC5F}"/>
          </ac:picMkLst>
        </pc:picChg>
        <pc:picChg chg="add mod">
          <ac:chgData name="Thúy Mai" userId="222f1c7e07c9bd7a" providerId="LiveId" clId="{54A27DD4-5378-4839-82A7-077497743A8E}" dt="2022-05-31T14:47:11.814" v="1031" actId="1076"/>
          <ac:picMkLst>
            <pc:docMk/>
            <pc:sldMk cId="3539352215" sldId="265"/>
            <ac:picMk id="2052" creationId="{D252D677-86C5-4D8D-8485-8B62AE45883D}"/>
          </ac:picMkLst>
        </pc:picChg>
      </pc:sldChg>
      <pc:sldChg chg="addSp delSp modSp new mod modTransition">
        <pc:chgData name="Thúy Mai" userId="222f1c7e07c9bd7a" providerId="LiveId" clId="{54A27DD4-5378-4839-82A7-077497743A8E}" dt="2022-05-31T15:51:04.830" v="1968"/>
        <pc:sldMkLst>
          <pc:docMk/>
          <pc:sldMk cId="2311734238" sldId="266"/>
        </pc:sldMkLst>
        <pc:spChg chg="del">
          <ac:chgData name="Thúy Mai" userId="222f1c7e07c9bd7a" providerId="LiveId" clId="{54A27DD4-5378-4839-82A7-077497743A8E}" dt="2022-05-31T14:45:21.625" v="1007" actId="478"/>
          <ac:spMkLst>
            <pc:docMk/>
            <pc:sldMk cId="2311734238" sldId="266"/>
            <ac:spMk id="2" creationId="{F99C4386-D5FA-6D96-BEB3-DEB773504BD1}"/>
          </ac:spMkLst>
        </pc:spChg>
        <pc:spChg chg="del">
          <ac:chgData name="Thúy Mai" userId="222f1c7e07c9bd7a" providerId="LiveId" clId="{54A27DD4-5378-4839-82A7-077497743A8E}" dt="2022-05-31T14:45:22.403" v="1008" actId="478"/>
          <ac:spMkLst>
            <pc:docMk/>
            <pc:sldMk cId="2311734238" sldId="266"/>
            <ac:spMk id="3" creationId="{9E53458C-28BE-4868-7503-E3E486EC6508}"/>
          </ac:spMkLst>
        </pc:spChg>
        <pc:spChg chg="add mod">
          <ac:chgData name="Thúy Mai" userId="222f1c7e07c9bd7a" providerId="LiveId" clId="{54A27DD4-5378-4839-82A7-077497743A8E}" dt="2022-05-31T14:45:19.853" v="1006"/>
          <ac:spMkLst>
            <pc:docMk/>
            <pc:sldMk cId="2311734238" sldId="266"/>
            <ac:spMk id="4" creationId="{6F85B90A-6487-5ADE-1A48-311B72564AD6}"/>
          </ac:spMkLst>
        </pc:spChg>
        <pc:spChg chg="add mod">
          <ac:chgData name="Thúy Mai" userId="222f1c7e07c9bd7a" providerId="LiveId" clId="{54A27DD4-5378-4839-82A7-077497743A8E}" dt="2022-05-31T14:45:19.853" v="1006"/>
          <ac:spMkLst>
            <pc:docMk/>
            <pc:sldMk cId="2311734238" sldId="266"/>
            <ac:spMk id="5" creationId="{6C4C9EAE-5D5F-CA23-B945-A03C1D86397B}"/>
          </ac:spMkLst>
        </pc:spChg>
        <pc:spChg chg="add mod">
          <ac:chgData name="Thúy Mai" userId="222f1c7e07c9bd7a" providerId="LiveId" clId="{54A27DD4-5378-4839-82A7-077497743A8E}" dt="2022-05-31T14:45:45.105" v="1016" actId="255"/>
          <ac:spMkLst>
            <pc:docMk/>
            <pc:sldMk cId="2311734238" sldId="266"/>
            <ac:spMk id="8" creationId="{AC78F902-D679-447A-0375-4073E4F6D16E}"/>
          </ac:spMkLst>
        </pc:spChg>
        <pc:graphicFrameChg chg="add del mod">
          <ac:chgData name="Thúy Mai" userId="222f1c7e07c9bd7a" providerId="LiveId" clId="{54A27DD4-5378-4839-82A7-077497743A8E}" dt="2022-05-31T14:45:36.141" v="1011"/>
          <ac:graphicFrameMkLst>
            <pc:docMk/>
            <pc:sldMk cId="2311734238" sldId="266"/>
            <ac:graphicFrameMk id="6" creationId="{CA19B6F8-9845-2FD5-3A25-46906816EFF7}"/>
          </ac:graphicFrameMkLst>
        </pc:graphicFrameChg>
        <pc:picChg chg="add del mod">
          <ac:chgData name="Thúy Mai" userId="222f1c7e07c9bd7a" providerId="LiveId" clId="{54A27DD4-5378-4839-82A7-077497743A8E}" dt="2022-05-31T14:49:43.657" v="1036" actId="478"/>
          <ac:picMkLst>
            <pc:docMk/>
            <pc:sldMk cId="2311734238" sldId="266"/>
            <ac:picMk id="10" creationId="{10CC7398-2D42-17E2-A014-19C0CF8864B3}"/>
          </ac:picMkLst>
        </pc:picChg>
        <pc:picChg chg="add mod">
          <ac:chgData name="Thúy Mai" userId="222f1c7e07c9bd7a" providerId="LiveId" clId="{54A27DD4-5378-4839-82A7-077497743A8E}" dt="2022-05-31T14:49:51.800" v="1040" actId="1076"/>
          <ac:picMkLst>
            <pc:docMk/>
            <pc:sldMk cId="2311734238" sldId="266"/>
            <ac:picMk id="12" creationId="{9C266A01-A207-CE32-33CA-A75D35499D09}"/>
          </ac:picMkLst>
        </pc:picChg>
        <pc:picChg chg="add del">
          <ac:chgData name="Thúy Mai" userId="222f1c7e07c9bd7a" providerId="LiveId" clId="{54A27DD4-5378-4839-82A7-077497743A8E}" dt="2022-05-31T14:49:09.789" v="1033" actId="478"/>
          <ac:picMkLst>
            <pc:docMk/>
            <pc:sldMk cId="2311734238" sldId="266"/>
            <ac:picMk id="4098" creationId="{170133DC-ED3C-69CA-ACA7-62C2F8632D0A}"/>
          </ac:picMkLst>
        </pc:picChg>
      </pc:sldChg>
      <pc:sldChg chg="addSp delSp modSp add mod modTransition delAnim modAnim">
        <pc:chgData name="Thúy Mai" userId="222f1c7e07c9bd7a" providerId="LiveId" clId="{54A27DD4-5378-4839-82A7-077497743A8E}" dt="2022-05-31T15:51:04.830" v="1968"/>
        <pc:sldMkLst>
          <pc:docMk/>
          <pc:sldMk cId="1468986106" sldId="267"/>
        </pc:sldMkLst>
        <pc:spChg chg="mod">
          <ac:chgData name="Thúy Mai" userId="222f1c7e07c9bd7a" providerId="LiveId" clId="{54A27DD4-5378-4839-82A7-077497743A8E}" dt="2022-05-31T14:41:03.443" v="969" actId="14100"/>
          <ac:spMkLst>
            <pc:docMk/>
            <pc:sldMk cId="1468986106" sldId="267"/>
            <ac:spMk id="9" creationId="{EA43C221-DC79-F7E5-BBCE-791A377F37C6}"/>
          </ac:spMkLst>
        </pc:spChg>
        <pc:spChg chg="add mod">
          <ac:chgData name="Thúy Mai" userId="222f1c7e07c9bd7a" providerId="LiveId" clId="{54A27DD4-5378-4839-82A7-077497743A8E}" dt="2022-05-31T15:46:07.350" v="1903" actId="208"/>
          <ac:spMkLst>
            <pc:docMk/>
            <pc:sldMk cId="1468986106" sldId="267"/>
            <ac:spMk id="13" creationId="{DACB75D0-814E-F4D7-D770-CAA59A49C50C}"/>
          </ac:spMkLst>
        </pc:spChg>
        <pc:spChg chg="del">
          <ac:chgData name="Thúy Mai" userId="222f1c7e07c9bd7a" providerId="LiveId" clId="{54A27DD4-5378-4839-82A7-077497743A8E}" dt="2022-05-31T14:41:15.346" v="970" actId="478"/>
          <ac:spMkLst>
            <pc:docMk/>
            <pc:sldMk cId="1468986106" sldId="267"/>
            <ac:spMk id="17" creationId="{9153C9C6-B20B-63C1-2EFA-7DD71BC5D822}"/>
          </ac:spMkLst>
        </pc:spChg>
        <pc:spChg chg="del">
          <ac:chgData name="Thúy Mai" userId="222f1c7e07c9bd7a" providerId="LiveId" clId="{54A27DD4-5378-4839-82A7-077497743A8E}" dt="2022-05-31T14:41:16.477" v="971" actId="478"/>
          <ac:spMkLst>
            <pc:docMk/>
            <pc:sldMk cId="1468986106" sldId="267"/>
            <ac:spMk id="18" creationId="{21CF4B9B-51E8-6C58-9E09-AE595B5C49E8}"/>
          </ac:spMkLst>
        </pc:spChg>
        <pc:spChg chg="del">
          <ac:chgData name="Thúy Mai" userId="222f1c7e07c9bd7a" providerId="LiveId" clId="{54A27DD4-5378-4839-82A7-077497743A8E}" dt="2022-05-31T14:41:17.311" v="972" actId="478"/>
          <ac:spMkLst>
            <pc:docMk/>
            <pc:sldMk cId="1468986106" sldId="267"/>
            <ac:spMk id="20" creationId="{BD31A687-209D-21BA-425D-9817D48392E3}"/>
          </ac:spMkLst>
        </pc:spChg>
        <pc:spChg chg="del">
          <ac:chgData name="Thúy Mai" userId="222f1c7e07c9bd7a" providerId="LiveId" clId="{54A27DD4-5378-4839-82A7-077497743A8E}" dt="2022-05-31T14:41:19.013" v="973" actId="478"/>
          <ac:spMkLst>
            <pc:docMk/>
            <pc:sldMk cId="1468986106" sldId="267"/>
            <ac:spMk id="23" creationId="{21168193-3DB9-F123-8594-8007FA05BD68}"/>
          </ac:spMkLst>
        </pc:spChg>
        <pc:spChg chg="del">
          <ac:chgData name="Thúy Mai" userId="222f1c7e07c9bd7a" providerId="LiveId" clId="{54A27DD4-5378-4839-82A7-077497743A8E}" dt="2022-05-31T14:41:20.059" v="974" actId="478"/>
          <ac:spMkLst>
            <pc:docMk/>
            <pc:sldMk cId="1468986106" sldId="267"/>
            <ac:spMk id="25" creationId="{D693ACCD-3856-2C1A-E587-06F4632BEFF4}"/>
          </ac:spMkLst>
        </pc:spChg>
        <pc:graphicFrameChg chg="add del mod">
          <ac:chgData name="Thúy Mai" userId="222f1c7e07c9bd7a" providerId="LiveId" clId="{54A27DD4-5378-4839-82A7-077497743A8E}" dt="2022-05-31T14:41:36.195" v="978"/>
          <ac:graphicFrameMkLst>
            <pc:docMk/>
            <pc:sldMk cId="1468986106" sldId="267"/>
            <ac:graphicFrameMk id="2" creationId="{47E881B4-288B-961B-E1C5-1ABDB562DA75}"/>
          </ac:graphicFrameMkLst>
        </pc:graphicFrameChg>
        <pc:picChg chg="add del mod">
          <ac:chgData name="Thúy Mai" userId="222f1c7e07c9bd7a" providerId="LiveId" clId="{54A27DD4-5378-4839-82A7-077497743A8E}" dt="2022-05-31T14:44:36.261" v="993" actId="478"/>
          <ac:picMkLst>
            <pc:docMk/>
            <pc:sldMk cId="1468986106" sldId="267"/>
            <ac:picMk id="5" creationId="{5664A14E-AA36-9AD6-9574-195AE3364E89}"/>
          </ac:picMkLst>
        </pc:picChg>
        <pc:picChg chg="del">
          <ac:chgData name="Thúy Mai" userId="222f1c7e07c9bd7a" providerId="LiveId" clId="{54A27DD4-5378-4839-82A7-077497743A8E}" dt="2022-05-31T14:41:20.823" v="975" actId="478"/>
          <ac:picMkLst>
            <pc:docMk/>
            <pc:sldMk cId="1468986106" sldId="267"/>
            <ac:picMk id="12" creationId="{1A6BA36A-33CB-B2E1-F197-68A4510B845B}"/>
          </ac:picMkLst>
        </pc:picChg>
        <pc:picChg chg="add del mod">
          <ac:chgData name="Thúy Mai" userId="222f1c7e07c9bd7a" providerId="LiveId" clId="{54A27DD4-5378-4839-82A7-077497743A8E}" dt="2022-05-31T14:42:49.841" v="988" actId="478"/>
          <ac:picMkLst>
            <pc:docMk/>
            <pc:sldMk cId="1468986106" sldId="267"/>
            <ac:picMk id="3074" creationId="{37DFBFAF-09DF-B329-E87A-E8A2303BD485}"/>
          </ac:picMkLst>
        </pc:picChg>
        <pc:picChg chg="add mod">
          <ac:chgData name="Thúy Mai" userId="222f1c7e07c9bd7a" providerId="LiveId" clId="{54A27DD4-5378-4839-82A7-077497743A8E}" dt="2022-05-31T14:44:56.260" v="1000" actId="14100"/>
          <ac:picMkLst>
            <pc:docMk/>
            <pc:sldMk cId="1468986106" sldId="267"/>
            <ac:picMk id="3076" creationId="{3632707C-C40C-7C59-4EB7-E64DC70600C9}"/>
          </ac:picMkLst>
        </pc:picChg>
      </pc:sldChg>
      <pc:sldChg chg="addSp delSp modSp add mod modTransition modAnim">
        <pc:chgData name="Thúy Mai" userId="222f1c7e07c9bd7a" providerId="LiveId" clId="{54A27DD4-5378-4839-82A7-077497743A8E}" dt="2022-05-31T15:51:52.356" v="1977"/>
        <pc:sldMkLst>
          <pc:docMk/>
          <pc:sldMk cId="549967430" sldId="268"/>
        </pc:sldMkLst>
        <pc:spChg chg="add del mod">
          <ac:chgData name="Thúy Mai" userId="222f1c7e07c9bd7a" providerId="LiveId" clId="{54A27DD4-5378-4839-82A7-077497743A8E}" dt="2022-05-31T14:57:10.044" v="1172" actId="478"/>
          <ac:spMkLst>
            <pc:docMk/>
            <pc:sldMk cId="549967430" sldId="268"/>
            <ac:spMk id="2" creationId="{49159B7F-B0E6-1F48-6DA1-28C9FB933BA0}"/>
          </ac:spMkLst>
        </pc:spChg>
        <pc:spChg chg="mod">
          <ac:chgData name="Thúy Mai" userId="222f1c7e07c9bd7a" providerId="LiveId" clId="{54A27DD4-5378-4839-82A7-077497743A8E}" dt="2022-05-31T14:51:54.178" v="1065" actId="1076"/>
          <ac:spMkLst>
            <pc:docMk/>
            <pc:sldMk cId="549967430" sldId="268"/>
            <ac:spMk id="4" creationId="{6F85B90A-6487-5ADE-1A48-311B72564AD6}"/>
          </ac:spMkLst>
        </pc:spChg>
        <pc:spChg chg="mod">
          <ac:chgData name="Thúy Mai" userId="222f1c7e07c9bd7a" providerId="LiveId" clId="{54A27DD4-5378-4839-82A7-077497743A8E}" dt="2022-05-31T14:51:56.883" v="1066" actId="1076"/>
          <ac:spMkLst>
            <pc:docMk/>
            <pc:sldMk cId="549967430" sldId="268"/>
            <ac:spMk id="5" creationId="{6C4C9EAE-5D5F-CA23-B945-A03C1D86397B}"/>
          </ac:spMkLst>
        </pc:spChg>
        <pc:spChg chg="add del mod">
          <ac:chgData name="Thúy Mai" userId="222f1c7e07c9bd7a" providerId="LiveId" clId="{54A27DD4-5378-4839-82A7-077497743A8E}" dt="2022-05-31T14:55:09.256" v="1128" actId="478"/>
          <ac:spMkLst>
            <pc:docMk/>
            <pc:sldMk cId="549967430" sldId="268"/>
            <ac:spMk id="7" creationId="{DCF83375-0968-F0C2-B360-25B6C91BFE70}"/>
          </ac:spMkLst>
        </pc:spChg>
        <pc:spChg chg="mod">
          <ac:chgData name="Thúy Mai" userId="222f1c7e07c9bd7a" providerId="LiveId" clId="{54A27DD4-5378-4839-82A7-077497743A8E}" dt="2022-05-31T14:59:51.759" v="1211" actId="1076"/>
          <ac:spMkLst>
            <pc:docMk/>
            <pc:sldMk cId="549967430" sldId="268"/>
            <ac:spMk id="8" creationId="{AC78F902-D679-447A-0375-4073E4F6D16E}"/>
          </ac:spMkLst>
        </pc:spChg>
        <pc:spChg chg="add del mod">
          <ac:chgData name="Thúy Mai" userId="222f1c7e07c9bd7a" providerId="LiveId" clId="{54A27DD4-5378-4839-82A7-077497743A8E}" dt="2022-05-31T14:58:31.418" v="1197" actId="478"/>
          <ac:spMkLst>
            <pc:docMk/>
            <pc:sldMk cId="549967430" sldId="268"/>
            <ac:spMk id="9" creationId="{79E9F3B9-1A16-D4FB-0679-F75446E6940F}"/>
          </ac:spMkLst>
        </pc:spChg>
        <pc:spChg chg="add mod">
          <ac:chgData name="Thúy Mai" userId="222f1c7e07c9bd7a" providerId="LiveId" clId="{54A27DD4-5378-4839-82A7-077497743A8E}" dt="2022-05-31T14:59:59.419" v="1214" actId="1076"/>
          <ac:spMkLst>
            <pc:docMk/>
            <pc:sldMk cId="549967430" sldId="268"/>
            <ac:spMk id="10" creationId="{0D340F32-9756-3165-56C4-917C343597D7}"/>
          </ac:spMkLst>
        </pc:spChg>
        <pc:spChg chg="add del mod">
          <ac:chgData name="Thúy Mai" userId="222f1c7e07c9bd7a" providerId="LiveId" clId="{54A27DD4-5378-4839-82A7-077497743A8E}" dt="2022-05-31T14:58:27.686" v="1194" actId="478"/>
          <ac:spMkLst>
            <pc:docMk/>
            <pc:sldMk cId="549967430" sldId="268"/>
            <ac:spMk id="11" creationId="{9F2C0D3C-1CA3-59F0-7F55-9EA5397A9342}"/>
          </ac:spMkLst>
        </pc:spChg>
        <pc:spChg chg="add mod">
          <ac:chgData name="Thúy Mai" userId="222f1c7e07c9bd7a" providerId="LiveId" clId="{54A27DD4-5378-4839-82A7-077497743A8E}" dt="2022-05-31T15:00:06.296" v="1218" actId="1076"/>
          <ac:spMkLst>
            <pc:docMk/>
            <pc:sldMk cId="549967430" sldId="268"/>
            <ac:spMk id="13" creationId="{66C5EFE8-451D-A645-844F-0F31FE0EC0FB}"/>
          </ac:spMkLst>
        </pc:spChg>
        <pc:spChg chg="add mod">
          <ac:chgData name="Thúy Mai" userId="222f1c7e07c9bd7a" providerId="LiveId" clId="{54A27DD4-5378-4839-82A7-077497743A8E}" dt="2022-05-31T15:00:02.116" v="1216" actId="1076"/>
          <ac:spMkLst>
            <pc:docMk/>
            <pc:sldMk cId="549967430" sldId="268"/>
            <ac:spMk id="16" creationId="{85BF3018-24CB-BF90-8D8D-173137E7F1D6}"/>
          </ac:spMkLst>
        </pc:spChg>
        <pc:spChg chg="add mod">
          <ac:chgData name="Thúy Mai" userId="222f1c7e07c9bd7a" providerId="LiveId" clId="{54A27DD4-5378-4839-82A7-077497743A8E}" dt="2022-05-31T15:00:04.165" v="1217" actId="1076"/>
          <ac:spMkLst>
            <pc:docMk/>
            <pc:sldMk cId="549967430" sldId="268"/>
            <ac:spMk id="19" creationId="{7DF7ADB7-69F9-7A28-7CBA-780952D18823}"/>
          </ac:spMkLst>
        </pc:spChg>
        <pc:spChg chg="add del mod">
          <ac:chgData name="Thúy Mai" userId="222f1c7e07c9bd7a" providerId="LiveId" clId="{54A27DD4-5378-4839-82A7-077497743A8E}" dt="2022-05-31T14:58:28.522" v="1195" actId="478"/>
          <ac:spMkLst>
            <pc:docMk/>
            <pc:sldMk cId="549967430" sldId="268"/>
            <ac:spMk id="22" creationId="{78FC982C-CF08-3622-0E71-894F2BB258C6}"/>
          </ac:spMkLst>
        </pc:spChg>
        <pc:spChg chg="add del mod">
          <ac:chgData name="Thúy Mai" userId="222f1c7e07c9bd7a" providerId="LiveId" clId="{54A27DD4-5378-4839-82A7-077497743A8E}" dt="2022-05-31T14:58:29.076" v="1196" actId="478"/>
          <ac:spMkLst>
            <pc:docMk/>
            <pc:sldMk cId="549967430" sldId="268"/>
            <ac:spMk id="25" creationId="{3DFDFBBD-9656-14C7-BCD9-FCEFFFD26DCF}"/>
          </ac:spMkLst>
        </pc:spChg>
        <pc:spChg chg="add del mod">
          <ac:chgData name="Thúy Mai" userId="222f1c7e07c9bd7a" providerId="LiveId" clId="{54A27DD4-5378-4839-82A7-077497743A8E}" dt="2022-05-31T14:58:32.618" v="1198" actId="478"/>
          <ac:spMkLst>
            <pc:docMk/>
            <pc:sldMk cId="549967430" sldId="268"/>
            <ac:spMk id="28" creationId="{96536D07-BCF0-750B-9413-B00BF9AF42D3}"/>
          </ac:spMkLst>
        </pc:spChg>
        <pc:spChg chg="add mod">
          <ac:chgData name="Thúy Mai" userId="222f1c7e07c9bd7a" providerId="LiveId" clId="{54A27DD4-5378-4839-82A7-077497743A8E}" dt="2022-05-31T14:59:57.523" v="1213" actId="1076"/>
          <ac:spMkLst>
            <pc:docMk/>
            <pc:sldMk cId="549967430" sldId="268"/>
            <ac:spMk id="29" creationId="{F1E1A829-A2CB-8692-52E1-0A88A62541DA}"/>
          </ac:spMkLst>
        </pc:spChg>
        <pc:spChg chg="add mod">
          <ac:chgData name="Thúy Mai" userId="222f1c7e07c9bd7a" providerId="LiveId" clId="{54A27DD4-5378-4839-82A7-077497743A8E}" dt="2022-05-31T14:59:55.757" v="1212" actId="1076"/>
          <ac:spMkLst>
            <pc:docMk/>
            <pc:sldMk cId="549967430" sldId="268"/>
            <ac:spMk id="30" creationId="{AFA15A72-A4B1-C1C4-CEE9-E1D45BD3E649}"/>
          </ac:spMkLst>
        </pc:spChg>
        <pc:spChg chg="add mod">
          <ac:chgData name="Thúy Mai" userId="222f1c7e07c9bd7a" providerId="LiveId" clId="{54A27DD4-5378-4839-82A7-077497743A8E}" dt="2022-05-31T14:57:24.978" v="1178" actId="571"/>
          <ac:spMkLst>
            <pc:docMk/>
            <pc:sldMk cId="549967430" sldId="268"/>
            <ac:spMk id="31" creationId="{533F5E4B-B87F-2DB1-0793-07A6E75EDF4B}"/>
          </ac:spMkLst>
        </pc:spChg>
        <pc:spChg chg="add mod">
          <ac:chgData name="Thúy Mai" userId="222f1c7e07c9bd7a" providerId="LiveId" clId="{54A27DD4-5378-4839-82A7-077497743A8E}" dt="2022-05-31T14:57:24.978" v="1178" actId="571"/>
          <ac:spMkLst>
            <pc:docMk/>
            <pc:sldMk cId="549967430" sldId="268"/>
            <ac:spMk id="32" creationId="{BD3B4821-D7C3-6785-BD1A-73BC6015A40D}"/>
          </ac:spMkLst>
        </pc:spChg>
        <pc:spChg chg="add mod">
          <ac:chgData name="Thúy Mai" userId="222f1c7e07c9bd7a" providerId="LiveId" clId="{54A27DD4-5378-4839-82A7-077497743A8E}" dt="2022-05-31T14:57:28.909" v="1180" actId="571"/>
          <ac:spMkLst>
            <pc:docMk/>
            <pc:sldMk cId="549967430" sldId="268"/>
            <ac:spMk id="33" creationId="{37F6B6D3-074A-E17F-DD2B-6EAC9F3D93E1}"/>
          </ac:spMkLst>
        </pc:spChg>
        <pc:spChg chg="add mod">
          <ac:chgData name="Thúy Mai" userId="222f1c7e07c9bd7a" providerId="LiveId" clId="{54A27DD4-5378-4839-82A7-077497743A8E}" dt="2022-05-31T14:57:28.909" v="1180" actId="571"/>
          <ac:spMkLst>
            <pc:docMk/>
            <pc:sldMk cId="549967430" sldId="268"/>
            <ac:spMk id="34" creationId="{D544CC1B-16B9-6F39-9F47-1B3FCC6723A6}"/>
          </ac:spMkLst>
        </pc:spChg>
        <pc:spChg chg="add mod">
          <ac:chgData name="Thúy Mai" userId="222f1c7e07c9bd7a" providerId="LiveId" clId="{54A27DD4-5378-4839-82A7-077497743A8E}" dt="2022-05-31T14:57:28.909" v="1180" actId="571"/>
          <ac:spMkLst>
            <pc:docMk/>
            <pc:sldMk cId="549967430" sldId="268"/>
            <ac:spMk id="35" creationId="{23A75FF6-A0BD-181C-2530-C0B38BAB564E}"/>
          </ac:spMkLst>
        </pc:spChg>
        <pc:spChg chg="add mod">
          <ac:chgData name="Thúy Mai" userId="222f1c7e07c9bd7a" providerId="LiveId" clId="{54A27DD4-5378-4839-82A7-077497743A8E}" dt="2022-05-31T14:57:28.909" v="1180" actId="571"/>
          <ac:spMkLst>
            <pc:docMk/>
            <pc:sldMk cId="549967430" sldId="268"/>
            <ac:spMk id="36" creationId="{E5CE7B48-EC02-B2D2-ACED-6E24E0899654}"/>
          </ac:spMkLst>
        </pc:spChg>
        <pc:spChg chg="add mod">
          <ac:chgData name="Thúy Mai" userId="222f1c7e07c9bd7a" providerId="LiveId" clId="{54A27DD4-5378-4839-82A7-077497743A8E}" dt="2022-05-31T15:00:35.993" v="1225" actId="207"/>
          <ac:spMkLst>
            <pc:docMk/>
            <pc:sldMk cId="549967430" sldId="268"/>
            <ac:spMk id="37" creationId="{8B423515-CF27-01F1-0E25-79BBA015794F}"/>
          </ac:spMkLst>
        </pc:spChg>
        <pc:spChg chg="add mod">
          <ac:chgData name="Thúy Mai" userId="222f1c7e07c9bd7a" providerId="LiveId" clId="{54A27DD4-5378-4839-82A7-077497743A8E}" dt="2022-05-31T15:00:41.680" v="1227" actId="1076"/>
          <ac:spMkLst>
            <pc:docMk/>
            <pc:sldMk cId="549967430" sldId="268"/>
            <ac:spMk id="38" creationId="{8C6302C2-0428-176A-872F-8879E42DC34F}"/>
          </ac:spMkLst>
        </pc:spChg>
        <pc:spChg chg="add mod">
          <ac:chgData name="Thúy Mai" userId="222f1c7e07c9bd7a" providerId="LiveId" clId="{54A27DD4-5378-4839-82A7-077497743A8E}" dt="2022-05-31T15:00:47.996" v="1230" actId="1076"/>
          <ac:spMkLst>
            <pc:docMk/>
            <pc:sldMk cId="549967430" sldId="268"/>
            <ac:spMk id="39" creationId="{8CB5D143-8C7B-0133-0B30-673B29EBF1E6}"/>
          </ac:spMkLst>
        </pc:spChg>
        <pc:graphicFrameChg chg="add del mod">
          <ac:chgData name="Thúy Mai" userId="222f1c7e07c9bd7a" providerId="LiveId" clId="{54A27DD4-5378-4839-82A7-077497743A8E}" dt="2022-05-31T14:52:21.648" v="1074"/>
          <ac:graphicFrameMkLst>
            <pc:docMk/>
            <pc:sldMk cId="549967430" sldId="268"/>
            <ac:graphicFrameMk id="3" creationId="{5C79B3BD-BAC6-780A-8D12-6EFB265CA702}"/>
          </ac:graphicFrameMkLst>
        </pc:graphicFrameChg>
        <pc:graphicFrameChg chg="add del mod">
          <ac:chgData name="Thúy Mai" userId="222f1c7e07c9bd7a" providerId="LiveId" clId="{54A27DD4-5378-4839-82A7-077497743A8E}" dt="2022-05-31T14:53:39.571" v="1091"/>
          <ac:graphicFrameMkLst>
            <pc:docMk/>
            <pc:sldMk cId="549967430" sldId="268"/>
            <ac:graphicFrameMk id="14" creationId="{25153E07-FA5B-23A5-A78F-EF96A7DC7232}"/>
          </ac:graphicFrameMkLst>
        </pc:graphicFrameChg>
        <pc:graphicFrameChg chg="add del mod">
          <ac:chgData name="Thúy Mai" userId="222f1c7e07c9bd7a" providerId="LiveId" clId="{54A27DD4-5378-4839-82A7-077497743A8E}" dt="2022-05-31T14:53:50.564" v="1098"/>
          <ac:graphicFrameMkLst>
            <pc:docMk/>
            <pc:sldMk cId="549967430" sldId="268"/>
            <ac:graphicFrameMk id="17" creationId="{B2233CBC-7F62-11CB-1E3E-1F9EFCD89D8C}"/>
          </ac:graphicFrameMkLst>
        </pc:graphicFrameChg>
        <pc:graphicFrameChg chg="add del mod">
          <ac:chgData name="Thúy Mai" userId="222f1c7e07c9bd7a" providerId="LiveId" clId="{54A27DD4-5378-4839-82A7-077497743A8E}" dt="2022-05-31T14:54:05.816" v="1106"/>
          <ac:graphicFrameMkLst>
            <pc:docMk/>
            <pc:sldMk cId="549967430" sldId="268"/>
            <ac:graphicFrameMk id="20" creationId="{2A13DBF1-A72B-313A-C945-C0498F19A5B9}"/>
          </ac:graphicFrameMkLst>
        </pc:graphicFrameChg>
        <pc:graphicFrameChg chg="add del mod">
          <ac:chgData name="Thúy Mai" userId="222f1c7e07c9bd7a" providerId="LiveId" clId="{54A27DD4-5378-4839-82A7-077497743A8E}" dt="2022-05-31T14:54:14.163" v="1112"/>
          <ac:graphicFrameMkLst>
            <pc:docMk/>
            <pc:sldMk cId="549967430" sldId="268"/>
            <ac:graphicFrameMk id="23" creationId="{DA70ED47-3B4B-D9C1-C570-F7D5BE2C474A}"/>
          </ac:graphicFrameMkLst>
        </pc:graphicFrameChg>
        <pc:graphicFrameChg chg="add del mod">
          <ac:chgData name="Thúy Mai" userId="222f1c7e07c9bd7a" providerId="LiveId" clId="{54A27DD4-5378-4839-82A7-077497743A8E}" dt="2022-05-31T14:54:22.344" v="1118"/>
          <ac:graphicFrameMkLst>
            <pc:docMk/>
            <pc:sldMk cId="549967430" sldId="268"/>
            <ac:graphicFrameMk id="26" creationId="{BAB93AD2-8B13-CBC5-6F6C-8F3094D4FB66}"/>
          </ac:graphicFrameMkLst>
        </pc:graphicFrameChg>
        <pc:picChg chg="del">
          <ac:chgData name="Thúy Mai" userId="222f1c7e07c9bd7a" providerId="LiveId" clId="{54A27DD4-5378-4839-82A7-077497743A8E}" dt="2022-05-31T14:49:58.478" v="1042" actId="478"/>
          <ac:picMkLst>
            <pc:docMk/>
            <pc:sldMk cId="549967430" sldId="268"/>
            <ac:picMk id="12" creationId="{9C266A01-A207-CE32-33CA-A75D35499D09}"/>
          </ac:picMkLst>
        </pc:picChg>
        <pc:picChg chg="add mod">
          <ac:chgData name="Thúy Mai" userId="222f1c7e07c9bd7a" providerId="LiveId" clId="{54A27DD4-5378-4839-82A7-077497743A8E}" dt="2022-05-31T15:47:17.168" v="1919" actId="14100"/>
          <ac:picMkLst>
            <pc:docMk/>
            <pc:sldMk cId="549967430" sldId="268"/>
            <ac:picMk id="41" creationId="{488974F4-5F51-A864-58FB-389CF0C847AA}"/>
          </ac:picMkLst>
        </pc:picChg>
      </pc:sldChg>
      <pc:sldChg chg="addSp delSp modSp add mod modTransition modAnim">
        <pc:chgData name="Thúy Mai" userId="222f1c7e07c9bd7a" providerId="LiveId" clId="{54A27DD4-5378-4839-82A7-077497743A8E}" dt="2022-05-31T15:51:04.830" v="1968"/>
        <pc:sldMkLst>
          <pc:docMk/>
          <pc:sldMk cId="2996946129" sldId="269"/>
        </pc:sldMkLst>
        <pc:spChg chg="mod">
          <ac:chgData name="Thúy Mai" userId="222f1c7e07c9bd7a" providerId="LiveId" clId="{54A27DD4-5378-4839-82A7-077497743A8E}" dt="2022-05-31T15:01:23.377" v="1245" actId="1076"/>
          <ac:spMkLst>
            <pc:docMk/>
            <pc:sldMk cId="2996946129" sldId="269"/>
            <ac:spMk id="9" creationId="{79E9F3B9-1A16-D4FB-0679-F75446E6940F}"/>
          </ac:spMkLst>
        </pc:spChg>
        <pc:spChg chg="del">
          <ac:chgData name="Thúy Mai" userId="222f1c7e07c9bd7a" providerId="LiveId" clId="{54A27DD4-5378-4839-82A7-077497743A8E}" dt="2022-05-31T15:01:00.963" v="1236" actId="478"/>
          <ac:spMkLst>
            <pc:docMk/>
            <pc:sldMk cId="2996946129" sldId="269"/>
            <ac:spMk id="10" creationId="{0D340F32-9756-3165-56C4-917C343597D7}"/>
          </ac:spMkLst>
        </pc:spChg>
        <pc:spChg chg="mod">
          <ac:chgData name="Thúy Mai" userId="222f1c7e07c9bd7a" providerId="LiveId" clId="{54A27DD4-5378-4839-82A7-077497743A8E}" dt="2022-05-31T15:01:21.544" v="1244" actId="14100"/>
          <ac:spMkLst>
            <pc:docMk/>
            <pc:sldMk cId="2996946129" sldId="269"/>
            <ac:spMk id="11" creationId="{9F2C0D3C-1CA3-59F0-7F55-9EA5397A9342}"/>
          </ac:spMkLst>
        </pc:spChg>
        <pc:spChg chg="del">
          <ac:chgData name="Thúy Mai" userId="222f1c7e07c9bd7a" providerId="LiveId" clId="{54A27DD4-5378-4839-82A7-077497743A8E}" dt="2022-05-31T15:00:57.908" v="1232" actId="478"/>
          <ac:spMkLst>
            <pc:docMk/>
            <pc:sldMk cId="2996946129" sldId="269"/>
            <ac:spMk id="13" creationId="{66C5EFE8-451D-A645-844F-0F31FE0EC0FB}"/>
          </ac:spMkLst>
        </pc:spChg>
        <pc:spChg chg="del mod">
          <ac:chgData name="Thúy Mai" userId="222f1c7e07c9bd7a" providerId="LiveId" clId="{54A27DD4-5378-4839-82A7-077497743A8E}" dt="2022-05-31T15:01:00.344" v="1235" actId="478"/>
          <ac:spMkLst>
            <pc:docMk/>
            <pc:sldMk cId="2996946129" sldId="269"/>
            <ac:spMk id="16" creationId="{85BF3018-24CB-BF90-8D8D-173137E7F1D6}"/>
          </ac:spMkLst>
        </pc:spChg>
        <pc:spChg chg="add mod">
          <ac:chgData name="Thúy Mai" userId="222f1c7e07c9bd7a" providerId="LiveId" clId="{54A27DD4-5378-4839-82A7-077497743A8E}" dt="2022-05-31T15:01:40.109" v="1250" actId="1076"/>
          <ac:spMkLst>
            <pc:docMk/>
            <pc:sldMk cId="2996946129" sldId="269"/>
            <ac:spMk id="17" creationId="{287483C6-CC77-5964-9BA1-9AEE70202A66}"/>
          </ac:spMkLst>
        </pc:spChg>
        <pc:spChg chg="add del mod">
          <ac:chgData name="Thúy Mai" userId="222f1c7e07c9bd7a" providerId="LiveId" clId="{54A27DD4-5378-4839-82A7-077497743A8E}" dt="2022-05-31T15:01:43.789" v="1252" actId="478"/>
          <ac:spMkLst>
            <pc:docMk/>
            <pc:sldMk cId="2996946129" sldId="269"/>
            <ac:spMk id="18" creationId="{E3E57A4E-6B16-70EF-DA99-FF830742411C}"/>
          </ac:spMkLst>
        </pc:spChg>
        <pc:spChg chg="del">
          <ac:chgData name="Thúy Mai" userId="222f1c7e07c9bd7a" providerId="LiveId" clId="{54A27DD4-5378-4839-82A7-077497743A8E}" dt="2022-05-31T15:01:01.566" v="1237" actId="478"/>
          <ac:spMkLst>
            <pc:docMk/>
            <pc:sldMk cId="2996946129" sldId="269"/>
            <ac:spMk id="19" creationId="{7DF7ADB7-69F9-7A28-7CBA-780952D18823}"/>
          </ac:spMkLst>
        </pc:spChg>
        <pc:spChg chg="add mod">
          <ac:chgData name="Thúy Mai" userId="222f1c7e07c9bd7a" providerId="LiveId" clId="{54A27DD4-5378-4839-82A7-077497743A8E}" dt="2022-05-31T15:01:50.701" v="1255" actId="1076"/>
          <ac:spMkLst>
            <pc:docMk/>
            <pc:sldMk cId="2996946129" sldId="269"/>
            <ac:spMk id="20" creationId="{B1E90AC2-C470-C3AB-5F84-B81FC78ABD04}"/>
          </ac:spMkLst>
        </pc:spChg>
        <pc:spChg chg="add del mod">
          <ac:chgData name="Thúy Mai" userId="222f1c7e07c9bd7a" providerId="LiveId" clId="{54A27DD4-5378-4839-82A7-077497743A8E}" dt="2022-05-31T15:01:53.714" v="1257" actId="478"/>
          <ac:spMkLst>
            <pc:docMk/>
            <pc:sldMk cId="2996946129" sldId="269"/>
            <ac:spMk id="21" creationId="{903B7E9D-934D-8CB4-96F6-9A4819A845CF}"/>
          </ac:spMkLst>
        </pc:spChg>
        <pc:spChg chg="mod">
          <ac:chgData name="Thúy Mai" userId="222f1c7e07c9bd7a" providerId="LiveId" clId="{54A27DD4-5378-4839-82A7-077497743A8E}" dt="2022-05-31T15:01:10.757" v="1241" actId="1076"/>
          <ac:spMkLst>
            <pc:docMk/>
            <pc:sldMk cId="2996946129" sldId="269"/>
            <ac:spMk id="22" creationId="{78FC982C-CF08-3622-0E71-894F2BB258C6}"/>
          </ac:spMkLst>
        </pc:spChg>
        <pc:spChg chg="add mod">
          <ac:chgData name="Thúy Mai" userId="222f1c7e07c9bd7a" providerId="LiveId" clId="{54A27DD4-5378-4839-82A7-077497743A8E}" dt="2022-05-31T15:02:04.404" v="1263" actId="1076"/>
          <ac:spMkLst>
            <pc:docMk/>
            <pc:sldMk cId="2996946129" sldId="269"/>
            <ac:spMk id="23" creationId="{F729ED54-F69F-5BB7-DD8F-C45B52C5D650}"/>
          </ac:spMkLst>
        </pc:spChg>
        <pc:spChg chg="mod">
          <ac:chgData name="Thúy Mai" userId="222f1c7e07c9bd7a" providerId="LiveId" clId="{54A27DD4-5378-4839-82A7-077497743A8E}" dt="2022-05-31T15:01:13.085" v="1242" actId="1076"/>
          <ac:spMkLst>
            <pc:docMk/>
            <pc:sldMk cId="2996946129" sldId="269"/>
            <ac:spMk id="25" creationId="{3DFDFBBD-9656-14C7-BCD9-FCEFFFD26DCF}"/>
          </ac:spMkLst>
        </pc:spChg>
        <pc:spChg chg="mod">
          <ac:chgData name="Thúy Mai" userId="222f1c7e07c9bd7a" providerId="LiveId" clId="{54A27DD4-5378-4839-82A7-077497743A8E}" dt="2022-05-31T15:02:14.794" v="1266" actId="1076"/>
          <ac:spMkLst>
            <pc:docMk/>
            <pc:sldMk cId="2996946129" sldId="269"/>
            <ac:spMk id="28" creationId="{96536D07-BCF0-750B-9413-B00BF9AF42D3}"/>
          </ac:spMkLst>
        </pc:spChg>
        <pc:spChg chg="del">
          <ac:chgData name="Thúy Mai" userId="222f1c7e07c9bd7a" providerId="LiveId" clId="{54A27DD4-5378-4839-82A7-077497743A8E}" dt="2022-05-31T15:00:57.082" v="1231" actId="478"/>
          <ac:spMkLst>
            <pc:docMk/>
            <pc:sldMk cId="2996946129" sldId="269"/>
            <ac:spMk id="29" creationId="{F1E1A829-A2CB-8692-52E1-0A88A62541DA}"/>
          </ac:spMkLst>
        </pc:spChg>
        <pc:spChg chg="del">
          <ac:chgData name="Thúy Mai" userId="222f1c7e07c9bd7a" providerId="LiveId" clId="{54A27DD4-5378-4839-82A7-077497743A8E}" dt="2022-05-31T15:00:58.888" v="1233" actId="478"/>
          <ac:spMkLst>
            <pc:docMk/>
            <pc:sldMk cId="2996946129" sldId="269"/>
            <ac:spMk id="30" creationId="{AFA15A72-A4B1-C1C4-CEE9-E1D45BD3E649}"/>
          </ac:spMkLst>
        </pc:spChg>
        <pc:picChg chg="add mod">
          <ac:chgData name="Thúy Mai" userId="222f1c7e07c9bd7a" providerId="LiveId" clId="{54A27DD4-5378-4839-82A7-077497743A8E}" dt="2022-05-31T15:47:20.445" v="1920"/>
          <ac:picMkLst>
            <pc:docMk/>
            <pc:sldMk cId="2996946129" sldId="269"/>
            <ac:picMk id="24" creationId="{F54C97C6-0404-8113-2FA8-4A06A4DACC34}"/>
          </ac:picMkLst>
        </pc:picChg>
      </pc:sldChg>
      <pc:sldChg chg="addSp delSp modSp new mod modTransition modAnim">
        <pc:chgData name="Thúy Mai" userId="222f1c7e07c9bd7a" providerId="LiveId" clId="{54A27DD4-5378-4839-82A7-077497743A8E}" dt="2022-05-31T15:51:04.830" v="1968"/>
        <pc:sldMkLst>
          <pc:docMk/>
          <pc:sldMk cId="3564345549" sldId="270"/>
        </pc:sldMkLst>
        <pc:spChg chg="del">
          <ac:chgData name="Thúy Mai" userId="222f1c7e07c9bd7a" providerId="LiveId" clId="{54A27DD4-5378-4839-82A7-077497743A8E}" dt="2022-05-31T15:02:36.356" v="1268" actId="478"/>
          <ac:spMkLst>
            <pc:docMk/>
            <pc:sldMk cId="3564345549" sldId="270"/>
            <ac:spMk id="2" creationId="{1E5A0EBB-A4C5-7AC1-F6A9-A378F9575F2E}"/>
          </ac:spMkLst>
        </pc:spChg>
        <pc:spChg chg="del">
          <ac:chgData name="Thúy Mai" userId="222f1c7e07c9bd7a" providerId="LiveId" clId="{54A27DD4-5378-4839-82A7-077497743A8E}" dt="2022-05-31T15:02:39.087" v="1269" actId="478"/>
          <ac:spMkLst>
            <pc:docMk/>
            <pc:sldMk cId="3564345549" sldId="270"/>
            <ac:spMk id="3" creationId="{74DF4B8D-2A3C-47D1-3595-905FA6415903}"/>
          </ac:spMkLst>
        </pc:spChg>
        <pc:spChg chg="add mod">
          <ac:chgData name="Thúy Mai" userId="222f1c7e07c9bd7a" providerId="LiveId" clId="{54A27DD4-5378-4839-82A7-077497743A8E}" dt="2022-05-31T15:03:00.278" v="1282" actId="207"/>
          <ac:spMkLst>
            <pc:docMk/>
            <pc:sldMk cId="3564345549" sldId="270"/>
            <ac:spMk id="6" creationId="{7CAC4B0D-44DC-8510-5A3A-9F390D24F9D7}"/>
          </ac:spMkLst>
        </pc:spChg>
        <pc:spChg chg="add del mod">
          <ac:chgData name="Thúy Mai" userId="222f1c7e07c9bd7a" providerId="LiveId" clId="{54A27DD4-5378-4839-82A7-077497743A8E}" dt="2022-05-31T15:13:18.827" v="1413"/>
          <ac:spMkLst>
            <pc:docMk/>
            <pc:sldMk cId="3564345549" sldId="270"/>
            <ac:spMk id="8" creationId="{40825208-77AF-9F85-A9DA-1636487FC4C3}"/>
          </ac:spMkLst>
        </pc:spChg>
        <pc:spChg chg="add del mod">
          <ac:chgData name="Thúy Mai" userId="222f1c7e07c9bd7a" providerId="LiveId" clId="{54A27DD4-5378-4839-82A7-077497743A8E}" dt="2022-05-31T15:13:18.827" v="1413"/>
          <ac:spMkLst>
            <pc:docMk/>
            <pc:sldMk cId="3564345549" sldId="270"/>
            <ac:spMk id="9" creationId="{F1D1EA86-B6A2-2810-C24F-8FE725C76625}"/>
          </ac:spMkLst>
        </pc:spChg>
        <pc:graphicFrameChg chg="add del mod">
          <ac:chgData name="Thúy Mai" userId="222f1c7e07c9bd7a" providerId="LiveId" clId="{54A27DD4-5378-4839-82A7-077497743A8E}" dt="2022-05-31T15:02:40.253" v="1272"/>
          <ac:graphicFrameMkLst>
            <pc:docMk/>
            <pc:sldMk cId="3564345549" sldId="270"/>
            <ac:graphicFrameMk id="4" creationId="{85AC0C0B-1D1D-DE53-125C-47308C0694C1}"/>
          </ac:graphicFrameMkLst>
        </pc:graphicFrameChg>
        <pc:graphicFrameChg chg="add mod modGraphic">
          <ac:chgData name="Thúy Mai" userId="222f1c7e07c9bd7a" providerId="LiveId" clId="{54A27DD4-5378-4839-82A7-077497743A8E}" dt="2022-05-31T15:12:33.701" v="1407" actId="1076"/>
          <ac:graphicFrameMkLst>
            <pc:docMk/>
            <pc:sldMk cId="3564345549" sldId="270"/>
            <ac:graphicFrameMk id="5" creationId="{E1350476-8A9F-91DA-6B6C-0DC9D6E3C90A}"/>
          </ac:graphicFrameMkLst>
        </pc:graphicFrameChg>
        <pc:picChg chg="add mod">
          <ac:chgData name="Thúy Mai" userId="222f1c7e07c9bd7a" providerId="LiveId" clId="{54A27DD4-5378-4839-82A7-077497743A8E}" dt="2022-05-31T15:11:52.225" v="1406" actId="1076"/>
          <ac:picMkLst>
            <pc:docMk/>
            <pc:sldMk cId="3564345549" sldId="270"/>
            <ac:picMk id="7" creationId="{CB3EBA78-C078-3915-3A45-73053E573306}"/>
          </ac:picMkLst>
        </pc:picChg>
      </pc:sldChg>
      <pc:sldChg chg="addSp delSp modSp add mod modTransition modAnim">
        <pc:chgData name="Thúy Mai" userId="222f1c7e07c9bd7a" providerId="LiveId" clId="{54A27DD4-5378-4839-82A7-077497743A8E}" dt="2022-05-31T15:51:04.830" v="1968"/>
        <pc:sldMkLst>
          <pc:docMk/>
          <pc:sldMk cId="3932530283" sldId="271"/>
        </pc:sldMkLst>
        <pc:spChg chg="mod">
          <ac:chgData name="Thúy Mai" userId="222f1c7e07c9bd7a" providerId="LiveId" clId="{54A27DD4-5378-4839-82A7-077497743A8E}" dt="2022-05-31T15:05:40.170" v="1302" actId="14100"/>
          <ac:spMkLst>
            <pc:docMk/>
            <pc:sldMk cId="3932530283" sldId="271"/>
            <ac:spMk id="4" creationId="{6F85B90A-6487-5ADE-1A48-311B72564AD6}"/>
          </ac:spMkLst>
        </pc:spChg>
        <pc:spChg chg="mod">
          <ac:chgData name="Thúy Mai" userId="222f1c7e07c9bd7a" providerId="LiveId" clId="{54A27DD4-5378-4839-82A7-077497743A8E}" dt="2022-05-31T15:06:04.681" v="1311" actId="14100"/>
          <ac:spMkLst>
            <pc:docMk/>
            <pc:sldMk cId="3932530283" sldId="271"/>
            <ac:spMk id="5" creationId="{6C4C9EAE-5D5F-CA23-B945-A03C1D86397B}"/>
          </ac:spMkLst>
        </pc:spChg>
        <pc:spChg chg="del mod">
          <ac:chgData name="Thúy Mai" userId="222f1c7e07c9bd7a" providerId="LiveId" clId="{54A27DD4-5378-4839-82A7-077497743A8E}" dt="2022-05-31T15:06:10.975" v="1313" actId="478"/>
          <ac:spMkLst>
            <pc:docMk/>
            <pc:sldMk cId="3932530283" sldId="271"/>
            <ac:spMk id="8" creationId="{AC78F902-D679-447A-0375-4073E4F6D16E}"/>
          </ac:spMkLst>
        </pc:spChg>
        <pc:spChg chg="mod">
          <ac:chgData name="Thúy Mai" userId="222f1c7e07c9bd7a" providerId="LiveId" clId="{54A27DD4-5378-4839-82A7-077497743A8E}" dt="2022-05-31T15:09:34.304" v="1374" actId="1076"/>
          <ac:spMkLst>
            <pc:docMk/>
            <pc:sldMk cId="3932530283" sldId="271"/>
            <ac:spMk id="9" creationId="{79E9F3B9-1A16-D4FB-0679-F75446E6940F}"/>
          </ac:spMkLst>
        </pc:spChg>
        <pc:spChg chg="mod">
          <ac:chgData name="Thúy Mai" userId="222f1c7e07c9bd7a" providerId="LiveId" clId="{54A27DD4-5378-4839-82A7-077497743A8E}" dt="2022-05-31T15:09:16.818" v="1368" actId="1076"/>
          <ac:spMkLst>
            <pc:docMk/>
            <pc:sldMk cId="3932530283" sldId="271"/>
            <ac:spMk id="11" creationId="{9F2C0D3C-1CA3-59F0-7F55-9EA5397A9342}"/>
          </ac:spMkLst>
        </pc:spChg>
        <pc:spChg chg="mod">
          <ac:chgData name="Thúy Mai" userId="222f1c7e07c9bd7a" providerId="LiveId" clId="{54A27DD4-5378-4839-82A7-077497743A8E}" dt="2022-05-31T15:09:18.300" v="1369" actId="1076"/>
          <ac:spMkLst>
            <pc:docMk/>
            <pc:sldMk cId="3932530283" sldId="271"/>
            <ac:spMk id="17" creationId="{287483C6-CC77-5964-9BA1-9AEE70202A66}"/>
          </ac:spMkLst>
        </pc:spChg>
        <pc:spChg chg="add mod">
          <ac:chgData name="Thúy Mai" userId="222f1c7e07c9bd7a" providerId="LiveId" clId="{54A27DD4-5378-4839-82A7-077497743A8E}" dt="2022-05-31T15:10:00.213" v="1384" actId="1076"/>
          <ac:spMkLst>
            <pc:docMk/>
            <pc:sldMk cId="3932530283" sldId="271"/>
            <ac:spMk id="19" creationId="{DBCF311E-E750-5033-F5C5-CC047ABB0087}"/>
          </ac:spMkLst>
        </pc:spChg>
        <pc:spChg chg="del">
          <ac:chgData name="Thúy Mai" userId="222f1c7e07c9bd7a" providerId="LiveId" clId="{54A27DD4-5378-4839-82A7-077497743A8E}" dt="2022-05-31T15:07:41.691" v="1328" actId="478"/>
          <ac:spMkLst>
            <pc:docMk/>
            <pc:sldMk cId="3932530283" sldId="271"/>
            <ac:spMk id="20" creationId="{B1E90AC2-C470-C3AB-5F84-B81FC78ABD04}"/>
          </ac:spMkLst>
        </pc:spChg>
        <pc:spChg chg="add mod">
          <ac:chgData name="Thúy Mai" userId="222f1c7e07c9bd7a" providerId="LiveId" clId="{54A27DD4-5378-4839-82A7-077497743A8E}" dt="2022-05-31T15:10:03.192" v="1385" actId="1076"/>
          <ac:spMkLst>
            <pc:docMk/>
            <pc:sldMk cId="3932530283" sldId="271"/>
            <ac:spMk id="21" creationId="{6BD692B2-043B-2003-5CBF-7F13ED4E8982}"/>
          </ac:spMkLst>
        </pc:spChg>
        <pc:spChg chg="mod">
          <ac:chgData name="Thúy Mai" userId="222f1c7e07c9bd7a" providerId="LiveId" clId="{54A27DD4-5378-4839-82A7-077497743A8E}" dt="2022-05-31T15:09:28.075" v="1373" actId="1076"/>
          <ac:spMkLst>
            <pc:docMk/>
            <pc:sldMk cId="3932530283" sldId="271"/>
            <ac:spMk id="22" creationId="{78FC982C-CF08-3622-0E71-894F2BB258C6}"/>
          </ac:spMkLst>
        </pc:spChg>
        <pc:spChg chg="mod">
          <ac:chgData name="Thúy Mai" userId="222f1c7e07c9bd7a" providerId="LiveId" clId="{54A27DD4-5378-4839-82A7-077497743A8E}" dt="2022-05-31T15:09:36.550" v="1375" actId="1076"/>
          <ac:spMkLst>
            <pc:docMk/>
            <pc:sldMk cId="3932530283" sldId="271"/>
            <ac:spMk id="23" creationId="{F729ED54-F69F-5BB7-DD8F-C45B52C5D650}"/>
          </ac:spMkLst>
        </pc:spChg>
        <pc:spChg chg="add mod">
          <ac:chgData name="Thúy Mai" userId="222f1c7e07c9bd7a" providerId="LiveId" clId="{54A27DD4-5378-4839-82A7-077497743A8E}" dt="2022-05-31T15:10:13.615" v="1388" actId="1076"/>
          <ac:spMkLst>
            <pc:docMk/>
            <pc:sldMk cId="3932530283" sldId="271"/>
            <ac:spMk id="24" creationId="{C8589302-DB54-2B6D-7D47-D42122F1AD1F}"/>
          </ac:spMkLst>
        </pc:spChg>
        <pc:spChg chg="del">
          <ac:chgData name="Thúy Mai" userId="222f1c7e07c9bd7a" providerId="LiveId" clId="{54A27DD4-5378-4839-82A7-077497743A8E}" dt="2022-05-31T15:07:44.172" v="1329" actId="478"/>
          <ac:spMkLst>
            <pc:docMk/>
            <pc:sldMk cId="3932530283" sldId="271"/>
            <ac:spMk id="25" creationId="{3DFDFBBD-9656-14C7-BCD9-FCEFFFD26DCF}"/>
          </ac:spMkLst>
        </pc:spChg>
        <pc:spChg chg="mod">
          <ac:chgData name="Thúy Mai" userId="222f1c7e07c9bd7a" providerId="LiveId" clId="{54A27DD4-5378-4839-82A7-077497743A8E}" dt="2022-05-31T15:09:41.363" v="1377" actId="14100"/>
          <ac:spMkLst>
            <pc:docMk/>
            <pc:sldMk cId="3932530283" sldId="271"/>
            <ac:spMk id="28" creationId="{96536D07-BCF0-750B-9413-B00BF9AF42D3}"/>
          </ac:spMkLst>
        </pc:spChg>
        <pc:graphicFrameChg chg="add del mod">
          <ac:chgData name="Thúy Mai" userId="222f1c7e07c9bd7a" providerId="LiveId" clId="{54A27DD4-5378-4839-82A7-077497743A8E}" dt="2022-05-31T15:05:31.580" v="1297"/>
          <ac:graphicFrameMkLst>
            <pc:docMk/>
            <pc:sldMk cId="3932530283" sldId="271"/>
            <ac:graphicFrameMk id="2" creationId="{9410F65E-C224-00F3-7C9F-92E680044550}"/>
          </ac:graphicFrameMkLst>
        </pc:graphicFrameChg>
        <pc:graphicFrameChg chg="add del mod">
          <ac:chgData name="Thúy Mai" userId="222f1c7e07c9bd7a" providerId="LiveId" clId="{54A27DD4-5378-4839-82A7-077497743A8E}" dt="2022-05-31T15:05:49.680" v="1305"/>
          <ac:graphicFrameMkLst>
            <pc:docMk/>
            <pc:sldMk cId="3932530283" sldId="271"/>
            <ac:graphicFrameMk id="3" creationId="{47A367B9-6A2D-EFD8-F20E-898E98D5034B}"/>
          </ac:graphicFrameMkLst>
        </pc:graphicFrameChg>
        <pc:graphicFrameChg chg="add del mod">
          <ac:chgData name="Thúy Mai" userId="222f1c7e07c9bd7a" providerId="LiveId" clId="{54A27DD4-5378-4839-82A7-077497743A8E}" dt="2022-05-31T15:06:45.934" v="1316"/>
          <ac:graphicFrameMkLst>
            <pc:docMk/>
            <pc:sldMk cId="3932530283" sldId="271"/>
            <ac:graphicFrameMk id="6" creationId="{4985D05F-680D-6085-4D6B-87BEC0386D1D}"/>
          </ac:graphicFrameMkLst>
        </pc:graphicFrameChg>
        <pc:graphicFrameChg chg="add del mod">
          <ac:chgData name="Thúy Mai" userId="222f1c7e07c9bd7a" providerId="LiveId" clId="{54A27DD4-5378-4839-82A7-077497743A8E}" dt="2022-05-31T15:07:12.999" v="1324"/>
          <ac:graphicFrameMkLst>
            <pc:docMk/>
            <pc:sldMk cId="3932530283" sldId="271"/>
            <ac:graphicFrameMk id="7" creationId="{63589EE0-01F8-1AEE-43A4-79A3E6EB5B93}"/>
          </ac:graphicFrameMkLst>
        </pc:graphicFrameChg>
        <pc:graphicFrameChg chg="add del mod">
          <ac:chgData name="Thúy Mai" userId="222f1c7e07c9bd7a" providerId="LiveId" clId="{54A27DD4-5378-4839-82A7-077497743A8E}" dt="2022-05-31T15:08:08.485" v="1336"/>
          <ac:graphicFrameMkLst>
            <pc:docMk/>
            <pc:sldMk cId="3932530283" sldId="271"/>
            <ac:graphicFrameMk id="10" creationId="{C285A874-B955-2675-E51B-812E19709F92}"/>
          </ac:graphicFrameMkLst>
        </pc:graphicFrameChg>
        <pc:graphicFrameChg chg="add del mod">
          <ac:chgData name="Thúy Mai" userId="222f1c7e07c9bd7a" providerId="LiveId" clId="{54A27DD4-5378-4839-82A7-077497743A8E}" dt="2022-05-31T15:08:18.207" v="1341"/>
          <ac:graphicFrameMkLst>
            <pc:docMk/>
            <pc:sldMk cId="3932530283" sldId="271"/>
            <ac:graphicFrameMk id="12" creationId="{8201CD74-5470-7B16-82B5-1D8E1C6347E5}"/>
          </ac:graphicFrameMkLst>
        </pc:graphicFrameChg>
        <pc:graphicFrameChg chg="add del mod">
          <ac:chgData name="Thúy Mai" userId="222f1c7e07c9bd7a" providerId="LiveId" clId="{54A27DD4-5378-4839-82A7-077497743A8E}" dt="2022-05-31T15:08:40.818" v="1355"/>
          <ac:graphicFrameMkLst>
            <pc:docMk/>
            <pc:sldMk cId="3932530283" sldId="271"/>
            <ac:graphicFrameMk id="13" creationId="{95ADEAB9-7F1B-8C9B-3607-BF126BC99033}"/>
          </ac:graphicFrameMkLst>
        </pc:graphicFrameChg>
        <pc:graphicFrameChg chg="add del mod">
          <ac:chgData name="Thúy Mai" userId="222f1c7e07c9bd7a" providerId="LiveId" clId="{54A27DD4-5378-4839-82A7-077497743A8E}" dt="2022-05-31T15:08:49.870" v="1360"/>
          <ac:graphicFrameMkLst>
            <pc:docMk/>
            <pc:sldMk cId="3932530283" sldId="271"/>
            <ac:graphicFrameMk id="14" creationId="{8526800E-CEE5-96BF-45E2-898FEDF54B5B}"/>
          </ac:graphicFrameMkLst>
        </pc:graphicFrameChg>
        <pc:picChg chg="add mod">
          <ac:chgData name="Thúy Mai" userId="222f1c7e07c9bd7a" providerId="LiveId" clId="{54A27DD4-5378-4839-82A7-077497743A8E}" dt="2022-05-31T15:47:54.405" v="1928" actId="1076"/>
          <ac:picMkLst>
            <pc:docMk/>
            <pc:sldMk cId="3932530283" sldId="271"/>
            <ac:picMk id="26" creationId="{69C09325-EB63-B271-94BB-1A95839662CB}"/>
          </ac:picMkLst>
        </pc:picChg>
      </pc:sldChg>
      <pc:sldChg chg="addSp delSp modSp add mod ord modTransition modAnim">
        <pc:chgData name="Thúy Mai" userId="222f1c7e07c9bd7a" providerId="LiveId" clId="{54A27DD4-5378-4839-82A7-077497743A8E}" dt="2022-05-31T15:51:04.830" v="1968"/>
        <pc:sldMkLst>
          <pc:docMk/>
          <pc:sldMk cId="3753652765" sldId="272"/>
        </pc:sldMkLst>
        <pc:spChg chg="mod">
          <ac:chgData name="Thúy Mai" userId="222f1c7e07c9bd7a" providerId="LiveId" clId="{54A27DD4-5378-4839-82A7-077497743A8E}" dt="2022-05-31T15:24:09.158" v="1612" actId="1076"/>
          <ac:spMkLst>
            <pc:docMk/>
            <pc:sldMk cId="3753652765" sldId="272"/>
            <ac:spMk id="5" creationId="{6C4C9EAE-5D5F-CA23-B945-A03C1D86397B}"/>
          </ac:spMkLst>
        </pc:spChg>
        <pc:spChg chg="add mod">
          <ac:chgData name="Thúy Mai" userId="222f1c7e07c9bd7a" providerId="LiveId" clId="{54A27DD4-5378-4839-82A7-077497743A8E}" dt="2022-05-31T15:15:54.247" v="1470" actId="1076"/>
          <ac:spMkLst>
            <pc:docMk/>
            <pc:sldMk cId="3753652765" sldId="272"/>
            <ac:spMk id="7" creationId="{050FDF77-1726-6C93-EBA1-389238F27480}"/>
          </ac:spMkLst>
        </pc:spChg>
        <pc:spChg chg="del">
          <ac:chgData name="Thúy Mai" userId="222f1c7e07c9bd7a" providerId="LiveId" clId="{54A27DD4-5378-4839-82A7-077497743A8E}" dt="2022-05-31T15:13:23.774" v="1416" actId="478"/>
          <ac:spMkLst>
            <pc:docMk/>
            <pc:sldMk cId="3753652765" sldId="272"/>
            <ac:spMk id="9" creationId="{79E9F3B9-1A16-D4FB-0679-F75446E6940F}"/>
          </ac:spMkLst>
        </pc:spChg>
        <pc:spChg chg="del">
          <ac:chgData name="Thúy Mai" userId="222f1c7e07c9bd7a" providerId="LiveId" clId="{54A27DD4-5378-4839-82A7-077497743A8E}" dt="2022-05-31T15:13:06.656" v="1410" actId="478"/>
          <ac:spMkLst>
            <pc:docMk/>
            <pc:sldMk cId="3753652765" sldId="272"/>
            <ac:spMk id="11" creationId="{9F2C0D3C-1CA3-59F0-7F55-9EA5397A9342}"/>
          </ac:spMkLst>
        </pc:spChg>
        <pc:spChg chg="del">
          <ac:chgData name="Thúy Mai" userId="222f1c7e07c9bd7a" providerId="LiveId" clId="{54A27DD4-5378-4839-82A7-077497743A8E}" dt="2022-05-31T15:13:07.544" v="1411" actId="478"/>
          <ac:spMkLst>
            <pc:docMk/>
            <pc:sldMk cId="3753652765" sldId="272"/>
            <ac:spMk id="17" creationId="{287483C6-CC77-5964-9BA1-9AEE70202A66}"/>
          </ac:spMkLst>
        </pc:spChg>
        <pc:spChg chg="del">
          <ac:chgData name="Thúy Mai" userId="222f1c7e07c9bd7a" providerId="LiveId" clId="{54A27DD4-5378-4839-82A7-077497743A8E}" dt="2022-05-31T15:13:28.806" v="1422" actId="478"/>
          <ac:spMkLst>
            <pc:docMk/>
            <pc:sldMk cId="3753652765" sldId="272"/>
            <ac:spMk id="19" creationId="{DBCF311E-E750-5033-F5C5-CC047ABB0087}"/>
          </ac:spMkLst>
        </pc:spChg>
        <pc:spChg chg="del">
          <ac:chgData name="Thúy Mai" userId="222f1c7e07c9bd7a" providerId="LiveId" clId="{54A27DD4-5378-4839-82A7-077497743A8E}" dt="2022-05-31T15:13:27.787" v="1421" actId="478"/>
          <ac:spMkLst>
            <pc:docMk/>
            <pc:sldMk cId="3753652765" sldId="272"/>
            <ac:spMk id="21" creationId="{6BD692B2-043B-2003-5CBF-7F13ED4E8982}"/>
          </ac:spMkLst>
        </pc:spChg>
        <pc:spChg chg="del mod">
          <ac:chgData name="Thúy Mai" userId="222f1c7e07c9bd7a" providerId="LiveId" clId="{54A27DD4-5378-4839-82A7-077497743A8E}" dt="2022-05-31T15:13:04.605" v="1409" actId="478"/>
          <ac:spMkLst>
            <pc:docMk/>
            <pc:sldMk cId="3753652765" sldId="272"/>
            <ac:spMk id="22" creationId="{78FC982C-CF08-3622-0E71-894F2BB258C6}"/>
          </ac:spMkLst>
        </pc:spChg>
        <pc:spChg chg="del">
          <ac:chgData name="Thúy Mai" userId="222f1c7e07c9bd7a" providerId="LiveId" clId="{54A27DD4-5378-4839-82A7-077497743A8E}" dt="2022-05-31T15:13:24.474" v="1417" actId="478"/>
          <ac:spMkLst>
            <pc:docMk/>
            <pc:sldMk cId="3753652765" sldId="272"/>
            <ac:spMk id="23" creationId="{F729ED54-F69F-5BB7-DD8F-C45B52C5D650}"/>
          </ac:spMkLst>
        </pc:spChg>
        <pc:spChg chg="del">
          <ac:chgData name="Thúy Mai" userId="222f1c7e07c9bd7a" providerId="LiveId" clId="{54A27DD4-5378-4839-82A7-077497743A8E}" dt="2022-05-31T15:13:26.617" v="1420" actId="478"/>
          <ac:spMkLst>
            <pc:docMk/>
            <pc:sldMk cId="3753652765" sldId="272"/>
            <ac:spMk id="24" creationId="{C8589302-DB54-2B6D-7D47-D42122F1AD1F}"/>
          </ac:spMkLst>
        </pc:spChg>
        <pc:spChg chg="del mod">
          <ac:chgData name="Thúy Mai" userId="222f1c7e07c9bd7a" providerId="LiveId" clId="{54A27DD4-5378-4839-82A7-077497743A8E}" dt="2022-05-31T15:13:25.409" v="1419" actId="478"/>
          <ac:spMkLst>
            <pc:docMk/>
            <pc:sldMk cId="3753652765" sldId="272"/>
            <ac:spMk id="28" creationId="{96536D07-BCF0-750B-9413-B00BF9AF42D3}"/>
          </ac:spMkLst>
        </pc:spChg>
        <pc:graphicFrameChg chg="add del mod">
          <ac:chgData name="Thúy Mai" userId="222f1c7e07c9bd7a" providerId="LiveId" clId="{54A27DD4-5378-4839-82A7-077497743A8E}" dt="2022-05-31T15:10:38.013" v="1392"/>
          <ac:graphicFrameMkLst>
            <pc:docMk/>
            <pc:sldMk cId="3753652765" sldId="272"/>
            <ac:graphicFrameMk id="2" creationId="{95B6DD0A-5D17-42B0-5AF6-9DED2791ED16}"/>
          </ac:graphicFrameMkLst>
        </pc:graphicFrameChg>
        <pc:picChg chg="add mod">
          <ac:chgData name="Thúy Mai" userId="222f1c7e07c9bd7a" providerId="LiveId" clId="{54A27DD4-5378-4839-82A7-077497743A8E}" dt="2022-05-31T15:15:53.101" v="1469" actId="1076"/>
          <ac:picMkLst>
            <pc:docMk/>
            <pc:sldMk cId="3753652765" sldId="272"/>
            <ac:picMk id="6" creationId="{11C0A5DD-2F61-80B6-A740-CB2E4437534F}"/>
          </ac:picMkLst>
        </pc:picChg>
      </pc:sldChg>
      <pc:sldChg chg="addSp delSp modSp new mod modTransition modAnim">
        <pc:chgData name="Thúy Mai" userId="222f1c7e07c9bd7a" providerId="LiveId" clId="{54A27DD4-5378-4839-82A7-077497743A8E}" dt="2022-05-31T15:51:04.830" v="1968"/>
        <pc:sldMkLst>
          <pc:docMk/>
          <pc:sldMk cId="2781796567" sldId="273"/>
        </pc:sldMkLst>
        <pc:spChg chg="del">
          <ac:chgData name="Thúy Mai" userId="222f1c7e07c9bd7a" providerId="LiveId" clId="{54A27DD4-5378-4839-82A7-077497743A8E}" dt="2022-05-31T15:16:12.866" v="1473" actId="478"/>
          <ac:spMkLst>
            <pc:docMk/>
            <pc:sldMk cId="2781796567" sldId="273"/>
            <ac:spMk id="2" creationId="{FF8C9AA6-A2BF-E0DC-DD47-D65F2B58BAF7}"/>
          </ac:spMkLst>
        </pc:spChg>
        <pc:spChg chg="del">
          <ac:chgData name="Thúy Mai" userId="222f1c7e07c9bd7a" providerId="LiveId" clId="{54A27DD4-5378-4839-82A7-077497743A8E}" dt="2022-05-31T15:16:13.965" v="1474" actId="478"/>
          <ac:spMkLst>
            <pc:docMk/>
            <pc:sldMk cId="2781796567" sldId="273"/>
            <ac:spMk id="3" creationId="{4F7CE686-9294-C048-86CA-11224EC834CA}"/>
          </ac:spMkLst>
        </pc:spChg>
        <pc:spChg chg="add mod">
          <ac:chgData name="Thúy Mai" userId="222f1c7e07c9bd7a" providerId="LiveId" clId="{54A27DD4-5378-4839-82A7-077497743A8E}" dt="2022-05-31T15:16:11.040" v="1472"/>
          <ac:spMkLst>
            <pc:docMk/>
            <pc:sldMk cId="2781796567" sldId="273"/>
            <ac:spMk id="4" creationId="{23A5685A-A5D1-6D63-6C35-68F2D7F1DBD7}"/>
          </ac:spMkLst>
        </pc:spChg>
        <pc:spChg chg="add mod">
          <ac:chgData name="Thúy Mai" userId="222f1c7e07c9bd7a" providerId="LiveId" clId="{54A27DD4-5378-4839-82A7-077497743A8E}" dt="2022-05-31T15:24:03.497" v="1610" actId="1076"/>
          <ac:spMkLst>
            <pc:docMk/>
            <pc:sldMk cId="2781796567" sldId="273"/>
            <ac:spMk id="5" creationId="{45992237-7189-DFB9-D789-75C000ED5D46}"/>
          </ac:spMkLst>
        </pc:spChg>
        <pc:graphicFrameChg chg="add del mod">
          <ac:chgData name="Thúy Mai" userId="222f1c7e07c9bd7a" providerId="LiveId" clId="{54A27DD4-5378-4839-82A7-077497743A8E}" dt="2022-05-31T15:16:30.508" v="1477"/>
          <ac:graphicFrameMkLst>
            <pc:docMk/>
            <pc:sldMk cId="2781796567" sldId="273"/>
            <ac:graphicFrameMk id="6" creationId="{23D814A8-23B2-D4F3-7D89-F416157DEC24}"/>
          </ac:graphicFrameMkLst>
        </pc:graphicFrameChg>
        <pc:graphicFrameChg chg="add del mod modGraphic">
          <ac:chgData name="Thúy Mai" userId="222f1c7e07c9bd7a" providerId="LiveId" clId="{54A27DD4-5378-4839-82A7-077497743A8E}" dt="2022-05-31T15:16:37.109" v="1481" actId="478"/>
          <ac:graphicFrameMkLst>
            <pc:docMk/>
            <pc:sldMk cId="2781796567" sldId="273"/>
            <ac:graphicFrameMk id="7" creationId="{28A6C2EE-1D2A-4122-81F0-8CADFD84185D}"/>
          </ac:graphicFrameMkLst>
        </pc:graphicFrameChg>
        <pc:graphicFrameChg chg="add del mod">
          <ac:chgData name="Thúy Mai" userId="222f1c7e07c9bd7a" providerId="LiveId" clId="{54A27DD4-5378-4839-82A7-077497743A8E}" dt="2022-05-31T15:16:47.140" v="1484"/>
          <ac:graphicFrameMkLst>
            <pc:docMk/>
            <pc:sldMk cId="2781796567" sldId="273"/>
            <ac:graphicFrameMk id="8" creationId="{B4DDD371-2DEE-F063-1591-C3ECD4E4B67F}"/>
          </ac:graphicFrameMkLst>
        </pc:graphicFrameChg>
        <pc:graphicFrameChg chg="add del mod modGraphic">
          <ac:chgData name="Thúy Mai" userId="222f1c7e07c9bd7a" providerId="LiveId" clId="{54A27DD4-5378-4839-82A7-077497743A8E}" dt="2022-05-31T15:17:57.785" v="1506" actId="478"/>
          <ac:graphicFrameMkLst>
            <pc:docMk/>
            <pc:sldMk cId="2781796567" sldId="273"/>
            <ac:graphicFrameMk id="9" creationId="{1C76D4CC-D21D-75D0-EE1D-55DAC8EE7E84}"/>
          </ac:graphicFrameMkLst>
        </pc:graphicFrameChg>
        <pc:graphicFrameChg chg="add del mod">
          <ac:chgData name="Thúy Mai" userId="222f1c7e07c9bd7a" providerId="LiveId" clId="{54A27DD4-5378-4839-82A7-077497743A8E}" dt="2022-05-31T15:18:09.448" v="1509"/>
          <ac:graphicFrameMkLst>
            <pc:docMk/>
            <pc:sldMk cId="2781796567" sldId="273"/>
            <ac:graphicFrameMk id="10" creationId="{0E14BFAF-6E31-A96A-DB70-821A6E0F363B}"/>
          </ac:graphicFrameMkLst>
        </pc:graphicFrameChg>
        <pc:graphicFrameChg chg="add mod modGraphic">
          <ac:chgData name="Thúy Mai" userId="222f1c7e07c9bd7a" providerId="LiveId" clId="{54A27DD4-5378-4839-82A7-077497743A8E}" dt="2022-05-31T15:20:49.959" v="1556" actId="1076"/>
          <ac:graphicFrameMkLst>
            <pc:docMk/>
            <pc:sldMk cId="2781796567" sldId="273"/>
            <ac:graphicFrameMk id="11" creationId="{82B9AEFF-5BFB-E065-759C-0CCB61C3F941}"/>
          </ac:graphicFrameMkLst>
        </pc:graphicFrameChg>
        <pc:graphicFrameChg chg="add del mod">
          <ac:chgData name="Thúy Mai" userId="222f1c7e07c9bd7a" providerId="LiveId" clId="{54A27DD4-5378-4839-82A7-077497743A8E}" dt="2022-05-31T15:20:56.136" v="1559"/>
          <ac:graphicFrameMkLst>
            <pc:docMk/>
            <pc:sldMk cId="2781796567" sldId="273"/>
            <ac:graphicFrameMk id="12" creationId="{042D28D4-C68F-AF34-1555-86143A6588DC}"/>
          </ac:graphicFrameMkLst>
        </pc:graphicFrameChg>
        <pc:graphicFrameChg chg="add del mod">
          <ac:chgData name="Thúy Mai" userId="222f1c7e07c9bd7a" providerId="LiveId" clId="{54A27DD4-5378-4839-82A7-077497743A8E}" dt="2022-05-31T15:21:01.414" v="1561"/>
          <ac:graphicFrameMkLst>
            <pc:docMk/>
            <pc:sldMk cId="2781796567" sldId="273"/>
            <ac:graphicFrameMk id="13" creationId="{C42C6DA0-00A6-581A-F637-E208A37AADEC}"/>
          </ac:graphicFrameMkLst>
        </pc:graphicFrameChg>
      </pc:sldChg>
      <pc:sldChg chg="addSp delSp modSp new mod modTransition modAnim">
        <pc:chgData name="Thúy Mai" userId="222f1c7e07c9bd7a" providerId="LiveId" clId="{54A27DD4-5378-4839-82A7-077497743A8E}" dt="2022-05-31T15:52:34.233" v="1979"/>
        <pc:sldMkLst>
          <pc:docMk/>
          <pc:sldMk cId="4263235142" sldId="274"/>
        </pc:sldMkLst>
        <pc:spChg chg="del">
          <ac:chgData name="Thúy Mai" userId="222f1c7e07c9bd7a" providerId="LiveId" clId="{54A27DD4-5378-4839-82A7-077497743A8E}" dt="2022-05-31T15:38:45.828" v="1832" actId="478"/>
          <ac:spMkLst>
            <pc:docMk/>
            <pc:sldMk cId="4263235142" sldId="274"/>
            <ac:spMk id="2" creationId="{F495591E-F151-659A-8F3E-2CD27DEBD8BA}"/>
          </ac:spMkLst>
        </pc:spChg>
        <pc:spChg chg="mod">
          <ac:chgData name="Thúy Mai" userId="222f1c7e07c9bd7a" providerId="LiveId" clId="{54A27DD4-5378-4839-82A7-077497743A8E}" dt="2022-05-31T15:39:59.726" v="1862" actId="1076"/>
          <ac:spMkLst>
            <pc:docMk/>
            <pc:sldMk cId="4263235142" sldId="274"/>
            <ac:spMk id="3" creationId="{2FF7EF0F-0B33-277A-78E0-918DBA3EC385}"/>
          </ac:spMkLst>
        </pc:spChg>
        <pc:spChg chg="add mod">
          <ac:chgData name="Thúy Mai" userId="222f1c7e07c9bd7a" providerId="LiveId" clId="{54A27DD4-5378-4839-82A7-077497743A8E}" dt="2022-05-31T15:39:29.837" v="1846" actId="1076"/>
          <ac:spMkLst>
            <pc:docMk/>
            <pc:sldMk cId="4263235142" sldId="274"/>
            <ac:spMk id="5" creationId="{42B9AEC2-0F9B-1257-AB9B-D9665DB07AAA}"/>
          </ac:spMkLst>
        </pc:spChg>
        <pc:graphicFrameChg chg="add del mod">
          <ac:chgData name="Thúy Mai" userId="222f1c7e07c9bd7a" providerId="LiveId" clId="{54A27DD4-5378-4839-82A7-077497743A8E}" dt="2022-05-31T15:38:44.212" v="1829"/>
          <ac:graphicFrameMkLst>
            <pc:docMk/>
            <pc:sldMk cId="4263235142" sldId="274"/>
            <ac:graphicFrameMk id="4" creationId="{7211CA0A-9328-79D3-FDEC-9CD97A6869D9}"/>
          </ac:graphicFrameMkLst>
        </pc:graphicFrameChg>
        <pc:picChg chg="add mod">
          <ac:chgData name="Thúy Mai" userId="222f1c7e07c9bd7a" providerId="LiveId" clId="{54A27DD4-5378-4839-82A7-077497743A8E}" dt="2022-05-31T15:39:29.837" v="1846" actId="1076"/>
          <ac:picMkLst>
            <pc:docMk/>
            <pc:sldMk cId="4263235142" sldId="274"/>
            <ac:picMk id="6" creationId="{54D2703E-CCE3-8999-2271-4C311C602F7D}"/>
          </ac:picMkLst>
        </pc:picChg>
      </pc:sldChg>
      <pc:sldChg chg="addSp delSp modSp add mod modTransition modAnim">
        <pc:chgData name="Thúy Mai" userId="222f1c7e07c9bd7a" providerId="LiveId" clId="{54A27DD4-5378-4839-82A7-077497743A8E}" dt="2022-05-31T15:51:04.830" v="1968"/>
        <pc:sldMkLst>
          <pc:docMk/>
          <pc:sldMk cId="326929152" sldId="275"/>
        </pc:sldMkLst>
        <pc:spChg chg="mod">
          <ac:chgData name="Thúy Mai" userId="222f1c7e07c9bd7a" providerId="LiveId" clId="{54A27DD4-5378-4839-82A7-077497743A8E}" dt="2022-05-31T15:22:11" v="1581" actId="14100"/>
          <ac:spMkLst>
            <pc:docMk/>
            <pc:sldMk cId="326929152" sldId="275"/>
            <ac:spMk id="5" creationId="{45992237-7189-DFB9-D789-75C000ED5D46}"/>
          </ac:spMkLst>
        </pc:spChg>
        <pc:graphicFrameChg chg="add del mod">
          <ac:chgData name="Thúy Mai" userId="222f1c7e07c9bd7a" providerId="LiveId" clId="{54A27DD4-5378-4839-82A7-077497743A8E}" dt="2022-05-31T15:21:28.184" v="1566"/>
          <ac:graphicFrameMkLst>
            <pc:docMk/>
            <pc:sldMk cId="326929152" sldId="275"/>
            <ac:graphicFrameMk id="2" creationId="{C009DAD5-8E50-09EB-1BAB-370EBAC14190}"/>
          </ac:graphicFrameMkLst>
        </pc:graphicFrameChg>
        <pc:graphicFrameChg chg="add mod modGraphic">
          <ac:chgData name="Thúy Mai" userId="222f1c7e07c9bd7a" providerId="LiveId" clId="{54A27DD4-5378-4839-82A7-077497743A8E}" dt="2022-05-31T15:23:52.990" v="1608" actId="207"/>
          <ac:graphicFrameMkLst>
            <pc:docMk/>
            <pc:sldMk cId="326929152" sldId="275"/>
            <ac:graphicFrameMk id="3" creationId="{641DAB4B-0309-6431-7538-197505E3450E}"/>
          </ac:graphicFrameMkLst>
        </pc:graphicFrameChg>
        <pc:graphicFrameChg chg="del">
          <ac:chgData name="Thúy Mai" userId="222f1c7e07c9bd7a" providerId="LiveId" clId="{54A27DD4-5378-4839-82A7-077497743A8E}" dt="2022-05-31T15:21:07.578" v="1563" actId="478"/>
          <ac:graphicFrameMkLst>
            <pc:docMk/>
            <pc:sldMk cId="326929152" sldId="275"/>
            <ac:graphicFrameMk id="11" creationId="{82B9AEFF-5BFB-E065-759C-0CCB61C3F941}"/>
          </ac:graphicFrameMkLst>
        </pc:graphicFrameChg>
      </pc:sldChg>
      <pc:sldChg chg="addSp delSp modSp add mod modTransition modAnim">
        <pc:chgData name="Thúy Mai" userId="222f1c7e07c9bd7a" providerId="LiveId" clId="{54A27DD4-5378-4839-82A7-077497743A8E}" dt="2022-05-31T15:51:04.830" v="1968"/>
        <pc:sldMkLst>
          <pc:docMk/>
          <pc:sldMk cId="395271926" sldId="314"/>
        </pc:sldMkLst>
        <pc:spChg chg="mod">
          <ac:chgData name="Thúy Mai" userId="222f1c7e07c9bd7a" providerId="LiveId" clId="{54A27DD4-5378-4839-82A7-077497743A8E}" dt="2022-05-31T15:25:13.432" v="1617" actId="14100"/>
          <ac:spMkLst>
            <pc:docMk/>
            <pc:sldMk cId="395271926" sldId="314"/>
            <ac:spMk id="5" creationId="{1E4436A8-7008-FAC2-A94A-4EDD5FBB94EC}"/>
          </ac:spMkLst>
        </pc:spChg>
        <pc:spChg chg="mod">
          <ac:chgData name="Thúy Mai" userId="222f1c7e07c9bd7a" providerId="LiveId" clId="{54A27DD4-5378-4839-82A7-077497743A8E}" dt="2022-05-31T15:26:44.530" v="1656" actId="14100"/>
          <ac:spMkLst>
            <pc:docMk/>
            <pc:sldMk cId="395271926" sldId="314"/>
            <ac:spMk id="8" creationId="{3848CDFB-15C6-8C41-56C9-1E7460FA8970}"/>
          </ac:spMkLst>
        </pc:spChg>
        <pc:spChg chg="add mod">
          <ac:chgData name="Thúy Mai" userId="222f1c7e07c9bd7a" providerId="LiveId" clId="{54A27DD4-5378-4839-82A7-077497743A8E}" dt="2022-05-31T15:26:34.690" v="1651" actId="1076"/>
          <ac:spMkLst>
            <pc:docMk/>
            <pc:sldMk cId="395271926" sldId="314"/>
            <ac:spMk id="10" creationId="{BF9F8381-3C5F-C082-8730-780CD680634F}"/>
          </ac:spMkLst>
        </pc:spChg>
        <pc:spChg chg="mod">
          <ac:chgData name="Thúy Mai" userId="222f1c7e07c9bd7a" providerId="LiveId" clId="{54A27DD4-5378-4839-82A7-077497743A8E}" dt="2022-05-31T15:26:39.832" v="1654" actId="14100"/>
          <ac:spMkLst>
            <pc:docMk/>
            <pc:sldMk cId="395271926" sldId="314"/>
            <ac:spMk id="12" creationId="{E9016172-BD3E-62F6-E0CB-63E695A10A4C}"/>
          </ac:spMkLst>
        </pc:spChg>
        <pc:spChg chg="mod">
          <ac:chgData name="Thúy Mai" userId="222f1c7e07c9bd7a" providerId="LiveId" clId="{54A27DD4-5378-4839-82A7-077497743A8E}" dt="2022-05-31T15:26:51.754" v="1660" actId="1076"/>
          <ac:spMkLst>
            <pc:docMk/>
            <pc:sldMk cId="395271926" sldId="314"/>
            <ac:spMk id="17" creationId="{47F3BCAC-2ED2-9B3D-8B26-EF1A9DAD5255}"/>
          </ac:spMkLst>
        </pc:spChg>
        <pc:graphicFrameChg chg="add del mod">
          <ac:chgData name="Thúy Mai" userId="222f1c7e07c9bd7a" providerId="LiveId" clId="{54A27DD4-5378-4839-82A7-077497743A8E}" dt="2022-05-31T15:25:29.441" v="1625"/>
          <ac:graphicFrameMkLst>
            <pc:docMk/>
            <pc:sldMk cId="395271926" sldId="314"/>
            <ac:graphicFrameMk id="2" creationId="{0CBD1DBD-FB48-025F-6E62-0AA40ED3FBE6}"/>
          </ac:graphicFrameMkLst>
        </pc:graphicFrameChg>
        <pc:graphicFrameChg chg="add del mod">
          <ac:chgData name="Thúy Mai" userId="222f1c7e07c9bd7a" providerId="LiveId" clId="{54A27DD4-5378-4839-82A7-077497743A8E}" dt="2022-05-31T15:25:39.278" v="1629"/>
          <ac:graphicFrameMkLst>
            <pc:docMk/>
            <pc:sldMk cId="395271926" sldId="314"/>
            <ac:graphicFrameMk id="3" creationId="{54CE85EC-8B1D-E66E-9AD3-0C2088D83D04}"/>
          </ac:graphicFrameMkLst>
        </pc:graphicFrameChg>
        <pc:graphicFrameChg chg="add del mod">
          <ac:chgData name="Thúy Mai" userId="222f1c7e07c9bd7a" providerId="LiveId" clId="{54A27DD4-5378-4839-82A7-077497743A8E}" dt="2022-05-31T15:25:51.315" v="1636"/>
          <ac:graphicFrameMkLst>
            <pc:docMk/>
            <pc:sldMk cId="395271926" sldId="314"/>
            <ac:graphicFrameMk id="6" creationId="{69DB3005-0E59-1936-99ED-3799340EF315}"/>
          </ac:graphicFrameMkLst>
        </pc:graphicFrameChg>
        <pc:picChg chg="mod">
          <ac:chgData name="Thúy Mai" userId="222f1c7e07c9bd7a" providerId="LiveId" clId="{54A27DD4-5378-4839-82A7-077497743A8E}" dt="2022-05-31T15:26:55.354" v="1661" actId="1076"/>
          <ac:picMkLst>
            <pc:docMk/>
            <pc:sldMk cId="395271926" sldId="314"/>
            <ac:picMk id="11" creationId="{3DAE4811-D492-19EA-E3B5-058C9C7BC61A}"/>
          </ac:picMkLst>
        </pc:picChg>
      </pc:sldChg>
      <pc:sldChg chg="addSp delSp modSp add mod modTransition delAnim">
        <pc:chgData name="Thúy Mai" userId="222f1c7e07c9bd7a" providerId="LiveId" clId="{54A27DD4-5378-4839-82A7-077497743A8E}" dt="2022-05-31T15:51:04.830" v="1968"/>
        <pc:sldMkLst>
          <pc:docMk/>
          <pc:sldMk cId="1804175190" sldId="315"/>
        </pc:sldMkLst>
        <pc:spChg chg="mod">
          <ac:chgData name="Thúy Mai" userId="222f1c7e07c9bd7a" providerId="LiveId" clId="{54A27DD4-5378-4839-82A7-077497743A8E}" dt="2022-05-31T15:27:30.389" v="1703" actId="20577"/>
          <ac:spMkLst>
            <pc:docMk/>
            <pc:sldMk cId="1804175190" sldId="315"/>
            <ac:spMk id="4" creationId="{78A11BDF-B2E7-9EEC-506B-CEDEACCA2B61}"/>
          </ac:spMkLst>
        </pc:spChg>
        <pc:spChg chg="mod">
          <ac:chgData name="Thúy Mai" userId="222f1c7e07c9bd7a" providerId="LiveId" clId="{54A27DD4-5378-4839-82A7-077497743A8E}" dt="2022-05-31T15:28:15.086" v="1720" actId="122"/>
          <ac:spMkLst>
            <pc:docMk/>
            <pc:sldMk cId="1804175190" sldId="315"/>
            <ac:spMk id="8" creationId="{3848CDFB-15C6-8C41-56C9-1E7460FA8970}"/>
          </ac:spMkLst>
        </pc:spChg>
        <pc:spChg chg="mod">
          <ac:chgData name="Thúy Mai" userId="222f1c7e07c9bd7a" providerId="LiveId" clId="{54A27DD4-5378-4839-82A7-077497743A8E}" dt="2022-05-31T15:28:15.086" v="1720" actId="122"/>
          <ac:spMkLst>
            <pc:docMk/>
            <pc:sldMk cId="1804175190" sldId="315"/>
            <ac:spMk id="12" creationId="{E9016172-BD3E-62F6-E0CB-63E695A10A4C}"/>
          </ac:spMkLst>
        </pc:spChg>
        <pc:spChg chg="del">
          <ac:chgData name="Thúy Mai" userId="222f1c7e07c9bd7a" providerId="LiveId" clId="{54A27DD4-5378-4839-82A7-077497743A8E}" dt="2022-05-31T15:27:53.434" v="1712" actId="478"/>
          <ac:spMkLst>
            <pc:docMk/>
            <pc:sldMk cId="1804175190" sldId="315"/>
            <ac:spMk id="16" creationId="{5163B280-8752-67C3-4580-103E0638DE47}"/>
          </ac:spMkLst>
        </pc:spChg>
        <pc:spChg chg="mod">
          <ac:chgData name="Thúy Mai" userId="222f1c7e07c9bd7a" providerId="LiveId" clId="{54A27DD4-5378-4839-82A7-077497743A8E}" dt="2022-05-31T15:28:06.636" v="1717" actId="14100"/>
          <ac:spMkLst>
            <pc:docMk/>
            <pc:sldMk cId="1804175190" sldId="315"/>
            <ac:spMk id="17" creationId="{47F3BCAC-2ED2-9B3D-8B26-EF1A9DAD5255}"/>
          </ac:spMkLst>
        </pc:spChg>
        <pc:graphicFrameChg chg="add del mod">
          <ac:chgData name="Thúy Mai" userId="222f1c7e07c9bd7a" providerId="LiveId" clId="{54A27DD4-5378-4839-82A7-077497743A8E}" dt="2022-05-31T15:27:44.124" v="1706"/>
          <ac:graphicFrameMkLst>
            <pc:docMk/>
            <pc:sldMk cId="1804175190" sldId="315"/>
            <ac:graphicFrameMk id="2" creationId="{7D7D5983-7478-CB44-A132-9744286C5668}"/>
          </ac:graphicFrameMkLst>
        </pc:graphicFrameChg>
        <pc:graphicFrameChg chg="add del mod">
          <ac:chgData name="Thúy Mai" userId="222f1c7e07c9bd7a" providerId="LiveId" clId="{54A27DD4-5378-4839-82A7-077497743A8E}" dt="2022-05-31T15:27:51.800" v="1710"/>
          <ac:graphicFrameMkLst>
            <pc:docMk/>
            <pc:sldMk cId="1804175190" sldId="315"/>
            <ac:graphicFrameMk id="3" creationId="{16ED54A8-4069-91F5-8F25-BD0DBECCA1B5}"/>
          </ac:graphicFrameMkLst>
        </pc:graphicFrameChg>
        <pc:picChg chg="mod">
          <ac:chgData name="Thúy Mai" userId="222f1c7e07c9bd7a" providerId="LiveId" clId="{54A27DD4-5378-4839-82A7-077497743A8E}" dt="2022-05-31T15:28:19.975" v="1723" actId="1076"/>
          <ac:picMkLst>
            <pc:docMk/>
            <pc:sldMk cId="1804175190" sldId="315"/>
            <ac:picMk id="9" creationId="{F43208F5-31E4-55AB-891C-2F9BA3A4377C}"/>
          </ac:picMkLst>
        </pc:picChg>
      </pc:sldChg>
      <pc:sldChg chg="addSp delSp modSp add mod modTransition modAnim">
        <pc:chgData name="Thúy Mai" userId="222f1c7e07c9bd7a" providerId="LiveId" clId="{54A27DD4-5378-4839-82A7-077497743A8E}" dt="2022-05-31T15:51:04.830" v="1968"/>
        <pc:sldMkLst>
          <pc:docMk/>
          <pc:sldMk cId="51071123" sldId="318"/>
        </pc:sldMkLst>
        <pc:spChg chg="mod">
          <ac:chgData name="Thúy Mai" userId="222f1c7e07c9bd7a" providerId="LiveId" clId="{54A27DD4-5378-4839-82A7-077497743A8E}" dt="2022-05-31T15:30:54.596" v="1754" actId="14100"/>
          <ac:spMkLst>
            <pc:docMk/>
            <pc:sldMk cId="51071123" sldId="318"/>
            <ac:spMk id="8" creationId="{04456F8A-472B-3E38-CEFE-1AB93F17BBF0}"/>
          </ac:spMkLst>
        </pc:spChg>
        <pc:spChg chg="mod">
          <ac:chgData name="Thúy Mai" userId="222f1c7e07c9bd7a" providerId="LiveId" clId="{54A27DD4-5378-4839-82A7-077497743A8E}" dt="2022-05-31T15:30:49.651" v="1752" actId="14100"/>
          <ac:spMkLst>
            <pc:docMk/>
            <pc:sldMk cId="51071123" sldId="318"/>
            <ac:spMk id="9" creationId="{0FBA6EEB-5020-72FB-4EE9-828D49258747}"/>
          </ac:spMkLst>
        </pc:spChg>
        <pc:spChg chg="mod">
          <ac:chgData name="Thúy Mai" userId="222f1c7e07c9bd7a" providerId="LiveId" clId="{54A27DD4-5378-4839-82A7-077497743A8E}" dt="2022-05-31T15:31:11.756" v="1758" actId="14100"/>
          <ac:spMkLst>
            <pc:docMk/>
            <pc:sldMk cId="51071123" sldId="318"/>
            <ac:spMk id="11" creationId="{9C751495-63C0-E27F-1D85-A807C976AD09}"/>
          </ac:spMkLst>
        </pc:spChg>
        <pc:spChg chg="mod">
          <ac:chgData name="Thúy Mai" userId="222f1c7e07c9bd7a" providerId="LiveId" clId="{54A27DD4-5378-4839-82A7-077497743A8E}" dt="2022-05-31T15:31:14.578" v="1759" actId="1076"/>
          <ac:spMkLst>
            <pc:docMk/>
            <pc:sldMk cId="51071123" sldId="318"/>
            <ac:spMk id="15" creationId="{88B0B1EB-8A48-19C5-08C6-A5D1DADD87E3}"/>
          </ac:spMkLst>
        </pc:spChg>
        <pc:spChg chg="add mod">
          <ac:chgData name="Thúy Mai" userId="222f1c7e07c9bd7a" providerId="LiveId" clId="{54A27DD4-5378-4839-82A7-077497743A8E}" dt="2022-05-31T15:32:19.568" v="1775" actId="1076"/>
          <ac:spMkLst>
            <pc:docMk/>
            <pc:sldMk cId="51071123" sldId="318"/>
            <ac:spMk id="16" creationId="{5CA03BC0-FB1D-8C2D-D371-BE70E7BC52DC}"/>
          </ac:spMkLst>
        </pc:spChg>
        <pc:graphicFrameChg chg="add del mod">
          <ac:chgData name="Thúy Mai" userId="222f1c7e07c9bd7a" providerId="LiveId" clId="{54A27DD4-5378-4839-82A7-077497743A8E}" dt="2022-05-31T15:29:13.402" v="1727"/>
          <ac:graphicFrameMkLst>
            <pc:docMk/>
            <pc:sldMk cId="51071123" sldId="318"/>
            <ac:graphicFrameMk id="3" creationId="{C26A9367-5D7B-47A9-9AB9-84232937729A}"/>
          </ac:graphicFrameMkLst>
        </pc:graphicFrameChg>
        <pc:graphicFrameChg chg="add del mod">
          <ac:chgData name="Thúy Mai" userId="222f1c7e07c9bd7a" providerId="LiveId" clId="{54A27DD4-5378-4839-82A7-077497743A8E}" dt="2022-05-31T15:30:32.506" v="1746"/>
          <ac:graphicFrameMkLst>
            <pc:docMk/>
            <pc:sldMk cId="51071123" sldId="318"/>
            <ac:graphicFrameMk id="5" creationId="{EA059B10-36E6-D653-F84E-2EA78A91BE96}"/>
          </ac:graphicFrameMkLst>
        </pc:graphicFrameChg>
        <pc:graphicFrameChg chg="add del mod">
          <ac:chgData name="Thúy Mai" userId="222f1c7e07c9bd7a" providerId="LiveId" clId="{54A27DD4-5378-4839-82A7-077497743A8E}" dt="2022-05-31T15:31:43.246" v="1762"/>
          <ac:graphicFrameMkLst>
            <pc:docMk/>
            <pc:sldMk cId="51071123" sldId="318"/>
            <ac:graphicFrameMk id="6" creationId="{D8D007F2-9CD4-EA88-183C-9268086EA556}"/>
          </ac:graphicFrameMkLst>
        </pc:graphicFrameChg>
        <pc:picChg chg="mod">
          <ac:chgData name="Thúy Mai" userId="222f1c7e07c9bd7a" providerId="LiveId" clId="{54A27DD4-5378-4839-82A7-077497743A8E}" dt="2022-05-31T15:30:50.952" v="1753" actId="1076"/>
          <ac:picMkLst>
            <pc:docMk/>
            <pc:sldMk cId="51071123" sldId="318"/>
            <ac:picMk id="13" creationId="{6D0D7A4D-B06A-D089-B85E-84E082D36266}"/>
          </ac:picMkLst>
        </pc:picChg>
        <pc:picChg chg="mod">
          <ac:chgData name="Thúy Mai" userId="222f1c7e07c9bd7a" providerId="LiveId" clId="{54A27DD4-5378-4839-82A7-077497743A8E}" dt="2022-05-31T15:30:55.980" v="1755" actId="1076"/>
          <ac:picMkLst>
            <pc:docMk/>
            <pc:sldMk cId="51071123" sldId="318"/>
            <ac:picMk id="14" creationId="{7A664FE0-6EB0-79F2-4D01-3C0D606752E4}"/>
          </ac:picMkLst>
        </pc:picChg>
      </pc:sldChg>
      <pc:sldChg chg="addSp delSp modSp add mod modTransition delAnim modAnim">
        <pc:chgData name="Thúy Mai" userId="222f1c7e07c9bd7a" providerId="LiveId" clId="{54A27DD4-5378-4839-82A7-077497743A8E}" dt="2022-05-31T15:51:04.830" v="1968"/>
        <pc:sldMkLst>
          <pc:docMk/>
          <pc:sldMk cId="4030344725" sldId="347"/>
        </pc:sldMkLst>
        <pc:spChg chg="mod">
          <ac:chgData name="Thúy Mai" userId="222f1c7e07c9bd7a" providerId="LiveId" clId="{54A27DD4-5378-4839-82A7-077497743A8E}" dt="2022-05-31T15:32:48.826" v="1776" actId="207"/>
          <ac:spMkLst>
            <pc:docMk/>
            <pc:sldMk cId="4030344725" sldId="347"/>
            <ac:spMk id="4" creationId="{A08D4735-63C1-4F13-B5A7-14243DE4D769}"/>
          </ac:spMkLst>
        </pc:spChg>
        <pc:spChg chg="mod">
          <ac:chgData name="Thúy Mai" userId="222f1c7e07c9bd7a" providerId="LiveId" clId="{54A27DD4-5378-4839-82A7-077497743A8E}" dt="2022-05-31T15:34:58.303" v="1814" actId="14100"/>
          <ac:spMkLst>
            <pc:docMk/>
            <pc:sldMk cId="4030344725" sldId="347"/>
            <ac:spMk id="8" creationId="{04456F8A-472B-3E38-CEFE-1AB93F17BBF0}"/>
          </ac:spMkLst>
        </pc:spChg>
        <pc:spChg chg="mod">
          <ac:chgData name="Thúy Mai" userId="222f1c7e07c9bd7a" providerId="LiveId" clId="{54A27DD4-5378-4839-82A7-077497743A8E}" dt="2022-05-31T15:35:01.169" v="1815" actId="14100"/>
          <ac:spMkLst>
            <pc:docMk/>
            <pc:sldMk cId="4030344725" sldId="347"/>
            <ac:spMk id="9" creationId="{0FBA6EEB-5020-72FB-4EE9-828D49258747}"/>
          </ac:spMkLst>
        </pc:spChg>
        <pc:spChg chg="mod">
          <ac:chgData name="Thúy Mai" userId="222f1c7e07c9bd7a" providerId="LiveId" clId="{54A27DD4-5378-4839-82A7-077497743A8E}" dt="2022-05-31T15:35:15.872" v="1821" actId="1076"/>
          <ac:spMkLst>
            <pc:docMk/>
            <pc:sldMk cId="4030344725" sldId="347"/>
            <ac:spMk id="11" creationId="{9C751495-63C0-E27F-1D85-A807C976AD09}"/>
          </ac:spMkLst>
        </pc:spChg>
        <pc:spChg chg="add mod">
          <ac:chgData name="Thúy Mai" userId="222f1c7e07c9bd7a" providerId="LiveId" clId="{54A27DD4-5378-4839-82A7-077497743A8E}" dt="2022-05-31T15:35:19.477" v="1823" actId="1076"/>
          <ac:spMkLst>
            <pc:docMk/>
            <pc:sldMk cId="4030344725" sldId="347"/>
            <ac:spMk id="12" creationId="{30AFDA23-BBD9-037A-B386-7DC1AE229F7E}"/>
          </ac:spMkLst>
        </pc:spChg>
        <pc:spChg chg="del mod">
          <ac:chgData name="Thúy Mai" userId="222f1c7e07c9bd7a" providerId="LiveId" clId="{54A27DD4-5378-4839-82A7-077497743A8E}" dt="2022-05-31T15:34:21.957" v="1798" actId="478"/>
          <ac:spMkLst>
            <pc:docMk/>
            <pc:sldMk cId="4030344725" sldId="347"/>
            <ac:spMk id="13" creationId="{411D78F5-E174-230F-DAFB-32FF3B7D3DCC}"/>
          </ac:spMkLst>
        </pc:spChg>
        <pc:graphicFrameChg chg="add del mod">
          <ac:chgData name="Thúy Mai" userId="222f1c7e07c9bd7a" providerId="LiveId" clId="{54A27DD4-5378-4839-82A7-077497743A8E}" dt="2022-05-31T15:34:22.756" v="1801"/>
          <ac:graphicFrameMkLst>
            <pc:docMk/>
            <pc:sldMk cId="4030344725" sldId="347"/>
            <ac:graphicFrameMk id="3" creationId="{0FBB4271-7649-7031-1C0A-BD4AD78A8DCC}"/>
          </ac:graphicFrameMkLst>
        </pc:graphicFrameChg>
        <pc:picChg chg="mod">
          <ac:chgData name="Thúy Mai" userId="222f1c7e07c9bd7a" providerId="LiveId" clId="{54A27DD4-5378-4839-82A7-077497743A8E}" dt="2022-05-31T15:35:03.701" v="1816" actId="1076"/>
          <ac:picMkLst>
            <pc:docMk/>
            <pc:sldMk cId="4030344725" sldId="347"/>
            <ac:picMk id="10" creationId="{DDA6258E-FF38-9EEE-2B72-05F7859DA9DE}"/>
          </ac:picMkLst>
        </pc:picChg>
        <pc:picChg chg="mod">
          <ac:chgData name="Thúy Mai" userId="222f1c7e07c9bd7a" providerId="LiveId" clId="{54A27DD4-5378-4839-82A7-077497743A8E}" dt="2022-05-31T15:35:17.070" v="1822" actId="1076"/>
          <ac:picMkLst>
            <pc:docMk/>
            <pc:sldMk cId="4030344725" sldId="347"/>
            <ac:picMk id="14" creationId="{4E1391D0-D869-75FB-DAA5-9F9F79A19AE1}"/>
          </ac:picMkLst>
        </pc:picChg>
      </pc:sldChg>
      <pc:sldChg chg="addSp delSp modSp add mod modTransition modAnim">
        <pc:chgData name="Thúy Mai" userId="222f1c7e07c9bd7a" providerId="LiveId" clId="{54A27DD4-5378-4839-82A7-077497743A8E}" dt="2022-05-31T15:51:04.830" v="1968"/>
        <pc:sldMkLst>
          <pc:docMk/>
          <pc:sldMk cId="1313195798" sldId="348"/>
        </pc:sldMkLst>
        <pc:spChg chg="mod">
          <ac:chgData name="Thúy Mai" userId="222f1c7e07c9bd7a" providerId="LiveId" clId="{54A27DD4-5378-4839-82A7-077497743A8E}" dt="2022-05-31T15:34:02.791" v="1796" actId="20577"/>
          <ac:spMkLst>
            <pc:docMk/>
            <pc:sldMk cId="1313195798" sldId="348"/>
            <ac:spMk id="16" creationId="{5CA03BC0-FB1D-8C2D-D371-BE70E7BC52DC}"/>
          </ac:spMkLst>
        </pc:spChg>
        <pc:graphicFrameChg chg="add del mod">
          <ac:chgData name="Thúy Mai" userId="222f1c7e07c9bd7a" providerId="LiveId" clId="{54A27DD4-5378-4839-82A7-077497743A8E}" dt="2022-05-31T15:33:29.111" v="1780"/>
          <ac:graphicFrameMkLst>
            <pc:docMk/>
            <pc:sldMk cId="1313195798" sldId="348"/>
            <ac:graphicFrameMk id="3" creationId="{B976C8B7-55C3-DB46-3C77-74C78161F259}"/>
          </ac:graphicFrameMkLst>
        </pc:graphicFrameChg>
      </pc:sldChg>
      <pc:sldChg chg="modSp add mod modTransition">
        <pc:chgData name="Thúy Mai" userId="222f1c7e07c9bd7a" providerId="LiveId" clId="{54A27DD4-5378-4839-82A7-077497743A8E}" dt="2022-05-31T15:51:04.830" v="1968"/>
        <pc:sldMkLst>
          <pc:docMk/>
          <pc:sldMk cId="3508793432" sldId="349"/>
        </pc:sldMkLst>
        <pc:spChg chg="mod">
          <ac:chgData name="Thúy Mai" userId="222f1c7e07c9bd7a" providerId="LiveId" clId="{54A27DD4-5378-4839-82A7-077497743A8E}" dt="2022-05-31T15:38:34.503" v="1826" actId="1076"/>
          <ac:spMkLst>
            <pc:docMk/>
            <pc:sldMk cId="3508793432" sldId="349"/>
            <ac:spMk id="6" creationId="{812708A7-B9D5-4871-728F-39C478C15F35}"/>
          </ac:spMkLst>
        </pc:spChg>
      </pc:sldChg>
      <pc:sldChg chg="addSp delSp modSp new mod modTransition modAnim">
        <pc:chgData name="Thúy Mai" userId="222f1c7e07c9bd7a" providerId="LiveId" clId="{54A27DD4-5378-4839-82A7-077497743A8E}" dt="2022-05-31T15:51:04.830" v="1968"/>
        <pc:sldMkLst>
          <pc:docMk/>
          <pc:sldMk cId="604980910" sldId="350"/>
        </pc:sldMkLst>
        <pc:spChg chg="del">
          <ac:chgData name="Thúy Mai" userId="222f1c7e07c9bd7a" providerId="LiveId" clId="{54A27DD4-5378-4839-82A7-077497743A8E}" dt="2022-05-31T15:40:17.693" v="1866" actId="478"/>
          <ac:spMkLst>
            <pc:docMk/>
            <pc:sldMk cId="604980910" sldId="350"/>
            <ac:spMk id="2" creationId="{E45957E4-B899-D286-5C6A-66F425C97A0B}"/>
          </ac:spMkLst>
        </pc:spChg>
        <pc:spChg chg="del">
          <ac:chgData name="Thúy Mai" userId="222f1c7e07c9bd7a" providerId="LiveId" clId="{54A27DD4-5378-4839-82A7-077497743A8E}" dt="2022-05-31T15:40:19.242" v="1867" actId="478"/>
          <ac:spMkLst>
            <pc:docMk/>
            <pc:sldMk cId="604980910" sldId="350"/>
            <ac:spMk id="3" creationId="{9B587BB7-E87A-E47F-E22E-A32E190DC8ED}"/>
          </ac:spMkLst>
        </pc:spChg>
        <pc:spChg chg="add mod">
          <ac:chgData name="Thúy Mai" userId="222f1c7e07c9bd7a" providerId="LiveId" clId="{54A27DD4-5378-4839-82A7-077497743A8E}" dt="2022-05-31T15:40:46.148" v="1875" actId="1076"/>
          <ac:spMkLst>
            <pc:docMk/>
            <pc:sldMk cId="604980910" sldId="350"/>
            <ac:spMk id="5" creationId="{FD6106B2-C40A-678F-BE44-84E15FA1BA8A}"/>
          </ac:spMkLst>
        </pc:spChg>
        <pc:spChg chg="add mod">
          <ac:chgData name="Thúy Mai" userId="222f1c7e07c9bd7a" providerId="LiveId" clId="{54A27DD4-5378-4839-82A7-077497743A8E}" dt="2022-05-31T15:40:33.810" v="1870" actId="1076"/>
          <ac:spMkLst>
            <pc:docMk/>
            <pc:sldMk cId="604980910" sldId="350"/>
            <ac:spMk id="6" creationId="{27F4A105-B97F-58B8-B2B3-7C22EEB76459}"/>
          </ac:spMkLst>
        </pc:spChg>
        <pc:picChg chg="add mod">
          <ac:chgData name="Thúy Mai" userId="222f1c7e07c9bd7a" providerId="LiveId" clId="{54A27DD4-5378-4839-82A7-077497743A8E}" dt="2022-05-31T15:40:36.392" v="1871" actId="1076"/>
          <ac:picMkLst>
            <pc:docMk/>
            <pc:sldMk cId="604980910" sldId="350"/>
            <ac:picMk id="7" creationId="{7B604D50-FDD8-C8A3-D484-8ED8353E7816}"/>
          </ac:picMkLst>
        </pc:picChg>
      </pc:sldChg>
      <pc:sldMasterChg chg="modTransition setBg modSldLayout">
        <pc:chgData name="Thúy Mai" userId="222f1c7e07c9bd7a" providerId="LiveId" clId="{54A27DD4-5378-4839-82A7-077497743A8E}" dt="2022-05-31T15:51:04.830" v="1968"/>
        <pc:sldMasterMkLst>
          <pc:docMk/>
          <pc:sldMasterMk cId="1971672523" sldId="2147483648"/>
        </pc:sldMasterMkLst>
        <pc:sldLayoutChg chg="modTransition setBg">
          <pc:chgData name="Thúy Mai" userId="222f1c7e07c9bd7a" providerId="LiveId" clId="{54A27DD4-5378-4839-82A7-077497743A8E}" dt="2022-05-31T15:51:04.830" v="1968"/>
          <pc:sldLayoutMkLst>
            <pc:docMk/>
            <pc:sldMasterMk cId="1971672523" sldId="2147483648"/>
            <pc:sldLayoutMk cId="3635359877" sldId="2147483649"/>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3016890382" sldId="2147483650"/>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2508709075" sldId="2147483651"/>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2647655967" sldId="2147483652"/>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3306400418" sldId="2147483653"/>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4289538981" sldId="2147483654"/>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820255151" sldId="2147483655"/>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1497212399" sldId="2147483656"/>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3326021281" sldId="2147483657"/>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3523413266" sldId="2147483658"/>
          </pc:sldLayoutMkLst>
        </pc:sldLayoutChg>
        <pc:sldLayoutChg chg="modTransition setBg">
          <pc:chgData name="Thúy Mai" userId="222f1c7e07c9bd7a" providerId="LiveId" clId="{54A27DD4-5378-4839-82A7-077497743A8E}" dt="2022-05-31T15:51:04.830" v="1968"/>
          <pc:sldLayoutMkLst>
            <pc:docMk/>
            <pc:sldMasterMk cId="1971672523" sldId="2147483648"/>
            <pc:sldLayoutMk cId="3888610560"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dirty="0" err="1"/>
            <a:t>Những</a:t>
          </a:r>
          <a:r>
            <a:rPr lang="en-US" sz="2800" b="1" dirty="0"/>
            <a:t> </a:t>
          </a:r>
          <a:r>
            <a:rPr lang="en-US" sz="2800" b="1" dirty="0" err="1"/>
            <a:t>sao</a:t>
          </a:r>
          <a:r>
            <a:rPr lang="en-US" sz="2800" b="1" dirty="0"/>
            <a:t> </a:t>
          </a:r>
          <a:r>
            <a:rPr lang="en-US" sz="2800" b="1" dirty="0" err="1"/>
            <a:t>dọc</a:t>
          </a:r>
          <a:r>
            <a:rPr lang="en-US" sz="2800" b="1" dirty="0"/>
            <a:t> </a:t>
          </a:r>
          <a:r>
            <a:rPr lang="en-US" sz="2800" b="1" dirty="0" err="1"/>
            <a:t>ngang</a:t>
          </a:r>
          <a:endParaRPr lang="en-US" sz="2800" b="1" dirty="0"/>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t>Những</a:t>
          </a:r>
          <a:r>
            <a:rPr lang="en-US" sz="2800" b="1" kern="1200" dirty="0"/>
            <a:t> </a:t>
          </a:r>
          <a:r>
            <a:rPr lang="en-US" sz="2800" b="1" kern="1200" dirty="0" err="1"/>
            <a:t>sao</a:t>
          </a:r>
          <a:r>
            <a:rPr lang="en-US" sz="2800" b="1" kern="1200" dirty="0"/>
            <a:t> </a:t>
          </a:r>
          <a:r>
            <a:rPr lang="en-US" sz="2800" b="1" kern="1200" dirty="0" err="1"/>
            <a:t>dọc</a:t>
          </a:r>
          <a:r>
            <a:rPr lang="en-US" sz="2800" b="1" kern="1200" dirty="0"/>
            <a:t> </a:t>
          </a:r>
          <a:r>
            <a:rPr lang="en-US" sz="2800" b="1" kern="1200" dirty="0" err="1"/>
            <a:t>ngang</a:t>
          </a:r>
          <a:endParaRPr lang="en-US" sz="2800" b="1" kern="1200" dirty="0"/>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0BC24B-977B-8EF8-D9B7-75A6E49894C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AF6C669-4763-FE58-197C-AA833762CC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2B8F763-8E1B-9463-33A6-CD7C7578E7C0}"/>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5" name="Chỗ dành sẵn cho Chân trang 4">
            <a:extLst>
              <a:ext uri="{FF2B5EF4-FFF2-40B4-BE49-F238E27FC236}">
                <a16:creationId xmlns:a16="http://schemas.microsoft.com/office/drawing/2014/main" id="{B3F8E01E-27D2-D546-4C36-A7CBE2734B5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AC713A-1B6F-FEED-40FD-226C04EFA2A5}"/>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3635359877"/>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AD92-81B5-1FB4-1DED-151C018F6D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DBA2571-C0D9-F1AF-49C8-957F54D270B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300CF6-7DAD-B79B-614A-2BB9B9DCECE5}"/>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5" name="Chỗ dành sẵn cho Chân trang 4">
            <a:extLst>
              <a:ext uri="{FF2B5EF4-FFF2-40B4-BE49-F238E27FC236}">
                <a16:creationId xmlns:a16="http://schemas.microsoft.com/office/drawing/2014/main" id="{9249BAB0-B6F5-4CAC-8674-AFAF4025AD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CD93FB-9F37-3561-415C-6A9857A5835B}"/>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3523413266"/>
      </p:ext>
    </p:extLst>
  </p:cSld>
  <p:clrMapOvr>
    <a:masterClrMapping/>
  </p:clrMapOvr>
  <p:transition spd="slow">
    <p:comb/>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03277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530783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63246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539369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177711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13219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12160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9606172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846910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6946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DEF4E98-2037-3F7B-1DF1-99485C85743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788918-E68D-F5F3-53A3-2C82F158800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A5E535F-6A05-99E0-97BA-8238BAFC67F3}"/>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5" name="Chỗ dành sẵn cho Chân trang 4">
            <a:extLst>
              <a:ext uri="{FF2B5EF4-FFF2-40B4-BE49-F238E27FC236}">
                <a16:creationId xmlns:a16="http://schemas.microsoft.com/office/drawing/2014/main" id="{E1211D67-5EEB-5ACC-D452-147EC2E7374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44571C-734B-5552-1D7E-157571FD5B18}"/>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3888610560"/>
      </p:ext>
    </p:extLst>
  </p:cSld>
  <p:clrMapOvr>
    <a:masterClrMapping/>
  </p:clrMapOvr>
  <p:transition spd="slow">
    <p:comb/>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035525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2739956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675418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54967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121809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4960275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656658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0764342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581918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773727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268906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3632440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1428472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1029122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28243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2188407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181779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705734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954574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4557214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6190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2638817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619358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2757737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767202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135128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15720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697503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57003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299380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86805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30444D-543F-FC1E-E3AF-9E5887066EC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49FBED-CCEF-CCA0-6546-2C3593B583B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F2D5E92-A303-20B5-5680-4AFF73E387BD}"/>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5" name="Chỗ dành sẵn cho Chân trang 4">
            <a:extLst>
              <a:ext uri="{FF2B5EF4-FFF2-40B4-BE49-F238E27FC236}">
                <a16:creationId xmlns:a16="http://schemas.microsoft.com/office/drawing/2014/main" id="{B913E749-D751-9C7B-4D7D-9CCDB5A9C3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B6F2508-C67A-7CAA-334D-6386433522FA}"/>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3016890382"/>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32119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262582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773867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42785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10447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62211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61524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7627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639292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6881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80BC30-330C-AE22-954E-F8D92CA3CF4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41E6513-CD09-C973-D386-07804CE77D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1B9171E-48FD-B7CE-8D84-FA2E9207D768}"/>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5" name="Chỗ dành sẵn cho Chân trang 4">
            <a:extLst>
              <a:ext uri="{FF2B5EF4-FFF2-40B4-BE49-F238E27FC236}">
                <a16:creationId xmlns:a16="http://schemas.microsoft.com/office/drawing/2014/main" id="{CFA2F6B5-E492-A499-8715-AE24EC0C56A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30F51B3-E13D-4942-4B6C-79E996D9F226}"/>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2508709075"/>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523483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380090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268815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833692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448662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1913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98901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0773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84778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74587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2CD45A-416E-56A2-A4D4-5A39AE98240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D0F53C-1114-09D1-05D3-A38BAE13EC4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3408636-A538-3E8F-E7CA-AB467B14A3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B4F638D-4480-0458-0C1D-4021A1A19733}"/>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6" name="Chỗ dành sẵn cho Chân trang 5">
            <a:extLst>
              <a:ext uri="{FF2B5EF4-FFF2-40B4-BE49-F238E27FC236}">
                <a16:creationId xmlns:a16="http://schemas.microsoft.com/office/drawing/2014/main" id="{5E15EE61-92F5-A7EA-3759-1524687EBB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8818D29-F3BE-1CCF-33C2-B067B332B05A}"/>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2647655967"/>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382923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381740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7141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431314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735293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61388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82688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875289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11574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73505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4AB731-6FBD-D769-A2A8-F8C713A15E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8278A88-6DB7-0A77-E76A-FA87737C0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9066462-93C8-C784-13E5-4B4E351C704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CFE5A24-5DB7-B9FF-BBE7-0571FDCAA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5FF959-26BD-F36E-C76B-F95C8BD9EFD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24EF9BF-C284-9FB4-9E69-18406F1957CF}"/>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8" name="Chỗ dành sẵn cho Chân trang 7">
            <a:extLst>
              <a:ext uri="{FF2B5EF4-FFF2-40B4-BE49-F238E27FC236}">
                <a16:creationId xmlns:a16="http://schemas.microsoft.com/office/drawing/2014/main" id="{B42AEDF3-3D13-91DD-BE61-2C6A725358D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5812BB8-2B5F-AD9F-68D1-4FBDAC92BA43}"/>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3306400418"/>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84446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195557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790391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582651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36083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79667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40401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315606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114592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33745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CFA46-B654-AEFB-016B-DFDFCCF8AA9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623268-10E6-3CB2-82BC-2527BBB4F022}"/>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4" name="Chỗ dành sẵn cho Chân trang 3">
            <a:extLst>
              <a:ext uri="{FF2B5EF4-FFF2-40B4-BE49-F238E27FC236}">
                <a16:creationId xmlns:a16="http://schemas.microsoft.com/office/drawing/2014/main" id="{DF21843C-C07D-5045-BAD0-B3310D92D17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338DB8B-6577-B046-B9FE-4436990F8B1C}"/>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4289538981"/>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915756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02367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8009998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42438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70343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745565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952564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131453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21033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34687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22F3836-D231-6353-4A05-617A48E61E55}"/>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3" name="Chỗ dành sẵn cho Chân trang 2">
            <a:extLst>
              <a:ext uri="{FF2B5EF4-FFF2-40B4-BE49-F238E27FC236}">
                <a16:creationId xmlns:a16="http://schemas.microsoft.com/office/drawing/2014/main" id="{6FC99790-C7DC-1A93-7BDE-54E7B462714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3F8A463E-40B9-58D9-C124-5C12A16AB562}"/>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820255151"/>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543607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35311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28400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12672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270587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84132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624874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0877322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905662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81902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5F54C-DC2D-4865-2C3E-DDEEAA0BC8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7511950-75CA-9980-8C7E-23B16CA28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EAFEE56-7F4A-EEE4-F244-92705361E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7E39D6F-CFFF-65C1-8324-2B492B50FB9F}"/>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6" name="Chỗ dành sẵn cho Chân trang 5">
            <a:extLst>
              <a:ext uri="{FF2B5EF4-FFF2-40B4-BE49-F238E27FC236}">
                <a16:creationId xmlns:a16="http://schemas.microsoft.com/office/drawing/2014/main" id="{F6D1F055-B1BA-FB31-74D5-17DEE7A9AA8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D95FC31-0C9A-FCAC-3E2C-FA65E9722FAD}"/>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1497212399"/>
      </p:ext>
    </p:extLst>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28770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848858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56204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78389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530405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786163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2902253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54011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282902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6435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63DE36-15B5-AC15-D4E6-1590223F548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722AAD0-17F4-8F69-6103-749288B9B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147DBB6-4551-B162-779C-16AE275AF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5595443-AF14-3885-B62A-F6E464AA828D}"/>
              </a:ext>
            </a:extLst>
          </p:cNvPr>
          <p:cNvSpPr>
            <a:spLocks noGrp="1"/>
          </p:cNvSpPr>
          <p:nvPr>
            <p:ph type="dt" sz="half" idx="10"/>
          </p:nvPr>
        </p:nvSpPr>
        <p:spPr/>
        <p:txBody>
          <a:bodyPr/>
          <a:lstStyle/>
          <a:p>
            <a:fld id="{FDEEEABD-88E5-4721-A30A-6DD0AD45A5BB}" type="datetimeFigureOut">
              <a:rPr lang="en-US" smtClean="0"/>
              <a:t>9/19/2022</a:t>
            </a:fld>
            <a:endParaRPr lang="en-US"/>
          </a:p>
        </p:txBody>
      </p:sp>
      <p:sp>
        <p:nvSpPr>
          <p:cNvPr id="6" name="Chỗ dành sẵn cho Chân trang 5">
            <a:extLst>
              <a:ext uri="{FF2B5EF4-FFF2-40B4-BE49-F238E27FC236}">
                <a16:creationId xmlns:a16="http://schemas.microsoft.com/office/drawing/2014/main" id="{2C45FA36-2BBF-FE86-F63A-3FC7ED045E7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BE35A0A-8572-403B-1120-2818B70E8BC6}"/>
              </a:ext>
            </a:extLst>
          </p:cNvPr>
          <p:cNvSpPr>
            <a:spLocks noGrp="1"/>
          </p:cNvSpPr>
          <p:nvPr>
            <p:ph type="sldNum" sz="quarter" idx="12"/>
          </p:nvPr>
        </p:nvSpPr>
        <p:spPr/>
        <p:txBody>
          <a:bodyPr/>
          <a:lstStyle/>
          <a:p>
            <a:fld id="{645295FA-80AF-4FB5-97B1-7BD279CF98AD}" type="slidenum">
              <a:rPr lang="en-US" smtClean="0"/>
              <a:t>‹#›</a:t>
            </a:fld>
            <a:endParaRPr lang="en-US"/>
          </a:p>
        </p:txBody>
      </p:sp>
    </p:spTree>
    <p:extLst>
      <p:ext uri="{BB962C8B-B14F-4D97-AF65-F5344CB8AC3E}">
        <p14:creationId xmlns:p14="http://schemas.microsoft.com/office/powerpoint/2010/main" val="3326021281"/>
      </p:ext>
    </p:extLst>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89183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740449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289949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4097718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134380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23319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2563193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270400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88599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79390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4A47CA9-C8E4-967F-EFF3-4A8FE08078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36812F-36D8-2459-6B27-24466AB6D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6D46B7-C23A-CB8D-C1A7-7F74151A97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EEABD-88E5-4721-A30A-6DD0AD45A5BB}" type="datetimeFigureOut">
              <a:rPr lang="en-US" smtClean="0"/>
              <a:t>9/19/2022</a:t>
            </a:fld>
            <a:endParaRPr lang="en-US"/>
          </a:p>
        </p:txBody>
      </p:sp>
      <p:sp>
        <p:nvSpPr>
          <p:cNvPr id="5" name="Chỗ dành sẵn cho Chân trang 4">
            <a:extLst>
              <a:ext uri="{FF2B5EF4-FFF2-40B4-BE49-F238E27FC236}">
                <a16:creationId xmlns:a16="http://schemas.microsoft.com/office/drawing/2014/main" id="{92F66BC5-D15B-566B-A03B-652FC8E0D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C7F272D-87C2-5BFA-C5D3-53462E717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295FA-80AF-4FB5-97B1-7BD279CF98AD}" type="slidenum">
              <a:rPr lang="en-US" smtClean="0"/>
              <a:t>‹#›</a:t>
            </a:fld>
            <a:endParaRPr lang="en-US"/>
          </a:p>
        </p:txBody>
      </p:sp>
    </p:spTree>
    <p:extLst>
      <p:ext uri="{BB962C8B-B14F-4D97-AF65-F5344CB8AC3E}">
        <p14:creationId xmlns:p14="http://schemas.microsoft.com/office/powerpoint/2010/main" val="1971672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763155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6702130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6774933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235857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428880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418095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5899142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2364424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971287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907958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9C7E4-78D7-4503-8262-D16DB147107F}"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9/19/2022</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87B149-DE5A-45A0-ABBF-D275DE11C3B2}"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81564071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slide" Target="slide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slide" Target="slide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6.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slide" Target="slide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13.xml"/><Relationship Id="rId5" Type="http://schemas.openxmlformats.org/officeDocument/2006/relationships/image" Target="../media/image33.tm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g"/><Relationship Id="rId1" Type="http://schemas.openxmlformats.org/officeDocument/2006/relationships/slideLayout" Target="../slideLayouts/slideLayout68.xml"/><Relationship Id="rId6" Type="http://schemas.openxmlformats.org/officeDocument/2006/relationships/diagramColors" Target="../diagrams/colors1.xml"/><Relationship Id="rId11" Type="http://schemas.openxmlformats.org/officeDocument/2006/relationships/image" Target="../media/image3.gif"/><Relationship Id="rId5" Type="http://schemas.openxmlformats.org/officeDocument/2006/relationships/diagramQuickStyle" Target="../diagrams/quickStyle1.xml"/><Relationship Id="rId10" Type="http://schemas.openxmlformats.org/officeDocument/2006/relationships/slide" Target="slide3.xml"/><Relationship Id="rId4" Type="http://schemas.openxmlformats.org/officeDocument/2006/relationships/diagramLayout" Target="../diagrams/layout1.xml"/><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7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Layout" Target="../slideLayouts/slideLayout90.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1.jpg"/><Relationship Id="rId1" Type="http://schemas.openxmlformats.org/officeDocument/2006/relationships/slideLayout" Target="../slideLayouts/slideLayout10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jpg"/><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gif"/><Relationship Id="rId2" Type="http://schemas.openxmlformats.org/officeDocument/2006/relationships/image" Target="../media/image13.jpg"/><Relationship Id="rId1" Type="http://schemas.openxmlformats.org/officeDocument/2006/relationships/slideLayout" Target="../slideLayouts/slideLayout123.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4.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g"/><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0A40-8FD4-982B-C217-B63340AFC5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10789944" y="265624"/>
            <a:ext cx="1389591" cy="580293"/>
          </a:xfrm>
          <a:prstGeom prst="rect">
            <a:avLst/>
          </a:prstGeom>
        </p:spPr>
      </p:pic>
      <p:sp>
        <p:nvSpPr>
          <p:cNvPr id="6" name="5-Point Star 5">
            <a:hlinkClick r:id="rId5" action="ppaction://hlinksldjump"/>
          </p:cNvPr>
          <p:cNvSpPr/>
          <p:nvPr/>
        </p:nvSpPr>
        <p:spPr>
          <a:xfrm>
            <a:off x="7288145" y="161606"/>
            <a:ext cx="122665" cy="255527"/>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 name="5-Point Star 6">
            <a:hlinkClick r:id="rId5" action="ppaction://hlinksldjump"/>
          </p:cNvPr>
          <p:cNvSpPr/>
          <p:nvPr/>
        </p:nvSpPr>
        <p:spPr>
          <a:xfrm>
            <a:off x="9130767" y="192679"/>
            <a:ext cx="160899" cy="258006"/>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 name="5-Point Star 7">
            <a:hlinkClick r:id="rId5" action="ppaction://hlinksldjump"/>
          </p:cNvPr>
          <p:cNvSpPr/>
          <p:nvPr/>
        </p:nvSpPr>
        <p:spPr>
          <a:xfrm>
            <a:off x="4894883" y="83327"/>
            <a:ext cx="334056" cy="253583"/>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368" y="2251520"/>
            <a:ext cx="450408" cy="39843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034" y="385373"/>
            <a:ext cx="450408" cy="39843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1558" y="83327"/>
            <a:ext cx="450408" cy="30204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5379" y="983547"/>
            <a:ext cx="450408" cy="278268"/>
          </a:xfrm>
          <a:prstGeom prst="rect">
            <a:avLst/>
          </a:prstGeom>
        </p:spPr>
      </p:pic>
      <p:sp>
        <p:nvSpPr>
          <p:cNvPr id="15" name="5-Point Star 14">
            <a:hlinkClick r:id="rId5" action="ppaction://hlinksldjump"/>
          </p:cNvPr>
          <p:cNvSpPr/>
          <p:nvPr/>
        </p:nvSpPr>
        <p:spPr>
          <a:xfrm>
            <a:off x="6220722" y="628192"/>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650" y="417133"/>
            <a:ext cx="450408" cy="278268"/>
          </a:xfrm>
          <a:prstGeom prst="rect">
            <a:avLst/>
          </a:prstGeom>
        </p:spPr>
      </p:pic>
      <p:sp>
        <p:nvSpPr>
          <p:cNvPr id="17" name="5-Point Star 16">
            <a:hlinkClick r:id="rId5" action="ppaction://hlinksldjump"/>
          </p:cNvPr>
          <p:cNvSpPr/>
          <p:nvPr/>
        </p:nvSpPr>
        <p:spPr>
          <a:xfrm>
            <a:off x="10096262" y="1081401"/>
            <a:ext cx="103652" cy="279313"/>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5-Point Star 17">
            <a:hlinkClick r:id="rId5" action="ppaction://hlinksldjump"/>
          </p:cNvPr>
          <p:cNvSpPr/>
          <p:nvPr/>
        </p:nvSpPr>
        <p:spPr>
          <a:xfrm>
            <a:off x="11713029" y="995045"/>
            <a:ext cx="226068" cy="19921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 name="5-Point Star 18">
            <a:hlinkClick r:id="rId5" action="ppaction://hlinksldjump"/>
          </p:cNvPr>
          <p:cNvSpPr/>
          <p:nvPr/>
        </p:nvSpPr>
        <p:spPr>
          <a:xfrm>
            <a:off x="8901259" y="1454604"/>
            <a:ext cx="283564" cy="190215"/>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5-Point Star 19">
            <a:hlinkClick r:id="rId5" action="ppaction://hlinksldjump"/>
          </p:cNvPr>
          <p:cNvSpPr/>
          <p:nvPr/>
        </p:nvSpPr>
        <p:spPr>
          <a:xfrm>
            <a:off x="3132739" y="257991"/>
            <a:ext cx="307147" cy="159142"/>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4324" y="861138"/>
            <a:ext cx="450408" cy="398438"/>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8006" y="450685"/>
            <a:ext cx="450408" cy="398438"/>
          </a:xfrm>
          <a:prstGeom prst="rect">
            <a:avLst/>
          </a:prstGeom>
        </p:spPr>
      </p:pic>
      <p:sp>
        <p:nvSpPr>
          <p:cNvPr id="23" name="5-Point Star 22">
            <a:hlinkClick r:id="rId5" action="ppaction://hlinksldjump"/>
          </p:cNvPr>
          <p:cNvSpPr/>
          <p:nvPr/>
        </p:nvSpPr>
        <p:spPr>
          <a:xfrm>
            <a:off x="3793675" y="2977561"/>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 name="5-Point Star 23">
            <a:hlinkClick r:id="rId5" action="ppaction://hlinksldjump"/>
          </p:cNvPr>
          <p:cNvSpPr/>
          <p:nvPr/>
        </p:nvSpPr>
        <p:spPr>
          <a:xfrm>
            <a:off x="808708" y="1583633"/>
            <a:ext cx="122665" cy="255527"/>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5" name="5-Point Star 24">
            <a:hlinkClick r:id="rId5" action="ppaction://hlinksldjump"/>
          </p:cNvPr>
          <p:cNvSpPr/>
          <p:nvPr/>
        </p:nvSpPr>
        <p:spPr>
          <a:xfrm>
            <a:off x="7040711" y="1520737"/>
            <a:ext cx="160899" cy="258006"/>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6" name="5-Point Star 25">
            <a:hlinkClick r:id="rId5" action="ppaction://hlinksldjump"/>
          </p:cNvPr>
          <p:cNvSpPr/>
          <p:nvPr/>
        </p:nvSpPr>
        <p:spPr>
          <a:xfrm>
            <a:off x="3004959" y="1081401"/>
            <a:ext cx="239106" cy="217704"/>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296" y="2123884"/>
            <a:ext cx="450408" cy="398438"/>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5978" y="1713431"/>
            <a:ext cx="450408" cy="398438"/>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502" y="1411385"/>
            <a:ext cx="450408" cy="302046"/>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323" y="2311605"/>
            <a:ext cx="450408" cy="278268"/>
          </a:xfrm>
          <a:prstGeom prst="rect">
            <a:avLst/>
          </a:prstGeom>
        </p:spPr>
      </p:pic>
      <p:sp>
        <p:nvSpPr>
          <p:cNvPr id="31" name="5-Point Star 30">
            <a:hlinkClick r:id="rId5" action="ppaction://hlinksldjump"/>
          </p:cNvPr>
          <p:cNvSpPr/>
          <p:nvPr/>
        </p:nvSpPr>
        <p:spPr>
          <a:xfrm>
            <a:off x="4130666" y="1956250"/>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5-Point Star 31">
            <a:hlinkClick r:id="rId5" action="ppaction://hlinksldjump"/>
          </p:cNvPr>
          <p:cNvSpPr/>
          <p:nvPr/>
        </p:nvSpPr>
        <p:spPr>
          <a:xfrm>
            <a:off x="367748" y="2879834"/>
            <a:ext cx="171379" cy="162726"/>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E4B47F5B-9501-8882-3FB4-89C7BC504629}"/>
              </a:ext>
            </a:extLst>
          </p:cNvPr>
          <p:cNvGrpSpPr/>
          <p:nvPr/>
        </p:nvGrpSpPr>
        <p:grpSpPr>
          <a:xfrm>
            <a:off x="3250703" y="1057862"/>
            <a:ext cx="3046500" cy="1193658"/>
            <a:chOff x="2941358" y="2366082"/>
            <a:chExt cx="5976194" cy="2621562"/>
          </a:xfrm>
        </p:grpSpPr>
        <p:pic>
          <p:nvPicPr>
            <p:cNvPr id="35" name="Picture 34">
              <a:extLst>
                <a:ext uri="{FF2B5EF4-FFF2-40B4-BE49-F238E27FC236}">
                  <a16:creationId xmlns:a16="http://schemas.microsoft.com/office/drawing/2014/main" id="{3E0CCAB4-C8A3-4905-BBE6-4634B83B2034}"/>
                </a:ext>
              </a:extLst>
            </p:cNvPr>
            <p:cNvPicPr>
              <a:picLocks noChangeAspect="1"/>
            </p:cNvPicPr>
            <p:nvPr/>
          </p:nvPicPr>
          <p:blipFill rotWithShape="1">
            <a:blip r:embed="rId7">
              <a:extLst>
                <a:ext uri="{28A0092B-C50C-407E-A947-70E740481C1C}">
                  <a14:useLocalDpi xmlns:a14="http://schemas.microsoft.com/office/drawing/2010/main" val="0"/>
                </a:ext>
              </a:extLst>
            </a:blip>
            <a:srcRect l="51654" t="52027" r="-855" b="-109"/>
            <a:stretch/>
          </p:blipFill>
          <p:spPr>
            <a:xfrm>
              <a:off x="2941358" y="2366082"/>
              <a:ext cx="5976194" cy="2621562"/>
            </a:xfrm>
            <a:prstGeom prst="rect">
              <a:avLst/>
            </a:prstGeom>
          </p:spPr>
        </p:pic>
        <p:sp>
          <p:nvSpPr>
            <p:cNvPr id="36" name="TextBox 35">
              <a:extLst>
                <a:ext uri="{FF2B5EF4-FFF2-40B4-BE49-F238E27FC236}">
                  <a16:creationId xmlns:a16="http://schemas.microsoft.com/office/drawing/2014/main" id="{96213949-EC31-0D6F-AAEB-823757B66E36}"/>
                </a:ext>
              </a:extLst>
            </p:cNvPr>
            <p:cNvSpPr txBox="1"/>
            <p:nvPr/>
          </p:nvSpPr>
          <p:spPr>
            <a:xfrm>
              <a:off x="4120132" y="2706875"/>
              <a:ext cx="4104563" cy="16898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0099"/>
                  </a:solidFill>
                  <a:effectLst/>
                  <a:uLnTx/>
                  <a:uFillTx/>
                  <a:latin typeface="Algerian" panose="04020705040A02060702" pitchFamily="82" charset="0"/>
                  <a:ea typeface="Calibri" panose="020F0502020204030204" pitchFamily="34" charset="0"/>
                </a:rPr>
                <a:t>Bài</a:t>
              </a:r>
              <a:r>
                <a:rPr kumimoji="0" lang="en-US" sz="4400" b="1" i="0" u="none" strike="noStrike" kern="1200" cap="none" spc="0" normalizeH="0" noProof="0" dirty="0" smtClean="0">
                  <a:ln>
                    <a:noFill/>
                  </a:ln>
                  <a:solidFill>
                    <a:srgbClr val="000099"/>
                  </a:solidFill>
                  <a:effectLst/>
                  <a:uLnTx/>
                  <a:uFillTx/>
                  <a:latin typeface="Algerian" panose="04020705040A02060702" pitchFamily="82" charset="0"/>
                  <a:ea typeface="Calibri" panose="020F0502020204030204" pitchFamily="34" charset="0"/>
                </a:rPr>
                <a:t> 1</a:t>
              </a:r>
              <a:endParaRPr kumimoji="0" lang="en-US" sz="4400" b="1" i="0" u="none" strike="noStrike" kern="1200" cap="none" spc="0" normalizeH="0" baseline="0" noProof="0" dirty="0">
                <a:ln>
                  <a:noFill/>
                </a:ln>
                <a:solidFill>
                  <a:srgbClr val="000099"/>
                </a:solidFill>
                <a:effectLst/>
                <a:uLnTx/>
                <a:uFillTx/>
                <a:latin typeface="Algerian" panose="04020705040A02060702" pitchFamily="82" charset="0"/>
              </a:endParaRPr>
            </a:p>
          </p:txBody>
        </p:sp>
      </p:grpSp>
      <p:grpSp>
        <p:nvGrpSpPr>
          <p:cNvPr id="37" name="Group 36">
            <a:extLst>
              <a:ext uri="{FF2B5EF4-FFF2-40B4-BE49-F238E27FC236}">
                <a16:creationId xmlns:a16="http://schemas.microsoft.com/office/drawing/2014/main" id="{E4B47F5B-9501-8882-3FB4-89C7BC504629}"/>
              </a:ext>
            </a:extLst>
          </p:cNvPr>
          <p:cNvGrpSpPr/>
          <p:nvPr/>
        </p:nvGrpSpPr>
        <p:grpSpPr>
          <a:xfrm>
            <a:off x="1608083" y="2303334"/>
            <a:ext cx="10331014" cy="1469880"/>
            <a:chOff x="3312472" y="2366082"/>
            <a:chExt cx="5976194" cy="2621562"/>
          </a:xfrm>
        </p:grpSpPr>
        <p:pic>
          <p:nvPicPr>
            <p:cNvPr id="38" name="Picture 37">
              <a:extLst>
                <a:ext uri="{FF2B5EF4-FFF2-40B4-BE49-F238E27FC236}">
                  <a16:creationId xmlns:a16="http://schemas.microsoft.com/office/drawing/2014/main" id="{3E0CCAB4-C8A3-4905-BBE6-4634B83B2034}"/>
                </a:ext>
              </a:extLst>
            </p:cNvPr>
            <p:cNvPicPr>
              <a:picLocks noChangeAspect="1"/>
            </p:cNvPicPr>
            <p:nvPr/>
          </p:nvPicPr>
          <p:blipFill rotWithShape="1">
            <a:blip r:embed="rId7">
              <a:extLst>
                <a:ext uri="{28A0092B-C50C-407E-A947-70E740481C1C}">
                  <a14:useLocalDpi xmlns:a14="http://schemas.microsoft.com/office/drawing/2010/main" val="0"/>
                </a:ext>
              </a:extLst>
            </a:blip>
            <a:srcRect l="51654" t="52027" r="-855" b="-109"/>
            <a:stretch/>
          </p:blipFill>
          <p:spPr>
            <a:xfrm>
              <a:off x="3312472" y="2366082"/>
              <a:ext cx="5976194" cy="2621562"/>
            </a:xfrm>
            <a:prstGeom prst="rect">
              <a:avLst/>
            </a:prstGeom>
          </p:spPr>
        </p:pic>
        <p:sp>
          <p:nvSpPr>
            <p:cNvPr id="39" name="TextBox 38">
              <a:extLst>
                <a:ext uri="{FF2B5EF4-FFF2-40B4-BE49-F238E27FC236}">
                  <a16:creationId xmlns:a16="http://schemas.microsoft.com/office/drawing/2014/main" id="{96213949-EC31-0D6F-AAEB-823757B66E36}"/>
                </a:ext>
              </a:extLst>
            </p:cNvPr>
            <p:cNvSpPr txBox="1"/>
            <p:nvPr/>
          </p:nvSpPr>
          <p:spPr>
            <a:xfrm>
              <a:off x="4194442" y="2706875"/>
              <a:ext cx="4153958" cy="22306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0099"/>
                  </a:solidFill>
                  <a:effectLst/>
                  <a:uLnTx/>
                  <a:uFillTx/>
                  <a:latin typeface="Algerian" panose="04020705040A02060702" pitchFamily="82" charset="0"/>
                  <a:ea typeface="Calibri" panose="020F0502020204030204" pitchFamily="34" charset="0"/>
                </a:rPr>
                <a:t>BẦU</a:t>
              </a:r>
              <a:r>
                <a:rPr kumimoji="0" lang="en-US" sz="6000" b="1" i="0" u="none" strike="noStrike" kern="1200" cap="none" spc="0" normalizeH="0" noProof="0" dirty="0" smtClean="0">
                  <a:ln>
                    <a:noFill/>
                  </a:ln>
                  <a:solidFill>
                    <a:srgbClr val="000099"/>
                  </a:solidFill>
                  <a:effectLst/>
                  <a:uLnTx/>
                  <a:uFillTx/>
                  <a:latin typeface="Algerian" panose="04020705040A02060702" pitchFamily="82" charset="0"/>
                  <a:ea typeface="Calibri" panose="020F0502020204030204" pitchFamily="34" charset="0"/>
                </a:rPr>
                <a:t> TRỜI TUỔI THƠ</a:t>
              </a:r>
              <a:endParaRPr kumimoji="0" lang="en-US" sz="6000" b="1" i="0" u="none" strike="noStrike" kern="1200" cap="none" spc="0" normalizeH="0" baseline="0" noProof="0" dirty="0">
                <a:ln>
                  <a:noFill/>
                </a:ln>
                <a:solidFill>
                  <a:srgbClr val="000099"/>
                </a:solidFill>
                <a:effectLst/>
                <a:uLnTx/>
                <a:uFillTx/>
                <a:latin typeface="Algerian" panose="04020705040A02060702" pitchFamily="82" charset="0"/>
              </a:endParaRPr>
            </a:p>
          </p:txBody>
        </p:sp>
      </p:grpSp>
      <p:sp>
        <p:nvSpPr>
          <p:cNvPr id="40" name="Flowchart: Connector 39">
            <a:extLst>
              <a:ext uri="{FF2B5EF4-FFF2-40B4-BE49-F238E27FC236}">
                <a16:creationId xmlns:a16="http://schemas.microsoft.com/office/drawing/2014/main" id="{F8AC4D4F-89DB-4163-A36E-554019BB9CBF}"/>
              </a:ext>
            </a:extLst>
          </p:cNvPr>
          <p:cNvSpPr/>
          <p:nvPr/>
        </p:nvSpPr>
        <p:spPr>
          <a:xfrm>
            <a:off x="23119" y="-22946"/>
            <a:ext cx="3574288" cy="1117600"/>
          </a:xfrm>
          <a:prstGeom prst="flowChartConnector">
            <a:avLst/>
          </a:prstGeom>
          <a:solidFill>
            <a:schemeClr val="accent1">
              <a:lumMod val="75000"/>
            </a:schemeClr>
          </a:solidFill>
          <a:ln w="12700" cap="flat" cmpd="sng" algn="ctr">
            <a:noFill/>
            <a:prstDash val="solid"/>
            <a:miter lim="800000"/>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prstClr val="white"/>
                </a:solidFill>
                <a:effectLst/>
                <a:uLnTx/>
                <a:uFillTx/>
                <a:latin typeface="Algerian" panose="04020705040A02060702" pitchFamily="82" charset="0"/>
                <a:cs typeface="Times New Roman" panose="02020603050405020304" pitchFamily="18" charset="0"/>
              </a:rPr>
              <a:t>NGỮ VĂN 7</a:t>
            </a:r>
            <a:endParaRPr kumimoji="0" lang="en-US" sz="3600" b="0" i="0" u="none" strike="noStrike" kern="0" cap="none" spc="0" normalizeH="0" baseline="0" noProof="0" dirty="0" smtClean="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95549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 fill="hold"/>
                                        <p:tgtEl>
                                          <p:spTgt spid="6"/>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500" fill="hold"/>
                                        <p:tgtEl>
                                          <p:spTgt spid="7"/>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500" fill="hold"/>
                                        <p:tgtEl>
                                          <p:spTgt spid="8"/>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250" fill="hold"/>
                                        <p:tgtEl>
                                          <p:spTgt spid="17"/>
                                        </p:tgtEl>
                                        <p:attrNameLst>
                                          <p:attrName>r</p:attrName>
                                        </p:attrNameLst>
                                      </p:cBhvr>
                                    </p:animRot>
                                  </p:childTnLst>
                                </p:cTn>
                              </p:par>
                              <p:par>
                                <p:cTn id="13" presetID="8" presetClass="emph" presetSubtype="0" repeatCount="677" fill="hold" grpId="0" nodeType="withEffect">
                                  <p:stCondLst>
                                    <p:cond delay="0"/>
                                  </p:stCondLst>
                                  <p:childTnLst>
                                    <p:animRot by="21600000">
                                      <p:cBhvr>
                                        <p:cTn id="14" dur="3250" fill="hold"/>
                                        <p:tgtEl>
                                          <p:spTgt spid="18"/>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3250" fill="hold"/>
                                        <p:tgtEl>
                                          <p:spTgt spid="15"/>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2500" fill="hold"/>
                                        <p:tgtEl>
                                          <p:spTgt spid="20"/>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5"/>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2500" fill="hold"/>
                                        <p:tgtEl>
                                          <p:spTgt spid="19"/>
                                        </p:tgtEl>
                                        <p:attrNameLst>
                                          <p:attrName>r</p:attrName>
                                        </p:attrNameLst>
                                      </p:cBhvr>
                                    </p:animRot>
                                  </p:childTnLst>
                                </p:cTn>
                              </p:par>
                              <p:par>
                                <p:cTn id="23" presetID="8" presetClass="emph" presetSubtype="0" repeatCount="indefinite" fill="hold" grpId="0" nodeType="withEffect">
                                  <p:stCondLst>
                                    <p:cond delay="0"/>
                                  </p:stCondLst>
                                  <p:childTnLst>
                                    <p:animRot by="21600000">
                                      <p:cBhvr>
                                        <p:cTn id="24" dur="3250" fill="hold"/>
                                        <p:tgtEl>
                                          <p:spTgt spid="23"/>
                                        </p:tgtEl>
                                        <p:attrNameLst>
                                          <p:attrName>r</p:attrName>
                                        </p:attrNameLst>
                                      </p:cBhvr>
                                    </p:animRot>
                                  </p:childTnLst>
                                </p:cTn>
                              </p:par>
                              <p:par>
                                <p:cTn id="25" presetID="8" presetClass="emph" presetSubtype="0" repeatCount="indefinite" fill="hold" grpId="0" nodeType="withEffect">
                                  <p:stCondLst>
                                    <p:cond delay="0"/>
                                  </p:stCondLst>
                                  <p:childTnLst>
                                    <p:animRot by="21600000">
                                      <p:cBhvr>
                                        <p:cTn id="26" dur="2500" fill="hold"/>
                                        <p:tgtEl>
                                          <p:spTgt spid="24"/>
                                        </p:tgtEl>
                                        <p:attrNameLst>
                                          <p:attrName>r</p:attrName>
                                        </p:attrNameLst>
                                      </p:cBhvr>
                                    </p:animRot>
                                  </p:childTnLst>
                                </p:cTn>
                              </p:par>
                              <p:par>
                                <p:cTn id="27" presetID="8" presetClass="emph" presetSubtype="0" repeatCount="indefinite" fill="hold" grpId="0" nodeType="withEffect">
                                  <p:stCondLst>
                                    <p:cond delay="0"/>
                                  </p:stCondLst>
                                  <p:childTnLst>
                                    <p:animRot by="21600000">
                                      <p:cBhvr>
                                        <p:cTn id="28" dur="2500" fill="hold"/>
                                        <p:tgtEl>
                                          <p:spTgt spid="25"/>
                                        </p:tgtEl>
                                        <p:attrNameLst>
                                          <p:attrName>r</p:attrName>
                                        </p:attrNameLst>
                                      </p:cBhvr>
                                    </p:animRot>
                                  </p:childTnLst>
                                </p:cTn>
                              </p:par>
                              <p:par>
                                <p:cTn id="29" presetID="8" presetClass="emph" presetSubtype="0" repeatCount="indefinite" fill="hold" grpId="0" nodeType="withEffect">
                                  <p:stCondLst>
                                    <p:cond delay="0"/>
                                  </p:stCondLst>
                                  <p:childTnLst>
                                    <p:animRot by="21600000">
                                      <p:cBhvr>
                                        <p:cTn id="30" dur="2500" fill="hold"/>
                                        <p:tgtEl>
                                          <p:spTgt spid="26"/>
                                        </p:tgtEl>
                                        <p:attrNameLst>
                                          <p:attrName>r</p:attrName>
                                        </p:attrNameLst>
                                      </p:cBhvr>
                                    </p:animRot>
                                  </p:childTnLst>
                                </p:cTn>
                              </p:par>
                              <p:par>
                                <p:cTn id="31" presetID="8" presetClass="emph" presetSubtype="0" repeatCount="indefinite" fill="hold" grpId="0" nodeType="withEffect">
                                  <p:stCondLst>
                                    <p:cond delay="0"/>
                                  </p:stCondLst>
                                  <p:childTnLst>
                                    <p:animRot by="21600000">
                                      <p:cBhvr>
                                        <p:cTn id="32" dur="3250" fill="hold"/>
                                        <p:tgtEl>
                                          <p:spTgt spid="32"/>
                                        </p:tgtEl>
                                        <p:attrNameLst>
                                          <p:attrName>r</p:attrName>
                                        </p:attrNameLst>
                                      </p:cBhvr>
                                    </p:animRot>
                                  </p:childTnLst>
                                </p:cTn>
                              </p:par>
                              <p:par>
                                <p:cTn id="33" presetID="8" presetClass="emph" presetSubtype="0" repeatCount="indefinite" fill="hold" grpId="0" nodeType="withEffect">
                                  <p:stCondLst>
                                    <p:cond delay="0"/>
                                  </p:stCondLst>
                                  <p:childTnLst>
                                    <p:animRot by="21600000">
                                      <p:cBhvr>
                                        <p:cTn id="34" dur="3250" fill="hold"/>
                                        <p:tgtEl>
                                          <p:spTgt spid="31"/>
                                        </p:tgtEl>
                                        <p:attrNameLst>
                                          <p:attrName>r</p:attrName>
                                        </p:attrNameLst>
                                      </p:cBhvr>
                                    </p:animRot>
                                  </p:childTnLst>
                                </p:cTn>
                              </p:par>
                              <p:par>
                                <p:cTn id="35" presetID="3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1000" fill="hold"/>
                                        <p:tgtEl>
                                          <p:spTgt spid="34"/>
                                        </p:tgtEl>
                                        <p:attrNameLst>
                                          <p:attrName>ppt_w</p:attrName>
                                        </p:attrNameLst>
                                      </p:cBhvr>
                                      <p:tavLst>
                                        <p:tav tm="0">
                                          <p:val>
                                            <p:fltVal val="0"/>
                                          </p:val>
                                        </p:tav>
                                        <p:tav tm="100000">
                                          <p:val>
                                            <p:strVal val="#ppt_w"/>
                                          </p:val>
                                        </p:tav>
                                      </p:tavLst>
                                    </p:anim>
                                    <p:anim calcmode="lin" valueType="num">
                                      <p:cBhvr>
                                        <p:cTn id="38" dur="1000" fill="hold"/>
                                        <p:tgtEl>
                                          <p:spTgt spid="34"/>
                                        </p:tgtEl>
                                        <p:attrNameLst>
                                          <p:attrName>ppt_h</p:attrName>
                                        </p:attrNameLst>
                                      </p:cBhvr>
                                      <p:tavLst>
                                        <p:tav tm="0">
                                          <p:val>
                                            <p:fltVal val="0"/>
                                          </p:val>
                                        </p:tav>
                                        <p:tav tm="100000">
                                          <p:val>
                                            <p:strVal val="#ppt_h"/>
                                          </p:val>
                                        </p:tav>
                                      </p:tavLst>
                                    </p:anim>
                                    <p:anim calcmode="lin" valueType="num">
                                      <p:cBhvr>
                                        <p:cTn id="39" dur="1000" fill="hold"/>
                                        <p:tgtEl>
                                          <p:spTgt spid="34"/>
                                        </p:tgtEl>
                                        <p:attrNameLst>
                                          <p:attrName>style.rotation</p:attrName>
                                        </p:attrNameLst>
                                      </p:cBhvr>
                                      <p:tavLst>
                                        <p:tav tm="0">
                                          <p:val>
                                            <p:fltVal val="90"/>
                                          </p:val>
                                        </p:tav>
                                        <p:tav tm="100000">
                                          <p:val>
                                            <p:fltVal val="0"/>
                                          </p:val>
                                        </p:tav>
                                      </p:tavLst>
                                    </p:anim>
                                    <p:animEffect transition="in" filter="fade">
                                      <p:cBhvr>
                                        <p:cTn id="40" dur="1000"/>
                                        <p:tgtEl>
                                          <p:spTgt spid="34"/>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animBg="1"/>
      <p:bldP spid="17" grpId="0" animBg="1"/>
      <p:bldP spid="18" grpId="0" animBg="1"/>
      <p:bldP spid="19" grpId="0" animBg="1"/>
      <p:bldP spid="20" grpId="0" animBg="1"/>
      <p:bldP spid="23" grpId="0" animBg="1"/>
      <p:bldP spid="24" grpId="0" animBg="1"/>
      <p:bldP spid="25" grpId="0" animBg="1"/>
      <p:bldP spid="26"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74347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 </a:t>
            </a:r>
            <a:r>
              <a:rPr kumimoji="0" lang="en-US" sz="40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hiểu</a:t>
            </a:r>
            <a:r>
              <a:rPr kumimoji="0" lang="en-US" sz="40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chung</a:t>
            </a:r>
            <a:endParaRPr kumimoji="0" lang="en-US" sz="40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569282" y="921484"/>
            <a:ext cx="3146645" cy="67832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Tác</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phẩm</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D0A90F9-2BE5-DA0D-8FB1-8CE3F2C8C65D}"/>
              </a:ext>
            </a:extLst>
          </p:cNvPr>
          <p:cNvSpPr txBox="1"/>
          <p:nvPr/>
        </p:nvSpPr>
        <p:spPr>
          <a:xfrm>
            <a:off x="1078944" y="1847682"/>
            <a:ext cx="3110920" cy="64581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400" b="1" dirty="0">
                <a:solidFill>
                  <a:srgbClr val="FFFF00"/>
                </a:solidFill>
                <a:latin typeface="Times New Roman"/>
                <a:ea typeface="Times New Roman" panose="02020603050405020304" pitchFamily="18" charset="0"/>
                <a:cs typeface="Times New Roman" panose="02020603050405020304" pitchFamily="18" charset="0"/>
              </a:rPr>
              <a:t>-</a:t>
            </a:r>
            <a:r>
              <a:rPr kumimoji="0" lang="en-US" sz="3400" b="1" i="0" u="none" strike="noStrike" kern="1200" cap="none" spc="0" normalizeH="0" baseline="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Xuất</a:t>
            </a:r>
            <a:r>
              <a:rPr kumimoji="0" lang="en-US" sz="34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xứ</a:t>
            </a:r>
            <a:r>
              <a:rPr kumimoji="0" lang="en-US" sz="34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C2FE0A-F867-0624-3CAE-10194E6FEE7B}"/>
              </a:ext>
            </a:extLst>
          </p:cNvPr>
          <p:cNvSpPr txBox="1"/>
          <p:nvPr/>
        </p:nvSpPr>
        <p:spPr>
          <a:xfrm>
            <a:off x="3012513" y="1879686"/>
            <a:ext cx="6566916" cy="1138773"/>
          </a:xfrm>
          <a:prstGeom prst="rect">
            <a:avLst/>
          </a:prstGeom>
          <a:noFill/>
        </p:spPr>
        <p:txBody>
          <a:bodyPr wrap="square">
            <a:spAutoFit/>
          </a:bodyPr>
          <a:lstStyle/>
          <a:p>
            <a:pPr algn="r"/>
            <a:r>
              <a:rPr lang="en-US" sz="3400" dirty="0" err="1">
                <a:solidFill>
                  <a:srgbClr val="FFFF00"/>
                </a:solidFill>
                <a:effectLst/>
                <a:latin typeface="Times New Roman" panose="02020603050405020304" pitchFamily="18" charset="0"/>
                <a:ea typeface="Calibri" panose="020F0502020204030204" pitchFamily="34" charset="0"/>
              </a:rPr>
              <a:t>trích</a:t>
            </a:r>
            <a:r>
              <a:rPr lang="en-US" sz="3400" dirty="0">
                <a:solidFill>
                  <a:srgbClr val="FFFF00"/>
                </a:solidFill>
                <a:effectLst/>
                <a:latin typeface="Times New Roman" panose="02020603050405020304" pitchFamily="18" charset="0"/>
                <a:ea typeface="Calibri" panose="020F0502020204030204" pitchFamily="34" charset="0"/>
              </a:rPr>
              <a:t> “</a:t>
            </a:r>
            <a:r>
              <a:rPr lang="en-US" sz="3400" b="1" i="1" dirty="0" err="1">
                <a:solidFill>
                  <a:srgbClr val="FFFF00"/>
                </a:solidFill>
                <a:effectLst/>
                <a:latin typeface="Times New Roman" panose="02020603050405020304" pitchFamily="18" charset="0"/>
                <a:ea typeface="Calibri" panose="020F0502020204030204" pitchFamily="34" charset="0"/>
              </a:rPr>
              <a:t>Tuyển</a:t>
            </a:r>
            <a:r>
              <a:rPr lang="en-US" sz="3400" b="1" i="1" dirty="0">
                <a:solidFill>
                  <a:srgbClr val="FFFF00"/>
                </a:solidFill>
                <a:effectLst/>
                <a:latin typeface="Times New Roman" panose="02020603050405020304" pitchFamily="18" charset="0"/>
                <a:ea typeface="Calibri" panose="020F0502020204030204" pitchFamily="34" charset="0"/>
              </a:rPr>
              <a:t> </a:t>
            </a:r>
            <a:r>
              <a:rPr lang="en-US" sz="3400" b="1" i="1" dirty="0" err="1">
                <a:solidFill>
                  <a:srgbClr val="FFFF00"/>
                </a:solidFill>
                <a:effectLst/>
                <a:latin typeface="Times New Roman" panose="02020603050405020304" pitchFamily="18" charset="0"/>
                <a:ea typeface="Calibri" panose="020F0502020204030204" pitchFamily="34" charset="0"/>
              </a:rPr>
              <a:t>tập</a:t>
            </a:r>
            <a:r>
              <a:rPr lang="en-US" sz="3400" b="1" i="1" dirty="0">
                <a:solidFill>
                  <a:srgbClr val="FFFF00"/>
                </a:solidFill>
                <a:effectLst/>
                <a:latin typeface="Times New Roman" panose="02020603050405020304" pitchFamily="18" charset="0"/>
                <a:ea typeface="Calibri" panose="020F0502020204030204" pitchFamily="34" charset="0"/>
              </a:rPr>
              <a:t> </a:t>
            </a:r>
            <a:r>
              <a:rPr lang="en-US" sz="3400" b="1" i="1" dirty="0" err="1">
                <a:solidFill>
                  <a:srgbClr val="FFFF00"/>
                </a:solidFill>
                <a:effectLst/>
                <a:latin typeface="Times New Roman" panose="02020603050405020304" pitchFamily="18" charset="0"/>
                <a:ea typeface="Calibri" panose="020F0502020204030204" pitchFamily="34" charset="0"/>
              </a:rPr>
              <a:t>Võ</a:t>
            </a:r>
            <a:r>
              <a:rPr lang="en-US" sz="3400" b="1" i="1" dirty="0">
                <a:solidFill>
                  <a:srgbClr val="FFFF00"/>
                </a:solidFill>
                <a:effectLst/>
                <a:latin typeface="Times New Roman" panose="02020603050405020304" pitchFamily="18" charset="0"/>
                <a:ea typeface="Calibri" panose="020F0502020204030204" pitchFamily="34" charset="0"/>
              </a:rPr>
              <a:t> </a:t>
            </a:r>
            <a:r>
              <a:rPr lang="en-US" sz="3400" b="1" i="1" dirty="0" err="1">
                <a:solidFill>
                  <a:srgbClr val="FFFF00"/>
                </a:solidFill>
                <a:effectLst/>
                <a:latin typeface="Times New Roman" panose="02020603050405020304" pitchFamily="18" charset="0"/>
                <a:ea typeface="Calibri" panose="020F0502020204030204" pitchFamily="34" charset="0"/>
              </a:rPr>
              <a:t>Quảng</a:t>
            </a:r>
            <a:r>
              <a:rPr lang="en-US" sz="3400" b="1" i="1" dirty="0">
                <a:solidFill>
                  <a:srgbClr val="FFFF00"/>
                </a:solidFill>
                <a:effectLst/>
                <a:latin typeface="Times New Roman" panose="02020603050405020304" pitchFamily="18" charset="0"/>
                <a:ea typeface="Calibri" panose="020F0502020204030204" pitchFamily="34" charset="0"/>
              </a:rPr>
              <a:t>, </a:t>
            </a:r>
            <a:r>
              <a:rPr lang="en-US" sz="3400" b="1" i="1" dirty="0" err="1">
                <a:solidFill>
                  <a:srgbClr val="FFFF00"/>
                </a:solidFill>
                <a:effectLst/>
                <a:latin typeface="Times New Roman" panose="02020603050405020304" pitchFamily="18" charset="0"/>
                <a:ea typeface="Calibri" panose="020F0502020204030204" pitchFamily="34" charset="0"/>
              </a:rPr>
              <a:t>tập</a:t>
            </a:r>
            <a:r>
              <a:rPr lang="en-US" sz="3400" b="1" i="1" dirty="0">
                <a:solidFill>
                  <a:srgbClr val="FFFF00"/>
                </a:solidFill>
                <a:effectLst/>
                <a:latin typeface="Times New Roman" panose="02020603050405020304" pitchFamily="18" charset="0"/>
                <a:ea typeface="Calibri" panose="020F0502020204030204" pitchFamily="34" charset="0"/>
              </a:rPr>
              <a:t> II</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smtClean="0">
                <a:solidFill>
                  <a:srgbClr val="FFFF00"/>
                </a:solidFill>
                <a:effectLst/>
                <a:latin typeface="Times New Roman" panose="02020603050405020304" pitchFamily="18" charset="0"/>
                <a:ea typeface="Calibri" panose="020F0502020204030204" pitchFamily="34" charset="0"/>
              </a:rPr>
              <a:t>    (</a:t>
            </a:r>
            <a:r>
              <a:rPr lang="en-US" sz="3400" dirty="0">
                <a:solidFill>
                  <a:srgbClr val="FFFF00"/>
                </a:solidFill>
                <a:effectLst/>
                <a:latin typeface="Times New Roman" panose="02020603050405020304" pitchFamily="18" charset="0"/>
                <a:ea typeface="Calibri" panose="020F0502020204030204" pitchFamily="34" charset="0"/>
              </a:rPr>
              <a:t>NXB </a:t>
            </a:r>
            <a:r>
              <a:rPr lang="en-US" sz="3400" dirty="0" err="1">
                <a:solidFill>
                  <a:srgbClr val="FFFF00"/>
                </a:solidFill>
                <a:effectLst/>
                <a:latin typeface="Times New Roman" panose="02020603050405020304" pitchFamily="18" charset="0"/>
                <a:ea typeface="Calibri" panose="020F0502020204030204" pitchFamily="34" charset="0"/>
              </a:rPr>
              <a:t>Văn</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học</a:t>
            </a:r>
            <a:r>
              <a:rPr lang="en-US" sz="3400" dirty="0">
                <a:solidFill>
                  <a:srgbClr val="FFFF00"/>
                </a:solidFill>
                <a:effectLst/>
                <a:latin typeface="Times New Roman" panose="02020603050405020304" pitchFamily="18" charset="0"/>
                <a:ea typeface="Calibri" panose="020F0502020204030204" pitchFamily="34" charset="0"/>
              </a:rPr>
              <a:t>, HN, 1998)</a:t>
            </a:r>
            <a:endParaRPr lang="en-US" sz="3400" dirty="0">
              <a:solidFill>
                <a:srgbClr val="FFFF00"/>
              </a:solidFill>
            </a:endParaRPr>
          </a:p>
        </p:txBody>
      </p:sp>
      <p:sp>
        <p:nvSpPr>
          <p:cNvPr id="10" name="TextBox 9">
            <a:extLst>
              <a:ext uri="{FF2B5EF4-FFF2-40B4-BE49-F238E27FC236}">
                <a16:creationId xmlns:a16="http://schemas.microsoft.com/office/drawing/2014/main" id="{25181D8F-CAD9-BCE5-99E5-25540AF523BE}"/>
              </a:ext>
            </a:extLst>
          </p:cNvPr>
          <p:cNvSpPr txBox="1"/>
          <p:nvPr/>
        </p:nvSpPr>
        <p:spPr>
          <a:xfrm>
            <a:off x="1078944" y="3151789"/>
            <a:ext cx="3110920" cy="64581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400" b="1" i="0" u="none" strike="noStrike" kern="1200" cap="none" spc="0" normalizeH="0" baseline="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r>
              <a:rPr kumimoji="0" lang="en-US" sz="3400" b="1" i="0" u="none" strike="noStrike" kern="1200" cap="none" spc="0" normalizeH="0" baseline="0" noProof="0" dirty="0" err="1"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Thể</a:t>
            </a:r>
            <a:r>
              <a:rPr kumimoji="0" lang="en-US" sz="3400" b="1" i="0" u="none" strike="noStrike" kern="1200" cap="none" spc="0" normalizeH="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loại</a:t>
            </a:r>
            <a:r>
              <a:rPr kumimoji="0" lang="en-US" sz="34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85855E2-E0C4-48BB-E730-314BE1B00A8B}"/>
              </a:ext>
            </a:extLst>
          </p:cNvPr>
          <p:cNvSpPr txBox="1"/>
          <p:nvPr/>
        </p:nvSpPr>
        <p:spPr>
          <a:xfrm>
            <a:off x="2958083" y="3200291"/>
            <a:ext cx="6093724" cy="615553"/>
          </a:xfrm>
          <a:prstGeom prst="rect">
            <a:avLst/>
          </a:prstGeom>
          <a:noFill/>
        </p:spPr>
        <p:txBody>
          <a:bodyPr wrap="square">
            <a:spAutoFit/>
          </a:bodyPr>
          <a:lstStyle/>
          <a:p>
            <a:r>
              <a:rPr lang="en-US" sz="3400" dirty="0" err="1">
                <a:solidFill>
                  <a:srgbClr val="FFFF00"/>
                </a:solidFill>
                <a:effectLst/>
                <a:latin typeface="Times New Roman" panose="02020603050405020304" pitchFamily="18" charset="0"/>
                <a:ea typeface="Calibri" panose="020F0502020204030204" pitchFamily="34" charset="0"/>
              </a:rPr>
              <a:t>thể</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thơ</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năm</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chữ</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tự</a:t>
            </a:r>
            <a:r>
              <a:rPr lang="en-US" sz="3400" dirty="0">
                <a:solidFill>
                  <a:srgbClr val="FFFF00"/>
                </a:solidFill>
                <a:effectLst/>
                <a:latin typeface="Times New Roman" panose="02020603050405020304" pitchFamily="18" charset="0"/>
                <a:ea typeface="Calibri" panose="020F0502020204030204" pitchFamily="34" charset="0"/>
              </a:rPr>
              <a:t> do</a:t>
            </a:r>
            <a:endParaRPr lang="en-US" sz="3400" dirty="0">
              <a:solidFill>
                <a:srgbClr val="FFFF00"/>
              </a:solidFill>
            </a:endParaRPr>
          </a:p>
        </p:txBody>
      </p:sp>
      <p:sp>
        <p:nvSpPr>
          <p:cNvPr id="12" name="TextBox 11">
            <a:extLst>
              <a:ext uri="{FF2B5EF4-FFF2-40B4-BE49-F238E27FC236}">
                <a16:creationId xmlns:a16="http://schemas.microsoft.com/office/drawing/2014/main" id="{740E8CEF-746A-9AE4-2904-6529F5EA38C9}"/>
              </a:ext>
            </a:extLst>
          </p:cNvPr>
          <p:cNvSpPr txBox="1"/>
          <p:nvPr/>
        </p:nvSpPr>
        <p:spPr>
          <a:xfrm>
            <a:off x="1078944" y="3851468"/>
            <a:ext cx="3110920" cy="64581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400" b="1" i="0" u="none" strike="noStrike" kern="1200" cap="none" spc="0" normalizeH="0" baseline="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Đề</a:t>
            </a:r>
            <a:r>
              <a:rPr kumimoji="0" lang="en-US" sz="3400" b="1" i="0" u="none" strike="noStrike" kern="1200" cap="none" spc="0" normalizeH="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tài</a:t>
            </a:r>
            <a:r>
              <a:rPr kumimoji="0" lang="en-US" sz="34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8553F69-7F4A-DE9F-B290-E5AD9BCA562D}"/>
              </a:ext>
            </a:extLst>
          </p:cNvPr>
          <p:cNvSpPr txBox="1"/>
          <p:nvPr/>
        </p:nvSpPr>
        <p:spPr>
          <a:xfrm>
            <a:off x="2623518" y="3905213"/>
            <a:ext cx="4626368" cy="615553"/>
          </a:xfrm>
          <a:prstGeom prst="rect">
            <a:avLst/>
          </a:prstGeom>
          <a:noFill/>
        </p:spPr>
        <p:txBody>
          <a:bodyPr wrap="square">
            <a:spAutoFit/>
          </a:bodyPr>
          <a:lstStyle/>
          <a:p>
            <a:r>
              <a:rPr lang="en-US" sz="3400" dirty="0" err="1">
                <a:solidFill>
                  <a:srgbClr val="FFFF00"/>
                </a:solidFill>
                <a:effectLst/>
                <a:latin typeface="Times New Roman" panose="02020603050405020304" pitchFamily="18" charset="0"/>
                <a:ea typeface="Calibri" panose="020F0502020204030204" pitchFamily="34" charset="0"/>
              </a:rPr>
              <a:t>Tuổi</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thơ</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và</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thiên</a:t>
            </a:r>
            <a:r>
              <a:rPr lang="en-US" sz="3400" dirty="0">
                <a:solidFill>
                  <a:srgbClr val="FFFF00"/>
                </a:solidFill>
                <a:effectLst/>
                <a:latin typeface="Times New Roman" panose="02020603050405020304" pitchFamily="18" charset="0"/>
                <a:ea typeface="Calibri" panose="020F0502020204030204" pitchFamily="34" charset="0"/>
              </a:rPr>
              <a:t> </a:t>
            </a:r>
            <a:r>
              <a:rPr lang="en-US" sz="3400" dirty="0" err="1">
                <a:solidFill>
                  <a:srgbClr val="FFFF00"/>
                </a:solidFill>
                <a:effectLst/>
                <a:latin typeface="Times New Roman" panose="02020603050405020304" pitchFamily="18" charset="0"/>
                <a:ea typeface="Calibri" panose="020F0502020204030204" pitchFamily="34" charset="0"/>
              </a:rPr>
              <a:t>nhiên</a:t>
            </a:r>
            <a:endParaRPr lang="en-US" sz="3400" dirty="0">
              <a:solidFill>
                <a:srgbClr val="FFFF00"/>
              </a:solidFill>
            </a:endParaRPr>
          </a:p>
        </p:txBody>
      </p:sp>
      <p:sp>
        <p:nvSpPr>
          <p:cNvPr id="14" name="TextBox 13">
            <a:extLst>
              <a:ext uri="{FF2B5EF4-FFF2-40B4-BE49-F238E27FC236}">
                <a16:creationId xmlns:a16="http://schemas.microsoft.com/office/drawing/2014/main" id="{5F4D6587-C832-F85A-4615-978D2E7B02F8}"/>
              </a:ext>
            </a:extLst>
          </p:cNvPr>
          <p:cNvSpPr txBox="1"/>
          <p:nvPr/>
        </p:nvSpPr>
        <p:spPr>
          <a:xfrm>
            <a:off x="1046285" y="4542699"/>
            <a:ext cx="3110920" cy="64581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400" b="1" i="0" u="none" strike="noStrike" kern="1200" cap="none" spc="0" normalizeH="0" baseline="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Bố</a:t>
            </a:r>
            <a:r>
              <a:rPr kumimoji="0" lang="en-US" sz="3400" b="1" i="0" u="none" strike="noStrike" kern="1200" cap="none" spc="0" normalizeH="0" noProof="0" dirty="0" smtClean="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400" b="1" i="0" u="none" strike="noStrike" kern="1200" cap="none" spc="0" normalizeH="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cục</a:t>
            </a:r>
            <a:r>
              <a:rPr kumimoji="0" lang="en-US" sz="34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2668050-6E43-EF64-5649-0A25B6FD06DC}"/>
              </a:ext>
            </a:extLst>
          </p:cNvPr>
          <p:cNvSpPr txBox="1"/>
          <p:nvPr/>
        </p:nvSpPr>
        <p:spPr>
          <a:xfrm>
            <a:off x="2805684" y="4577799"/>
            <a:ext cx="1657459" cy="615553"/>
          </a:xfrm>
          <a:prstGeom prst="rect">
            <a:avLst/>
          </a:prstGeom>
          <a:noFill/>
        </p:spPr>
        <p:txBody>
          <a:bodyPr wrap="square">
            <a:spAutoFit/>
          </a:bodyPr>
          <a:lstStyle/>
          <a:p>
            <a:r>
              <a:rPr lang="en-US" sz="3400" dirty="0">
                <a:solidFill>
                  <a:srgbClr val="FFFF00"/>
                </a:solidFill>
                <a:effectLst/>
                <a:latin typeface="Times New Roman" panose="02020603050405020304" pitchFamily="18" charset="0"/>
                <a:ea typeface="Calibri" panose="020F0502020204030204" pitchFamily="34" charset="0"/>
              </a:rPr>
              <a:t>2 </a:t>
            </a:r>
            <a:r>
              <a:rPr lang="en-US" sz="3400" dirty="0" err="1">
                <a:solidFill>
                  <a:srgbClr val="FFFF00"/>
                </a:solidFill>
                <a:effectLst/>
                <a:latin typeface="Times New Roman" panose="02020603050405020304" pitchFamily="18" charset="0"/>
                <a:ea typeface="Calibri" panose="020F0502020204030204" pitchFamily="34" charset="0"/>
              </a:rPr>
              <a:t>phần</a:t>
            </a:r>
            <a:endParaRPr lang="en-US" sz="3400" dirty="0">
              <a:solidFill>
                <a:srgbClr val="FFFF00"/>
              </a:solidFill>
            </a:endParaRPr>
          </a:p>
        </p:txBody>
      </p:sp>
      <p:sp>
        <p:nvSpPr>
          <p:cNvPr id="18" name="Hộp Văn bản 27">
            <a:extLst>
              <a:ext uri="{FF2B5EF4-FFF2-40B4-BE49-F238E27FC236}">
                <a16:creationId xmlns:a16="http://schemas.microsoft.com/office/drawing/2014/main" id="{96536D07-BCF0-750B-9413-B00BF9AF42D3}"/>
              </a:ext>
            </a:extLst>
          </p:cNvPr>
          <p:cNvSpPr txBox="1"/>
          <p:nvPr/>
        </p:nvSpPr>
        <p:spPr>
          <a:xfrm>
            <a:off x="986285" y="5270058"/>
            <a:ext cx="3672803" cy="584775"/>
          </a:xfrm>
          <a:prstGeom prst="rect">
            <a:avLst/>
          </a:prstGeom>
          <a:noFill/>
          <a:ln w="38100">
            <a:noFill/>
          </a:ln>
        </p:spPr>
        <p:txBody>
          <a:bodyPr wrap="square">
            <a:spAutoFit/>
          </a:bodyPr>
          <a:lstStyle/>
          <a:p>
            <a:pPr algn="ctr"/>
            <a:r>
              <a:rPr lang="en-US" sz="3200" b="1" dirty="0" smtClean="0">
                <a:solidFill>
                  <a:srgbClr val="FFFF00"/>
                </a:solidFill>
                <a:latin typeface="+mj-lt"/>
                <a:ea typeface="MS Mincho" panose="02020609040205080304" pitchFamily="49" charset="-128"/>
              </a:rPr>
              <a:t>- </a:t>
            </a:r>
            <a:r>
              <a:rPr lang="en-US" sz="3200" b="1" dirty="0" err="1" smtClean="0">
                <a:solidFill>
                  <a:srgbClr val="FFFF00"/>
                </a:solidFill>
                <a:latin typeface="+mj-lt"/>
                <a:ea typeface="MS Mincho" panose="02020609040205080304" pitchFamily="49" charset="-128"/>
              </a:rPr>
              <a:t>Nhân</a:t>
            </a:r>
            <a:r>
              <a:rPr lang="en-US" sz="3200" b="1" dirty="0" smtClean="0">
                <a:solidFill>
                  <a:srgbClr val="FFFF00"/>
                </a:solidFill>
                <a:latin typeface="+mj-lt"/>
                <a:ea typeface="MS Mincho" panose="02020609040205080304" pitchFamily="49" charset="-128"/>
              </a:rPr>
              <a:t> </a:t>
            </a:r>
            <a:r>
              <a:rPr lang="en-US" sz="3200" b="1" dirty="0" err="1" smtClean="0">
                <a:solidFill>
                  <a:srgbClr val="FFFF00"/>
                </a:solidFill>
                <a:latin typeface="+mj-lt"/>
                <a:ea typeface="MS Mincho" panose="02020609040205080304" pitchFamily="49" charset="-128"/>
              </a:rPr>
              <a:t>vật</a:t>
            </a:r>
            <a:r>
              <a:rPr lang="en-US" sz="3200" b="1" dirty="0" smtClean="0">
                <a:solidFill>
                  <a:srgbClr val="FFFF00"/>
                </a:solidFill>
                <a:latin typeface="+mj-lt"/>
                <a:ea typeface="MS Mincho" panose="02020609040205080304" pitchFamily="49" charset="-128"/>
              </a:rPr>
              <a:t> </a:t>
            </a:r>
            <a:r>
              <a:rPr lang="en-US" sz="3200" b="1" dirty="0" err="1" smtClean="0">
                <a:solidFill>
                  <a:srgbClr val="FFFF00"/>
                </a:solidFill>
                <a:latin typeface="+mj-lt"/>
                <a:ea typeface="MS Mincho" panose="02020609040205080304" pitchFamily="49" charset="-128"/>
              </a:rPr>
              <a:t>trữ</a:t>
            </a:r>
            <a:r>
              <a:rPr lang="en-US" sz="3200" b="1" dirty="0" smtClean="0">
                <a:solidFill>
                  <a:srgbClr val="FFFF00"/>
                </a:solidFill>
                <a:latin typeface="+mj-lt"/>
                <a:ea typeface="MS Mincho" panose="02020609040205080304" pitchFamily="49" charset="-128"/>
              </a:rPr>
              <a:t> </a:t>
            </a:r>
            <a:r>
              <a:rPr lang="en-US" sz="3200" b="1" dirty="0" err="1" smtClean="0">
                <a:solidFill>
                  <a:srgbClr val="FFFF00"/>
                </a:solidFill>
                <a:latin typeface="+mj-lt"/>
                <a:ea typeface="MS Mincho" panose="02020609040205080304" pitchFamily="49" charset="-128"/>
              </a:rPr>
              <a:t>tình</a:t>
            </a:r>
            <a:r>
              <a:rPr lang="en-US" sz="3200" b="1" dirty="0" smtClean="0">
                <a:solidFill>
                  <a:srgbClr val="FFFF00"/>
                </a:solidFill>
                <a:latin typeface="+mj-lt"/>
                <a:ea typeface="MS Mincho" panose="02020609040205080304" pitchFamily="49" charset="-128"/>
              </a:rPr>
              <a:t>:</a:t>
            </a:r>
            <a:endParaRPr lang="en-US" sz="3200" dirty="0">
              <a:solidFill>
                <a:srgbClr val="FFFF00"/>
              </a:solidFill>
              <a:latin typeface="+mj-lt"/>
            </a:endParaRPr>
          </a:p>
        </p:txBody>
      </p:sp>
      <p:sp>
        <p:nvSpPr>
          <p:cNvPr id="19" name="Hộp Văn bản 27">
            <a:extLst>
              <a:ext uri="{FF2B5EF4-FFF2-40B4-BE49-F238E27FC236}">
                <a16:creationId xmlns:a16="http://schemas.microsoft.com/office/drawing/2014/main" id="{96536D07-BCF0-750B-9413-B00BF9AF42D3}"/>
              </a:ext>
            </a:extLst>
          </p:cNvPr>
          <p:cNvSpPr txBox="1"/>
          <p:nvPr/>
        </p:nvSpPr>
        <p:spPr>
          <a:xfrm>
            <a:off x="4436169" y="5292334"/>
            <a:ext cx="6155627" cy="584775"/>
          </a:xfrm>
          <a:prstGeom prst="rect">
            <a:avLst/>
          </a:prstGeom>
          <a:noFill/>
          <a:ln w="38100">
            <a:noFill/>
          </a:ln>
        </p:spPr>
        <p:txBody>
          <a:bodyPr wrap="square">
            <a:spAutoFit/>
          </a:bodyPr>
          <a:lstStyle/>
          <a:p>
            <a:pPr algn="ctr"/>
            <a:r>
              <a:rPr lang="en-US" sz="3200" dirty="0" smtClean="0">
                <a:solidFill>
                  <a:srgbClr val="FFFF00"/>
                </a:solidFill>
                <a:latin typeface="+mj-lt"/>
                <a:ea typeface="MS Mincho" panose="02020609040205080304" pitchFamily="49" charset="-128"/>
              </a:rPr>
              <a:t>“</a:t>
            </a:r>
            <a:r>
              <a:rPr lang="en-US" sz="3200" dirty="0" err="1">
                <a:solidFill>
                  <a:srgbClr val="FFFF00"/>
                </a:solidFill>
                <a:latin typeface="+mj-lt"/>
                <a:ea typeface="MS Mincho" panose="02020609040205080304" pitchFamily="49" charset="-128"/>
              </a:rPr>
              <a:t>tôi</a:t>
            </a:r>
            <a:r>
              <a:rPr lang="en-US" sz="3200" dirty="0">
                <a:solidFill>
                  <a:srgbClr val="FFFF00"/>
                </a:solidFill>
                <a:latin typeface="+mj-lt"/>
                <a:ea typeface="MS Mincho" panose="02020609040205080304" pitchFamily="49" charset="-128"/>
              </a:rPr>
              <a:t>”- </a:t>
            </a:r>
            <a:r>
              <a:rPr lang="en-US" sz="3200" dirty="0" err="1">
                <a:solidFill>
                  <a:srgbClr val="FFFF00"/>
                </a:solidFill>
                <a:latin typeface="+mj-lt"/>
                <a:ea typeface="MS Mincho" panose="02020609040205080304" pitchFamily="49" charset="-128"/>
              </a:rPr>
              <a:t>một</a:t>
            </a:r>
            <a:r>
              <a:rPr lang="en-US" sz="3200" dirty="0">
                <a:solidFill>
                  <a:srgbClr val="FFFF00"/>
                </a:solidFill>
                <a:latin typeface="+mj-lt"/>
                <a:ea typeface="MS Mincho" panose="02020609040205080304" pitchFamily="49" charset="-128"/>
              </a:rPr>
              <a:t> </a:t>
            </a:r>
            <a:r>
              <a:rPr lang="en-US" sz="3200" dirty="0" err="1">
                <a:solidFill>
                  <a:srgbClr val="FFFF00"/>
                </a:solidFill>
                <a:latin typeface="+mj-lt"/>
                <a:ea typeface="MS Mincho" panose="02020609040205080304" pitchFamily="49" charset="-128"/>
              </a:rPr>
              <a:t>bạn</a:t>
            </a:r>
            <a:r>
              <a:rPr lang="en-US" sz="3200" dirty="0">
                <a:solidFill>
                  <a:srgbClr val="FFFF00"/>
                </a:solidFill>
                <a:latin typeface="+mj-lt"/>
                <a:ea typeface="MS Mincho" panose="02020609040205080304" pitchFamily="49" charset="-128"/>
              </a:rPr>
              <a:t> </a:t>
            </a:r>
            <a:r>
              <a:rPr lang="en-US" sz="3200" dirty="0" err="1">
                <a:solidFill>
                  <a:srgbClr val="FFFF00"/>
                </a:solidFill>
                <a:latin typeface="+mj-lt"/>
                <a:ea typeface="MS Mincho" panose="02020609040205080304" pitchFamily="49" charset="-128"/>
              </a:rPr>
              <a:t>nhỏ</a:t>
            </a:r>
            <a:r>
              <a:rPr lang="en-US" sz="3200" dirty="0">
                <a:solidFill>
                  <a:srgbClr val="FFFF00"/>
                </a:solidFill>
                <a:latin typeface="+mj-lt"/>
                <a:ea typeface="MS Mincho" panose="02020609040205080304" pitchFamily="49" charset="-128"/>
              </a:rPr>
              <a:t> </a:t>
            </a:r>
            <a:r>
              <a:rPr lang="en-US" sz="3200" dirty="0" err="1">
                <a:solidFill>
                  <a:srgbClr val="FFFF00"/>
                </a:solidFill>
                <a:latin typeface="+mj-lt"/>
                <a:ea typeface="MS Mincho" panose="02020609040205080304" pitchFamily="49" charset="-128"/>
              </a:rPr>
              <a:t>sống</a:t>
            </a:r>
            <a:r>
              <a:rPr lang="en-US" sz="3200" dirty="0">
                <a:solidFill>
                  <a:srgbClr val="FFFF00"/>
                </a:solidFill>
                <a:latin typeface="+mj-lt"/>
                <a:ea typeface="MS Mincho" panose="02020609040205080304" pitchFamily="49" charset="-128"/>
              </a:rPr>
              <a:t> ở </a:t>
            </a:r>
            <a:r>
              <a:rPr lang="en-US" sz="3200" dirty="0" err="1">
                <a:solidFill>
                  <a:srgbClr val="FFFF00"/>
                </a:solidFill>
                <a:latin typeface="+mj-lt"/>
                <a:ea typeface="MS Mincho" panose="02020609040205080304" pitchFamily="49" charset="-128"/>
              </a:rPr>
              <a:t>làng</a:t>
            </a:r>
            <a:r>
              <a:rPr lang="en-US" sz="3200" dirty="0">
                <a:solidFill>
                  <a:srgbClr val="FFFF00"/>
                </a:solidFill>
                <a:latin typeface="+mj-lt"/>
                <a:ea typeface="MS Mincho" panose="02020609040205080304" pitchFamily="49" charset="-128"/>
              </a:rPr>
              <a:t> </a:t>
            </a:r>
            <a:r>
              <a:rPr lang="en-US" sz="3200" dirty="0" err="1" smtClean="0">
                <a:solidFill>
                  <a:srgbClr val="FFFF00"/>
                </a:solidFill>
                <a:latin typeface="+mj-lt"/>
                <a:ea typeface="MS Mincho" panose="02020609040205080304" pitchFamily="49" charset="-128"/>
              </a:rPr>
              <a:t>quê</a:t>
            </a:r>
            <a:r>
              <a:rPr lang="en-US" sz="3200" dirty="0" smtClean="0">
                <a:solidFill>
                  <a:srgbClr val="FFFF00"/>
                </a:solidFill>
                <a:latin typeface="+mj-lt"/>
                <a:ea typeface="MS Mincho" panose="02020609040205080304" pitchFamily="49" charset="-128"/>
              </a:rPr>
              <a:t>.</a:t>
            </a:r>
            <a:endParaRPr lang="en-US" sz="3200" dirty="0">
              <a:solidFill>
                <a:srgbClr val="FFFF00"/>
              </a:solidFill>
              <a:latin typeface="+mj-lt"/>
            </a:endParaRPr>
          </a:p>
        </p:txBody>
      </p:sp>
      <p:pic>
        <p:nvPicPr>
          <p:cNvPr id="20" name="Picture 19">
            <a:extLst>
              <a:ext uri="{FF2B5EF4-FFF2-40B4-BE49-F238E27FC236}">
                <a16:creationId xmlns:a16="http://schemas.microsoft.com/office/drawing/2014/main" id="{4FDC0A40-8FD4-982B-C217-B63340AFC5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10671383" y="83368"/>
            <a:ext cx="1508152" cy="998034"/>
          </a:xfrm>
          <a:prstGeom prst="rect">
            <a:avLst/>
          </a:prstGeom>
        </p:spPr>
      </p:pic>
      <p:sp>
        <p:nvSpPr>
          <p:cNvPr id="21" name="5-Point Star 20">
            <a:hlinkClick r:id="rId5" action="ppaction://hlinksldjump"/>
          </p:cNvPr>
          <p:cNvSpPr/>
          <p:nvPr/>
        </p:nvSpPr>
        <p:spPr>
          <a:xfrm>
            <a:off x="7288145" y="161606"/>
            <a:ext cx="283564" cy="25552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2" name="5-Point Star 21">
            <a:hlinkClick r:id="rId5" action="ppaction://hlinksldjump"/>
          </p:cNvPr>
          <p:cNvSpPr/>
          <p:nvPr/>
        </p:nvSpPr>
        <p:spPr>
          <a:xfrm>
            <a:off x="9130767" y="192679"/>
            <a:ext cx="368044" cy="27206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5-Point Star 22">
            <a:hlinkClick r:id="rId5" action="ppaction://hlinksldjump"/>
          </p:cNvPr>
          <p:cNvSpPr/>
          <p:nvPr/>
        </p:nvSpPr>
        <p:spPr>
          <a:xfrm>
            <a:off x="4894883" y="83327"/>
            <a:ext cx="334056" cy="253583"/>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2352" y="795826"/>
            <a:ext cx="450408" cy="398438"/>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034" y="385373"/>
            <a:ext cx="450408" cy="398438"/>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1558" y="83327"/>
            <a:ext cx="450408" cy="30204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5379" y="983547"/>
            <a:ext cx="450408" cy="278268"/>
          </a:xfrm>
          <a:prstGeom prst="rect">
            <a:avLst/>
          </a:prstGeom>
        </p:spPr>
      </p:pic>
      <p:sp>
        <p:nvSpPr>
          <p:cNvPr id="28" name="5-Point Star 27">
            <a:hlinkClick r:id="rId5" action="ppaction://hlinksldjump"/>
          </p:cNvPr>
          <p:cNvSpPr/>
          <p:nvPr/>
        </p:nvSpPr>
        <p:spPr>
          <a:xfrm>
            <a:off x="6220722" y="628192"/>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22" y="489058"/>
            <a:ext cx="450408" cy="278268"/>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750" y="186478"/>
            <a:ext cx="450408" cy="278268"/>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650" y="417133"/>
            <a:ext cx="450408" cy="278268"/>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1383" y="1853690"/>
            <a:ext cx="450408" cy="278268"/>
          </a:xfrm>
          <a:prstGeom prst="rect">
            <a:avLst/>
          </a:prstGeom>
        </p:spPr>
      </p:pic>
      <p:sp>
        <p:nvSpPr>
          <p:cNvPr id="33" name="5-Point Star 32">
            <a:hlinkClick r:id="rId5" action="ppaction://hlinksldjump"/>
          </p:cNvPr>
          <p:cNvSpPr/>
          <p:nvPr/>
        </p:nvSpPr>
        <p:spPr>
          <a:xfrm>
            <a:off x="10096262" y="1081401"/>
            <a:ext cx="218064" cy="35849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4" name="5-Point Star 33">
            <a:hlinkClick r:id="rId5" action="ppaction://hlinksldjump"/>
          </p:cNvPr>
          <p:cNvSpPr/>
          <p:nvPr/>
        </p:nvSpPr>
        <p:spPr>
          <a:xfrm>
            <a:off x="11656071" y="995045"/>
            <a:ext cx="283026" cy="36566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3460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 fill="hold"/>
                                        <p:tgtEl>
                                          <p:spTgt spid="21"/>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500" fill="hold"/>
                                        <p:tgtEl>
                                          <p:spTgt spid="22"/>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500" fill="hold"/>
                                        <p:tgtEl>
                                          <p:spTgt spid="23"/>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250" fill="hold"/>
                                        <p:tgtEl>
                                          <p:spTgt spid="33"/>
                                        </p:tgtEl>
                                        <p:attrNameLst>
                                          <p:attrName>r</p:attrName>
                                        </p:attrNameLst>
                                      </p:cBhvr>
                                    </p:animRot>
                                  </p:childTnLst>
                                </p:cTn>
                              </p:par>
                              <p:par>
                                <p:cTn id="13" presetID="8" presetClass="emph" presetSubtype="0" repeatCount="677" fill="hold" grpId="0" nodeType="withEffect">
                                  <p:stCondLst>
                                    <p:cond delay="0"/>
                                  </p:stCondLst>
                                  <p:childTnLst>
                                    <p:animRot by="21600000">
                                      <p:cBhvr>
                                        <p:cTn id="14" dur="3250" fill="hold"/>
                                        <p:tgtEl>
                                          <p:spTgt spid="34"/>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3250" fill="hold"/>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2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2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25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6" grpId="0"/>
      <p:bldP spid="19" grpId="0"/>
      <p:bldP spid="21" grpId="0" animBg="1"/>
      <p:bldP spid="22" grpId="0" animBg="1"/>
      <p:bldP spid="23" grpId="0" animBg="1"/>
      <p:bldP spid="28"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5620738" y="123742"/>
            <a:ext cx="3568298" cy="65818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347098" y="4789206"/>
            <a:ext cx="343101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Cảnh</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đòng</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quê</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tâm</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trạng</a:t>
            </a:r>
            <a:r>
              <a:rPr kumimoji="0" lang="en-US" sz="2800" b="1" i="0" u="none" strike="noStrike" kern="1200" cap="none" spc="0" normalizeH="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smtClean="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mn-cs"/>
              </a:rPr>
              <a:t>tôi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mn-cs"/>
              </a:rPr>
              <a:t>”.</a:t>
            </a:r>
            <a:endParaRPr kumimoji="0" lang="en-US" sz="2800" b="1" i="0" u="none" strike="noStrike" kern="1200" cap="none" spc="0" normalizeH="0" baseline="0" noProof="0" dirty="0">
              <a:ln>
                <a:noFill/>
              </a:ln>
              <a:solidFill>
                <a:srgbClr val="FFFF00"/>
              </a:solidFill>
              <a:effectLst/>
              <a:uLnTx/>
              <a:uFillTx/>
              <a:latin typeface="Times New Roman"/>
              <a:ea typeface="+mn-ea"/>
              <a:cs typeface="+mn-cs"/>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949551" y="2187617"/>
            <a:ext cx="3166249" cy="954107"/>
          </a:xfrm>
          <a:prstGeom prst="rect">
            <a:avLst/>
          </a:prstGeom>
          <a:noFill/>
        </p:spPr>
        <p:txBody>
          <a:bodyPr wrap="square">
            <a:spAutoFit/>
          </a:bodyPr>
          <a:lstStyle/>
          <a:p>
            <a:pPr lvl="0" algn="ctr"/>
            <a:r>
              <a:rPr lang="en-US" sz="2800" b="1" dirty="0" err="1" smtClean="0">
                <a:solidFill>
                  <a:srgbClr val="FFFF00"/>
                </a:solidFill>
                <a:latin typeface="Times New Roman" panose="02020603050405020304" pitchFamily="18" charset="0"/>
                <a:ea typeface="Calibri" panose="020F0502020204030204" pitchFamily="34" charset="0"/>
              </a:rPr>
              <a:t>Khung</a:t>
            </a:r>
            <a:r>
              <a:rPr lang="en-US" sz="2800" b="1" dirty="0" smtClean="0">
                <a:solidFill>
                  <a:srgbClr val="FFFF00"/>
                </a:solidFill>
                <a:latin typeface="Times New Roman" panose="02020603050405020304" pitchFamily="18" charset="0"/>
                <a:ea typeface="Calibri" panose="020F0502020204030204" pitchFamily="34" charset="0"/>
              </a:rPr>
              <a:t> </a:t>
            </a:r>
            <a:r>
              <a:rPr lang="en-US" sz="2800" b="1" dirty="0" err="1" smtClean="0">
                <a:solidFill>
                  <a:srgbClr val="FFFF00"/>
                </a:solidFill>
                <a:latin typeface="Times New Roman" panose="02020603050405020304" pitchFamily="18" charset="0"/>
                <a:ea typeface="Calibri" panose="020F0502020204030204" pitchFamily="34" charset="0"/>
              </a:rPr>
              <a:t>cảnh</a:t>
            </a:r>
            <a:r>
              <a:rPr lang="en-US" sz="2800" b="1" dirty="0" smtClean="0">
                <a:solidFill>
                  <a:srgbClr val="FFFF00"/>
                </a:solidFill>
                <a:latin typeface="Times New Roman" panose="02020603050405020304" pitchFamily="18" charset="0"/>
                <a:ea typeface="Calibri" panose="020F0502020204030204" pitchFamily="34" charset="0"/>
              </a:rPr>
              <a:t> </a:t>
            </a:r>
          </a:p>
          <a:p>
            <a:pPr lvl="0" algn="ctr"/>
            <a:r>
              <a:rPr lang="en-US" sz="2800" b="1" dirty="0" err="1" smtClean="0">
                <a:solidFill>
                  <a:srgbClr val="FFFF00"/>
                </a:solidFill>
                <a:latin typeface="Times New Roman" panose="02020603050405020304" pitchFamily="18" charset="0"/>
                <a:ea typeface="Calibri" panose="020F0502020204030204" pitchFamily="34" charset="0"/>
              </a:rPr>
              <a:t>bầu</a:t>
            </a:r>
            <a:r>
              <a:rPr lang="en-US" sz="2800" b="1" dirty="0" smtClean="0">
                <a:solidFill>
                  <a:srgbClr val="FFFF00"/>
                </a:solidFill>
                <a:latin typeface="Times New Roman" panose="02020603050405020304" pitchFamily="18" charset="0"/>
                <a:ea typeface="Calibri" panose="020F0502020204030204" pitchFamily="34" charset="0"/>
              </a:rPr>
              <a:t> </a:t>
            </a:r>
            <a:r>
              <a:rPr lang="en-US" sz="2800" b="1" dirty="0" err="1" smtClean="0">
                <a:solidFill>
                  <a:srgbClr val="FFFF00"/>
                </a:solidFill>
                <a:latin typeface="Times New Roman" panose="02020603050405020304" pitchFamily="18" charset="0"/>
                <a:ea typeface="Calibri" panose="020F0502020204030204" pitchFamily="34" charset="0"/>
              </a:rPr>
              <a:t>trời</a:t>
            </a:r>
            <a:r>
              <a:rPr lang="en-US" sz="2800" b="1" dirty="0" smtClean="0">
                <a:solidFill>
                  <a:srgbClr val="FFFF00"/>
                </a:solidFill>
                <a:latin typeface="Times New Roman" panose="02020603050405020304" pitchFamily="18" charset="0"/>
                <a:ea typeface="Calibri" panose="020F0502020204030204" pitchFamily="34" charset="0"/>
              </a:rPr>
              <a:t> </a:t>
            </a:r>
            <a:r>
              <a:rPr lang="en-US" sz="2800" b="1" dirty="0" err="1" smtClean="0">
                <a:solidFill>
                  <a:srgbClr val="FFFF00"/>
                </a:solidFill>
                <a:latin typeface="Times New Roman" panose="02020603050405020304" pitchFamily="18" charset="0"/>
                <a:ea typeface="Calibri" panose="020F0502020204030204" pitchFamily="34" charset="0"/>
              </a:rPr>
              <a:t>đêm</a:t>
            </a:r>
            <a:r>
              <a:rPr lang="vi-VN" sz="2800" b="1" dirty="0" smtClean="0">
                <a:solidFill>
                  <a:srgbClr val="FFFF00"/>
                </a:solidFill>
                <a:latin typeface="Times New Roman" panose="02020603050405020304" pitchFamily="18" charset="0"/>
                <a:ea typeface="Calibri" panose="020F0502020204030204" pitchFamily="34" charset="0"/>
              </a:rPr>
              <a:t>.</a:t>
            </a:r>
            <a:endParaRPr kumimoji="0" lang="en-US" sz="2800" b="1" i="0" u="none" strike="noStrike" kern="1200" cap="none" spc="0" normalizeH="0" baseline="0" noProof="0" dirty="0">
              <a:ln>
                <a:noFill/>
              </a:ln>
              <a:solidFill>
                <a:srgbClr val="FFFF00"/>
              </a:solidFill>
              <a:effectLst/>
              <a:uLnTx/>
              <a:uFillTx/>
              <a:latin typeface="Times New Roman"/>
              <a:ea typeface="+mn-ea"/>
              <a:cs typeface="+mn-cs"/>
            </a:endParaRPr>
          </a:p>
        </p:txBody>
      </p:sp>
    </p:spTree>
    <p:extLst>
      <p:ext uri="{BB962C8B-B14F-4D97-AF65-F5344CB8AC3E}">
        <p14:creationId xmlns:p14="http://schemas.microsoft.com/office/powerpoint/2010/main" val="6357100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DC0A40-8FD4-982B-C217-B63340AFC5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10671383" y="83368"/>
            <a:ext cx="1508152" cy="998034"/>
          </a:xfrm>
          <a:prstGeom prst="rect">
            <a:avLst/>
          </a:prstGeom>
        </p:spPr>
      </p:pic>
      <p:sp>
        <p:nvSpPr>
          <p:cNvPr id="21" name="5-Point Star 20">
            <a:hlinkClick r:id="rId5" action="ppaction://hlinksldjump"/>
          </p:cNvPr>
          <p:cNvSpPr/>
          <p:nvPr/>
        </p:nvSpPr>
        <p:spPr>
          <a:xfrm>
            <a:off x="7288145" y="161606"/>
            <a:ext cx="283564" cy="25552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2" name="5-Point Star 21">
            <a:hlinkClick r:id="rId5" action="ppaction://hlinksldjump"/>
          </p:cNvPr>
          <p:cNvSpPr/>
          <p:nvPr/>
        </p:nvSpPr>
        <p:spPr>
          <a:xfrm>
            <a:off x="9130767" y="192679"/>
            <a:ext cx="368044" cy="27206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5-Point Star 22">
            <a:hlinkClick r:id="rId5" action="ppaction://hlinksldjump"/>
          </p:cNvPr>
          <p:cNvSpPr/>
          <p:nvPr/>
        </p:nvSpPr>
        <p:spPr>
          <a:xfrm>
            <a:off x="4894883" y="83327"/>
            <a:ext cx="334056" cy="253583"/>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2352" y="795826"/>
            <a:ext cx="450408" cy="398438"/>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034" y="385373"/>
            <a:ext cx="450408" cy="398438"/>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1558" y="83327"/>
            <a:ext cx="450408" cy="30204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5379" y="983547"/>
            <a:ext cx="450408" cy="278268"/>
          </a:xfrm>
          <a:prstGeom prst="rect">
            <a:avLst/>
          </a:prstGeom>
        </p:spPr>
      </p:pic>
      <p:sp>
        <p:nvSpPr>
          <p:cNvPr id="28" name="5-Point Star 27">
            <a:hlinkClick r:id="rId5" action="ppaction://hlinksldjump"/>
          </p:cNvPr>
          <p:cNvSpPr/>
          <p:nvPr/>
        </p:nvSpPr>
        <p:spPr>
          <a:xfrm>
            <a:off x="6220722" y="628192"/>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22" y="489058"/>
            <a:ext cx="450408" cy="278268"/>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750" y="186478"/>
            <a:ext cx="450408" cy="278268"/>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650" y="417133"/>
            <a:ext cx="450408" cy="278268"/>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1383" y="1853690"/>
            <a:ext cx="450408" cy="278268"/>
          </a:xfrm>
          <a:prstGeom prst="rect">
            <a:avLst/>
          </a:prstGeom>
        </p:spPr>
      </p:pic>
      <p:sp>
        <p:nvSpPr>
          <p:cNvPr id="33" name="5-Point Star 32">
            <a:hlinkClick r:id="rId5" action="ppaction://hlinksldjump"/>
          </p:cNvPr>
          <p:cNvSpPr/>
          <p:nvPr/>
        </p:nvSpPr>
        <p:spPr>
          <a:xfrm>
            <a:off x="10096262" y="1081401"/>
            <a:ext cx="218064" cy="35849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4" name="5-Point Star 33">
            <a:hlinkClick r:id="rId5" action="ppaction://hlinksldjump"/>
          </p:cNvPr>
          <p:cNvSpPr/>
          <p:nvPr/>
        </p:nvSpPr>
        <p:spPr>
          <a:xfrm>
            <a:off x="11656071" y="995045"/>
            <a:ext cx="283026" cy="36566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5" name="Rectangle 34"/>
          <p:cNvSpPr/>
          <p:nvPr/>
        </p:nvSpPr>
        <p:spPr>
          <a:xfrm>
            <a:off x="282103" y="158606"/>
            <a:ext cx="6321282" cy="707886"/>
          </a:xfrm>
          <a:prstGeom prst="rect">
            <a:avLst/>
          </a:prstGeom>
        </p:spPr>
        <p:txBody>
          <a:bodyPr wrap="none">
            <a:spAutoFit/>
          </a:bodyPr>
          <a:lstStyle/>
          <a:p>
            <a:r>
              <a:rPr lang="pt-BR" sz="4000" b="1" dirty="0">
                <a:solidFill>
                  <a:srgbClr val="FFFF00"/>
                </a:solidFill>
                <a:latin typeface="Times New Roman" panose="02020603050405020304" pitchFamily="18" charset="0"/>
                <a:ea typeface="Times New Roman" panose="02020603050405020304" pitchFamily="18" charset="0"/>
              </a:rPr>
              <a:t>II. Tìm hiểu chi tiết văn bản</a:t>
            </a:r>
            <a:endParaRPr lang="en-US" sz="4000" dirty="0">
              <a:solidFill>
                <a:srgbClr val="FFFF00"/>
              </a:solidFill>
            </a:endParaRPr>
          </a:p>
        </p:txBody>
      </p:sp>
      <p:sp>
        <p:nvSpPr>
          <p:cNvPr id="36" name="Rectangle 35"/>
          <p:cNvSpPr/>
          <p:nvPr/>
        </p:nvSpPr>
        <p:spPr>
          <a:xfrm>
            <a:off x="403037" y="779404"/>
            <a:ext cx="7554419" cy="1077218"/>
          </a:xfrm>
          <a:prstGeom prst="rect">
            <a:avLst/>
          </a:prstGeom>
        </p:spPr>
        <p:txBody>
          <a:bodyPr wrap="square">
            <a:spAutoFit/>
          </a:bodyPr>
          <a:lstStyle/>
          <a:p>
            <a:pPr marL="514350" indent="-514350" algn="just">
              <a:spcAft>
                <a:spcPts val="0"/>
              </a:spcAft>
              <a:buAutoNum type="arabicPeriod"/>
              <a:tabLst>
                <a:tab pos="1386840" algn="l"/>
              </a:tabLst>
            </a:pPr>
            <a:r>
              <a:rPr lang="en-US" sz="3200" b="1" dirty="0" smtClean="0">
                <a:solidFill>
                  <a:srgbClr val="FFFF00"/>
                </a:solidFill>
                <a:latin typeface="Times New Roman" panose="02020603050405020304" pitchFamily="18" charset="0"/>
                <a:ea typeface="MS Mincho"/>
                <a:cs typeface="Times New Roman" panose="02020603050405020304" pitchFamily="18" charset="0"/>
              </a:rPr>
              <a:t>Hai </a:t>
            </a:r>
            <a:r>
              <a:rPr lang="en-US" sz="3200" b="1" dirty="0" err="1">
                <a:solidFill>
                  <a:srgbClr val="FFFF00"/>
                </a:solidFill>
                <a:latin typeface="Times New Roman" panose="02020603050405020304" pitchFamily="18" charset="0"/>
                <a:ea typeface="MS Mincho"/>
                <a:cs typeface="Times New Roman" panose="02020603050405020304" pitchFamily="18" charset="0"/>
              </a:rPr>
              <a:t>khổ</a:t>
            </a:r>
            <a:r>
              <a:rPr lang="en-US" sz="3200" b="1" dirty="0">
                <a:solidFill>
                  <a:srgbClr val="FFFF00"/>
                </a:solidFill>
                <a:latin typeface="Times New Roman" panose="02020603050405020304" pitchFamily="18" charset="0"/>
                <a:ea typeface="MS Mincho"/>
                <a:cs typeface="Times New Roman" panose="02020603050405020304" pitchFamily="18" charset="0"/>
              </a:rPr>
              <a:t> </a:t>
            </a:r>
            <a:r>
              <a:rPr lang="en-US" sz="3200" b="1" dirty="0" err="1">
                <a:solidFill>
                  <a:srgbClr val="FFFF00"/>
                </a:solidFill>
                <a:latin typeface="Times New Roman" panose="02020603050405020304" pitchFamily="18" charset="0"/>
                <a:ea typeface="MS Mincho"/>
                <a:cs typeface="Times New Roman" panose="02020603050405020304" pitchFamily="18" charset="0"/>
              </a:rPr>
              <a:t>thơ</a:t>
            </a:r>
            <a:r>
              <a:rPr lang="en-US" sz="3200" b="1" dirty="0">
                <a:solidFill>
                  <a:srgbClr val="FFFF00"/>
                </a:solidFill>
                <a:latin typeface="Times New Roman" panose="02020603050405020304" pitchFamily="18" charset="0"/>
                <a:ea typeface="MS Mincho"/>
                <a:cs typeface="Times New Roman" panose="02020603050405020304" pitchFamily="18" charset="0"/>
              </a:rPr>
              <a:t> </a:t>
            </a:r>
            <a:r>
              <a:rPr lang="en-US" sz="3200" b="1" dirty="0" err="1">
                <a:solidFill>
                  <a:srgbClr val="FFFF00"/>
                </a:solidFill>
                <a:latin typeface="Times New Roman" panose="02020603050405020304" pitchFamily="18" charset="0"/>
                <a:ea typeface="MS Mincho"/>
                <a:cs typeface="Times New Roman" panose="02020603050405020304" pitchFamily="18" charset="0"/>
              </a:rPr>
              <a:t>đầu</a:t>
            </a:r>
            <a:r>
              <a:rPr lang="en-US" sz="3200" b="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Cảnh</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vật</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đồng</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quê</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và</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endParaRPr lang="en-US" sz="3200" b="1" i="1" dirty="0" smtClean="0">
              <a:solidFill>
                <a:srgbClr val="FFFF00"/>
              </a:solidFill>
              <a:latin typeface="Times New Roman" panose="02020603050405020304" pitchFamily="18" charset="0"/>
              <a:ea typeface="MS Mincho"/>
              <a:cs typeface="Times New Roman" panose="02020603050405020304" pitchFamily="18" charset="0"/>
            </a:endParaRPr>
          </a:p>
          <a:p>
            <a:pPr algn="just">
              <a:spcAft>
                <a:spcPts val="0"/>
              </a:spcAft>
              <a:tabLst>
                <a:tab pos="1386840" algn="l"/>
              </a:tabLst>
            </a:pPr>
            <a:r>
              <a:rPr lang="en-US" sz="3200" b="1" i="1" dirty="0" err="1" smtClean="0">
                <a:solidFill>
                  <a:srgbClr val="FFFF00"/>
                </a:solidFill>
                <a:latin typeface="Times New Roman" panose="02020603050405020304" pitchFamily="18" charset="0"/>
                <a:ea typeface="MS Mincho"/>
                <a:cs typeface="Times New Roman" panose="02020603050405020304" pitchFamily="18" charset="0"/>
              </a:rPr>
              <a:t>tâm</a:t>
            </a:r>
            <a:r>
              <a:rPr lang="en-US" sz="32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trạng</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của</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nhân</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vật</a:t>
            </a:r>
            <a:r>
              <a:rPr lang="en-US" sz="3200" b="1" i="1" dirty="0">
                <a:solidFill>
                  <a:srgbClr val="FFFF00"/>
                </a:solidFill>
                <a:latin typeface="Times New Roman" panose="02020603050405020304" pitchFamily="18" charset="0"/>
                <a:ea typeface="MS Mincho"/>
                <a:cs typeface="Times New Roman" panose="02020603050405020304" pitchFamily="18" charset="0"/>
              </a:rPr>
              <a:t> “</a:t>
            </a:r>
            <a:r>
              <a:rPr lang="en-US" sz="3200" b="1" i="1" dirty="0" err="1">
                <a:solidFill>
                  <a:srgbClr val="FFFF00"/>
                </a:solidFill>
                <a:latin typeface="Times New Roman" panose="02020603050405020304" pitchFamily="18" charset="0"/>
                <a:ea typeface="MS Mincho"/>
                <a:cs typeface="Times New Roman" panose="02020603050405020304" pitchFamily="18" charset="0"/>
              </a:rPr>
              <a:t>tôi</a:t>
            </a:r>
            <a:r>
              <a:rPr lang="en-US" sz="3200" b="1" i="1" dirty="0">
                <a:solidFill>
                  <a:srgbClr val="FFFF00"/>
                </a:solidFill>
                <a:latin typeface="Times New Roman" panose="02020603050405020304" pitchFamily="18" charset="0"/>
                <a:ea typeface="MS Mincho"/>
                <a:cs typeface="Times New Roman" panose="02020603050405020304" pitchFamily="18" charset="0"/>
              </a:rPr>
              <a:t>”</a:t>
            </a:r>
            <a:endParaRPr lang="en-US" sz="3200" dirty="0">
              <a:solidFill>
                <a:srgbClr val="FFFF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7" name="Rectangle 36"/>
          <p:cNvSpPr/>
          <p:nvPr/>
        </p:nvSpPr>
        <p:spPr>
          <a:xfrm>
            <a:off x="2960914" y="1972592"/>
            <a:ext cx="8850086" cy="4530471"/>
          </a:xfrm>
          <a:prstGeom prst="rect">
            <a:avLst/>
          </a:prstGeom>
        </p:spPr>
        <p:txBody>
          <a:bodyPr wrap="square">
            <a:spAutoFit/>
          </a:bodyPr>
          <a:lstStyle/>
          <a:p>
            <a:pPr algn="just">
              <a:lnSpc>
                <a:spcPct val="115000"/>
              </a:lnSpc>
              <a:spcAft>
                <a:spcPts val="0"/>
              </a:spcAft>
            </a:pP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1, 2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tabLst>
                <a:tab pos="1386840" algn="l"/>
              </a:tabLst>
            </a:pPr>
            <a:r>
              <a:rPr lang="en-US" sz="2800" b="1" i="1" dirty="0">
                <a:solidFill>
                  <a:schemeClr val="bg1"/>
                </a:solidFill>
                <a:latin typeface="Times New Roman" panose="02020603050405020304" pitchFamily="18" charset="0"/>
                <a:ea typeface="MS Mincho"/>
                <a:cs typeface="Times New Roman" panose="02020603050405020304" pitchFamily="18" charset="0"/>
              </a:rPr>
              <a:t>1) </a:t>
            </a:r>
            <a:r>
              <a:rPr lang="en-US" sz="2800" b="1" i="1" dirty="0" err="1">
                <a:solidFill>
                  <a:schemeClr val="bg1"/>
                </a:solidFill>
                <a:latin typeface="Times New Roman" panose="02020603050405020304" pitchFamily="18" charset="0"/>
                <a:ea typeface="MS Mincho"/>
                <a:cs typeface="Times New Roman" panose="02020603050405020304" pitchFamily="18" charset="0"/>
              </a:rPr>
              <a:t>Tìm</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những</a:t>
            </a:r>
            <a:r>
              <a:rPr lang="en-US" sz="2800" b="1" i="1" dirty="0">
                <a:solidFill>
                  <a:schemeClr val="bg1"/>
                </a:solidFill>
                <a:latin typeface="Times New Roman" panose="02020603050405020304" pitchFamily="18" charset="0"/>
                <a:ea typeface="MS Mincho"/>
                <a:cs typeface="Times New Roman" panose="02020603050405020304" pitchFamily="18" charset="0"/>
              </a:rPr>
              <a:t> chi </a:t>
            </a:r>
            <a:r>
              <a:rPr lang="en-US" sz="2800" b="1" i="1" dirty="0" err="1">
                <a:solidFill>
                  <a:schemeClr val="bg1"/>
                </a:solidFill>
                <a:latin typeface="Times New Roman" panose="02020603050405020304" pitchFamily="18" charset="0"/>
                <a:ea typeface="MS Mincho"/>
                <a:cs typeface="Times New Roman" panose="02020603050405020304" pitchFamily="18" charset="0"/>
              </a:rPr>
              <a:t>tiết</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gợi</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tả</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không</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gian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thời</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gian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Từ</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những</a:t>
            </a:r>
            <a:r>
              <a:rPr lang="en-US" sz="2800" b="1" i="1" dirty="0">
                <a:solidFill>
                  <a:schemeClr val="bg1"/>
                </a:solidFill>
                <a:latin typeface="Times New Roman" panose="02020603050405020304" pitchFamily="18" charset="0"/>
                <a:ea typeface="MS Mincho"/>
                <a:cs typeface="Times New Roman" panose="02020603050405020304" pitchFamily="18" charset="0"/>
              </a:rPr>
              <a:t> chi </a:t>
            </a:r>
            <a:r>
              <a:rPr lang="en-US" sz="2800" b="1" i="1" dirty="0" err="1">
                <a:solidFill>
                  <a:schemeClr val="bg1"/>
                </a:solidFill>
                <a:latin typeface="Times New Roman" panose="02020603050405020304" pitchFamily="18" charset="0"/>
                <a:ea typeface="MS Mincho"/>
                <a:cs typeface="Times New Roman" panose="02020603050405020304" pitchFamily="18" charset="0"/>
              </a:rPr>
              <a:t>tiết</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đó</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hãy</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smtClean="0">
                <a:solidFill>
                  <a:schemeClr val="bg1"/>
                </a:solidFill>
                <a:latin typeface="Times New Roman" panose="02020603050405020304" pitchFamily="18" charset="0"/>
                <a:ea typeface="MS Mincho"/>
                <a:cs typeface="Times New Roman" panose="02020603050405020304" pitchFamily="18" charset="0"/>
              </a:rPr>
              <a:t>nêu</a:t>
            </a:r>
            <a:r>
              <a:rPr lang="en-US" sz="2800" b="1" i="1" dirty="0" smtClean="0">
                <a:solidFill>
                  <a:schemeClr val="bg1"/>
                </a:solidFill>
                <a:latin typeface="Times New Roman" panose="02020603050405020304" pitchFamily="18" charset="0"/>
                <a:ea typeface="MS Mincho"/>
                <a:cs typeface="Times New Roman" panose="02020603050405020304" pitchFamily="18" charset="0"/>
              </a:rPr>
              <a:t> </a:t>
            </a:r>
            <a:r>
              <a:rPr lang="en-US" sz="2800" b="1" i="1" dirty="0" err="1" smtClean="0">
                <a:solidFill>
                  <a:schemeClr val="bg1"/>
                </a:solidFill>
                <a:latin typeface="Times New Roman" panose="02020603050405020304" pitchFamily="18" charset="0"/>
                <a:ea typeface="MS Mincho"/>
                <a:cs typeface="Times New Roman" panose="02020603050405020304" pitchFamily="18" charset="0"/>
              </a:rPr>
              <a:t>nhận</a:t>
            </a:r>
            <a:r>
              <a:rPr lang="en-US" sz="2800" b="1" i="1" dirty="0" smtClean="0">
                <a:solidFill>
                  <a:schemeClr val="bg1"/>
                </a:solidFill>
                <a:latin typeface="Times New Roman" panose="02020603050405020304" pitchFamily="18" charset="0"/>
                <a:ea typeface="MS Mincho"/>
                <a:cs typeface="Times New Roman" panose="02020603050405020304" pitchFamily="18" charset="0"/>
              </a:rPr>
              <a:t> </a:t>
            </a:r>
            <a:r>
              <a:rPr lang="en-US" sz="2800" b="1" i="1" dirty="0" err="1" smtClean="0">
                <a:solidFill>
                  <a:schemeClr val="bg1"/>
                </a:solidFill>
                <a:latin typeface="Times New Roman" panose="02020603050405020304" pitchFamily="18" charset="0"/>
                <a:ea typeface="MS Mincho"/>
                <a:cs typeface="Times New Roman" panose="02020603050405020304" pitchFamily="18" charset="0"/>
              </a:rPr>
              <a:t>xét</a:t>
            </a:r>
            <a:r>
              <a:rPr lang="en-US" sz="2800" b="1" i="1" dirty="0" smtClean="0">
                <a:solidFill>
                  <a:schemeClr val="bg1"/>
                </a:solidFill>
                <a:latin typeface="Times New Roman" panose="02020603050405020304" pitchFamily="18" charset="0"/>
                <a:ea typeface="MS Mincho"/>
                <a:cs typeface="Times New Roman" panose="02020603050405020304" pitchFamily="18" charset="0"/>
              </a:rPr>
              <a:t> </a:t>
            </a:r>
            <a:r>
              <a:rPr lang="en-US" sz="2800" b="1" i="1" dirty="0" err="1" smtClean="0">
                <a:solidFill>
                  <a:schemeClr val="bg1"/>
                </a:solidFill>
                <a:latin typeface="Times New Roman" panose="02020603050405020304" pitchFamily="18" charset="0"/>
                <a:ea typeface="MS Mincho"/>
                <a:cs typeface="Times New Roman" panose="02020603050405020304" pitchFamily="18" charset="0"/>
              </a:rPr>
              <a:t>về</a:t>
            </a:r>
            <a:r>
              <a:rPr lang="en-US" sz="2800" b="1" i="1" dirty="0" smtClean="0">
                <a:solidFill>
                  <a:schemeClr val="bg1"/>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khung</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cảnh</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thiên</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nhiên</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smtClean="0">
                <a:solidFill>
                  <a:schemeClr val="bg1"/>
                </a:solidFill>
                <a:latin typeface="Times New Roman" panose="02020603050405020304" pitchFamily="18" charset="0"/>
                <a:ea typeface="MS Mincho"/>
                <a:cs typeface="Times New Roman" panose="02020603050405020304" pitchFamily="18" charset="0"/>
              </a:rPr>
              <a:t>(Ở </a:t>
            </a:r>
            <a:r>
              <a:rPr lang="en-US" sz="2800" b="1" i="1" dirty="0" err="1">
                <a:solidFill>
                  <a:schemeClr val="bg1"/>
                </a:solidFill>
                <a:latin typeface="Times New Roman" panose="02020603050405020304" pitchFamily="18" charset="0"/>
                <a:ea typeface="MS Mincho"/>
                <a:cs typeface="Times New Roman" panose="02020603050405020304" pitchFamily="18" charset="0"/>
              </a:rPr>
              <a:t>đâu</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khi</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nào</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vẻ</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đẹp</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hiện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lên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như</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thế</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nào</a:t>
            </a:r>
            <a:r>
              <a:rPr lang="en-US" sz="2800" b="1" i="1" dirty="0">
                <a:solidFill>
                  <a:schemeClr val="bg1"/>
                </a:solidFill>
                <a:latin typeface="Times New Roman" panose="02020603050405020304" pitchFamily="18" charset="0"/>
                <a:ea typeface="MS Mincho"/>
                <a:cs typeface="Times New Roman" panose="02020603050405020304" pitchFamily="18" charset="0"/>
              </a:rPr>
              <a:t>?).</a:t>
            </a:r>
            <a:endParaRPr lang="en-US" sz="28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tabLst>
                <a:tab pos="1386840" algn="l"/>
              </a:tabLst>
            </a:pPr>
            <a:r>
              <a:rPr lang="en-US" sz="2800" b="1" i="1" dirty="0">
                <a:solidFill>
                  <a:schemeClr val="bg1"/>
                </a:solidFill>
                <a:latin typeface="Times New Roman" panose="02020603050405020304" pitchFamily="18" charset="0"/>
                <a:ea typeface="MS Mincho"/>
                <a:cs typeface="Times New Roman" panose="02020603050405020304" pitchFamily="18" charset="0"/>
              </a:rPr>
              <a:t>2) </a:t>
            </a:r>
            <a:r>
              <a:rPr lang="en-US" sz="2800" b="1" i="1" dirty="0" err="1">
                <a:solidFill>
                  <a:schemeClr val="bg1"/>
                </a:solidFill>
                <a:latin typeface="Times New Roman" panose="02020603050405020304" pitchFamily="18" charset="0"/>
                <a:ea typeface="MS Mincho"/>
                <a:cs typeface="Times New Roman" panose="02020603050405020304" pitchFamily="18" charset="0"/>
              </a:rPr>
              <a:t>Nhận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xét</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gì</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về</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nghệ</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thuật</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tả</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cảnh</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của</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tác</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giả</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hình</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ảnh</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ngôn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ngữ</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phép</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tu</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từ</a:t>
            </a:r>
            <a:r>
              <a:rPr lang="en-US" sz="2800" b="1" i="1" dirty="0" smtClean="0">
                <a:solidFill>
                  <a:schemeClr val="bg1"/>
                </a:solidFill>
                <a:latin typeface="Times New Roman" panose="02020603050405020304" pitchFamily="18" charset="0"/>
                <a:ea typeface="MS Mincho"/>
                <a:cs typeface="Times New Roman" panose="02020603050405020304" pitchFamily="18" charset="0"/>
              </a:rPr>
              <a:t>,…).</a:t>
            </a:r>
            <a:endParaRPr lang="en-US" sz="28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tabLst>
                <a:tab pos="1386840" algn="l"/>
              </a:tabLst>
            </a:pPr>
            <a:r>
              <a:rPr lang="en-US" sz="2800" b="1" i="1" dirty="0">
                <a:solidFill>
                  <a:schemeClr val="bg1"/>
                </a:solidFill>
                <a:latin typeface="Times New Roman" panose="02020603050405020304" pitchFamily="18" charset="0"/>
                <a:ea typeface="MS Mincho"/>
                <a:cs typeface="Times New Roman" panose="02020603050405020304" pitchFamily="18" charset="0"/>
              </a:rPr>
              <a:t>3) </a:t>
            </a:r>
            <a:r>
              <a:rPr lang="en-US" sz="2800" b="1" i="1" dirty="0" err="1">
                <a:solidFill>
                  <a:schemeClr val="bg1"/>
                </a:solidFill>
                <a:latin typeface="Times New Roman" panose="02020603050405020304" pitchFamily="18" charset="0"/>
                <a:ea typeface="MS Mincho"/>
                <a:cs typeface="Times New Roman" panose="02020603050405020304" pitchFamily="18" charset="0"/>
              </a:rPr>
              <a:t>Em</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cảm</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nhận</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được</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tâm</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trạng</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của</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nhân</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vật</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rgbClr val="FFFF00"/>
                </a:solidFill>
                <a:latin typeface="Times New Roman" panose="02020603050405020304" pitchFamily="18" charset="0"/>
                <a:ea typeface="MS Mincho"/>
                <a:cs typeface="Times New Roman" panose="02020603050405020304" pitchFamily="18" charset="0"/>
              </a:rPr>
              <a:t>tôi</a:t>
            </a:r>
            <a:r>
              <a:rPr lang="en-US" sz="2800" b="1" i="1" dirty="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như</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thế</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nào</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trước</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khung</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cảnh</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ấy</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những</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biểu</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hiện</a:t>
            </a:r>
            <a:r>
              <a:rPr lang="en-US" sz="2800" b="1" i="1" dirty="0">
                <a:solidFill>
                  <a:schemeClr val="bg1"/>
                </a:solidFill>
                <a:latin typeface="Times New Roman" panose="02020603050405020304" pitchFamily="18" charset="0"/>
                <a:ea typeface="MS Mincho"/>
                <a:cs typeface="Times New Roman" panose="02020603050405020304" pitchFamily="18" charset="0"/>
              </a:rPr>
              <a:t> qua </a:t>
            </a:r>
            <a:r>
              <a:rPr lang="en-US" sz="2800" b="1" i="1" dirty="0" err="1">
                <a:solidFill>
                  <a:schemeClr val="bg1"/>
                </a:solidFill>
                <a:latin typeface="Times New Roman" panose="02020603050405020304" pitchFamily="18" charset="0"/>
                <a:ea typeface="MS Mincho"/>
                <a:cs typeface="Times New Roman" panose="02020603050405020304" pitchFamily="18" charset="0"/>
              </a:rPr>
              <a:t>công</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việc</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đang</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làm</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giọng</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điệu</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và</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cách</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xưng</a:t>
            </a:r>
            <a:r>
              <a:rPr lang="en-US" sz="2800" b="1" i="1" dirty="0">
                <a:solidFill>
                  <a:schemeClr val="bg1"/>
                </a:solidFill>
                <a:latin typeface="Times New Roman" panose="02020603050405020304" pitchFamily="18" charset="0"/>
                <a:ea typeface="MS Mincho"/>
                <a:cs typeface="Times New Roman" panose="02020603050405020304" pitchFamily="18" charset="0"/>
              </a:rPr>
              <a:t> </a:t>
            </a:r>
            <a:r>
              <a:rPr lang="en-US" sz="2800" b="1" i="1" dirty="0" err="1">
                <a:solidFill>
                  <a:schemeClr val="bg1"/>
                </a:solidFill>
                <a:latin typeface="Times New Roman" panose="02020603050405020304" pitchFamily="18" charset="0"/>
                <a:ea typeface="MS Mincho"/>
                <a:cs typeface="Times New Roman" panose="02020603050405020304" pitchFamily="18" charset="0"/>
              </a:rPr>
              <a:t>hô</a:t>
            </a:r>
            <a:r>
              <a:rPr lang="en-US" sz="2800" b="1" i="1" dirty="0">
                <a:solidFill>
                  <a:schemeClr val="bg1"/>
                </a:solidFill>
                <a:latin typeface="Times New Roman" panose="02020603050405020304" pitchFamily="18" charset="0"/>
                <a:ea typeface="MS Mincho"/>
                <a:cs typeface="Times New Roman" panose="02020603050405020304" pitchFamily="18" charset="0"/>
              </a:rPr>
              <a:t>,…).</a:t>
            </a:r>
            <a:endParaRPr lang="en-US" sz="2800" b="1"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8"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5580" y="3133813"/>
            <a:ext cx="3451285" cy="412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151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 fill="hold"/>
                                        <p:tgtEl>
                                          <p:spTgt spid="21"/>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500" fill="hold"/>
                                        <p:tgtEl>
                                          <p:spTgt spid="22"/>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500" fill="hold"/>
                                        <p:tgtEl>
                                          <p:spTgt spid="23"/>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250" fill="hold"/>
                                        <p:tgtEl>
                                          <p:spTgt spid="33"/>
                                        </p:tgtEl>
                                        <p:attrNameLst>
                                          <p:attrName>r</p:attrName>
                                        </p:attrNameLst>
                                      </p:cBhvr>
                                    </p:animRot>
                                  </p:childTnLst>
                                </p:cTn>
                              </p:par>
                              <p:par>
                                <p:cTn id="13" presetID="8" presetClass="emph" presetSubtype="0" repeatCount="677" fill="hold" grpId="0" nodeType="withEffect">
                                  <p:stCondLst>
                                    <p:cond delay="0"/>
                                  </p:stCondLst>
                                  <p:childTnLst>
                                    <p:animRot by="21600000">
                                      <p:cBhvr>
                                        <p:cTn id="14" dur="3250" fill="hold"/>
                                        <p:tgtEl>
                                          <p:spTgt spid="34"/>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325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8"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200895" y="3247698"/>
            <a:ext cx="3451285" cy="41234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668145" y="205809"/>
            <a:ext cx="4943006" cy="1496867"/>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Thời</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990896" y="249433"/>
            <a:ext cx="5711024" cy="145324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3250390" y="2020017"/>
            <a:ext cx="5504597" cy="1273926"/>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khung</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2905775" y="5202622"/>
            <a:ext cx="6298926" cy="1564604"/>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1000"/>
              </a:spcAft>
              <a:buClrTx/>
              <a:buSzTx/>
              <a:buFontTx/>
              <a:buNone/>
              <a:tabLst/>
              <a:defRPr/>
            </a:pPr>
            <a:r>
              <a:rPr lang="en-US" sz="2800" b="1" dirty="0" err="1" smtClean="0">
                <a:solidFill>
                  <a:srgbClr val="ED7D31">
                    <a:lumMod val="75000"/>
                  </a:srgbClr>
                </a:solidFill>
                <a:latin typeface="Times New Roman"/>
                <a:ea typeface="Calibri" panose="020F0502020204030204" pitchFamily="34" charset="0"/>
                <a:cs typeface="Times New Roman" panose="02020603050405020304" pitchFamily="18" charset="0"/>
              </a:rPr>
              <a:t>Cảm</a:t>
            </a:r>
            <a:r>
              <a:rPr lang="en-US" sz="2800" b="1" dirty="0" smtClean="0">
                <a:solidFill>
                  <a:srgbClr val="ED7D31">
                    <a:lumMod val="75000"/>
                  </a:srgbClr>
                </a:solidFill>
                <a:latin typeface="Times New Roman"/>
                <a:ea typeface="Calibri" panose="020F0502020204030204" pitchFamily="34" charset="0"/>
                <a:cs typeface="Times New Roman" panose="02020603050405020304" pitchFamily="18" charset="0"/>
              </a:rPr>
              <a:t> </a:t>
            </a:r>
            <a:r>
              <a:rPr lang="en-US" sz="2800" b="1" dirty="0" err="1" smtClean="0">
                <a:solidFill>
                  <a:srgbClr val="ED7D31">
                    <a:lumMod val="75000"/>
                  </a:srgbClr>
                </a:solidFill>
                <a:latin typeface="Times New Roman"/>
                <a:ea typeface="Calibri" panose="020F0502020204030204" pitchFamily="34" charset="0"/>
                <a:cs typeface="Times New Roman" panose="02020603050405020304" pitchFamily="18" charset="0"/>
              </a:rPr>
              <a:t>nhận</a:t>
            </a:r>
            <a:r>
              <a:rPr lang="en-US" sz="2800" b="1" dirty="0" smtClean="0">
                <a:solidFill>
                  <a:srgbClr val="ED7D31">
                    <a:lumMod val="75000"/>
                  </a:srgbClr>
                </a:solidFill>
                <a:latin typeface="Times New Roman"/>
                <a:ea typeface="Calibri" panose="020F0502020204030204" pitchFamily="34" charset="0"/>
                <a:cs typeface="Times New Roman" panose="02020603050405020304" pitchFamily="18" charset="0"/>
              </a:rPr>
              <a:t> </a:t>
            </a:r>
            <a:r>
              <a:rPr lang="en-US" sz="2800" b="1" dirty="0" err="1" smtClean="0">
                <a:solidFill>
                  <a:srgbClr val="ED7D31">
                    <a:lumMod val="75000"/>
                  </a:srgbClr>
                </a:solidFill>
                <a:latin typeface="Times New Roman"/>
                <a:ea typeface="Calibri" panose="020F0502020204030204" pitchFamily="34" charset="0"/>
                <a:cs typeface="Times New Roman" panose="02020603050405020304" pitchFamily="18" charset="0"/>
              </a:rPr>
              <a:t>về</a:t>
            </a:r>
            <a:r>
              <a:rPr lang="en-US" sz="2800" b="1" dirty="0" smtClean="0">
                <a:solidFill>
                  <a:srgbClr val="ED7D31">
                    <a:lumMod val="75000"/>
                  </a:srgbClr>
                </a:solidFill>
                <a:latin typeface="Times New Roman"/>
                <a:ea typeface="Calibri" panose="020F0502020204030204" pitchFamily="34" charset="0"/>
                <a:cs typeface="Times New Roman" panose="02020603050405020304" pitchFamily="18" charset="0"/>
              </a:rPr>
              <a:t> n</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hân</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trữ</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tôi</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a:t>
            </a:r>
          </a:p>
          <a:p>
            <a:pPr marL="0" marR="0" lvl="0" indent="0" algn="l" defTabSz="914400" rtl="0" eaLnBrk="1" fontAlgn="auto" latinLnBrk="0" hangingPunct="1">
              <a:spcBef>
                <a:spcPts val="0"/>
              </a:spcBef>
              <a:spcAft>
                <a:spcPts val="1000"/>
              </a:spcAft>
              <a:buClrTx/>
              <a:buSzTx/>
              <a:buFontTx/>
              <a:buNone/>
              <a:tabLst/>
              <a:defRPr/>
            </a:pPr>
            <a:r>
              <a:rPr kumimoji="0" lang="en-US" sz="2000" b="0" i="0" u="none" strike="noStrike" kern="1200" cap="none" spc="0" normalizeH="0" baseline="0" noProof="0" dirty="0" smtClean="0">
                <a:ln>
                  <a:noFill/>
                </a:ln>
                <a:solidFill>
                  <a:srgbClr val="ED7D31">
                    <a:lumMod val="75000"/>
                  </a:srgb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ED7D31">
                  <a:lumMod val="75000"/>
                </a:srgbClr>
              </a:solidFill>
              <a:effectLst/>
              <a:uLnTx/>
              <a:uFillTx/>
              <a:latin typeface="iCielPr Outfitter Script"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1000"/>
              </a:spcAft>
              <a:buClrTx/>
              <a:buSzTx/>
              <a:buFontTx/>
              <a:buNone/>
              <a:tabLst/>
              <a:defRPr/>
            </a:pPr>
            <a:r>
              <a:rPr kumimoji="0" lang="en-US" sz="2000" b="0" i="0" u="none" strike="noStrike" kern="1200" cap="none" spc="0" normalizeH="0" baseline="0" noProof="0" dirty="0">
                <a:ln>
                  <a:noFill/>
                </a:ln>
                <a:solidFill>
                  <a:srgbClr val="ED7D31">
                    <a:lumMod val="75000"/>
                  </a:srgbClr>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11" name="Rectangle: Rounded Corners 8">
            <a:extLst>
              <a:ext uri="{FF2B5EF4-FFF2-40B4-BE49-F238E27FC236}">
                <a16:creationId xmlns:a16="http://schemas.microsoft.com/office/drawing/2014/main" id="{44AFA978-A127-F673-5EC5-2373659A1FEC}"/>
              </a:ext>
            </a:extLst>
          </p:cNvPr>
          <p:cNvSpPr/>
          <p:nvPr/>
        </p:nvSpPr>
        <p:spPr>
          <a:xfrm>
            <a:off x="2917068" y="3494214"/>
            <a:ext cx="6276360" cy="1371124"/>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Nhận</a:t>
            </a:r>
            <a:r>
              <a:rPr kumimoji="0" lang="en-US" sz="2800" b="1" i="0" u="none" strike="noStrike" kern="1200" cap="none" spc="0" normalizeH="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xét</a:t>
            </a:r>
            <a:r>
              <a:rPr kumimoji="0" lang="en-US" sz="2800" b="1" i="0" u="none" strike="noStrike" kern="1200" cap="none" spc="0" normalizeH="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n</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ghệ</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thuật</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miêu</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tả</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srgbClr val="ED7D31">
                    <a:lumMod val="75000"/>
                  </a:srgb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ED7D31">
                  <a:lumMod val="75000"/>
                </a:srgb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036858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64243" y="2879911"/>
            <a:ext cx="3857024" cy="44863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668145" y="205809"/>
            <a:ext cx="4943006" cy="1496867"/>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Thời</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990896" y="249433"/>
            <a:ext cx="5980387" cy="145324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3250390" y="2020017"/>
            <a:ext cx="5504597" cy="1273926"/>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khung</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C0066"/>
                </a:solidFill>
                <a:effectLst/>
                <a:uLnTx/>
                <a:uFillTx/>
                <a:latin typeface="Times New Roman"/>
                <a:ea typeface="Calibri" panose="020F050202020403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CC0066"/>
                </a:solidFill>
                <a:effectLst/>
                <a:uLnTx/>
                <a:uFillTx/>
                <a:latin typeface="Times New Roman"/>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44AFA978-A127-F673-5EC5-2373659A1FEC}"/>
              </a:ext>
            </a:extLst>
          </p:cNvPr>
          <p:cNvSpPr/>
          <p:nvPr/>
        </p:nvSpPr>
        <p:spPr>
          <a:xfrm>
            <a:off x="3518721" y="3436883"/>
            <a:ext cx="7914288" cy="1536939"/>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Nghệ</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thuật</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miêu</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tả</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sz="2800" b="1" dirty="0">
              <a:solidFill>
                <a:srgbClr val="ED7D31">
                  <a:lumMod val="75000"/>
                </a:srgbClr>
              </a:solidFill>
              <a:latin typeface="Times New Roman"/>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B246D65-85BE-EC20-0B2C-68B7B1E64F17}"/>
              </a:ext>
            </a:extLst>
          </p:cNvPr>
          <p:cNvSpPr txBox="1"/>
          <p:nvPr/>
        </p:nvSpPr>
        <p:spPr>
          <a:xfrm>
            <a:off x="2468525" y="338080"/>
            <a:ext cx="2438794"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bóng</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chiều</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a:t>
            </a:r>
            <a:endParaRPr kumimoji="0" lang="en-US" sz="2600" b="1" i="0" u="none" strike="noStrike" kern="1200" cap="none" spc="0" normalizeH="0" baseline="0" noProof="0" dirty="0">
              <a:ln>
                <a:noFill/>
              </a:ln>
              <a:solidFill>
                <a:srgbClr val="210DB3"/>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2224372" y="812740"/>
            <a:ext cx="3220124" cy="49244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trở</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tối</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mò</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ngàn</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sao</a:t>
            </a:r>
            <a:endParaRPr kumimoji="0" lang="en-US" sz="2600" b="1" i="0" u="none" strike="noStrike" kern="1200" cap="none" spc="0" normalizeH="0" baseline="0" noProof="0" dirty="0">
              <a:ln>
                <a:noFill/>
              </a:ln>
              <a:solidFill>
                <a:srgbClr val="210DB3"/>
              </a:solidFill>
              <a:effectLst/>
              <a:uLnTx/>
              <a:uFillTx/>
              <a:latin typeface="Times New Roman"/>
              <a:ea typeface="+mn-ea"/>
              <a:cs typeface="+mn-cs"/>
            </a:endParaRPr>
          </a:p>
        </p:txBody>
      </p:sp>
      <p:sp>
        <p:nvSpPr>
          <p:cNvPr id="13" name="Hộp Văn bản 27">
            <a:extLst>
              <a:ext uri="{FF2B5EF4-FFF2-40B4-BE49-F238E27FC236}">
                <a16:creationId xmlns:a16="http://schemas.microsoft.com/office/drawing/2014/main" id="{96536D07-BCF0-750B-9413-B00BF9AF42D3}"/>
              </a:ext>
            </a:extLst>
          </p:cNvPr>
          <p:cNvSpPr txBox="1"/>
          <p:nvPr/>
        </p:nvSpPr>
        <p:spPr>
          <a:xfrm>
            <a:off x="3646394" y="3854298"/>
            <a:ext cx="7639471" cy="1012585"/>
          </a:xfrm>
          <a:prstGeom prst="rect">
            <a:avLst/>
          </a:prstGeom>
          <a:noFill/>
          <a:ln w="38100">
            <a:no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Hình</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ảnh</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chọn</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lọc</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tiêu</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smtClean="0">
                <a:ln>
                  <a:noFill/>
                </a:ln>
                <a:solidFill>
                  <a:srgbClr val="210DB3"/>
                </a:solidFill>
                <a:effectLst/>
                <a:uLnTx/>
                <a:uFillTx/>
                <a:latin typeface="Times New Roman"/>
                <a:ea typeface="MS Mincho" panose="02020609040205080304" pitchFamily="49" charset="-128"/>
                <a:cs typeface="+mn-cs"/>
              </a:rPr>
              <a:t>biểu</a:t>
            </a:r>
            <a:r>
              <a:rPr kumimoji="0" lang="en-US" sz="2600" b="1" i="1" u="none" strike="noStrike" kern="1200" cap="none" spc="0" normalizeH="0" baseline="0" noProof="0" dirty="0" smtClean="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ngôn</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ngữ</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bình</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dị</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giàu</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sức</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smtClean="0">
                <a:ln>
                  <a:noFill/>
                </a:ln>
                <a:solidFill>
                  <a:srgbClr val="210DB3"/>
                </a:solidFill>
                <a:effectLst/>
                <a:uLnTx/>
                <a:uFillTx/>
                <a:latin typeface="Times New Roman"/>
                <a:ea typeface="MS Mincho" panose="02020609040205080304" pitchFamily="49" charset="-128"/>
                <a:cs typeface="+mn-cs"/>
              </a:rPr>
              <a:t>gợi</a:t>
            </a:r>
            <a:r>
              <a:rPr kumimoji="0" lang="en-US" sz="2600" b="1" i="1" u="none" strike="noStrike" kern="1200" cap="none" spc="0" normalizeH="0" baseline="0" noProof="0" dirty="0" smtClean="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các</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phép</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tu</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từ</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nhân</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hoá</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so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sánh</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sinh</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 </a:t>
            </a:r>
            <a:r>
              <a:rPr kumimoji="0" lang="en-US" sz="2600" b="1" i="1" u="none" strike="noStrike" kern="1200" cap="none" spc="0" normalizeH="0" baseline="0" noProof="0" dirty="0" err="1">
                <a:ln>
                  <a:noFill/>
                </a:ln>
                <a:solidFill>
                  <a:srgbClr val="210DB3"/>
                </a:solidFill>
                <a:effectLst/>
                <a:uLnTx/>
                <a:uFillTx/>
                <a:latin typeface="Times New Roman"/>
                <a:ea typeface="MS Mincho" panose="02020609040205080304" pitchFamily="49" charset="-128"/>
                <a:cs typeface="+mn-cs"/>
              </a:rPr>
              <a:t>động</a:t>
            </a:r>
            <a:r>
              <a:rPr kumimoji="0" lang="en-US" sz="2600" b="1" i="1" u="none" strike="noStrike" kern="1200" cap="none" spc="0" normalizeH="0" baseline="0" noProof="0" dirty="0">
                <a:ln>
                  <a:noFill/>
                </a:ln>
                <a:solidFill>
                  <a:srgbClr val="210DB3"/>
                </a:solidFill>
                <a:effectLst/>
                <a:uLnTx/>
                <a:uFillTx/>
                <a:latin typeface="Times New Roman"/>
                <a:ea typeface="MS Mincho" panose="02020609040205080304" pitchFamily="49" charset="-128"/>
                <a:cs typeface="+mn-cs"/>
              </a:rPr>
              <a:t>,..</a:t>
            </a:r>
            <a:endParaRPr kumimoji="0" lang="en-US" sz="2600" b="1" i="1" u="none" strike="noStrike" kern="1200" cap="none" spc="0" normalizeH="0" baseline="0" noProof="0" dirty="0">
              <a:ln>
                <a:noFill/>
              </a:ln>
              <a:solidFill>
                <a:srgbClr val="210DB3"/>
              </a:solidFill>
              <a:effectLst/>
              <a:uLnTx/>
              <a:uFillTx/>
              <a:latin typeface="Times New Roman"/>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5DBBE633-6B35-5600-CDFC-DE5EE8F795ED}"/>
              </a:ext>
            </a:extLst>
          </p:cNvPr>
          <p:cNvSpPr txBox="1"/>
          <p:nvPr/>
        </p:nvSpPr>
        <p:spPr>
          <a:xfrm>
            <a:off x="3592715" y="2433635"/>
            <a:ext cx="4819945" cy="89255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Cánh</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đồng</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quê</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vào</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buổi</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chiều</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tối</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yên</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smtClean="0">
                <a:ln>
                  <a:noFill/>
                </a:ln>
                <a:solidFill>
                  <a:srgbClr val="210DB3"/>
                </a:solidFill>
                <a:effectLst/>
                <a:uLnTx/>
                <a:uFillTx/>
                <a:latin typeface="Times New Roman" panose="02020603050405020304" pitchFamily="18" charset="0"/>
                <a:ea typeface="Calibri" panose="020F0502020204030204" pitchFamily="34" charset="0"/>
                <a:cs typeface="+mn-cs"/>
              </a:rPr>
              <a:t>ả,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thanh</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bình</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a:t>
            </a:r>
            <a:endParaRPr kumimoji="0" lang="en-US" sz="2600" b="1" i="1" u="none" strike="noStrike" kern="1200" cap="none" spc="0" normalizeH="0" baseline="0" noProof="0" dirty="0">
              <a:ln>
                <a:noFill/>
              </a:ln>
              <a:solidFill>
                <a:srgbClr val="210DB3"/>
              </a:solidFill>
              <a:effectLst/>
              <a:uLnTx/>
              <a:uFillTx/>
              <a:latin typeface="Times New Roman"/>
              <a:cs typeface="+mn-cs"/>
            </a:endParaRPr>
          </a:p>
        </p:txBody>
      </p:sp>
      <p:sp>
        <p:nvSpPr>
          <p:cNvPr id="15" name="TextBox 14">
            <a:extLst>
              <a:ext uri="{FF2B5EF4-FFF2-40B4-BE49-F238E27FC236}">
                <a16:creationId xmlns:a16="http://schemas.microsoft.com/office/drawing/2014/main" id="{7C0083F1-8657-472A-B1BE-A2AC9BACDDD5}"/>
              </a:ext>
            </a:extLst>
          </p:cNvPr>
          <p:cNvSpPr txBox="1"/>
          <p:nvPr/>
        </p:nvSpPr>
        <p:spPr>
          <a:xfrm>
            <a:off x="8035788" y="223466"/>
            <a:ext cx="218705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bờ</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bụi</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rậm</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a:t>
            </a:r>
            <a:endParaRPr kumimoji="0" lang="en-US" sz="2600" b="1" i="0" u="none" strike="noStrike" kern="1200" cap="none" spc="0" normalizeH="0" baseline="0" noProof="0" dirty="0">
              <a:ln>
                <a:noFill/>
              </a:ln>
              <a:solidFill>
                <a:srgbClr val="210DB3"/>
              </a:solidFill>
              <a:effectLst/>
              <a:uLnTx/>
              <a:uFillTx/>
              <a:latin typeface="Times New Roman"/>
              <a:cs typeface="+mn-cs"/>
            </a:endParaRPr>
          </a:p>
        </p:txBody>
      </p:sp>
      <p:sp>
        <p:nvSpPr>
          <p:cNvPr id="16" name="TextBox 15">
            <a:extLst>
              <a:ext uri="{FF2B5EF4-FFF2-40B4-BE49-F238E27FC236}">
                <a16:creationId xmlns:a16="http://schemas.microsoft.com/office/drawing/2014/main" id="{C1F66AD9-5E94-78DB-63A5-5E1C0F4E37BE}"/>
              </a:ext>
            </a:extLst>
          </p:cNvPr>
          <p:cNvSpPr txBox="1"/>
          <p:nvPr/>
        </p:nvSpPr>
        <p:spPr>
          <a:xfrm>
            <a:off x="7762510" y="631844"/>
            <a:ext cx="3939410" cy="49244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đồng</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quê</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đang</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xanh</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thẫm</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a:t>
            </a:r>
            <a:endParaRPr kumimoji="0" lang="en-US" sz="2600" b="1" i="0" u="none" strike="noStrike" kern="1200" cap="none" spc="0" normalizeH="0" baseline="0" noProof="0" dirty="0">
              <a:ln>
                <a:noFill/>
              </a:ln>
              <a:solidFill>
                <a:srgbClr val="210DB3"/>
              </a:solidFill>
              <a:effectLst/>
              <a:uLnTx/>
              <a:uFillTx/>
              <a:latin typeface="Times New Roman"/>
              <a:cs typeface="+mn-cs"/>
            </a:endParaRPr>
          </a:p>
        </p:txBody>
      </p:sp>
      <p:sp>
        <p:nvSpPr>
          <p:cNvPr id="17" name="TextBox 16">
            <a:extLst>
              <a:ext uri="{FF2B5EF4-FFF2-40B4-BE49-F238E27FC236}">
                <a16:creationId xmlns:a16="http://schemas.microsoft.com/office/drawing/2014/main" id="{12C9090A-08C4-045C-5B5B-8026B59FDEDA}"/>
              </a:ext>
            </a:extLst>
          </p:cNvPr>
          <p:cNvSpPr txBox="1"/>
          <p:nvPr/>
        </p:nvSpPr>
        <p:spPr>
          <a:xfrm>
            <a:off x="7762510" y="1062375"/>
            <a:ext cx="3939410" cy="49244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trời</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yên</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tĩnh</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ngàn</a:t>
            </a:r>
            <a:r>
              <a:rPr kumimoji="0" lang="en-US" sz="2600" b="1" i="1" u="none" strike="noStrike" kern="1200" cap="none" spc="0" normalizeH="0" baseline="0" noProof="0" dirty="0">
                <a:ln>
                  <a:noFill/>
                </a:ln>
                <a:solidFill>
                  <a:srgbClr val="210DB3"/>
                </a:solidFill>
                <a:effectLst/>
                <a:uLnTx/>
                <a:uFillTx/>
                <a:latin typeface="Times New Roman" panose="02020603050405020304" pitchFamily="18" charset="0"/>
                <a:ea typeface="Calibri" panose="020F0502020204030204" pitchFamily="34" charset="0"/>
                <a:cs typeface="+mn-cs"/>
              </a:rPr>
              <a:t> </a:t>
            </a:r>
            <a:r>
              <a:rPr kumimoji="0" lang="en-US" sz="2600" b="1" i="1" u="none" strike="noStrike" kern="1200" cap="none" spc="0" normalizeH="0" baseline="0" noProof="0" dirty="0" err="1">
                <a:ln>
                  <a:noFill/>
                </a:ln>
                <a:solidFill>
                  <a:srgbClr val="210DB3"/>
                </a:solidFill>
                <a:effectLst/>
                <a:uLnTx/>
                <a:uFillTx/>
                <a:latin typeface="Times New Roman" panose="02020603050405020304" pitchFamily="18" charset="0"/>
                <a:ea typeface="Calibri" panose="020F0502020204030204" pitchFamily="34" charset="0"/>
                <a:cs typeface="+mn-cs"/>
              </a:rPr>
              <a:t>sao</a:t>
            </a:r>
            <a:endParaRPr kumimoji="0" lang="en-US" sz="2600" b="1" i="0" u="none" strike="noStrike" kern="1200" cap="none" spc="0" normalizeH="0" baseline="0" noProof="0" dirty="0">
              <a:ln>
                <a:noFill/>
              </a:ln>
              <a:solidFill>
                <a:srgbClr val="210DB3"/>
              </a:solidFill>
              <a:effectLst/>
              <a:uLnTx/>
              <a:uFillTx/>
              <a:latin typeface="Times New Roman"/>
              <a:cs typeface="+mn-cs"/>
            </a:endParaRPr>
          </a:p>
        </p:txBody>
      </p:sp>
      <p:sp>
        <p:nvSpPr>
          <p:cNvPr id="18" name="Rectangle: Rounded Corners 8">
            <a:extLst>
              <a:ext uri="{FF2B5EF4-FFF2-40B4-BE49-F238E27FC236}">
                <a16:creationId xmlns:a16="http://schemas.microsoft.com/office/drawing/2014/main" id="{44AFA978-A127-F673-5EC5-2373659A1FEC}"/>
              </a:ext>
            </a:extLst>
          </p:cNvPr>
          <p:cNvSpPr/>
          <p:nvPr/>
        </p:nvSpPr>
        <p:spPr>
          <a:xfrm>
            <a:off x="4135108" y="5183455"/>
            <a:ext cx="6298926" cy="1462816"/>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1000"/>
              </a:spcAft>
              <a:buClrTx/>
              <a:buSzTx/>
              <a:buFontTx/>
              <a:buNone/>
              <a:tabLst/>
              <a:defRPr/>
            </a:pPr>
            <a:r>
              <a:rPr lang="en-US" sz="2800" b="1" dirty="0" err="1" smtClean="0">
                <a:solidFill>
                  <a:srgbClr val="ED7D31">
                    <a:lumMod val="75000"/>
                  </a:srgbClr>
                </a:solidFill>
                <a:latin typeface="Times New Roman"/>
                <a:ea typeface="Calibri" panose="020F0502020204030204" pitchFamily="34" charset="0"/>
                <a:cs typeface="Times New Roman" panose="02020603050405020304" pitchFamily="18" charset="0"/>
              </a:rPr>
              <a:t>Cảm</a:t>
            </a:r>
            <a:r>
              <a:rPr lang="en-US" sz="2800" b="1" dirty="0" smtClean="0">
                <a:solidFill>
                  <a:srgbClr val="ED7D31">
                    <a:lumMod val="75000"/>
                  </a:srgbClr>
                </a:solidFill>
                <a:latin typeface="Times New Roman"/>
                <a:ea typeface="Calibri" panose="020F0502020204030204" pitchFamily="34" charset="0"/>
                <a:cs typeface="Times New Roman" panose="02020603050405020304" pitchFamily="18" charset="0"/>
              </a:rPr>
              <a:t> </a:t>
            </a:r>
            <a:r>
              <a:rPr lang="en-US" sz="2800" b="1" dirty="0" err="1" smtClean="0">
                <a:solidFill>
                  <a:srgbClr val="ED7D31">
                    <a:lumMod val="75000"/>
                  </a:srgbClr>
                </a:solidFill>
                <a:latin typeface="Times New Roman"/>
                <a:ea typeface="Calibri" panose="020F0502020204030204" pitchFamily="34" charset="0"/>
                <a:cs typeface="Times New Roman" panose="02020603050405020304" pitchFamily="18" charset="0"/>
              </a:rPr>
              <a:t>nhận</a:t>
            </a:r>
            <a:r>
              <a:rPr lang="en-US" sz="2800" b="1" dirty="0" smtClean="0">
                <a:solidFill>
                  <a:srgbClr val="ED7D31">
                    <a:lumMod val="75000"/>
                  </a:srgbClr>
                </a:solidFill>
                <a:latin typeface="Times New Roman"/>
                <a:ea typeface="Calibri" panose="020F0502020204030204" pitchFamily="34" charset="0"/>
                <a:cs typeface="Times New Roman" panose="02020603050405020304" pitchFamily="18" charset="0"/>
              </a:rPr>
              <a:t> </a:t>
            </a:r>
            <a:r>
              <a:rPr lang="en-US" sz="2800" b="1" dirty="0" err="1" smtClean="0">
                <a:solidFill>
                  <a:srgbClr val="ED7D31">
                    <a:lumMod val="75000"/>
                  </a:srgbClr>
                </a:solidFill>
                <a:latin typeface="Times New Roman"/>
                <a:ea typeface="Calibri" panose="020F0502020204030204" pitchFamily="34" charset="0"/>
                <a:cs typeface="Times New Roman" panose="02020603050405020304" pitchFamily="18" charset="0"/>
              </a:rPr>
              <a:t>về</a:t>
            </a:r>
            <a:r>
              <a:rPr lang="en-US" sz="2800" b="1" dirty="0" smtClean="0">
                <a:solidFill>
                  <a:srgbClr val="ED7D31">
                    <a:lumMod val="75000"/>
                  </a:srgbClr>
                </a:solidFill>
                <a:latin typeface="Times New Roman"/>
                <a:ea typeface="Calibri" panose="020F0502020204030204" pitchFamily="34" charset="0"/>
                <a:cs typeface="Times New Roman" panose="02020603050405020304" pitchFamily="18" charset="0"/>
              </a:rPr>
              <a:t> n</a:t>
            </a:r>
            <a:r>
              <a:rPr kumimoji="0" lang="en-US" sz="2800" b="1" i="0" u="none" strike="noStrike" kern="1200" cap="none" spc="0" normalizeH="0" baseline="0" noProof="0" dirty="0" err="1"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hân</a:t>
            </a:r>
            <a:r>
              <a:rPr kumimoji="0" lang="en-US" sz="2800" b="1" i="0" u="none" strike="noStrike" kern="1200" cap="none" spc="0" normalizeH="0" baseline="0" noProof="0" dirty="0" smtClean="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trữ</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tôi</a:t>
            </a:r>
            <a:r>
              <a:rPr kumimoji="0" lang="en-US" sz="2800" b="1" i="0" u="none" strike="noStrike" kern="1200" cap="none" spc="0" normalizeH="0" baseline="0" noProof="0" dirty="0">
                <a:ln>
                  <a:noFill/>
                </a:ln>
                <a:solidFill>
                  <a:srgbClr val="ED7D31">
                    <a:lumMod val="75000"/>
                  </a:srgbClr>
                </a:solidFill>
                <a:effectLst/>
                <a:uLnTx/>
                <a:uFillTx/>
                <a:latin typeface="Times New Roman"/>
                <a:ea typeface="Calibri" panose="020F0502020204030204" pitchFamily="34" charset="0"/>
                <a:cs typeface="Times New Roman" panose="02020603050405020304" pitchFamily="18" charset="0"/>
              </a:rPr>
              <a:t>”:</a:t>
            </a:r>
          </a:p>
          <a:p>
            <a:pPr marL="0" marR="0" lvl="0" indent="0" algn="l" defTabSz="914400" rtl="0" eaLnBrk="1" fontAlgn="auto" latinLnBrk="0" hangingPunct="1">
              <a:spcBef>
                <a:spcPts val="0"/>
              </a:spcBef>
              <a:spcAft>
                <a:spcPts val="1000"/>
              </a:spcAft>
              <a:buClrTx/>
              <a:buSzTx/>
              <a:buFontTx/>
              <a:buNone/>
              <a:tabLst/>
              <a:defRPr/>
            </a:pPr>
            <a:endParaRPr lang="en-US" sz="2800" b="1" noProof="0" dirty="0">
              <a:solidFill>
                <a:srgbClr val="ED7D31">
                  <a:lumMod val="75000"/>
                </a:srgbClr>
              </a:solidFill>
              <a:latin typeface="Times New Roman"/>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rgbClr val="ED7D31">
                  <a:lumMod val="75000"/>
                </a:srgb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B2E71A8-5323-EA4B-9EF0-218EF13DF285}"/>
              </a:ext>
            </a:extLst>
          </p:cNvPr>
          <p:cNvSpPr txBox="1"/>
          <p:nvPr/>
        </p:nvSpPr>
        <p:spPr>
          <a:xfrm>
            <a:off x="4627762" y="5562896"/>
            <a:ext cx="5313617" cy="1083374"/>
          </a:xfrm>
          <a:prstGeom prst="rect">
            <a:avLst/>
          </a:prstGeom>
          <a:noFill/>
        </p:spPr>
        <p:txBody>
          <a:bodyPr wrap="square">
            <a:spAutoFit/>
          </a:bodyPr>
          <a:lstStyle/>
          <a:p>
            <a:pPr marR="0" lvl="0" algn="just" defTabSz="914400" rtl="0" eaLnBrk="1" fontAlgn="auto" latinLnBrk="0" hangingPunct="1">
              <a:lnSpc>
                <a:spcPct val="115000"/>
              </a:lnSpc>
              <a:spcBef>
                <a:spcPts val="0"/>
              </a:spcBef>
              <a:spcAft>
                <a:spcPts val="1000"/>
              </a:spcAft>
              <a:buClrTx/>
              <a:buSzTx/>
              <a:tabLst/>
              <a:defRPr/>
            </a:pPr>
            <a:r>
              <a:rPr lang="en-US" sz="2800" b="1" i="1" dirty="0" err="1"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b="1" i="1" dirty="0"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i="1" dirty="0"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i="1" dirty="0"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i="1" dirty="0" smtClean="0">
                <a:solidFill>
                  <a:srgbClr val="210DB3"/>
                </a:solidFill>
                <a:latin typeface="Times New Roman" panose="02020603050405020304" pitchFamily="18" charset="0"/>
                <a:ea typeface="Times New Roman" panose="02020603050405020304" pitchFamily="18" charset="0"/>
                <a:cs typeface="Times New Roman" panose="02020603050405020304" pitchFamily="18" charset="0"/>
              </a:rPr>
              <a:t> d</a:t>
            </a:r>
            <a:r>
              <a:rPr kumimoji="0" lang="en-US" sz="2800" b="1" i="1" u="none" strike="noStrike" kern="1200" cap="none" spc="0" normalizeH="0" baseline="0" noProof="0" dirty="0" err="1" smtClean="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ắt</a:t>
            </a:r>
            <a:r>
              <a:rPr kumimoji="0" lang="en-US" sz="2800" b="1" i="1" u="none" strike="noStrike" kern="1200" cap="none" spc="0" normalizeH="0" baseline="0" noProof="0" dirty="0" smtClean="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trâu</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khung</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yên</a:t>
            </a:r>
            <a:r>
              <a:rPr kumimoji="0" lang="en-US" sz="2800" b="1" i="1" u="none" strike="noStrike" kern="1200" cap="none" spc="0" normalizeH="0" baseline="0" noProof="0" dirty="0">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210DB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bình</a:t>
            </a:r>
            <a:endParaRPr kumimoji="0" lang="en-US" sz="2000" b="1" i="1" u="none" strike="noStrike" kern="1200" cap="none" spc="0" normalizeH="0" baseline="0" noProof="0" dirty="0">
              <a:ln>
                <a:noFill/>
              </a:ln>
              <a:solidFill>
                <a:srgbClr val="210DB3"/>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7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25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25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5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25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4" grpId="0" animBg="1"/>
      <p:bldP spid="15" grpId="0"/>
      <p:bldP spid="16" grpId="0" animBg="1"/>
      <p:bldP spid="1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82103" y="158606"/>
            <a:ext cx="6321282" cy="707886"/>
          </a:xfrm>
          <a:prstGeom prst="rect">
            <a:avLst/>
          </a:prstGeom>
        </p:spPr>
        <p:txBody>
          <a:bodyPr wrap="none">
            <a:spAutoFit/>
          </a:bodyPr>
          <a:lstStyle/>
          <a:p>
            <a:r>
              <a:rPr lang="pt-BR" sz="4000" b="1" dirty="0">
                <a:solidFill>
                  <a:srgbClr val="FFFF00"/>
                </a:solidFill>
                <a:latin typeface="Times New Roman" panose="02020603050405020304" pitchFamily="18" charset="0"/>
                <a:ea typeface="Times New Roman" panose="02020603050405020304" pitchFamily="18" charset="0"/>
              </a:rPr>
              <a:t>II. Tìm hiểu chi tiết văn bản</a:t>
            </a:r>
            <a:endParaRPr lang="en-US" sz="4000" dirty="0">
              <a:solidFill>
                <a:srgbClr val="FFFF00"/>
              </a:solidFill>
            </a:endParaRPr>
          </a:p>
        </p:txBody>
      </p:sp>
      <p:sp>
        <p:nvSpPr>
          <p:cNvPr id="8" name="Rectangle 7"/>
          <p:cNvSpPr/>
          <p:nvPr/>
        </p:nvSpPr>
        <p:spPr>
          <a:xfrm>
            <a:off x="473057" y="866492"/>
            <a:ext cx="7364517" cy="523220"/>
          </a:xfrm>
          <a:prstGeom prst="rect">
            <a:avLst/>
          </a:prstGeom>
        </p:spPr>
        <p:txBody>
          <a:bodyPr wrap="none">
            <a:spAutoFit/>
          </a:bodyPr>
          <a:lstStyle/>
          <a:p>
            <a:pPr marL="514350" indent="-514350" algn="just">
              <a:spcAft>
                <a:spcPts val="0"/>
              </a:spcAft>
              <a:buAutoNum type="arabicPeriod"/>
              <a:tabLst>
                <a:tab pos="1386840" algn="l"/>
              </a:tabLst>
            </a:pP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Bốn</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khổ</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thơ</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cuối</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Khung</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cảnh</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bầu</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trời</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đêm</a:t>
            </a:r>
            <a:endParaRPr lang="en-US" sz="2800" dirty="0">
              <a:solidFill>
                <a:srgbClr val="FFFF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C8B18CB6-2EBB-08F0-79F3-C21B436AE42B}"/>
              </a:ext>
            </a:extLst>
          </p:cNvPr>
          <p:cNvSpPr/>
          <p:nvPr/>
        </p:nvSpPr>
        <p:spPr>
          <a:xfrm>
            <a:off x="2963749" y="1537177"/>
            <a:ext cx="6639726" cy="660796"/>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12">
            <a:extLst>
              <a:ext uri="{FF2B5EF4-FFF2-40B4-BE49-F238E27FC236}">
                <a16:creationId xmlns:a16="http://schemas.microsoft.com/office/drawing/2014/main" id="{0AFEB84C-FAA4-98F5-2FB5-80A86603DB76}"/>
              </a:ext>
            </a:extLst>
          </p:cNvPr>
          <p:cNvSpPr/>
          <p:nvPr/>
        </p:nvSpPr>
        <p:spPr>
          <a:xfrm>
            <a:off x="150122" y="2413404"/>
            <a:ext cx="6168788" cy="170822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dải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Ngân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Hà</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dọc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chòm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Hôm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Hùng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Arrow: Right 13">
            <a:extLst>
              <a:ext uri="{FF2B5EF4-FFF2-40B4-BE49-F238E27FC236}">
                <a16:creationId xmlns:a16="http://schemas.microsoft.com/office/drawing/2014/main" id="{8BAD3E2C-9E2F-F1B7-91C0-DAD0F41C8AA4}"/>
              </a:ext>
            </a:extLst>
          </p:cNvPr>
          <p:cNvSpPr/>
          <p:nvPr/>
        </p:nvSpPr>
        <p:spPr>
          <a:xfrm>
            <a:off x="6423544" y="2576330"/>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Rectangle: Rounded Corners 14">
            <a:extLst>
              <a:ext uri="{FF2B5EF4-FFF2-40B4-BE49-F238E27FC236}">
                <a16:creationId xmlns:a16="http://schemas.microsoft.com/office/drawing/2014/main" id="{158897F4-6C51-6EDC-1800-109C681BDDB0}"/>
              </a:ext>
            </a:extLst>
          </p:cNvPr>
          <p:cNvSpPr/>
          <p:nvPr/>
        </p:nvSpPr>
        <p:spPr>
          <a:xfrm>
            <a:off x="7735114" y="2348929"/>
            <a:ext cx="4082468" cy="174209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Rectangle: Rounded Corners 18">
            <a:extLst>
              <a:ext uri="{FF2B5EF4-FFF2-40B4-BE49-F238E27FC236}">
                <a16:creationId xmlns:a16="http://schemas.microsoft.com/office/drawing/2014/main" id="{41B936A8-47C3-8F38-361D-9D0183CBEE58}"/>
              </a:ext>
            </a:extLst>
          </p:cNvPr>
          <p:cNvSpPr/>
          <p:nvPr/>
        </p:nvSpPr>
        <p:spPr>
          <a:xfrm>
            <a:off x="402771" y="5001665"/>
            <a:ext cx="5619156" cy="17379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9088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20" name="Rectangle 19"/>
          <p:cNvSpPr/>
          <p:nvPr/>
        </p:nvSpPr>
        <p:spPr>
          <a:xfrm>
            <a:off x="282103" y="158606"/>
            <a:ext cx="6321282" cy="707886"/>
          </a:xfrm>
          <a:prstGeom prst="rect">
            <a:avLst/>
          </a:prstGeom>
        </p:spPr>
        <p:txBody>
          <a:bodyPr wrap="none">
            <a:spAutoFit/>
          </a:bodyPr>
          <a:lstStyle/>
          <a:p>
            <a:r>
              <a:rPr lang="pt-BR" sz="4000" b="1" dirty="0">
                <a:solidFill>
                  <a:srgbClr val="FFFF00"/>
                </a:solidFill>
                <a:latin typeface="Times New Roman" panose="02020603050405020304" pitchFamily="18" charset="0"/>
                <a:ea typeface="Times New Roman" panose="02020603050405020304" pitchFamily="18" charset="0"/>
              </a:rPr>
              <a:t>II. Tìm hiểu chi tiết văn bản</a:t>
            </a:r>
            <a:endParaRPr lang="en-US" sz="4000" dirty="0">
              <a:solidFill>
                <a:srgbClr val="FFFF00"/>
              </a:solidFill>
            </a:endParaRPr>
          </a:p>
        </p:txBody>
      </p:sp>
      <p:sp>
        <p:nvSpPr>
          <p:cNvPr id="21" name="Rectangle 20"/>
          <p:cNvSpPr/>
          <p:nvPr/>
        </p:nvSpPr>
        <p:spPr>
          <a:xfrm>
            <a:off x="473057" y="866492"/>
            <a:ext cx="7364517" cy="523220"/>
          </a:xfrm>
          <a:prstGeom prst="rect">
            <a:avLst/>
          </a:prstGeom>
        </p:spPr>
        <p:txBody>
          <a:bodyPr wrap="none">
            <a:spAutoFit/>
          </a:bodyPr>
          <a:lstStyle/>
          <a:p>
            <a:pPr marL="514350" indent="-514350" algn="just">
              <a:spcAft>
                <a:spcPts val="0"/>
              </a:spcAft>
              <a:buAutoNum type="arabicPeriod"/>
              <a:tabLst>
                <a:tab pos="1386840" algn="l"/>
              </a:tabLst>
            </a:pP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Bốn</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khổ</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thơ</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dirty="0" err="1" smtClean="0">
                <a:solidFill>
                  <a:srgbClr val="FFFF00"/>
                </a:solidFill>
                <a:latin typeface="Times New Roman" panose="02020603050405020304" pitchFamily="18" charset="0"/>
                <a:ea typeface="MS Mincho"/>
                <a:cs typeface="Times New Roman" panose="02020603050405020304" pitchFamily="18" charset="0"/>
              </a:rPr>
              <a:t>cuối</a:t>
            </a:r>
            <a:r>
              <a:rPr lang="en-US" sz="2800" b="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Khung</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cảnh</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bầu</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trời</a:t>
            </a:r>
            <a:r>
              <a:rPr lang="en-US" sz="2800" b="1" i="1" dirty="0" smtClean="0">
                <a:solidFill>
                  <a:srgbClr val="FFFF00"/>
                </a:solidFill>
                <a:latin typeface="Times New Roman" panose="02020603050405020304" pitchFamily="18" charset="0"/>
                <a:ea typeface="MS Mincho"/>
                <a:cs typeface="Times New Roman" panose="02020603050405020304" pitchFamily="18" charset="0"/>
              </a:rPr>
              <a:t> </a:t>
            </a:r>
            <a:r>
              <a:rPr lang="en-US" sz="2800" b="1" i="1" dirty="0" err="1" smtClean="0">
                <a:solidFill>
                  <a:srgbClr val="FFFF00"/>
                </a:solidFill>
                <a:latin typeface="Times New Roman" panose="02020603050405020304" pitchFamily="18" charset="0"/>
                <a:ea typeface="MS Mincho"/>
                <a:cs typeface="Times New Roman" panose="02020603050405020304" pitchFamily="18" charset="0"/>
              </a:rPr>
              <a:t>đêm</a:t>
            </a:r>
            <a:endParaRPr lang="en-US" sz="2800" dirty="0">
              <a:solidFill>
                <a:srgbClr val="FFFF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56" y="1895261"/>
            <a:ext cx="10189029" cy="4385796"/>
          </a:xfrm>
          <a:prstGeom prst="rect">
            <a:avLst/>
          </a:prstGeom>
        </p:spPr>
      </p:pic>
    </p:spTree>
    <p:extLst>
      <p:ext uri="{BB962C8B-B14F-4D97-AF65-F5344CB8AC3E}">
        <p14:creationId xmlns:p14="http://schemas.microsoft.com/office/powerpoint/2010/main" val="120801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FDC0A40-8FD4-982B-C217-B63340AFC58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10336700" y="83367"/>
            <a:ext cx="1842835" cy="1110897"/>
          </a:xfrm>
          <a:prstGeom prst="rect">
            <a:avLst/>
          </a:prstGeom>
        </p:spPr>
      </p:pic>
      <p:sp>
        <p:nvSpPr>
          <p:cNvPr id="5" name="5-Point Star 4">
            <a:hlinkClick r:id="rId10" action="ppaction://hlinksldjump"/>
          </p:cNvPr>
          <p:cNvSpPr/>
          <p:nvPr/>
        </p:nvSpPr>
        <p:spPr>
          <a:xfrm>
            <a:off x="7288145" y="161606"/>
            <a:ext cx="122665" cy="255527"/>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 name="5-Point Star 5">
            <a:hlinkClick r:id="rId10" action="ppaction://hlinksldjump"/>
          </p:cNvPr>
          <p:cNvSpPr/>
          <p:nvPr/>
        </p:nvSpPr>
        <p:spPr>
          <a:xfrm>
            <a:off x="9130767" y="192679"/>
            <a:ext cx="160899" cy="258006"/>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 name="5-Point Star 6">
            <a:hlinkClick r:id="rId10" action="ppaction://hlinksldjump"/>
          </p:cNvPr>
          <p:cNvSpPr/>
          <p:nvPr/>
        </p:nvSpPr>
        <p:spPr>
          <a:xfrm>
            <a:off x="4894883" y="83327"/>
            <a:ext cx="334056" cy="253583"/>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2352" y="795826"/>
            <a:ext cx="450408" cy="398438"/>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26034" y="385373"/>
            <a:ext cx="450408" cy="398438"/>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01558" y="83327"/>
            <a:ext cx="450408" cy="30204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75379" y="983547"/>
            <a:ext cx="450408" cy="278268"/>
          </a:xfrm>
          <a:prstGeom prst="rect">
            <a:avLst/>
          </a:prstGeom>
        </p:spPr>
      </p:pic>
      <p:sp>
        <p:nvSpPr>
          <p:cNvPr id="12" name="5-Point Star 11">
            <a:hlinkClick r:id="rId10" action="ppaction://hlinksldjump"/>
          </p:cNvPr>
          <p:cNvSpPr/>
          <p:nvPr/>
        </p:nvSpPr>
        <p:spPr>
          <a:xfrm>
            <a:off x="6220722" y="628192"/>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1650" y="417133"/>
            <a:ext cx="450408" cy="27826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383" y="1853690"/>
            <a:ext cx="450408" cy="278268"/>
          </a:xfrm>
          <a:prstGeom prst="rect">
            <a:avLst/>
          </a:prstGeom>
        </p:spPr>
      </p:pic>
      <p:sp>
        <p:nvSpPr>
          <p:cNvPr id="15" name="5-Point Star 14">
            <a:hlinkClick r:id="rId10" action="ppaction://hlinksldjump"/>
          </p:cNvPr>
          <p:cNvSpPr/>
          <p:nvPr/>
        </p:nvSpPr>
        <p:spPr>
          <a:xfrm>
            <a:off x="10096262" y="1081401"/>
            <a:ext cx="103652" cy="279313"/>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6" name="5-Point Star 15">
            <a:hlinkClick r:id="rId10" action="ppaction://hlinksldjump"/>
          </p:cNvPr>
          <p:cNvSpPr/>
          <p:nvPr/>
        </p:nvSpPr>
        <p:spPr>
          <a:xfrm>
            <a:off x="11713029" y="995045"/>
            <a:ext cx="226068" cy="19921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 name="5-Point Star 16">
            <a:hlinkClick r:id="rId10" action="ppaction://hlinksldjump"/>
          </p:cNvPr>
          <p:cNvSpPr/>
          <p:nvPr/>
        </p:nvSpPr>
        <p:spPr>
          <a:xfrm>
            <a:off x="1290117" y="226918"/>
            <a:ext cx="283564" cy="190215"/>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5-Point Star 17">
            <a:hlinkClick r:id="rId10" action="ppaction://hlinksldjump"/>
          </p:cNvPr>
          <p:cNvSpPr/>
          <p:nvPr/>
        </p:nvSpPr>
        <p:spPr>
          <a:xfrm>
            <a:off x="3132739" y="257991"/>
            <a:ext cx="307147" cy="159142"/>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4324" y="861138"/>
            <a:ext cx="450408" cy="398438"/>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8006" y="450685"/>
            <a:ext cx="450408" cy="398438"/>
          </a:xfrm>
          <a:prstGeom prst="rect">
            <a:avLst/>
          </a:prstGeom>
        </p:spPr>
      </p:pic>
      <p:sp>
        <p:nvSpPr>
          <p:cNvPr id="21" name="5-Point Star 20">
            <a:hlinkClick r:id="rId10" action="ppaction://hlinksldjump"/>
          </p:cNvPr>
          <p:cNvSpPr/>
          <p:nvPr/>
        </p:nvSpPr>
        <p:spPr>
          <a:xfrm>
            <a:off x="222694" y="693504"/>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272096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500" fill="hold"/>
                                        <p:tgtEl>
                                          <p:spTgt spid="6"/>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500" fill="hold"/>
                                        <p:tgtEl>
                                          <p:spTgt spid="7"/>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250" fill="hold"/>
                                        <p:tgtEl>
                                          <p:spTgt spid="15"/>
                                        </p:tgtEl>
                                        <p:attrNameLst>
                                          <p:attrName>r</p:attrName>
                                        </p:attrNameLst>
                                      </p:cBhvr>
                                    </p:animRot>
                                  </p:childTnLst>
                                </p:cTn>
                              </p:par>
                              <p:par>
                                <p:cTn id="13" presetID="8" presetClass="emph" presetSubtype="0" repeatCount="677" fill="hold" grpId="0" nodeType="withEffect">
                                  <p:stCondLst>
                                    <p:cond delay="0"/>
                                  </p:stCondLst>
                                  <p:childTnLst>
                                    <p:animRot by="21600000">
                                      <p:cBhvr>
                                        <p:cTn id="14" dur="3250" fill="hold"/>
                                        <p:tgtEl>
                                          <p:spTgt spid="16"/>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3250" fill="hold"/>
                                        <p:tgtEl>
                                          <p:spTgt spid="12"/>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2500" fill="hold"/>
                                        <p:tgtEl>
                                          <p:spTgt spid="18"/>
                                        </p:tgtEl>
                                        <p:attrNameLst>
                                          <p:attrName>r</p:attrName>
                                        </p:attrNameLst>
                                      </p:cBhvr>
                                    </p:animRot>
                                  </p:childTnLst>
                                </p:cTn>
                              </p:par>
                              <p:par>
                                <p:cTn id="19" presetID="8" presetClass="emph" presetSubtype="0" repeatCount="indefinite" fill="hold" grpId="0" nodeType="withEffect">
                                  <p:stCondLst>
                                    <p:cond delay="0"/>
                                  </p:stCondLst>
                                  <p:childTnLst>
                                    <p:animRot by="21600000">
                                      <p:cBhvr>
                                        <p:cTn id="20" dur="2500" fill="hold"/>
                                        <p:tgtEl>
                                          <p:spTgt spid="17"/>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3250" fill="hold"/>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27" dur="250"/>
                                        <p:tgtEl>
                                          <p:spTgt spid="4">
                                            <p:graphicEl>
                                              <a:dgm id="{3FE22EB0-33D5-4BC0-91AE-04E1CCC73516}"/>
                                            </p:graphicEl>
                                          </p:spTgt>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30" dur="250"/>
                                        <p:tgtEl>
                                          <p:spTgt spid="4">
                                            <p:graphicEl>
                                              <a:dgm id="{81A5558F-F8E0-4DF8-9360-91BC9112DB15}"/>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35" dur="250"/>
                                        <p:tgtEl>
                                          <p:spTgt spid="4">
                                            <p:graphicEl>
                                              <a:dgm id="{AEAED2A0-9443-422B-B25D-1377B4E16AF1}"/>
                                            </p:graphicEl>
                                          </p:spTgt>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38" dur="250"/>
                                        <p:tgtEl>
                                          <p:spTgt spid="4">
                                            <p:graphicEl>
                                              <a:dgm id="{2883B1B6-03A4-43E3-8001-1F46398E06FB}"/>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43" dur="250"/>
                                        <p:tgtEl>
                                          <p:spTgt spid="4">
                                            <p:graphicEl>
                                              <a:dgm id="{BF90891D-A6FD-4386-94ED-297DBCBDD50F}"/>
                                            </p:graphicEl>
                                          </p:spTgt>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46" dur="250"/>
                                        <p:tgtEl>
                                          <p:spTgt spid="4">
                                            <p:graphicEl>
                                              <a:dgm id="{CBC96464-27DD-4645-B76A-67A1C889E53A}"/>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51" dur="250"/>
                                        <p:tgtEl>
                                          <p:spTgt spid="4">
                                            <p:graphicEl>
                                              <a:dgm id="{62A5A844-08E6-4B90-8CE3-1C7B8D73C542}"/>
                                            </p:graphicEl>
                                          </p:spTgt>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54" dur="250"/>
                                        <p:tgtEl>
                                          <p:spTgt spid="4">
                                            <p:graphicEl>
                                              <a:dgm id="{06DCA10A-D29D-46E5-A5E6-EFDFF34BE93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59" dur="250"/>
                                        <p:tgtEl>
                                          <p:spTgt spid="4">
                                            <p:graphicEl>
                                              <a:dgm id="{FDC1E8F9-B951-4308-8235-5D81D40F0149}"/>
                                            </p:graphic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6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6" grpId="0" animBg="1"/>
      <p:bldP spid="7" grpId="0" animBg="1"/>
      <p:bldP spid="12" grpId="0" animBg="1"/>
      <p:bldP spid="15" grpId="0" animBg="1"/>
      <p:bldP spid="16" grpId="0" animBg="1"/>
      <p:bldP spid="17" grpId="0" animBg="1"/>
      <p:bldP spid="1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2" y="2386292"/>
            <a:ext cx="859927"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Arrow: Up-Down 4">
            <a:extLst>
              <a:ext uri="{FF2B5EF4-FFF2-40B4-BE49-F238E27FC236}">
                <a16:creationId xmlns:a16="http://schemas.microsoft.com/office/drawing/2014/main" id="{7237A11B-350B-2730-F92D-56C7EB5F3054}"/>
              </a:ext>
            </a:extLst>
          </p:cNvPr>
          <p:cNvSpPr/>
          <p:nvPr/>
        </p:nvSpPr>
        <p:spPr>
          <a:xfrm>
            <a:off x="3335739" y="2386291"/>
            <a:ext cx="859927"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Arrow: Up-Down 5">
            <a:extLst>
              <a:ext uri="{FF2B5EF4-FFF2-40B4-BE49-F238E27FC236}">
                <a16:creationId xmlns:a16="http://schemas.microsoft.com/office/drawing/2014/main" id="{167FBA72-0506-5783-30AB-FE1C017B45BD}"/>
              </a:ext>
            </a:extLst>
          </p:cNvPr>
          <p:cNvSpPr/>
          <p:nvPr/>
        </p:nvSpPr>
        <p:spPr>
          <a:xfrm>
            <a:off x="5700214" y="2362177"/>
            <a:ext cx="859927"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Arrow: Up-Down 6">
            <a:extLst>
              <a:ext uri="{FF2B5EF4-FFF2-40B4-BE49-F238E27FC236}">
                <a16:creationId xmlns:a16="http://schemas.microsoft.com/office/drawing/2014/main" id="{D65A69DB-5252-AC21-51C9-4298E7951383}"/>
              </a:ext>
            </a:extLst>
          </p:cNvPr>
          <p:cNvSpPr/>
          <p:nvPr/>
        </p:nvSpPr>
        <p:spPr>
          <a:xfrm>
            <a:off x="8209127" y="2386291"/>
            <a:ext cx="859927"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Arrow: Up-Down 7">
            <a:extLst>
              <a:ext uri="{FF2B5EF4-FFF2-40B4-BE49-F238E27FC236}">
                <a16:creationId xmlns:a16="http://schemas.microsoft.com/office/drawing/2014/main" id="{DF76AA20-150E-6CF2-720D-1BB46391BA40}"/>
              </a:ext>
            </a:extLst>
          </p:cNvPr>
          <p:cNvSpPr/>
          <p:nvPr/>
        </p:nvSpPr>
        <p:spPr>
          <a:xfrm>
            <a:off x="10573602" y="2386291"/>
            <a:ext cx="859927"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3" y="2532005"/>
            <a:ext cx="859927" cy="65864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so</a:t>
            </a:r>
            <a:endParaRPr kumimoji="0" lang="en-US" sz="3200" b="0"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1035373" cy="6132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sánh</a:t>
            </a:r>
            <a:endParaRPr kumimoji="0" lang="en-US" sz="3200" b="0"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0" y="2507891"/>
            <a:ext cx="859927" cy="6132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liên</a:t>
            </a:r>
            <a:endParaRPr kumimoji="0" lang="en-US" sz="3200" b="0"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452982" cy="6132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tưởng</a:t>
            </a:r>
            <a:endParaRPr kumimoji="0" lang="en-US" sz="3200" b="0"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dòng</a:t>
            </a:r>
            <a:r>
              <a:rPr kumimoji="0" lang="en-US" sz="2800" b="0"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sông</a:t>
            </a:r>
            <a:r>
              <a:rPr kumimoji="0" lang="en-US" sz="2800" b="0"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chảy</a:t>
            </a:r>
            <a:r>
              <a:rPr kumimoji="0" lang="en-US" sz="2800" b="0"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giữa</a:t>
            </a:r>
            <a:r>
              <a:rPr kumimoji="0" lang="en-US" sz="2800" b="0"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rPr>
              <a:t>trời</a:t>
            </a:r>
            <a:endParaRPr kumimoji="0" lang="en-US" sz="3200" b="0" i="0" u="none" strike="noStrike" kern="1200" cap="none" spc="0" normalizeH="0" baseline="0" noProof="0" dirty="0">
              <a:ln>
                <a:noFill/>
              </a:ln>
              <a:solidFill>
                <a:srgbClr val="000099"/>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99"/>
                </a:solidFill>
                <a:effectLst/>
                <a:uLnTx/>
                <a:uFillTx/>
                <a:latin typeface="Times New Roman" panose="02020603050405020304" pitchFamily="18" charset="0"/>
                <a:ea typeface="Calibri" panose="020F0502020204030204" pitchFamily="34" charset="0"/>
                <a:cs typeface="+mn-cs"/>
              </a:rPr>
              <a:t>chiếc vó</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99"/>
                </a:solidFill>
                <a:effectLst/>
                <a:uLnTx/>
                <a:uFillTx/>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rgbClr val="000099"/>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vi-VN" sz="2800" b="0" i="0" u="none" strike="noStrike" kern="1200" cap="none" spc="0" normalizeH="0" baseline="0" noProof="0">
                <a:ln>
                  <a:noFill/>
                </a:ln>
                <a:solidFill>
                  <a:srgbClr val="000099"/>
                </a:solidFill>
                <a:effectLst/>
                <a:uLnTx/>
                <a:uFillTx/>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rgbClr val="000099"/>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a:ln>
                  <a:noFill/>
                </a:ln>
                <a:solidFill>
                  <a:srgbClr val="000099"/>
                </a:solidFill>
                <a:effectLst/>
                <a:uLnTx/>
                <a:uFillTx/>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rgbClr val="000099"/>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vi-VN" sz="2800" b="0" i="0" u="none" strike="noStrike" kern="1200" cap="none" spc="0" normalizeH="0" baseline="0" noProof="0">
                <a:ln>
                  <a:noFill/>
                </a:ln>
                <a:solidFill>
                  <a:srgbClr val="000099"/>
                </a:solidFill>
                <a:effectLst/>
                <a:uLnTx/>
                <a:uFillTx/>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rgbClr val="000099"/>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ược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ví như những vật dụng, công cụ lao động của người nông dân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smtClean="0">
                <a:solidFill>
                  <a:srgbClr val="210DB3"/>
                </a:solidFill>
              </a:rPr>
              <a:t>Khung </a:t>
            </a:r>
            <a:r>
              <a:rPr lang="vi-VN" sz="2800" dirty="0">
                <a:solidFill>
                  <a:srgbClr val="210DB3"/>
                </a:solidFill>
              </a:rPr>
              <a:t>cảnh bầu trời đêm rộng lớn, mênh mông và không khí tươi vui, rộn rã tựa như một ngày lao động hăng say của con </a:t>
            </a:r>
            <a:r>
              <a:rPr lang="vi-VN" sz="2800" dirty="0" smtClean="0">
                <a:solidFill>
                  <a:srgbClr val="210DB3"/>
                </a:solidFill>
              </a:rPr>
              <a:t>người</a:t>
            </a:r>
            <a:r>
              <a:rPr lang="en-US" sz="2800" dirty="0">
                <a:solidFill>
                  <a:srgbClr val="210DB3"/>
                </a:solidFill>
              </a:rPr>
              <a:t>.</a:t>
            </a:r>
            <a:endParaRPr kumimoji="0" lang="en-US" sz="2800" b="1" i="0" u="none" strike="noStrike" kern="1200" cap="none" spc="0" normalizeH="0" baseline="0" noProof="0" dirty="0">
              <a:ln>
                <a:noFill/>
              </a:ln>
              <a:solidFill>
                <a:srgbClr val="210DB3"/>
              </a:solidFill>
              <a:effectLst/>
              <a:uLnTx/>
              <a:uFillTx/>
              <a:latin typeface="Times New Roman"/>
              <a:ea typeface="+mn-ea"/>
              <a:cs typeface="+mn-cs"/>
            </a:endParaRPr>
          </a:p>
        </p:txBody>
      </p:sp>
    </p:spTree>
    <p:extLst>
      <p:ext uri="{BB962C8B-B14F-4D97-AF65-F5344CB8AC3E}">
        <p14:creationId xmlns:p14="http://schemas.microsoft.com/office/powerpoint/2010/main" val="3010094637"/>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261910" y="3936686"/>
            <a:ext cx="6786302" cy="1433892"/>
            <a:chOff x="3644625" y="1608074"/>
            <a:chExt cx="5976194" cy="2621562"/>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644625" y="1608074"/>
              <a:ext cx="5976194" cy="2621562"/>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584791" y="2103177"/>
              <a:ext cx="410456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Tâm</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hồn</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tôi</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rộng</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mở</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giao</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hòa</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với</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thiên</a:t>
              </a:r>
              <a:r>
                <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mn-cs"/>
                </a:rPr>
                <a:t>nhiên</a:t>
              </a:r>
              <a:endParaRPr kumimoji="0" lang="en-US" sz="2800" b="1" i="0" u="none" strike="noStrike" kern="1200" cap="none" spc="0" normalizeH="0" baseline="0" noProof="0" dirty="0">
                <a:ln>
                  <a:noFill/>
                </a:ln>
                <a:solidFill>
                  <a:srgbClr val="000099"/>
                </a:solidFill>
                <a:effectLst/>
                <a:uLnTx/>
                <a:uFillTx/>
                <a:latin typeface="Times New Roman"/>
                <a:cs typeface="+mn-cs"/>
              </a:endParaRPr>
            </a:p>
          </p:txBody>
        </p:sp>
      </p:grpSp>
      <p:pic>
        <p:nvPicPr>
          <p:cNvPr id="5" name="Picture 4">
            <a:extLst>
              <a:ext uri="{FF2B5EF4-FFF2-40B4-BE49-F238E27FC236}">
                <a16:creationId xmlns:a16="http://schemas.microsoft.com/office/drawing/2014/main" id="{4FDC0A40-8FD4-982B-C217-B63340AFC5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10789944" y="265624"/>
            <a:ext cx="1389591" cy="580293"/>
          </a:xfrm>
          <a:prstGeom prst="rect">
            <a:avLst/>
          </a:prstGeom>
        </p:spPr>
      </p:pic>
      <p:sp>
        <p:nvSpPr>
          <p:cNvPr id="6" name="5-Point Star 5">
            <a:hlinkClick r:id="rId6" action="ppaction://hlinksldjump"/>
          </p:cNvPr>
          <p:cNvSpPr/>
          <p:nvPr/>
        </p:nvSpPr>
        <p:spPr>
          <a:xfrm>
            <a:off x="7288145" y="161606"/>
            <a:ext cx="122665" cy="255527"/>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 name="5-Point Star 6">
            <a:hlinkClick r:id="rId6" action="ppaction://hlinksldjump"/>
          </p:cNvPr>
          <p:cNvSpPr/>
          <p:nvPr/>
        </p:nvSpPr>
        <p:spPr>
          <a:xfrm>
            <a:off x="9130767" y="192679"/>
            <a:ext cx="160899" cy="258006"/>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 name="5-Point Star 7">
            <a:hlinkClick r:id="rId6" action="ppaction://hlinksldjump"/>
          </p:cNvPr>
          <p:cNvSpPr/>
          <p:nvPr/>
        </p:nvSpPr>
        <p:spPr>
          <a:xfrm>
            <a:off x="4894883" y="83327"/>
            <a:ext cx="334056" cy="253583"/>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368" y="2251520"/>
            <a:ext cx="450408" cy="39843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034" y="385373"/>
            <a:ext cx="450408" cy="39843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1558" y="83327"/>
            <a:ext cx="450408" cy="30204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5379" y="983547"/>
            <a:ext cx="450408" cy="278268"/>
          </a:xfrm>
          <a:prstGeom prst="rect">
            <a:avLst/>
          </a:prstGeom>
        </p:spPr>
      </p:pic>
      <p:sp>
        <p:nvSpPr>
          <p:cNvPr id="15" name="5-Point Star 14">
            <a:hlinkClick r:id="rId6" action="ppaction://hlinksldjump"/>
          </p:cNvPr>
          <p:cNvSpPr/>
          <p:nvPr/>
        </p:nvSpPr>
        <p:spPr>
          <a:xfrm>
            <a:off x="6220722" y="628192"/>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1650" y="417133"/>
            <a:ext cx="450408" cy="278268"/>
          </a:xfrm>
          <a:prstGeom prst="rect">
            <a:avLst/>
          </a:prstGeom>
        </p:spPr>
      </p:pic>
      <p:sp>
        <p:nvSpPr>
          <p:cNvPr id="17" name="5-Point Star 16">
            <a:hlinkClick r:id="rId6" action="ppaction://hlinksldjump"/>
          </p:cNvPr>
          <p:cNvSpPr/>
          <p:nvPr/>
        </p:nvSpPr>
        <p:spPr>
          <a:xfrm>
            <a:off x="10096262" y="1081401"/>
            <a:ext cx="103652" cy="279313"/>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5-Point Star 17">
            <a:hlinkClick r:id="rId6" action="ppaction://hlinksldjump"/>
          </p:cNvPr>
          <p:cNvSpPr/>
          <p:nvPr/>
        </p:nvSpPr>
        <p:spPr>
          <a:xfrm>
            <a:off x="11713029" y="995045"/>
            <a:ext cx="226068" cy="19921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 name="5-Point Star 18">
            <a:hlinkClick r:id="rId6" action="ppaction://hlinksldjump"/>
          </p:cNvPr>
          <p:cNvSpPr/>
          <p:nvPr/>
        </p:nvSpPr>
        <p:spPr>
          <a:xfrm>
            <a:off x="1290117" y="226918"/>
            <a:ext cx="283564" cy="190215"/>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5-Point Star 19">
            <a:hlinkClick r:id="rId6" action="ppaction://hlinksldjump"/>
          </p:cNvPr>
          <p:cNvSpPr/>
          <p:nvPr/>
        </p:nvSpPr>
        <p:spPr>
          <a:xfrm>
            <a:off x="3132739" y="257991"/>
            <a:ext cx="307147" cy="159142"/>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4324" y="861138"/>
            <a:ext cx="450408" cy="39843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8006" y="450685"/>
            <a:ext cx="450408" cy="398438"/>
          </a:xfrm>
          <a:prstGeom prst="rect">
            <a:avLst/>
          </a:prstGeom>
        </p:spPr>
      </p:pic>
      <p:sp>
        <p:nvSpPr>
          <p:cNvPr id="23" name="5-Point Star 22">
            <a:hlinkClick r:id="rId6" action="ppaction://hlinksldjump"/>
          </p:cNvPr>
          <p:cNvSpPr/>
          <p:nvPr/>
        </p:nvSpPr>
        <p:spPr>
          <a:xfrm>
            <a:off x="222694" y="693504"/>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 name="5-Point Star 23">
            <a:hlinkClick r:id="rId6" action="ppaction://hlinksldjump"/>
          </p:cNvPr>
          <p:cNvSpPr/>
          <p:nvPr/>
        </p:nvSpPr>
        <p:spPr>
          <a:xfrm>
            <a:off x="808708" y="1583633"/>
            <a:ext cx="122665" cy="255527"/>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5" name="5-Point Star 24">
            <a:hlinkClick r:id="rId6" action="ppaction://hlinksldjump"/>
          </p:cNvPr>
          <p:cNvSpPr/>
          <p:nvPr/>
        </p:nvSpPr>
        <p:spPr>
          <a:xfrm>
            <a:off x="7040711" y="1520737"/>
            <a:ext cx="160899" cy="258006"/>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6" name="5-Point Star 25">
            <a:hlinkClick r:id="rId6" action="ppaction://hlinksldjump"/>
          </p:cNvPr>
          <p:cNvSpPr/>
          <p:nvPr/>
        </p:nvSpPr>
        <p:spPr>
          <a:xfrm>
            <a:off x="367748" y="199430"/>
            <a:ext cx="239106" cy="217704"/>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2296" y="2123884"/>
            <a:ext cx="450408" cy="398438"/>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5978" y="1713431"/>
            <a:ext cx="450408" cy="398438"/>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1502" y="1411385"/>
            <a:ext cx="450408" cy="302046"/>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5323" y="2311605"/>
            <a:ext cx="450408" cy="278268"/>
          </a:xfrm>
          <a:prstGeom prst="rect">
            <a:avLst/>
          </a:prstGeom>
        </p:spPr>
      </p:pic>
      <p:sp>
        <p:nvSpPr>
          <p:cNvPr id="31" name="5-Point Star 30">
            <a:hlinkClick r:id="rId6" action="ppaction://hlinksldjump"/>
          </p:cNvPr>
          <p:cNvSpPr/>
          <p:nvPr/>
        </p:nvSpPr>
        <p:spPr>
          <a:xfrm>
            <a:off x="4130666" y="1956250"/>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5-Point Star 31">
            <a:hlinkClick r:id="rId6" action="ppaction://hlinksldjump"/>
          </p:cNvPr>
          <p:cNvSpPr/>
          <p:nvPr/>
        </p:nvSpPr>
        <p:spPr>
          <a:xfrm>
            <a:off x="367748" y="2879834"/>
            <a:ext cx="171379" cy="162726"/>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E4B47F5B-9501-8882-3FB4-89C7BC504629}"/>
              </a:ext>
            </a:extLst>
          </p:cNvPr>
          <p:cNvGrpSpPr/>
          <p:nvPr/>
        </p:nvGrpSpPr>
        <p:grpSpPr>
          <a:xfrm>
            <a:off x="953368" y="1057862"/>
            <a:ext cx="5976194" cy="1193658"/>
            <a:chOff x="3312472" y="2366082"/>
            <a:chExt cx="5976194" cy="2621562"/>
          </a:xfrm>
        </p:grpSpPr>
        <p:pic>
          <p:nvPicPr>
            <p:cNvPr id="35" name="Picture 34">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2366082"/>
              <a:ext cx="5976194" cy="2621562"/>
            </a:xfrm>
            <a:prstGeom prst="rect">
              <a:avLst/>
            </a:prstGeom>
          </p:spPr>
        </p:pic>
        <p:sp>
          <p:nvSpPr>
            <p:cNvPr id="36" name="TextBox 35">
              <a:extLst>
                <a:ext uri="{FF2B5EF4-FFF2-40B4-BE49-F238E27FC236}">
                  <a16:creationId xmlns:a16="http://schemas.microsoft.com/office/drawing/2014/main" id="{96213949-EC31-0D6F-AAEB-823757B66E36}"/>
                </a:ext>
              </a:extLst>
            </p:cNvPr>
            <p:cNvSpPr txBox="1"/>
            <p:nvPr/>
          </p:nvSpPr>
          <p:spPr>
            <a:xfrm>
              <a:off x="4243836" y="2706875"/>
              <a:ext cx="4104564" cy="1002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Hình</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ảnh</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so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sánh</a:t>
              </a:r>
              <a:r>
                <a:rPr lang="en-US" sz="2800" b="1" dirty="0" smtClean="0">
                  <a:solidFill>
                    <a:srgbClr val="000099"/>
                  </a:solidFill>
                  <a:latin typeface="Times New Roman" panose="02020603050405020304" pitchFamily="18" charset="0"/>
                  <a:ea typeface="Calibri" panose="020F0502020204030204" pitchFamily="34" charset="0"/>
                </a:rPr>
                <a:t>, </a:t>
              </a:r>
              <a:r>
                <a:rPr lang="en-US" sz="2800" b="1" dirty="0" err="1" smtClean="0">
                  <a:solidFill>
                    <a:srgbClr val="000099"/>
                  </a:solidFill>
                  <a:latin typeface="Times New Roman" panose="02020603050405020304" pitchFamily="18" charset="0"/>
                  <a:ea typeface="Calibri" panose="020F0502020204030204" pitchFamily="34" charset="0"/>
                </a:rPr>
                <a:t>liên</a:t>
              </a:r>
              <a:r>
                <a:rPr lang="en-US" sz="2800" b="1" dirty="0" smtClean="0">
                  <a:solidFill>
                    <a:srgbClr val="000099"/>
                  </a:solidFill>
                  <a:latin typeface="Times New Roman" panose="02020603050405020304" pitchFamily="18" charset="0"/>
                  <a:ea typeface="Calibri" panose="020F0502020204030204" pitchFamily="34" charset="0"/>
                </a:rPr>
                <a:t> </a:t>
              </a:r>
              <a:r>
                <a:rPr lang="en-US" sz="2800" b="1" dirty="0" err="1" smtClean="0">
                  <a:solidFill>
                    <a:srgbClr val="000099"/>
                  </a:solidFill>
                  <a:latin typeface="Times New Roman" panose="02020603050405020304" pitchFamily="18" charset="0"/>
                  <a:ea typeface="Calibri" panose="020F0502020204030204" pitchFamily="34" charset="0"/>
                </a:rPr>
                <a:t>tưởng</a:t>
              </a:r>
              <a:r>
                <a:rPr lang="en-US" sz="2800" b="1" dirty="0" smtClean="0">
                  <a:solidFill>
                    <a:srgbClr val="000099"/>
                  </a:solidFill>
                  <a:latin typeface="Times New Roman" panose="02020603050405020304" pitchFamily="18" charset="0"/>
                  <a:ea typeface="Calibri" panose="020F0502020204030204" pitchFamily="34" charset="0"/>
                </a:rPr>
                <a:t> </a:t>
              </a:r>
              <a:r>
                <a:rPr lang="en-US" sz="2800" b="1" dirty="0" err="1" smtClean="0">
                  <a:solidFill>
                    <a:srgbClr val="000099"/>
                  </a:solidFill>
                  <a:latin typeface="Times New Roman" panose="02020603050405020304" pitchFamily="18" charset="0"/>
                  <a:ea typeface="Calibri" panose="020F0502020204030204" pitchFamily="34" charset="0"/>
                </a:rPr>
                <a:t>độc</a:t>
              </a:r>
              <a:r>
                <a:rPr lang="en-US" sz="2800" b="1" dirty="0" smtClean="0">
                  <a:solidFill>
                    <a:srgbClr val="000099"/>
                  </a:solidFill>
                  <a:latin typeface="Times New Roman" panose="02020603050405020304" pitchFamily="18" charset="0"/>
                  <a:ea typeface="Calibri" panose="020F0502020204030204" pitchFamily="34" charset="0"/>
                </a:rPr>
                <a:t> </a:t>
              </a:r>
              <a:r>
                <a:rPr lang="en-US" sz="2800" b="1" dirty="0" err="1" smtClean="0">
                  <a:solidFill>
                    <a:srgbClr val="000099"/>
                  </a:solidFill>
                  <a:latin typeface="Times New Roman" panose="02020603050405020304" pitchFamily="18" charset="0"/>
                  <a:ea typeface="Calibri" panose="020F0502020204030204" pitchFamily="34" charset="0"/>
                </a:rPr>
                <a:t>đáo</a:t>
              </a:r>
              <a:endParaRPr kumimoji="0" lang="en-US" sz="2800" b="1" i="0" u="none" strike="noStrike" kern="1200" cap="none" spc="0" normalizeH="0" baseline="0" noProof="0" dirty="0">
                <a:ln>
                  <a:noFill/>
                </a:ln>
                <a:solidFill>
                  <a:srgbClr val="000099"/>
                </a:solidFill>
                <a:effectLst/>
                <a:uLnTx/>
                <a:uFillTx/>
                <a:latin typeface="Times New Roman"/>
                <a:cs typeface="+mn-cs"/>
              </a:endParaRPr>
            </a:p>
          </p:txBody>
        </p:sp>
      </p:grpSp>
      <p:grpSp>
        <p:nvGrpSpPr>
          <p:cNvPr id="37" name="Group 36">
            <a:extLst>
              <a:ext uri="{FF2B5EF4-FFF2-40B4-BE49-F238E27FC236}">
                <a16:creationId xmlns:a16="http://schemas.microsoft.com/office/drawing/2014/main" id="{E4B47F5B-9501-8882-3FB4-89C7BC504629}"/>
              </a:ext>
            </a:extLst>
          </p:cNvPr>
          <p:cNvGrpSpPr/>
          <p:nvPr/>
        </p:nvGrpSpPr>
        <p:grpSpPr>
          <a:xfrm>
            <a:off x="5141726" y="2303335"/>
            <a:ext cx="5976194" cy="1193658"/>
            <a:chOff x="3312472" y="2366082"/>
            <a:chExt cx="5976194" cy="2621562"/>
          </a:xfrm>
        </p:grpSpPr>
        <p:pic>
          <p:nvPicPr>
            <p:cNvPr id="38" name="Picture 37">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2366082"/>
              <a:ext cx="5976194" cy="2621562"/>
            </a:xfrm>
            <a:prstGeom prst="rect">
              <a:avLst/>
            </a:prstGeom>
          </p:spPr>
        </p:pic>
        <p:sp>
          <p:nvSpPr>
            <p:cNvPr id="39" name="TextBox 38">
              <a:extLst>
                <a:ext uri="{FF2B5EF4-FFF2-40B4-BE49-F238E27FC236}">
                  <a16:creationId xmlns:a16="http://schemas.microsoft.com/office/drawing/2014/main" id="{96213949-EC31-0D6F-AAEB-823757B66E36}"/>
                </a:ext>
              </a:extLst>
            </p:cNvPr>
            <p:cNvSpPr txBox="1"/>
            <p:nvPr/>
          </p:nvSpPr>
          <p:spPr>
            <a:xfrm>
              <a:off x="4243836" y="2706875"/>
              <a:ext cx="4104564" cy="2095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Khung</a:t>
              </a:r>
              <a:r>
                <a:rPr kumimoji="0" lang="en-US" sz="2800" b="1" i="0" u="none" strike="noStrike" kern="1200" cap="none" spc="0" normalizeH="0" baseline="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cảnh</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bầu</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trời</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đêm</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sinh</a:t>
              </a:r>
              <a:r>
                <a:rPr kumimoji="0" lang="en-US" sz="2800" b="1" i="0" u="none" strike="noStrike" kern="1200" cap="none" spc="0" normalizeH="0" noProof="0" dirty="0" smtClean="0">
                  <a:ln>
                    <a:noFill/>
                  </a:ln>
                  <a:solidFill>
                    <a:srgbClr val="000099"/>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99"/>
                  </a:solidFill>
                  <a:effectLst/>
                  <a:uLnTx/>
                  <a:uFillTx/>
                  <a:latin typeface="Times New Roman" panose="02020603050405020304" pitchFamily="18" charset="0"/>
                  <a:ea typeface="Calibri" panose="020F0502020204030204" pitchFamily="34" charset="0"/>
                  <a:cs typeface="+mn-cs"/>
                </a:rPr>
                <a:t>động</a:t>
              </a:r>
              <a:endParaRPr kumimoji="0" lang="en-US" sz="2800" b="1" i="0" u="none" strike="noStrike" kern="1200" cap="none" spc="0" normalizeH="0" baseline="0" noProof="0" dirty="0">
                <a:ln>
                  <a:noFill/>
                </a:ln>
                <a:solidFill>
                  <a:srgbClr val="000099"/>
                </a:solidFill>
                <a:effectLst/>
                <a:uLnTx/>
                <a:uFillTx/>
                <a:latin typeface="Times New Roman"/>
                <a:cs typeface="+mn-cs"/>
              </a:endParaRPr>
            </a:p>
          </p:txBody>
        </p:sp>
      </p:grpSp>
    </p:spTree>
    <p:extLst>
      <p:ext uri="{BB962C8B-B14F-4D97-AF65-F5344CB8AC3E}">
        <p14:creationId xmlns:p14="http://schemas.microsoft.com/office/powerpoint/2010/main" val="207816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 fill="hold"/>
                                        <p:tgtEl>
                                          <p:spTgt spid="6"/>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500" fill="hold"/>
                                        <p:tgtEl>
                                          <p:spTgt spid="7"/>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500" fill="hold"/>
                                        <p:tgtEl>
                                          <p:spTgt spid="8"/>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250" fill="hold"/>
                                        <p:tgtEl>
                                          <p:spTgt spid="17"/>
                                        </p:tgtEl>
                                        <p:attrNameLst>
                                          <p:attrName>r</p:attrName>
                                        </p:attrNameLst>
                                      </p:cBhvr>
                                    </p:animRot>
                                  </p:childTnLst>
                                </p:cTn>
                              </p:par>
                              <p:par>
                                <p:cTn id="13" presetID="8" presetClass="emph" presetSubtype="0" repeatCount="677" fill="hold" grpId="0" nodeType="withEffect">
                                  <p:stCondLst>
                                    <p:cond delay="0"/>
                                  </p:stCondLst>
                                  <p:childTnLst>
                                    <p:animRot by="21600000">
                                      <p:cBhvr>
                                        <p:cTn id="14" dur="3250" fill="hold"/>
                                        <p:tgtEl>
                                          <p:spTgt spid="18"/>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3250" fill="hold"/>
                                        <p:tgtEl>
                                          <p:spTgt spid="15"/>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2500" fill="hold"/>
                                        <p:tgtEl>
                                          <p:spTgt spid="20"/>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5"/>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2500" fill="hold"/>
                                        <p:tgtEl>
                                          <p:spTgt spid="19"/>
                                        </p:tgtEl>
                                        <p:attrNameLst>
                                          <p:attrName>r</p:attrName>
                                        </p:attrNameLst>
                                      </p:cBhvr>
                                    </p:animRot>
                                  </p:childTnLst>
                                </p:cTn>
                              </p:par>
                              <p:par>
                                <p:cTn id="23" presetID="8" presetClass="emph" presetSubtype="0" repeatCount="indefinite" fill="hold" grpId="0" nodeType="withEffect">
                                  <p:stCondLst>
                                    <p:cond delay="0"/>
                                  </p:stCondLst>
                                  <p:childTnLst>
                                    <p:animRot by="21600000">
                                      <p:cBhvr>
                                        <p:cTn id="24" dur="3250" fill="hold"/>
                                        <p:tgtEl>
                                          <p:spTgt spid="23"/>
                                        </p:tgtEl>
                                        <p:attrNameLst>
                                          <p:attrName>r</p:attrName>
                                        </p:attrNameLst>
                                      </p:cBhvr>
                                    </p:animRot>
                                  </p:childTnLst>
                                </p:cTn>
                              </p:par>
                              <p:par>
                                <p:cTn id="25" presetID="8" presetClass="emph" presetSubtype="0" repeatCount="indefinite" fill="hold" grpId="0" nodeType="withEffect">
                                  <p:stCondLst>
                                    <p:cond delay="0"/>
                                  </p:stCondLst>
                                  <p:childTnLst>
                                    <p:animRot by="21600000">
                                      <p:cBhvr>
                                        <p:cTn id="26" dur="2500" fill="hold"/>
                                        <p:tgtEl>
                                          <p:spTgt spid="24"/>
                                        </p:tgtEl>
                                        <p:attrNameLst>
                                          <p:attrName>r</p:attrName>
                                        </p:attrNameLst>
                                      </p:cBhvr>
                                    </p:animRot>
                                  </p:childTnLst>
                                </p:cTn>
                              </p:par>
                              <p:par>
                                <p:cTn id="27" presetID="8" presetClass="emph" presetSubtype="0" repeatCount="indefinite" fill="hold" grpId="0" nodeType="withEffect">
                                  <p:stCondLst>
                                    <p:cond delay="0"/>
                                  </p:stCondLst>
                                  <p:childTnLst>
                                    <p:animRot by="21600000">
                                      <p:cBhvr>
                                        <p:cTn id="28" dur="2500" fill="hold"/>
                                        <p:tgtEl>
                                          <p:spTgt spid="25"/>
                                        </p:tgtEl>
                                        <p:attrNameLst>
                                          <p:attrName>r</p:attrName>
                                        </p:attrNameLst>
                                      </p:cBhvr>
                                    </p:animRot>
                                  </p:childTnLst>
                                </p:cTn>
                              </p:par>
                              <p:par>
                                <p:cTn id="29" presetID="8" presetClass="emph" presetSubtype="0" repeatCount="indefinite" fill="hold" grpId="0" nodeType="withEffect">
                                  <p:stCondLst>
                                    <p:cond delay="0"/>
                                  </p:stCondLst>
                                  <p:childTnLst>
                                    <p:animRot by="21600000">
                                      <p:cBhvr>
                                        <p:cTn id="30" dur="2500" fill="hold"/>
                                        <p:tgtEl>
                                          <p:spTgt spid="26"/>
                                        </p:tgtEl>
                                        <p:attrNameLst>
                                          <p:attrName>r</p:attrName>
                                        </p:attrNameLst>
                                      </p:cBhvr>
                                    </p:animRot>
                                  </p:childTnLst>
                                </p:cTn>
                              </p:par>
                              <p:par>
                                <p:cTn id="31" presetID="8" presetClass="emph" presetSubtype="0" repeatCount="indefinite" fill="hold" grpId="0" nodeType="withEffect">
                                  <p:stCondLst>
                                    <p:cond delay="0"/>
                                  </p:stCondLst>
                                  <p:childTnLst>
                                    <p:animRot by="21600000">
                                      <p:cBhvr>
                                        <p:cTn id="32" dur="3250" fill="hold"/>
                                        <p:tgtEl>
                                          <p:spTgt spid="32"/>
                                        </p:tgtEl>
                                        <p:attrNameLst>
                                          <p:attrName>r</p:attrName>
                                        </p:attrNameLst>
                                      </p:cBhvr>
                                    </p:animRot>
                                  </p:childTnLst>
                                </p:cTn>
                              </p:par>
                              <p:par>
                                <p:cTn id="33" presetID="8" presetClass="emph" presetSubtype="0" repeatCount="indefinite" fill="hold" grpId="0" nodeType="withEffect">
                                  <p:stCondLst>
                                    <p:cond delay="0"/>
                                  </p:stCondLst>
                                  <p:childTnLst>
                                    <p:animRot by="21600000">
                                      <p:cBhvr>
                                        <p:cTn id="34" dur="3250" fill="hold"/>
                                        <p:tgtEl>
                                          <p:spTgt spid="3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fltVal val="0"/>
                                          </p:val>
                                        </p:tav>
                                        <p:tav tm="100000">
                                          <p:val>
                                            <p:strVal val="#ppt_w"/>
                                          </p:val>
                                        </p:tav>
                                      </p:tavLst>
                                    </p:anim>
                                    <p:anim calcmode="lin" valueType="num">
                                      <p:cBhvr>
                                        <p:cTn id="40" dur="1000" fill="hold"/>
                                        <p:tgtEl>
                                          <p:spTgt spid="34"/>
                                        </p:tgtEl>
                                        <p:attrNameLst>
                                          <p:attrName>ppt_h</p:attrName>
                                        </p:attrNameLst>
                                      </p:cBhvr>
                                      <p:tavLst>
                                        <p:tav tm="0">
                                          <p:val>
                                            <p:fltVal val="0"/>
                                          </p:val>
                                        </p:tav>
                                        <p:tav tm="100000">
                                          <p:val>
                                            <p:strVal val="#ppt_h"/>
                                          </p:val>
                                        </p:tav>
                                      </p:tavLst>
                                    </p:anim>
                                    <p:anim calcmode="lin" valueType="num">
                                      <p:cBhvr>
                                        <p:cTn id="41" dur="1000" fill="hold"/>
                                        <p:tgtEl>
                                          <p:spTgt spid="34"/>
                                        </p:tgtEl>
                                        <p:attrNameLst>
                                          <p:attrName>style.rotation</p:attrName>
                                        </p:attrNameLst>
                                      </p:cBhvr>
                                      <p:tavLst>
                                        <p:tav tm="0">
                                          <p:val>
                                            <p:fltVal val="90"/>
                                          </p:val>
                                        </p:tav>
                                        <p:tav tm="100000">
                                          <p:val>
                                            <p:fltVal val="0"/>
                                          </p:val>
                                        </p:tav>
                                      </p:tavLst>
                                    </p:anim>
                                    <p:animEffect transition="in" filter="fade">
                                      <p:cBhvr>
                                        <p:cTn id="42" dur="10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fltVal val="0"/>
                                          </p:val>
                                        </p:tav>
                                        <p:tav tm="100000">
                                          <p:val>
                                            <p:strVal val="#ppt_w"/>
                                          </p:val>
                                        </p:tav>
                                      </p:tavLst>
                                    </p:anim>
                                    <p:anim calcmode="lin" valueType="num">
                                      <p:cBhvr>
                                        <p:cTn id="48" dur="1000" fill="hold"/>
                                        <p:tgtEl>
                                          <p:spTgt spid="37"/>
                                        </p:tgtEl>
                                        <p:attrNameLst>
                                          <p:attrName>ppt_h</p:attrName>
                                        </p:attrNameLst>
                                      </p:cBhvr>
                                      <p:tavLst>
                                        <p:tav tm="0">
                                          <p:val>
                                            <p:fltVal val="0"/>
                                          </p:val>
                                        </p:tav>
                                        <p:tav tm="100000">
                                          <p:val>
                                            <p:strVal val="#ppt_h"/>
                                          </p:val>
                                        </p:tav>
                                      </p:tavLst>
                                    </p:anim>
                                    <p:anim calcmode="lin" valueType="num">
                                      <p:cBhvr>
                                        <p:cTn id="49" dur="1000" fill="hold"/>
                                        <p:tgtEl>
                                          <p:spTgt spid="37"/>
                                        </p:tgtEl>
                                        <p:attrNameLst>
                                          <p:attrName>style.rotation</p:attrName>
                                        </p:attrNameLst>
                                      </p:cBhvr>
                                      <p:tavLst>
                                        <p:tav tm="0">
                                          <p:val>
                                            <p:fltVal val="90"/>
                                          </p:val>
                                        </p:tav>
                                        <p:tav tm="100000">
                                          <p:val>
                                            <p:fltVal val="0"/>
                                          </p:val>
                                        </p:tav>
                                      </p:tavLst>
                                    </p:anim>
                                    <p:animEffect transition="in" filter="fade">
                                      <p:cBhvr>
                                        <p:cTn id="50" dur="1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1000" fill="hold"/>
                                        <p:tgtEl>
                                          <p:spTgt spid="3"/>
                                        </p:tgtEl>
                                        <p:attrNameLst>
                                          <p:attrName>ppt_w</p:attrName>
                                        </p:attrNameLst>
                                      </p:cBhvr>
                                      <p:tavLst>
                                        <p:tav tm="0">
                                          <p:val>
                                            <p:fltVal val="0"/>
                                          </p:val>
                                        </p:tav>
                                        <p:tav tm="100000">
                                          <p:val>
                                            <p:strVal val="#ppt_w"/>
                                          </p:val>
                                        </p:tav>
                                      </p:tavLst>
                                    </p:anim>
                                    <p:anim calcmode="lin" valueType="num">
                                      <p:cBhvr>
                                        <p:cTn id="56" dur="1000" fill="hold"/>
                                        <p:tgtEl>
                                          <p:spTgt spid="3"/>
                                        </p:tgtEl>
                                        <p:attrNameLst>
                                          <p:attrName>ppt_h</p:attrName>
                                        </p:attrNameLst>
                                      </p:cBhvr>
                                      <p:tavLst>
                                        <p:tav tm="0">
                                          <p:val>
                                            <p:fltVal val="0"/>
                                          </p:val>
                                        </p:tav>
                                        <p:tav tm="100000">
                                          <p:val>
                                            <p:strVal val="#ppt_h"/>
                                          </p:val>
                                        </p:tav>
                                      </p:tavLst>
                                    </p:anim>
                                    <p:anim calcmode="lin" valueType="num">
                                      <p:cBhvr>
                                        <p:cTn id="57" dur="1000" fill="hold"/>
                                        <p:tgtEl>
                                          <p:spTgt spid="3"/>
                                        </p:tgtEl>
                                        <p:attrNameLst>
                                          <p:attrName>style.rotation</p:attrName>
                                        </p:attrNameLst>
                                      </p:cBhvr>
                                      <p:tavLst>
                                        <p:tav tm="0">
                                          <p:val>
                                            <p:fltVal val="90"/>
                                          </p:val>
                                        </p:tav>
                                        <p:tav tm="100000">
                                          <p:val>
                                            <p:fltVal val="0"/>
                                          </p:val>
                                        </p:tav>
                                      </p:tavLst>
                                    </p:anim>
                                    <p:animEffect transition="in" filter="fade">
                                      <p:cBhvr>
                                        <p:cTn id="5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animBg="1"/>
      <p:bldP spid="17" grpId="0" animBg="1"/>
      <p:bldP spid="18" grpId="0" animBg="1"/>
      <p:bldP spid="19" grpId="0" animBg="1"/>
      <p:bldP spid="20" grpId="0" animBg="1"/>
      <p:bldP spid="23" grpId="0" animBg="1"/>
      <p:bldP spid="24" grpId="0" animBg="1"/>
      <p:bldP spid="25" grpId="0" animBg="1"/>
      <p:bldP spid="26"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3541585"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44039"/>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210DB3">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9933"/>
              </a:solidFill>
            </a:endParaRPr>
          </a:p>
        </p:txBody>
      </p:sp>
      <p:pic>
        <p:nvPicPr>
          <p:cNvPr id="10" name="Hình ảnh 9">
            <a:extLst>
              <a:ext uri="{FF2B5EF4-FFF2-40B4-BE49-F238E27FC236}">
                <a16:creationId xmlns:a16="http://schemas.microsoft.com/office/drawing/2014/main" id="{26579AAA-3DD1-A3A4-BFFC-0A02BE0BA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0" y="5141475"/>
            <a:ext cx="1716524" cy="1716524"/>
          </a:xfrm>
          <a:prstGeom prst="rect">
            <a:avLst/>
          </a:prstGeom>
        </p:spPr>
      </p:pic>
      <p:sp>
        <p:nvSpPr>
          <p:cNvPr id="4" name="Bong bóng Lời nói: Hình bầu dục 3">
            <a:extLst>
              <a:ext uri="{FF2B5EF4-FFF2-40B4-BE49-F238E27FC236}">
                <a16:creationId xmlns:a16="http://schemas.microsoft.com/office/drawing/2014/main" id="{758ECAF3-6657-3FAB-8B7E-9806865EFCE1}"/>
              </a:ext>
            </a:extLst>
          </p:cNvPr>
          <p:cNvSpPr/>
          <p:nvPr/>
        </p:nvSpPr>
        <p:spPr>
          <a:xfrm>
            <a:off x="3755575" y="1495884"/>
            <a:ext cx="4547243" cy="2920181"/>
          </a:xfrm>
          <a:prstGeom prst="wedgeEllipseCallout">
            <a:avLst>
              <a:gd name="adj1" fmla="val 50985"/>
              <a:gd name="adj2" fmla="val 5491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600"/>
              </a:spcBef>
              <a:spcAft>
                <a:spcPts val="0"/>
              </a:spcAft>
              <a:buSzPts val="1400"/>
            </a:pPr>
            <a:r>
              <a:rPr lang="en-US" sz="4400" dirty="0" err="1">
                <a:solidFill>
                  <a:srgbClr val="0000FF"/>
                </a:solidFill>
                <a:effectLst/>
                <a:latin typeface="Times New Roman" panose="02020603050405020304" pitchFamily="18" charset="0"/>
                <a:ea typeface="Times New Roman" panose="02020603050405020304" pitchFamily="18" charset="0"/>
              </a:rPr>
              <a:t>Quan</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smtClean="0">
                <a:solidFill>
                  <a:srgbClr val="0000FF"/>
                </a:solidFill>
                <a:effectLst/>
                <a:latin typeface="Times New Roman" panose="02020603050405020304" pitchFamily="18" charset="0"/>
                <a:ea typeface="Times New Roman" panose="02020603050405020304" pitchFamily="18" charset="0"/>
              </a:rPr>
              <a:t>sát</a:t>
            </a:r>
            <a:r>
              <a:rPr lang="en-US" sz="4400" dirty="0" smtClean="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bức</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tranh</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smtClean="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và</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trả</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lời</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câu</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smtClean="0">
                <a:solidFill>
                  <a:srgbClr val="0000FF"/>
                </a:solidFill>
                <a:effectLst/>
                <a:latin typeface="Times New Roman" panose="02020603050405020304" pitchFamily="18" charset="0"/>
                <a:ea typeface="Times New Roman" panose="02020603050405020304" pitchFamily="18" charset="0"/>
              </a:rPr>
              <a:t>hỏi</a:t>
            </a:r>
            <a:r>
              <a:rPr lang="en-US" sz="4400" dirty="0">
                <a:solidFill>
                  <a:srgbClr val="0000FF"/>
                </a:solidFill>
                <a:latin typeface="Times New Roman" panose="02020603050405020304" pitchFamily="18" charset="0"/>
                <a:ea typeface="Times New Roman" panose="02020603050405020304" pitchFamily="18" charset="0"/>
              </a:rPr>
              <a:t>:</a:t>
            </a:r>
            <a:endParaRPr lang="en-US" sz="4400" dirty="0">
              <a:solidFill>
                <a:srgbClr val="0000FF"/>
              </a:solidFill>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EF7B6DA0-8CC5-AF7C-BAF2-DE96318DB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997" y="1495884"/>
            <a:ext cx="5362116" cy="5362116"/>
          </a:xfrm>
          <a:prstGeom prst="rect">
            <a:avLst/>
          </a:prstGeom>
        </p:spPr>
      </p:pic>
      <p:pic>
        <p:nvPicPr>
          <p:cNvPr id="9"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4"/>
          <a:srcRect l="37062" t="59299" r="-8255" b="-3283"/>
          <a:stretch>
            <a:fillRect/>
          </a:stretch>
        </p:blipFill>
        <p:spPr>
          <a:xfrm flipH="1">
            <a:off x="2733233" y="3741683"/>
            <a:ext cx="5569585" cy="3731973"/>
          </a:xfrm>
          <a:prstGeom prst="ellipse">
            <a:avLst/>
          </a:prstGeom>
        </p:spPr>
      </p:pic>
      <p:pic>
        <p:nvPicPr>
          <p:cNvPr id="11"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5"/>
          <a:stretch>
            <a:fillRect/>
          </a:stretch>
        </p:blipFill>
        <p:spPr>
          <a:xfrm>
            <a:off x="3077203" y="-44039"/>
            <a:ext cx="2393981" cy="1539923"/>
          </a:xfrm>
          <a:prstGeom prst="rect">
            <a:avLst/>
          </a:prstGeom>
        </p:spPr>
      </p:pic>
      <p:sp>
        <p:nvSpPr>
          <p:cNvPr id="13" name="Hộp Văn bản 90">
            <a:extLst>
              <a:ext uri="{FF2B5EF4-FFF2-40B4-BE49-F238E27FC236}">
                <a16:creationId xmlns:a16="http://schemas.microsoft.com/office/drawing/2014/main" id="{80DEBFCA-77F8-A074-7468-570428C766BB}"/>
              </a:ext>
            </a:extLst>
          </p:cNvPr>
          <p:cNvSpPr txBox="1"/>
          <p:nvPr/>
        </p:nvSpPr>
        <p:spPr>
          <a:xfrm flipH="1">
            <a:off x="6889350" y="93684"/>
            <a:ext cx="5395612" cy="1107996"/>
          </a:xfrm>
          <a:prstGeom prst="rect">
            <a:avLst/>
          </a:prstGeom>
          <a:noFill/>
        </p:spPr>
        <p:txBody>
          <a:bodyPr wrap="square" rtlCol="0">
            <a:spAutoFit/>
          </a:bodyPr>
          <a:lstStyle/>
          <a:p>
            <a:r>
              <a:rPr lang="en-US" sz="6600" b="1" dirty="0">
                <a:solidFill>
                  <a:srgbClr val="FF0000"/>
                </a:solidFill>
                <a:latin typeface="Cooper Black" panose="0208090404030B020404" pitchFamily="18" charset="0"/>
              </a:rPr>
              <a:t>KHỞI ĐỘNG</a:t>
            </a:r>
          </a:p>
        </p:txBody>
      </p:sp>
      <p:pic>
        <p:nvPicPr>
          <p:cNvPr id="14"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5"/>
          <a:stretch>
            <a:fillRect/>
          </a:stretch>
        </p:blipFill>
        <p:spPr>
          <a:xfrm>
            <a:off x="10917974" y="897552"/>
            <a:ext cx="1375365" cy="1040182"/>
          </a:xfrm>
          <a:prstGeom prst="rect">
            <a:avLst/>
          </a:prstGeom>
        </p:spPr>
      </p:pic>
    </p:spTree>
    <p:extLst>
      <p:ext uri="{BB962C8B-B14F-4D97-AF65-F5344CB8AC3E}">
        <p14:creationId xmlns:p14="http://schemas.microsoft.com/office/powerpoint/2010/main" val="299901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III. TỔNG KẾT</a:t>
            </a:r>
            <a:endParaRPr kumimoji="0" lang="zh-CN" altLang="en-US" sz="5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37915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69062" y="390701"/>
            <a:ext cx="4471427" cy="74347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Tổng</a:t>
            </a: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kết</a:t>
            </a:r>
            <a:endParaRPr kumimoji="0" lang="en-US" sz="4000" b="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07441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lướt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tổng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Ngàn</a:t>
            </a:r>
            <a:r>
              <a:rPr kumimoji="0" 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084346"/>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03761"/>
            <a:ext cx="12192000" cy="1454239"/>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555643" y="402611"/>
            <a:ext cx="2898580" cy="72943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6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a:t>
            </a:r>
            <a:r>
              <a:rPr kumimoji="0" lang="en-US" sz="36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Tổng</a:t>
            </a:r>
            <a:r>
              <a:rPr kumimoji="0" lang="en-US" sz="36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kết</a:t>
            </a:r>
            <a:endParaRPr kumimoji="0" lang="en-US" sz="3600" b="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en-US" sz="3000" b="1" i="0" u="none" strike="noStrike" kern="1200" cap="none" spc="0" normalizeH="0" baseline="0" noProof="0" dirty="0" err="1">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Nghệ</a:t>
            </a:r>
            <a:r>
              <a:rPr kumimoji="0" lang="en-US" sz="3000" b="1"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a:ea typeface="Times New Roman" panose="02020603050405020304" pitchFamily="18" charset="0"/>
                <a:cs typeface="Times New Roman" panose="02020603050405020304" pitchFamily="18" charset="0"/>
              </a:rPr>
              <a:t>thuật</a:t>
            </a:r>
            <a:r>
              <a:rPr kumimoji="0" lang="en-US" sz="3000" b="1"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24770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a:t>
            </a:r>
            <a:r>
              <a:rPr kumimoji="0" lang="en-US" sz="3000" b="1" i="0" u="none" strike="noStrike" kern="1200" cap="none" spc="0" normalizeH="0" baseline="0" noProof="0" dirty="0" err="1">
                <a:ln>
                  <a:noFill/>
                </a:ln>
                <a:solidFill>
                  <a:prstClr val="white"/>
                </a:solidFill>
                <a:effectLst/>
                <a:uLnTx/>
                <a:uFillTx/>
                <a:latin typeface="Times New Roman"/>
                <a:ea typeface="Times New Roman" panose="02020603050405020304" pitchFamily="18" charset="0"/>
                <a:cs typeface="Times New Roman" panose="02020603050405020304" pitchFamily="18" charset="0"/>
              </a:rPr>
              <a:t>Nội</a:t>
            </a:r>
            <a:r>
              <a:rPr kumimoji="0" lang="en-US" sz="3000" b="1"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dung:</a:t>
            </a:r>
            <a:endParaRPr kumimoji="0" lang="en-US" sz="3000" b="0"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671211"/>
            <a:ext cx="11081493" cy="1578894"/>
          </a:xfrm>
          <a:prstGeom prst="rect">
            <a:avLst/>
          </a:prstGeom>
          <a:noFill/>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tab pos="198755" algn="l"/>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điệu</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nhẹ</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nhàng</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tươi</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vui</a:t>
            </a:r>
            <a:r>
              <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1"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tab pos="198755" algn="l"/>
              </a:tabLst>
              <a:defRPr/>
            </a:pP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tab pos="198755" algn="l"/>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578894"/>
          </a:xfrm>
          <a:prstGeom prst="rect">
            <a:avLst/>
          </a:prstGeom>
          <a:noFill/>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tab pos="198755" algn="l"/>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thơ gợi được vẻ đẹp của khung cảnh êm đềm và nhịp sống bình yên nơi đồng quê, của thiên nhiên, vũ trụ bao la mà vẫn gần gũi, thân thuộc</a:t>
            </a:r>
            <a:r>
              <a:rPr kumimoji="0" lang="en-US" sz="2800" b="0"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tab pos="198755" algn="l"/>
              </a:tabLst>
              <a:defRPr/>
            </a:pP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Bồi</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đắp</a:t>
            </a:r>
            <a:r>
              <a:rPr kumimoji="0" lang="vi-VN"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 yêu với thiên </a:t>
            </a:r>
            <a:r>
              <a:rPr kumimoji="0" lang="vi-VN"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vẻ</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a:t>
            </a:r>
            <a:r>
              <a:rPr kumimoji="0" lang="en-US" sz="2800" b="0"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dã</a:t>
            </a:r>
            <a:r>
              <a:rPr kumimoji="0" lang="vi-VN"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mỗi người</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FDC0A40-8FD4-982B-C217-B63340AFC5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10882058" y="163758"/>
            <a:ext cx="1139944" cy="706276"/>
          </a:xfrm>
          <a:prstGeom prst="rect">
            <a:avLst/>
          </a:prstGeom>
        </p:spPr>
      </p:pic>
      <p:sp>
        <p:nvSpPr>
          <p:cNvPr id="14" name="5-Point Star 13">
            <a:hlinkClick r:id="rId6" action="ppaction://hlinksldjump"/>
          </p:cNvPr>
          <p:cNvSpPr/>
          <p:nvPr/>
        </p:nvSpPr>
        <p:spPr>
          <a:xfrm>
            <a:off x="7288145" y="161606"/>
            <a:ext cx="283564" cy="25552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 name="5-Point Star 14">
            <a:hlinkClick r:id="rId6" action="ppaction://hlinksldjump"/>
          </p:cNvPr>
          <p:cNvSpPr/>
          <p:nvPr/>
        </p:nvSpPr>
        <p:spPr>
          <a:xfrm>
            <a:off x="9130767" y="192679"/>
            <a:ext cx="368044" cy="27206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6" name="5-Point Star 15">
            <a:hlinkClick r:id="rId6" action="ppaction://hlinksldjump"/>
          </p:cNvPr>
          <p:cNvSpPr/>
          <p:nvPr/>
        </p:nvSpPr>
        <p:spPr>
          <a:xfrm>
            <a:off x="4820090" y="574151"/>
            <a:ext cx="103155" cy="13103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352" y="795826"/>
            <a:ext cx="450408" cy="398438"/>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034" y="385373"/>
            <a:ext cx="450408" cy="398438"/>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1558" y="83327"/>
            <a:ext cx="450408" cy="30204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5379" y="983547"/>
            <a:ext cx="450408" cy="278268"/>
          </a:xfrm>
          <a:prstGeom prst="rect">
            <a:avLst/>
          </a:prstGeom>
        </p:spPr>
      </p:pic>
      <p:sp>
        <p:nvSpPr>
          <p:cNvPr id="21" name="5-Point Star 20">
            <a:hlinkClick r:id="rId6" action="ppaction://hlinksldjump"/>
          </p:cNvPr>
          <p:cNvSpPr/>
          <p:nvPr/>
        </p:nvSpPr>
        <p:spPr>
          <a:xfrm>
            <a:off x="6220722" y="628192"/>
            <a:ext cx="145054" cy="253551"/>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22" y="489058"/>
            <a:ext cx="450408" cy="27826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750" y="186478"/>
            <a:ext cx="450408" cy="278268"/>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1650" y="417133"/>
            <a:ext cx="450408" cy="27826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1383" y="1853690"/>
            <a:ext cx="450408" cy="278268"/>
          </a:xfrm>
          <a:prstGeom prst="rect">
            <a:avLst/>
          </a:prstGeom>
        </p:spPr>
      </p:pic>
      <p:sp>
        <p:nvSpPr>
          <p:cNvPr id="26" name="5-Point Star 25">
            <a:hlinkClick r:id="rId6" action="ppaction://hlinksldjump"/>
          </p:cNvPr>
          <p:cNvSpPr/>
          <p:nvPr/>
        </p:nvSpPr>
        <p:spPr>
          <a:xfrm>
            <a:off x="371553" y="1853690"/>
            <a:ext cx="184090" cy="31837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7" name="5-Point Star 26">
            <a:hlinkClick r:id="rId6" action="ppaction://hlinksldjump"/>
          </p:cNvPr>
          <p:cNvSpPr/>
          <p:nvPr/>
        </p:nvSpPr>
        <p:spPr>
          <a:xfrm>
            <a:off x="11656071" y="995045"/>
            <a:ext cx="283026" cy="365669"/>
          </a:xfrm>
          <a:prstGeom prst="star5">
            <a:avLst>
              <a:gd name="adj" fmla="val 24077"/>
              <a:gd name="hf" fmla="val 105146"/>
              <a:gd name="vf" fmla="val 110557"/>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8" name="5-Point Star 27">
            <a:hlinkClick r:id="rId6" action="ppaction://hlinksldjump"/>
          </p:cNvPr>
          <p:cNvSpPr/>
          <p:nvPr/>
        </p:nvSpPr>
        <p:spPr>
          <a:xfrm>
            <a:off x="3735897" y="674814"/>
            <a:ext cx="204064" cy="152400"/>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5-Point Star 28">
            <a:hlinkClick r:id="rId6" action="ppaction://hlinksldjump"/>
          </p:cNvPr>
          <p:cNvSpPr/>
          <p:nvPr/>
        </p:nvSpPr>
        <p:spPr>
          <a:xfrm>
            <a:off x="9648497" y="1375364"/>
            <a:ext cx="236838" cy="272068"/>
          </a:xfrm>
          <a:prstGeom prst="star5">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1967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2500" fill="hold"/>
                                        <p:tgtEl>
                                          <p:spTgt spid="14"/>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2500" fill="hold"/>
                                        <p:tgtEl>
                                          <p:spTgt spid="15"/>
                                        </p:tgtEl>
                                        <p:attrNameLst>
                                          <p:attrName>r</p:attrName>
                                        </p:attrNameLst>
                                      </p:cBhvr>
                                    </p:animRot>
                                  </p:childTnLst>
                                </p:cTn>
                              </p:par>
                              <p:par>
                                <p:cTn id="9" presetID="8" presetClass="emph" presetSubtype="0" repeatCount="indefinite" fill="hold" grpId="1" nodeType="withEffect">
                                  <p:stCondLst>
                                    <p:cond delay="0"/>
                                  </p:stCondLst>
                                  <p:childTnLst>
                                    <p:animRot by="21600000">
                                      <p:cBhvr>
                                        <p:cTn id="10" dur="2500" fill="hold"/>
                                        <p:tgtEl>
                                          <p:spTgt spid="16"/>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3250" fill="hold"/>
                                        <p:tgtEl>
                                          <p:spTgt spid="26"/>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3250" fill="hold"/>
                                        <p:tgtEl>
                                          <p:spTgt spid="21"/>
                                        </p:tgtEl>
                                        <p:attrNameLst>
                                          <p:attrName>r</p:attrName>
                                        </p:attrNameLst>
                                      </p:cBhvr>
                                    </p:animRot>
                                  </p:childTnLst>
                                </p:cTn>
                              </p:par>
                              <p:par>
                                <p:cTn id="15" presetID="8" presetClass="emph" presetSubtype="0" repeatCount="677" fill="hold" grpId="0" nodeType="withEffect">
                                  <p:stCondLst>
                                    <p:cond delay="0"/>
                                  </p:stCondLst>
                                  <p:childTnLst>
                                    <p:animRot by="21600000">
                                      <p:cBhvr>
                                        <p:cTn id="16" dur="3250" fill="hold"/>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25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250"/>
                                        <p:tgtEl>
                                          <p:spTgt spid="12"/>
                                        </p:tgtEl>
                                      </p:cBhvr>
                                    </p:animEffect>
                                  </p:childTnLst>
                                </p:cTn>
                              </p:par>
                              <p:par>
                                <p:cTn id="27" presetID="8" presetClass="emph" presetSubtype="0" repeatCount="indefinite" fill="hold" grpId="0" nodeType="withEffect">
                                  <p:stCondLst>
                                    <p:cond delay="0"/>
                                  </p:stCondLst>
                                  <p:childTnLst>
                                    <p:animRot by="21600000">
                                      <p:cBhvr>
                                        <p:cTn id="28" dur="2500" fill="hold"/>
                                        <p:tgtEl>
                                          <p:spTgt spid="28"/>
                                        </p:tgtEl>
                                        <p:attrNameLst>
                                          <p:attrName>r</p:attrName>
                                        </p:attrNameLst>
                                      </p:cBhvr>
                                    </p:animRot>
                                  </p:childTnLst>
                                </p:cTn>
                              </p:par>
                              <p:par>
                                <p:cTn id="29" presetID="8" presetClass="emph" presetSubtype="0" repeatCount="indefinite" fill="hold" grpId="0" nodeType="withEffect">
                                  <p:stCondLst>
                                    <p:cond delay="0"/>
                                  </p:stCondLst>
                                  <p:childTnLst>
                                    <p:animRot by="21600000">
                                      <p:cBhvr>
                                        <p:cTn id="30" dur="25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1" animBg="1"/>
      <p:bldP spid="15" grpId="1" animBg="1"/>
      <p:bldP spid="16" grpId="1" animBg="1"/>
      <p:bldP spid="21" grpId="1" animBg="1"/>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328" y="-32246"/>
            <a:ext cx="3525672" cy="978177"/>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TextBox 6">
            <a:extLst>
              <a:ext uri="{FF2B5EF4-FFF2-40B4-BE49-F238E27FC236}">
                <a16:creationId xmlns:a16="http://schemas.microsoft.com/office/drawing/2014/main" id="{14526FCE-EED1-4F71-83C3-8C1FC9FE3A6B}"/>
              </a:ext>
            </a:extLst>
          </p:cNvPr>
          <p:cNvSpPr txBox="1"/>
          <p:nvPr/>
        </p:nvSpPr>
        <p:spPr>
          <a:xfrm>
            <a:off x="4433249" y="102171"/>
            <a:ext cx="3882730" cy="707886"/>
          </a:xfrm>
          <a:prstGeom prst="rect">
            <a:avLst/>
          </a:prstGeom>
          <a:noFill/>
        </p:spPr>
        <p:txBody>
          <a:bodyPr wrap="none" rtlCol="0">
            <a:spAutoFit/>
          </a:bodyPr>
          <a:lstStyle/>
          <a:p>
            <a:pPr algn="ctr">
              <a:defRPr/>
            </a:pPr>
            <a:r>
              <a:rPr lang="en-US" sz="4000" b="1" dirty="0" smtClean="0">
                <a:solidFill>
                  <a:srgbClr val="FFFF00"/>
                </a:solidFill>
                <a:cs typeface="Times New Roman" panose="02020603050405020304" pitchFamily="18" charset="0"/>
              </a:rPr>
              <a:t>IV. LUYỆN TẬP</a:t>
            </a:r>
            <a:endParaRPr lang="en-US" sz="4000" b="1" dirty="0">
              <a:solidFill>
                <a:srgbClr val="FFFF00"/>
              </a:solidFill>
              <a:cs typeface="Times New Roman" panose="02020603050405020304" pitchFamily="18" charset="0"/>
            </a:endParaRPr>
          </a:p>
        </p:txBody>
      </p:sp>
      <p:graphicFrame>
        <p:nvGraphicFramePr>
          <p:cNvPr id="8" name="Đối tượng 1">
            <a:extLst>
              <a:ext uri="{FF2B5EF4-FFF2-40B4-BE49-F238E27FC236}">
                <a16:creationId xmlns:a16="http://schemas.microsoft.com/office/drawing/2014/main" id="{6B292B20-5763-B0F8-5851-2D0775A9B6EC}"/>
              </a:ext>
            </a:extLst>
          </p:cNvPr>
          <p:cNvGraphicFramePr>
            <a:graphicFrameLocks noChangeAspect="1"/>
          </p:cNvGraphicFramePr>
          <p:nvPr>
            <p:extLst>
              <p:ext uri="{D42A27DB-BD31-4B8C-83A1-F6EECF244321}">
                <p14:modId xmlns:p14="http://schemas.microsoft.com/office/powerpoint/2010/main" val="792470707"/>
              </p:ext>
            </p:extLst>
          </p:nvPr>
        </p:nvGraphicFramePr>
        <p:xfrm>
          <a:off x="2946396" y="2119082"/>
          <a:ext cx="914400" cy="215900"/>
        </p:xfrm>
        <a:graphic>
          <a:graphicData uri="http://schemas.openxmlformats.org/presentationml/2006/ole">
            <mc:AlternateContent xmlns:mc="http://schemas.openxmlformats.org/markup-compatibility/2006">
              <mc:Choice xmlns:v="urn:schemas-microsoft-com:vml" Requires="v">
                <p:oleObj spid="_x0000_s5130" name="Equation" r:id="rId6" imgW="914400" imgH="216000" progId="Equation.DSMT4">
                  <p:embed/>
                </p:oleObj>
              </mc:Choice>
              <mc:Fallback>
                <p:oleObj name="Equation" r:id="rId6" imgW="914400" imgH="216000" progId="Equation.DSMT4">
                  <p:embed/>
                  <p:pic>
                    <p:nvPicPr>
                      <p:cNvPr id="6" name="Đối tượng 1">
                        <a:extLst>
                          <a:ext uri="{FF2B5EF4-FFF2-40B4-BE49-F238E27FC236}">
                            <a16:creationId xmlns:a16="http://schemas.microsoft.com/office/drawing/2014/main" id="{6B292B20-5763-B0F8-5851-2D0775A9B6EC}"/>
                          </a:ext>
                        </a:extLst>
                      </p:cNvPr>
                      <p:cNvPicPr/>
                      <p:nvPr/>
                    </p:nvPicPr>
                    <p:blipFill>
                      <a:blip r:embed="rId7"/>
                      <a:stretch>
                        <a:fillRect/>
                      </a:stretch>
                    </p:blipFill>
                    <p:spPr>
                      <a:xfrm>
                        <a:off x="2946396" y="2119082"/>
                        <a:ext cx="914400" cy="215900"/>
                      </a:xfrm>
                      <a:prstGeom prst="rect">
                        <a:avLst/>
                      </a:prstGeom>
                    </p:spPr>
                  </p:pic>
                </p:oleObj>
              </mc:Fallback>
            </mc:AlternateContent>
          </a:graphicData>
        </a:graphic>
      </p:graphicFrame>
      <p:sp>
        <p:nvSpPr>
          <p:cNvPr id="9" name="Cuộn: Ngang 10">
            <a:extLst>
              <a:ext uri="{FF2B5EF4-FFF2-40B4-BE49-F238E27FC236}">
                <a16:creationId xmlns:a16="http://schemas.microsoft.com/office/drawing/2014/main" id="{9C751495-63C0-E27F-1D85-A807C976AD09}"/>
              </a:ext>
            </a:extLst>
          </p:cNvPr>
          <p:cNvSpPr/>
          <p:nvPr/>
        </p:nvSpPr>
        <p:spPr>
          <a:xfrm>
            <a:off x="771828" y="680826"/>
            <a:ext cx="10962972" cy="1801114"/>
          </a:xfrm>
          <a:prstGeom prst="horizontalScroll">
            <a:avLst/>
          </a:prstGeom>
          <a:noFill/>
          <a:ln w="7620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FFFF00"/>
              </a:solidFill>
              <a:effectLst/>
              <a:uLnTx/>
              <a:uFillTx/>
              <a:latin typeface="Calibri" panose="020F0502020204030204"/>
            </a:endParaRPr>
          </a:p>
        </p:txBody>
      </p:sp>
      <p:sp>
        <p:nvSpPr>
          <p:cNvPr id="11" name="Hộp Văn bản 14">
            <a:extLst>
              <a:ext uri="{FF2B5EF4-FFF2-40B4-BE49-F238E27FC236}">
                <a16:creationId xmlns:a16="http://schemas.microsoft.com/office/drawing/2014/main" id="{88B0B1EB-8A48-19C5-08C6-A5D1DADD87E3}"/>
              </a:ext>
            </a:extLst>
          </p:cNvPr>
          <p:cNvSpPr txBox="1"/>
          <p:nvPr/>
        </p:nvSpPr>
        <p:spPr>
          <a:xfrm>
            <a:off x="1234839" y="1049662"/>
            <a:ext cx="10608818" cy="954107"/>
          </a:xfrm>
          <a:prstGeom prst="rect">
            <a:avLst/>
          </a:prstGeom>
          <a:noFill/>
        </p:spPr>
        <p:txBody>
          <a:bodyPr wrap="square">
            <a:spAutoFit/>
          </a:bodyPr>
          <a:lstStyle/>
          <a:p>
            <a:r>
              <a:rPr lang="en-US" sz="2800" b="1" i="1" dirty="0">
                <a:solidFill>
                  <a:srgbClr val="FFFF00"/>
                </a:solidFill>
                <a:cs typeface="Times New Roman" panose="02020603050405020304" pitchFamily="18" charset="0"/>
              </a:rPr>
              <a:t>1) </a:t>
            </a:r>
            <a:r>
              <a:rPr lang="en-US" sz="2800" b="1" i="1" dirty="0" err="1">
                <a:solidFill>
                  <a:srgbClr val="FFFF00"/>
                </a:solidFill>
                <a:cs typeface="Times New Roman" panose="02020603050405020304" pitchFamily="18" charset="0"/>
              </a:rPr>
              <a:t>Tìm</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từ</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láy</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và</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nêu</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tác</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dụng</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của</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việc</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sử</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dụng</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từ</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láy</a:t>
            </a:r>
            <a:r>
              <a:rPr lang="en-US" sz="2800" b="1" i="1" dirty="0">
                <a:solidFill>
                  <a:srgbClr val="FFFF00"/>
                </a:solidFill>
                <a:cs typeface="Times New Roman" panose="02020603050405020304" pitchFamily="18" charset="0"/>
              </a:rPr>
              <a:t>.</a:t>
            </a:r>
          </a:p>
          <a:p>
            <a:r>
              <a:rPr lang="en-US" sz="2800" b="1" i="1" dirty="0">
                <a:solidFill>
                  <a:srgbClr val="FFFF00"/>
                </a:solidFill>
                <a:cs typeface="Times New Roman" panose="02020603050405020304" pitchFamily="18" charset="0"/>
              </a:rPr>
              <a:t>2) </a:t>
            </a:r>
            <a:r>
              <a:rPr lang="en-US" sz="2800" b="1" i="1" dirty="0" err="1">
                <a:solidFill>
                  <a:srgbClr val="FFFF00"/>
                </a:solidFill>
                <a:cs typeface="Times New Roman" panose="02020603050405020304" pitchFamily="18" charset="0"/>
              </a:rPr>
              <a:t>Chọn</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và</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phân</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tích</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một</a:t>
            </a:r>
            <a:r>
              <a:rPr lang="en-US" sz="2800" b="1" i="1" dirty="0">
                <a:solidFill>
                  <a:srgbClr val="FFFF00"/>
                </a:solidFill>
                <a:cs typeface="Times New Roman" panose="02020603050405020304" pitchFamily="18" charset="0"/>
              </a:rPr>
              <a:t> chi </a:t>
            </a:r>
            <a:r>
              <a:rPr lang="en-US" sz="2800" b="1" i="1" dirty="0" err="1">
                <a:solidFill>
                  <a:srgbClr val="FFFF00"/>
                </a:solidFill>
                <a:cs typeface="Times New Roman" panose="02020603050405020304" pitchFamily="18" charset="0"/>
              </a:rPr>
              <a:t>tiết</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gợi</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tả</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đặc</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sắc</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mà</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em</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yêu</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thích</a:t>
            </a:r>
            <a:r>
              <a:rPr lang="en-US" sz="2800" b="1" i="1" dirty="0">
                <a:solidFill>
                  <a:srgbClr val="FFFF00"/>
                </a:solidFill>
                <a:cs typeface="Times New Roman" panose="02020603050405020304" pitchFamily="18" charset="0"/>
              </a:rPr>
              <a:t> </a:t>
            </a:r>
            <a:r>
              <a:rPr lang="en-US" sz="2800" b="1" i="1" dirty="0" err="1">
                <a:solidFill>
                  <a:srgbClr val="FFFF00"/>
                </a:solidFill>
                <a:cs typeface="Times New Roman" panose="02020603050405020304" pitchFamily="18" charset="0"/>
              </a:rPr>
              <a:t>nhất</a:t>
            </a:r>
            <a:r>
              <a:rPr lang="en-US" sz="2800" b="1" i="1" dirty="0">
                <a:solidFill>
                  <a:srgbClr val="FFFF00"/>
                </a:solidFill>
                <a:cs typeface="Times New Roman" panose="02020603050405020304" pitchFamily="18" charset="0"/>
              </a:rPr>
              <a:t>.</a:t>
            </a:r>
          </a:p>
        </p:txBody>
      </p:sp>
      <p:sp>
        <p:nvSpPr>
          <p:cNvPr id="12" name="Hộp Văn bản 15">
            <a:extLst>
              <a:ext uri="{FF2B5EF4-FFF2-40B4-BE49-F238E27FC236}">
                <a16:creationId xmlns:a16="http://schemas.microsoft.com/office/drawing/2014/main" id="{5CA03BC0-FB1D-8C2D-D371-BE70E7BC52DC}"/>
              </a:ext>
            </a:extLst>
          </p:cNvPr>
          <p:cNvSpPr txBox="1"/>
          <p:nvPr/>
        </p:nvSpPr>
        <p:spPr>
          <a:xfrm>
            <a:off x="837144" y="2492089"/>
            <a:ext cx="10775830" cy="1815882"/>
          </a:xfrm>
          <a:prstGeom prst="rect">
            <a:avLst/>
          </a:prstGeom>
          <a:noFill/>
          <a:ln w="57150">
            <a:solidFill>
              <a:srgbClr val="00CC99"/>
            </a:solidFill>
          </a:ln>
        </p:spPr>
        <p:txBody>
          <a:bodyPr wrap="square">
            <a:spAutoFit/>
          </a:bodyPr>
          <a:lstStyle/>
          <a:p>
            <a:pPr algn="just"/>
            <a:r>
              <a:rPr lang="en-US" sz="2800" b="1" dirty="0">
                <a:solidFill>
                  <a:srgbClr val="FFFF00"/>
                </a:solidFill>
                <a:ea typeface="Times New Roman" panose="02020603050405020304" pitchFamily="18" charset="0"/>
              </a:rPr>
              <a:t>1) </a:t>
            </a:r>
            <a:r>
              <a:rPr lang="en-US" sz="2800" b="1" dirty="0" err="1">
                <a:solidFill>
                  <a:srgbClr val="FFFF00"/>
                </a:solidFill>
                <a:ea typeface="Times New Roman" panose="02020603050405020304" pitchFamily="18" charset="0"/>
              </a:rPr>
              <a:t>Các</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từ</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láy</a:t>
            </a:r>
            <a:r>
              <a:rPr lang="en-US" sz="2800" b="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đủng</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đỉnh</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nao</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nao</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lồng</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lộng</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rời</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rợi</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rộn</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rã</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phe</a:t>
            </a:r>
            <a:r>
              <a:rPr lang="en-US" sz="2800" b="1" i="1" dirty="0">
                <a:solidFill>
                  <a:srgbClr val="FFFF00"/>
                </a:solidFill>
                <a:ea typeface="Times New Roman" panose="02020603050405020304" pitchFamily="18" charset="0"/>
              </a:rPr>
              <a:t> </a:t>
            </a:r>
            <a:r>
              <a:rPr lang="en-US" sz="2800" b="1" i="1" dirty="0" err="1">
                <a:solidFill>
                  <a:srgbClr val="FFFF00"/>
                </a:solidFill>
                <a:ea typeface="Times New Roman" panose="02020603050405020304" pitchFamily="18" charset="0"/>
              </a:rPr>
              <a:t>phẩy</a:t>
            </a:r>
            <a:r>
              <a:rPr lang="en-US" sz="2800" b="1" i="1" dirty="0">
                <a:solidFill>
                  <a:srgbClr val="FFFF00"/>
                </a:solidFill>
                <a:ea typeface="Times New Roman" panose="02020603050405020304" pitchFamily="18" charset="0"/>
              </a:rPr>
              <a:t>.</a:t>
            </a:r>
            <a:endParaRPr lang="en-US" sz="2800" b="1" dirty="0">
              <a:solidFill>
                <a:srgbClr val="FFFF00"/>
              </a:solidFill>
              <a:ea typeface="Times New Roman" panose="02020603050405020304" pitchFamily="18" charset="0"/>
            </a:endParaRPr>
          </a:p>
          <a:p>
            <a:pPr algn="just"/>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Tác</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dụng</a:t>
            </a:r>
            <a:r>
              <a:rPr lang="en-US" sz="2800" b="1" dirty="0">
                <a:solidFill>
                  <a:srgbClr val="FFFF00"/>
                </a:solidFill>
                <a:ea typeface="Times New Roman" panose="02020603050405020304" pitchFamily="18" charset="0"/>
              </a:rPr>
              <a:t>: </a:t>
            </a:r>
          </a:p>
          <a:p>
            <a:pPr algn="just"/>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Giúp</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nổi</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bật</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đối</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tượng</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được</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miêu</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tả</a:t>
            </a:r>
            <a:r>
              <a:rPr lang="en-US" sz="2800" b="1" dirty="0">
                <a:solidFill>
                  <a:srgbClr val="FFFF00"/>
                </a:solidFill>
                <a:ea typeface="Times New Roman" panose="02020603050405020304" pitchFamily="18" charset="0"/>
              </a:rPr>
              <a:t>;</a:t>
            </a:r>
          </a:p>
          <a:p>
            <a:pPr algn="just"/>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Làm</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cho</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câu</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văn</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gợi</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hình</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gợi</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cảm</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sinh</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động</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hấp</a:t>
            </a:r>
            <a:r>
              <a:rPr lang="en-US" sz="2800" b="1" dirty="0">
                <a:solidFill>
                  <a:srgbClr val="FFFF00"/>
                </a:solidFill>
                <a:ea typeface="Times New Roman" panose="02020603050405020304" pitchFamily="18" charset="0"/>
              </a:rPr>
              <a:t> </a:t>
            </a:r>
            <a:r>
              <a:rPr lang="en-US" sz="2800" b="1" dirty="0" err="1">
                <a:solidFill>
                  <a:srgbClr val="FFFF00"/>
                </a:solidFill>
                <a:ea typeface="Times New Roman" panose="02020603050405020304" pitchFamily="18" charset="0"/>
              </a:rPr>
              <a:t>dẫn</a:t>
            </a:r>
            <a:r>
              <a:rPr lang="en-US" sz="2800" b="1" dirty="0">
                <a:solidFill>
                  <a:srgbClr val="FFFF00"/>
                </a:solidFill>
                <a:ea typeface="Times New Roman" panose="02020603050405020304" pitchFamily="18" charset="0"/>
              </a:rPr>
              <a:t>,…</a:t>
            </a:r>
          </a:p>
        </p:txBody>
      </p:sp>
      <p:sp>
        <p:nvSpPr>
          <p:cNvPr id="13" name="Hộp Văn bản 15">
            <a:extLst>
              <a:ext uri="{FF2B5EF4-FFF2-40B4-BE49-F238E27FC236}">
                <a16:creationId xmlns:a16="http://schemas.microsoft.com/office/drawing/2014/main" id="{5CA03BC0-FB1D-8C2D-D371-BE70E7BC52DC}"/>
              </a:ext>
            </a:extLst>
          </p:cNvPr>
          <p:cNvSpPr txBox="1"/>
          <p:nvPr/>
        </p:nvSpPr>
        <p:spPr>
          <a:xfrm>
            <a:off x="841172" y="4481682"/>
            <a:ext cx="10839205" cy="2246769"/>
          </a:xfrm>
          <a:prstGeom prst="rect">
            <a:avLst/>
          </a:prstGeom>
          <a:noFill/>
          <a:ln w="57150">
            <a:solidFill>
              <a:srgbClr val="FFC000">
                <a:lumMod val="60000"/>
                <a:lumOff val="40000"/>
              </a:srgbClr>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2)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Các</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chi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tiết</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gợi</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tả</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đặc</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sắc</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như</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đồng</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quê</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xanh</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thẫm</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chuyển</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sang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tối</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mò</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hình</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ảnh</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trâu</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đi</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đủng</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đỉnh</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giữa</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ngàn</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1" u="none" strike="noStrike" kern="0" cap="none" spc="0" normalizeH="0" baseline="0" noProof="0" dirty="0" err="1" smtClean="0">
                <a:ln>
                  <a:noFill/>
                </a:ln>
                <a:solidFill>
                  <a:prstClr val="white"/>
                </a:solidFill>
                <a:effectLst/>
                <a:uLnTx/>
                <a:uFillTx/>
                <a:ea typeface="Times New Roman" panose="02020603050405020304" pitchFamily="18" charset="0"/>
              </a:rPr>
              <a:t>sao</a:t>
            </a: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a:t>
            </a:r>
            <a:endPar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Các</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chi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tiết</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gợi</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tả</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rất</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độc</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đáo</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ấn</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tượng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gợi</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những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liên</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tưởng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thú</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vị</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thể</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hiện</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trí</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tưởng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tượng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phong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phú</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và</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cái</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nhìn</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vui</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tươi</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hồn</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nhiên</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trong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sáng</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của</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trẻ</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 </a:t>
            </a:r>
            <a:r>
              <a:rPr kumimoji="0" lang="en-US" sz="2800" b="1" i="0" u="none" strike="noStrike" kern="0" cap="none" spc="0" normalizeH="0" baseline="0" noProof="0" dirty="0" err="1" smtClean="0">
                <a:ln>
                  <a:noFill/>
                </a:ln>
                <a:solidFill>
                  <a:prstClr val="white"/>
                </a:solidFill>
                <a:effectLst/>
                <a:uLnTx/>
                <a:uFillTx/>
                <a:ea typeface="Times New Roman" panose="02020603050405020304" pitchFamily="18" charset="0"/>
              </a:rPr>
              <a:t>thơ</a:t>
            </a:r>
            <a:r>
              <a:rPr kumimoji="0" lang="en-US" sz="2800" b="1" i="0" u="none" strike="noStrike" kern="0" cap="none" spc="0" normalizeH="0" baseline="0" noProof="0" dirty="0" smtClean="0">
                <a:ln>
                  <a:noFill/>
                </a:ln>
                <a:solidFill>
                  <a:prstClr val="white"/>
                </a:solidFill>
                <a:effectLst/>
                <a:uLnTx/>
                <a:uFillTx/>
                <a:ea typeface="Times New Roman" panose="02020603050405020304" pitchFamily="18" charset="0"/>
              </a:rPr>
              <a:t>.</a:t>
            </a:r>
          </a:p>
        </p:txBody>
      </p:sp>
    </p:spTree>
    <p:extLst>
      <p:ext uri="{BB962C8B-B14F-4D97-AF65-F5344CB8AC3E}">
        <p14:creationId xmlns:p14="http://schemas.microsoft.com/office/powerpoint/2010/main" val="19155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47291" y="270958"/>
            <a:ext cx="4070281" cy="97135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5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Times New Roman"/>
                <a:ea typeface="Times New Roman" panose="02020603050405020304" pitchFamily="18" charset="0"/>
                <a:cs typeface="Times New Roman" panose="02020603050405020304" pitchFamily="18" charset="0"/>
              </a:rPr>
              <a:t>VẬN</a:t>
            </a:r>
            <a:r>
              <a:rPr kumimoji="0" lang="en-US" sz="5400" b="1" i="0" u="none" strike="noStrike" kern="1200" cap="none" spc="0" normalizeH="0" noProof="0" dirty="0" smtClean="0">
                <a:ln>
                  <a:noFill/>
                </a:ln>
                <a:solidFill>
                  <a:srgbClr val="FFFF00"/>
                </a:solidFill>
                <a:effectLst>
                  <a:outerShdw blurRad="38100" dist="38100" dir="2700000" algn="tl">
                    <a:srgbClr val="000000">
                      <a:alpha val="43137"/>
                    </a:srgbClr>
                  </a:outerShdw>
                </a:effectLst>
                <a:uLnTx/>
                <a:uFillTx/>
                <a:latin typeface="Times New Roman"/>
                <a:ea typeface="Times New Roman" panose="02020603050405020304" pitchFamily="18" charset="0"/>
                <a:cs typeface="Times New Roman" panose="02020603050405020304" pitchFamily="18" charset="0"/>
              </a:rPr>
              <a:t> DỤNG</a:t>
            </a:r>
            <a:endParaRPr kumimoji="0" lang="en-US"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ộp Văn bản 11">
            <a:extLst>
              <a:ext uri="{FF2B5EF4-FFF2-40B4-BE49-F238E27FC236}">
                <a16:creationId xmlns:a16="http://schemas.microsoft.com/office/drawing/2014/main" id="{30AFDA23-BBD9-037A-B386-7DC1AE229F7E}"/>
              </a:ext>
            </a:extLst>
          </p:cNvPr>
          <p:cNvSpPr txBox="1"/>
          <p:nvPr/>
        </p:nvSpPr>
        <p:spPr>
          <a:xfrm>
            <a:off x="4637315" y="3914687"/>
            <a:ext cx="6770691" cy="2569934"/>
          </a:xfrm>
          <a:prstGeom prst="rect">
            <a:avLst/>
          </a:prstGeom>
          <a:noFill/>
        </p:spPr>
        <p:txBody>
          <a:bodyPr wrap="square">
            <a:spAutoFit/>
          </a:bodyPr>
          <a:lstStyle/>
          <a:p>
            <a:pPr marR="30480" algn="just">
              <a:lnSpc>
                <a:spcPct val="115000"/>
              </a:lnSpc>
              <a:spcAft>
                <a:spcPts val="1200"/>
              </a:spcAft>
            </a:pPr>
            <a:r>
              <a:rPr lang="en-US" sz="2800" b="1" dirty="0" err="1">
                <a:solidFill>
                  <a:prstClr val="black"/>
                </a:solidFill>
                <a:ea typeface="Times New Roman" panose="02020603050405020304" pitchFamily="18" charset="0"/>
              </a:rPr>
              <a:t>Đề</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bài</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Dựa</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vào</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bài</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thơ</a:t>
            </a:r>
            <a:r>
              <a:rPr lang="en-US" sz="2800" b="1" dirty="0">
                <a:solidFill>
                  <a:prstClr val="black"/>
                </a:solidFill>
                <a:ea typeface="Times New Roman" panose="02020603050405020304" pitchFamily="18" charset="0"/>
              </a:rPr>
              <a:t> “</a:t>
            </a:r>
            <a:r>
              <a:rPr lang="en-US" sz="2800" b="1" i="1" dirty="0" err="1">
                <a:solidFill>
                  <a:prstClr val="black"/>
                </a:solidFill>
                <a:ea typeface="Times New Roman" panose="02020603050405020304" pitchFamily="18" charset="0"/>
              </a:rPr>
              <a:t>Ngàn</a:t>
            </a:r>
            <a:r>
              <a:rPr lang="en-US" sz="2800" b="1" i="1" dirty="0">
                <a:solidFill>
                  <a:prstClr val="black"/>
                </a:solidFill>
                <a:ea typeface="Times New Roman" panose="02020603050405020304" pitchFamily="18" charset="0"/>
              </a:rPr>
              <a:t> </a:t>
            </a:r>
            <a:r>
              <a:rPr lang="en-US" sz="2800" b="1" i="1" dirty="0" err="1">
                <a:solidFill>
                  <a:prstClr val="black"/>
                </a:solidFill>
                <a:ea typeface="Times New Roman" panose="02020603050405020304" pitchFamily="18" charset="0"/>
              </a:rPr>
              <a:t>sao</a:t>
            </a:r>
            <a:r>
              <a:rPr lang="en-US" sz="2800" b="1" i="1" dirty="0">
                <a:solidFill>
                  <a:prstClr val="black"/>
                </a:solidFill>
                <a:ea typeface="Times New Roman" panose="02020603050405020304" pitchFamily="18" charset="0"/>
              </a:rPr>
              <a:t> </a:t>
            </a:r>
            <a:r>
              <a:rPr lang="en-US" sz="2800" b="1" i="1" dirty="0" err="1">
                <a:solidFill>
                  <a:prstClr val="black"/>
                </a:solidFill>
                <a:ea typeface="Times New Roman" panose="02020603050405020304" pitchFamily="18" charset="0"/>
              </a:rPr>
              <a:t>làm</a:t>
            </a:r>
            <a:r>
              <a:rPr lang="en-US" sz="2800" b="1" i="1" dirty="0">
                <a:solidFill>
                  <a:prstClr val="black"/>
                </a:solidFill>
                <a:ea typeface="Times New Roman" panose="02020603050405020304" pitchFamily="18" charset="0"/>
              </a:rPr>
              <a:t> </a:t>
            </a:r>
            <a:r>
              <a:rPr lang="en-US" sz="2800" b="1" i="1" dirty="0" err="1">
                <a:solidFill>
                  <a:prstClr val="black"/>
                </a:solidFill>
                <a:ea typeface="Times New Roman" panose="02020603050405020304" pitchFamily="18" charset="0"/>
              </a:rPr>
              <a:t>việc</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của</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Võ</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Quảng</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kết</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hợp</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với</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trí</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tưởng</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tượng</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em</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hãy</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viết</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một</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đoạn</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văn</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khoảng</a:t>
            </a:r>
            <a:r>
              <a:rPr lang="en-US" sz="2800" b="1" dirty="0">
                <a:solidFill>
                  <a:prstClr val="black"/>
                </a:solidFill>
                <a:ea typeface="Times New Roman" panose="02020603050405020304" pitchFamily="18" charset="0"/>
              </a:rPr>
              <a:t> 5 - 7 </a:t>
            </a:r>
            <a:r>
              <a:rPr lang="en-US" sz="2800" b="1" dirty="0" err="1">
                <a:solidFill>
                  <a:prstClr val="black"/>
                </a:solidFill>
                <a:ea typeface="Times New Roman" panose="02020603050405020304" pitchFamily="18" charset="0"/>
              </a:rPr>
              <a:t>câu</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miêu</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tả</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vẻ</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đẹp</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cảnh</a:t>
            </a:r>
            <a:r>
              <a:rPr lang="en-US" sz="2800" b="1" dirty="0">
                <a:solidFill>
                  <a:prstClr val="black"/>
                </a:solidFill>
                <a:ea typeface="Times New Roman" panose="02020603050405020304" pitchFamily="18" charset="0"/>
              </a:rPr>
              <a:t> </a:t>
            </a:r>
            <a:r>
              <a:rPr lang="en-US" sz="2800" b="1" dirty="0" err="1" smtClean="0">
                <a:solidFill>
                  <a:prstClr val="black"/>
                </a:solidFill>
                <a:ea typeface="Times New Roman" panose="02020603050405020304" pitchFamily="18" charset="0"/>
              </a:rPr>
              <a:t>vật</a:t>
            </a:r>
            <a:r>
              <a:rPr lang="en-US" sz="2800" b="1" dirty="0" smtClean="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đồng</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quê</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vào</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buổi</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chiều</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và</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bầu</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trời</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lúc</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về</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đêm</a:t>
            </a:r>
            <a:r>
              <a:rPr lang="en-US" sz="2800" b="1" dirty="0">
                <a:solidFill>
                  <a:prstClr val="black"/>
                </a:solidFill>
                <a:ea typeface="Times New Roman" panose="02020603050405020304" pitchFamily="18" charset="0"/>
              </a:rPr>
              <a:t>.</a:t>
            </a:r>
            <a:endParaRPr lang="en-US" sz="2800" dirty="0">
              <a:solidFill>
                <a:prstClr val="black"/>
              </a:solidFill>
              <a:ea typeface="Times New Roman" panose="02020603050405020304" pitchFamily="18" charset="0"/>
            </a:endParaRPr>
          </a:p>
        </p:txBody>
      </p:sp>
    </p:spTree>
    <p:extLst>
      <p:ext uri="{BB962C8B-B14F-4D97-AF65-F5344CB8AC3E}">
        <p14:creationId xmlns:p14="http://schemas.microsoft.com/office/powerpoint/2010/main" val="9270991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818400A7-DFDF-3F30-C4DC-479AA8AC326B}"/>
              </a:ext>
            </a:extLst>
          </p:cNvPr>
          <p:cNvGraphicFramePr>
            <a:graphicFrameLocks noGrp="1"/>
          </p:cNvGraphicFramePr>
          <p:nvPr>
            <p:extLst>
              <p:ext uri="{D42A27DB-BD31-4B8C-83A1-F6EECF244321}">
                <p14:modId xmlns:p14="http://schemas.microsoft.com/office/powerpoint/2010/main" val="4191411349"/>
              </p:ext>
            </p:extLst>
          </p:nvPr>
        </p:nvGraphicFramePr>
        <p:xfrm>
          <a:off x="526276" y="1697758"/>
          <a:ext cx="11139448" cy="4642107"/>
        </p:xfrm>
        <a:graphic>
          <a:graphicData uri="http://schemas.openxmlformats.org/drawingml/2006/table">
            <a:tbl>
              <a:tblPr firstRow="1" firstCol="1" bandRow="1">
                <a:tableStyleId>{5C22544A-7EE6-4342-B048-85BDC9FD1C3A}</a:tableStyleId>
              </a:tblPr>
              <a:tblGrid>
                <a:gridCol w="843410">
                  <a:extLst>
                    <a:ext uri="{9D8B030D-6E8A-4147-A177-3AD203B41FA5}">
                      <a16:colId xmlns:a16="http://schemas.microsoft.com/office/drawing/2014/main" val="529583396"/>
                    </a:ext>
                  </a:extLst>
                </a:gridCol>
                <a:gridCol w="7425108">
                  <a:extLst>
                    <a:ext uri="{9D8B030D-6E8A-4147-A177-3AD203B41FA5}">
                      <a16:colId xmlns:a16="http://schemas.microsoft.com/office/drawing/2014/main" val="3554603966"/>
                    </a:ext>
                  </a:extLst>
                </a:gridCol>
                <a:gridCol w="1181727">
                  <a:extLst>
                    <a:ext uri="{9D8B030D-6E8A-4147-A177-3AD203B41FA5}">
                      <a16:colId xmlns:a16="http://schemas.microsoft.com/office/drawing/2014/main" val="3073382655"/>
                    </a:ext>
                  </a:extLst>
                </a:gridCol>
                <a:gridCol w="1689203">
                  <a:extLst>
                    <a:ext uri="{9D8B030D-6E8A-4147-A177-3AD203B41FA5}">
                      <a16:colId xmlns:a16="http://schemas.microsoft.com/office/drawing/2014/main" val="270832713"/>
                    </a:ext>
                  </a:extLst>
                </a:gridCol>
              </a:tblGrid>
              <a:tr h="541589">
                <a:tc>
                  <a:txBody>
                    <a:bodyPr/>
                    <a:lstStyle/>
                    <a:p>
                      <a:pPr marL="0" marR="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0DB3"/>
                    </a:solidFill>
                  </a:tcPr>
                </a:tc>
                <a:tc>
                  <a:txBody>
                    <a:bodyPr/>
                    <a:lstStyle/>
                    <a:p>
                      <a:pPr marL="0" marR="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0DB3"/>
                    </a:solidFill>
                  </a:tcPr>
                </a:tc>
                <a:tc>
                  <a:txBody>
                    <a:bodyPr/>
                    <a:lstStyle/>
                    <a:p>
                      <a:pPr marL="0" marR="0" algn="ctr">
                        <a:lnSpc>
                          <a:spcPct val="115000"/>
                        </a:lnSpc>
                        <a:spcBef>
                          <a:spcPts val="0"/>
                        </a:spcBef>
                        <a:spcAft>
                          <a:spcPts val="120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0DB3"/>
                    </a:solidFill>
                  </a:tcPr>
                </a:tc>
                <a:tc>
                  <a:txBody>
                    <a:bodyPr/>
                    <a:lstStyle/>
                    <a:p>
                      <a:pPr marL="0" marR="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0DB3"/>
                    </a:solidFill>
                  </a:tcPr>
                </a:tc>
                <a:extLst>
                  <a:ext uri="{0D108BD9-81ED-4DB2-BD59-A6C34878D82A}">
                    <a16:rowId xmlns:a16="http://schemas.microsoft.com/office/drawing/2014/main" val="1934785944"/>
                  </a:ext>
                </a:extLst>
              </a:tr>
              <a:tr h="861196">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15000"/>
                        </a:lnSpc>
                        <a:spcBef>
                          <a:spcPts val="0"/>
                        </a:spcBef>
                        <a:spcAft>
                          <a:spcPts val="1200"/>
                        </a:spcAft>
                      </a:pPr>
                      <a:r>
                        <a:rPr lang="en-US" sz="2800" dirty="0" err="1">
                          <a:solidFill>
                            <a:schemeClr val="tx1"/>
                          </a:solidFill>
                          <a:effectLst/>
                          <a:latin typeface="Times New Roman" panose="02020603050405020304" pitchFamily="18" charset="0"/>
                          <a:cs typeface="Times New Roman" panose="02020603050405020304" pitchFamily="18" charset="0"/>
                        </a:rPr>
                        <a:t>Đảm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bảo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với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lượng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khoảng</a:t>
                      </a:r>
                      <a:r>
                        <a:rPr lang="en-US" sz="2800" dirty="0">
                          <a:solidFill>
                            <a:schemeClr val="tx1"/>
                          </a:solidFill>
                          <a:effectLst/>
                          <a:latin typeface="Times New Roman" panose="02020603050405020304" pitchFamily="18" charset="0"/>
                          <a:cs typeface="Times New Roman" panose="02020603050405020304" pitchFamily="18" charset="0"/>
                        </a:rPr>
                        <a:t> 5 - 7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24797888"/>
                  </a:ext>
                </a:extLst>
              </a:tr>
              <a:tr h="1156150">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2</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30480" algn="just">
                        <a:lnSpc>
                          <a:spcPct val="115000"/>
                        </a:lnSpc>
                        <a:spcBef>
                          <a:spcPts val="0"/>
                        </a:spcBef>
                        <a:spcAft>
                          <a:spcPts val="1200"/>
                        </a:spcAft>
                      </a:pP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đúng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chủ</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đẹp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đồng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quê</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buổi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chiều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bầu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lúc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đêm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40109206"/>
                  </a:ext>
                </a:extLst>
              </a:tr>
              <a:tr h="861196">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3</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15000"/>
                        </a:lnSpc>
                        <a:spcBef>
                          <a:spcPts val="0"/>
                        </a:spcBef>
                        <a:spcAft>
                          <a:spcPts val="1200"/>
                        </a:spcAft>
                      </a:pP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đảm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bảo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giữa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6678258"/>
                  </a:ext>
                </a:extLst>
              </a:tr>
              <a:tr h="861196">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4</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15000"/>
                        </a:lnSpc>
                        <a:spcBef>
                          <a:spcPts val="0"/>
                        </a:spcBef>
                        <a:spcAft>
                          <a:spcPts val="1200"/>
                        </a:spcAft>
                      </a:pPr>
                      <a:r>
                        <a:rPr lang="en-US" sz="2800">
                          <a:solidFill>
                            <a:schemeClr val="tx1"/>
                          </a:solidFill>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12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72776077"/>
                  </a:ext>
                </a:extLst>
              </a:tr>
            </a:tbl>
          </a:graphicData>
        </a:graphic>
      </p:graphicFrame>
      <p:sp>
        <p:nvSpPr>
          <p:cNvPr id="6" name="Rectangle 1">
            <a:extLst>
              <a:ext uri="{FF2B5EF4-FFF2-40B4-BE49-F238E27FC236}">
                <a16:creationId xmlns:a16="http://schemas.microsoft.com/office/drawing/2014/main" id="{812708A7-B9D5-4871-728F-39C478C15F35}"/>
              </a:ext>
            </a:extLst>
          </p:cNvPr>
          <p:cNvSpPr>
            <a:spLocks noChangeArrowheads="1"/>
          </p:cNvSpPr>
          <p:nvPr/>
        </p:nvSpPr>
        <p:spPr bwMode="auto">
          <a:xfrm>
            <a:off x="3498953" y="244926"/>
            <a:ext cx="5075854" cy="132343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Bảng</a:t>
            </a:r>
            <a:r>
              <a:rPr kumimoji="0" lang="en-US" altLang="en-US" sz="4000" b="1"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kiểm</a:t>
            </a:r>
            <a:r>
              <a:rPr kumimoji="0" lang="en-US" altLang="en-US" sz="4000" b="1"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altLang="en-US" sz="4000" b="1"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altLang="en-US" sz="4000" b="1"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viết</a:t>
            </a:r>
            <a:r>
              <a:rPr kumimoji="0" lang="en-US" altLang="en-US" sz="4000" b="1"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altLang="en-US" sz="4000" b="1"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000" b="1" i="0" u="none" strike="noStrike" kern="1200" cap="none" spc="0" normalizeH="0" baseline="0" noProof="0" dirty="0" err="1">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endParaRPr kumimoji="0" lang="en-US" altLang="en-US" sz="4000" b="0" i="0" u="none" strike="noStrike" kern="1200" cap="none" spc="0" normalizeH="0" baseline="0" noProof="0" dirty="0">
              <a:ln>
                <a:noFill/>
              </a:ln>
              <a:solidFill>
                <a:srgbClr val="210DB3"/>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24105930"/>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2FF7EF0F-0B33-277A-78E0-918DBA3EC385}"/>
              </a:ext>
            </a:extLst>
          </p:cNvPr>
          <p:cNvSpPr>
            <a:spLocks noGrp="1"/>
          </p:cNvSpPr>
          <p:nvPr>
            <p:ph idx="1"/>
          </p:nvPr>
        </p:nvSpPr>
        <p:spPr>
          <a:xfrm>
            <a:off x="1568155" y="1376652"/>
            <a:ext cx="10039126" cy="4510963"/>
          </a:xfrm>
        </p:spPr>
        <p:txBody>
          <a:bodyPr>
            <a:normAutofit fontScale="92500" lnSpcReduction="20000"/>
          </a:bodyPr>
          <a:lstStyle/>
          <a:p>
            <a:pPr marL="0" marR="0" indent="0" algn="ctr">
              <a:lnSpc>
                <a:spcPct val="115000"/>
              </a:lnSpc>
              <a:spcBef>
                <a:spcPts val="0"/>
              </a:spcBef>
              <a:spcAft>
                <a:spcPts val="0"/>
              </a:spcAft>
              <a:buNone/>
            </a:pPr>
            <a:r>
              <a:rPr lang="en-US" b="1" dirty="0" err="1">
                <a:solidFill>
                  <a:srgbClr val="210DB3"/>
                </a:solidFill>
                <a:effectLst/>
                <a:latin typeface="Times New Roman" panose="02020603050405020304" pitchFamily="18" charset="0"/>
                <a:ea typeface="Times New Roman" panose="02020603050405020304" pitchFamily="18" charset="0"/>
              </a:rPr>
              <a:t>Đoạn</a:t>
            </a:r>
            <a:r>
              <a:rPr lang="en-US" b="1" dirty="0">
                <a:solidFill>
                  <a:srgbClr val="210DB3"/>
                </a:solidFill>
                <a:effectLst/>
                <a:latin typeface="Times New Roman" panose="02020603050405020304" pitchFamily="18" charset="0"/>
                <a:ea typeface="Times New Roman" panose="02020603050405020304" pitchFamily="18" charset="0"/>
              </a:rPr>
              <a:t> </a:t>
            </a:r>
            <a:r>
              <a:rPr lang="en-US" b="1" dirty="0" err="1">
                <a:solidFill>
                  <a:srgbClr val="210DB3"/>
                </a:solidFill>
                <a:effectLst/>
                <a:latin typeface="Times New Roman" panose="02020603050405020304" pitchFamily="18" charset="0"/>
                <a:ea typeface="Times New Roman" panose="02020603050405020304" pitchFamily="18" charset="0"/>
              </a:rPr>
              <a:t>văn</a:t>
            </a:r>
            <a:r>
              <a:rPr lang="en-US" b="1" dirty="0">
                <a:solidFill>
                  <a:srgbClr val="210DB3"/>
                </a:solidFill>
                <a:effectLst/>
                <a:latin typeface="Times New Roman" panose="02020603050405020304" pitchFamily="18" charset="0"/>
                <a:ea typeface="Times New Roman" panose="02020603050405020304" pitchFamily="18" charset="0"/>
              </a:rPr>
              <a:t> </a:t>
            </a:r>
            <a:r>
              <a:rPr lang="en-US" b="1" dirty="0" err="1">
                <a:solidFill>
                  <a:srgbClr val="210DB3"/>
                </a:solidFill>
                <a:effectLst/>
                <a:latin typeface="Times New Roman" panose="02020603050405020304" pitchFamily="18" charset="0"/>
                <a:ea typeface="Times New Roman" panose="02020603050405020304" pitchFamily="18" charset="0"/>
              </a:rPr>
              <a:t>tham</a:t>
            </a:r>
            <a:r>
              <a:rPr lang="en-US" b="1" dirty="0">
                <a:solidFill>
                  <a:srgbClr val="210DB3"/>
                </a:solidFill>
                <a:effectLst/>
                <a:latin typeface="Times New Roman" panose="02020603050405020304" pitchFamily="18" charset="0"/>
                <a:ea typeface="Times New Roman" panose="02020603050405020304" pitchFamily="18" charset="0"/>
              </a:rPr>
              <a:t> </a:t>
            </a:r>
            <a:r>
              <a:rPr lang="en-US" b="1" dirty="0" err="1">
                <a:solidFill>
                  <a:srgbClr val="210DB3"/>
                </a:solidFill>
                <a:effectLst/>
                <a:latin typeface="Times New Roman" panose="02020603050405020304" pitchFamily="18" charset="0"/>
                <a:ea typeface="Times New Roman" panose="02020603050405020304" pitchFamily="18" charset="0"/>
              </a:rPr>
              <a:t>khảo</a:t>
            </a:r>
            <a:endParaRPr lang="en-US" dirty="0">
              <a:solidFill>
                <a:srgbClr val="210DB3"/>
              </a:solidFill>
              <a:effectLst/>
              <a:latin typeface="Times New Roman" panose="02020603050405020304" pitchFamily="18" charset="0"/>
              <a:ea typeface="Times New Roman" panose="02020603050405020304" pitchFamily="18" charset="0"/>
            </a:endParaRPr>
          </a:p>
          <a:p>
            <a:pPr marL="0" marR="0" indent="0" algn="just">
              <a:lnSpc>
                <a:spcPct val="115000"/>
              </a:lnSpc>
              <a:buNone/>
            </a:pPr>
            <a:r>
              <a:rPr lang="en-US" dirty="0" smtClean="0">
                <a:solidFill>
                  <a:srgbClr val="0D0D0D"/>
                </a:solidFill>
                <a:effectLst/>
                <a:latin typeface="Times New Roman" panose="02020603050405020304" pitchFamily="18" charset="0"/>
                <a:ea typeface="Times New Roman" panose="02020603050405020304" pitchFamily="18" charset="0"/>
              </a:rPr>
              <a:t>	</a:t>
            </a:r>
            <a:r>
              <a:rPr lang="en-US" b="1" i="1" dirty="0" err="1" smtClean="0">
                <a:solidFill>
                  <a:srgbClr val="0D0D0D"/>
                </a:solidFill>
                <a:effectLst/>
                <a:latin typeface="Times New Roman" panose="02020603050405020304" pitchFamily="18" charset="0"/>
                <a:ea typeface="Times New Roman" panose="02020603050405020304" pitchFamily="18" charset="0"/>
              </a:rPr>
              <a:t>Bóng</a:t>
            </a:r>
            <a:r>
              <a:rPr lang="en-US" b="1" i="1" dirty="0" smtClean="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chiều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lan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toả</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xuống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mặt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đất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nhanh</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chóng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len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khắp</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các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bờ</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cây</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bụi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rậm</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Cánh</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đồng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quê</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xanh</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thẫm</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bỗng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chốc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trở</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nên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tối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mò</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Chú</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trâu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đã</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ăn</a:t>
            </a:r>
            <a:r>
              <a:rPr lang="en-US" b="1" i="1" dirty="0">
                <a:solidFill>
                  <a:srgbClr val="0D0D0D"/>
                </a:solidFill>
                <a:effectLst/>
                <a:latin typeface="Times New Roman" panose="02020603050405020304" pitchFamily="18" charset="0"/>
                <a:ea typeface="Times New Roman" panose="02020603050405020304" pitchFamily="18" charset="0"/>
              </a:rPr>
              <a:t> no </a:t>
            </a:r>
            <a:r>
              <a:rPr lang="en-US" b="1" i="1" dirty="0" err="1">
                <a:solidFill>
                  <a:srgbClr val="0D0D0D"/>
                </a:solidFill>
                <a:effectLst/>
                <a:latin typeface="Times New Roman" panose="02020603050405020304" pitchFamily="18" charset="0"/>
                <a:ea typeface="Times New Roman" panose="02020603050405020304" pitchFamily="18" charset="0"/>
              </a:rPr>
              <a:t>nê</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cái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bụng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căng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tròn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bóng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nhẫy</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Cảnh</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vật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yên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tĩnh</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trâu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tôi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đủng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đỉnh</a:t>
            </a:r>
            <a:r>
              <a:rPr lang="en-US" b="1" i="1" dirty="0">
                <a:solidFill>
                  <a:srgbClr val="0D0D0D"/>
                </a:solidFill>
                <a:effectLst/>
                <a:latin typeface="Times New Roman" panose="02020603050405020304" pitchFamily="18" charset="0"/>
                <a:ea typeface="Times New Roman" panose="02020603050405020304" pitchFamily="18" charset="0"/>
              </a:rPr>
              <a:t>, thong </a:t>
            </a:r>
            <a:r>
              <a:rPr lang="en-US" b="1" i="1" dirty="0" err="1">
                <a:solidFill>
                  <a:srgbClr val="0D0D0D"/>
                </a:solidFill>
                <a:effectLst/>
                <a:latin typeface="Times New Roman" panose="02020603050405020304" pitchFamily="18" charset="0"/>
                <a:ea typeface="Times New Roman" panose="02020603050405020304" pitchFamily="18" charset="0"/>
              </a:rPr>
              <a:t>thả</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bước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giữa</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ngàn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lấp</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lánh</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Dải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Ngân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Hà</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hiện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ra</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như</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một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dòng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sông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chảy</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giữa</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trời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lồng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lộng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Thần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Nông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toả</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rộng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như</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chiếc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vó</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đón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những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ngôi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dọc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ngang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về</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cùng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tíu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tít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như</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tôm</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cua</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bơi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lội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còn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ngôi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Hôm</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rờ</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rỡ</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toả</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sáng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như</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đèn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đuốc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Bên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sông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Ngân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Đại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Hùng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như</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chiếc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gàu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cần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mẫn</a:t>
            </a:r>
            <a:r>
              <a:rPr lang="en-US" b="1" i="1" dirty="0">
                <a:solidFill>
                  <a:srgbClr val="0D0D0D"/>
                </a:solidFill>
                <a:effectLst/>
                <a:latin typeface="Times New Roman" panose="02020603050405020304" pitchFamily="18" charset="0"/>
                <a:ea typeface="Times New Roman" panose="02020603050405020304" pitchFamily="18" charset="0"/>
              </a:rPr>
              <a:t> lo </a:t>
            </a:r>
            <a:r>
              <a:rPr lang="en-US" b="1" i="1" dirty="0" err="1">
                <a:solidFill>
                  <a:srgbClr val="0D0D0D"/>
                </a:solidFill>
                <a:effectLst/>
                <a:latin typeface="Times New Roman" panose="02020603050405020304" pitchFamily="18" charset="0"/>
                <a:ea typeface="Times New Roman" panose="02020603050405020304" pitchFamily="18" charset="0"/>
              </a:rPr>
              <a:t>tát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nước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suốt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đêm</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thâu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Ngàn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hăng</a:t>
            </a:r>
            <a:r>
              <a:rPr lang="en-US" b="1" i="1" dirty="0">
                <a:solidFill>
                  <a:srgbClr val="0D0D0D"/>
                </a:solidFill>
                <a:effectLst/>
                <a:latin typeface="Times New Roman" panose="02020603050405020304" pitchFamily="18" charset="0"/>
                <a:ea typeface="Times New Roman" panose="02020603050405020304" pitchFamily="18" charset="0"/>
              </a:rPr>
              <a:t> say, </a:t>
            </a:r>
            <a:r>
              <a:rPr lang="en-US" b="1" i="1" dirty="0" err="1">
                <a:solidFill>
                  <a:srgbClr val="0D0D0D"/>
                </a:solidFill>
                <a:effectLst/>
                <a:latin typeface="Times New Roman" panose="02020603050405020304" pitchFamily="18" charset="0"/>
                <a:ea typeface="Times New Roman" panose="02020603050405020304" pitchFamily="18" charset="0"/>
              </a:rPr>
              <a:t>phấn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khởi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làm</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việc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cho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đến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lúc</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hừng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đông</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khi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ngày</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mới</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bắt</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đầu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ngàn</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sao</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rủ</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nhau</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về</a:t>
            </a:r>
            <a:r>
              <a:rPr lang="en-US" b="1" i="1" dirty="0">
                <a:solidFill>
                  <a:srgbClr val="0D0D0D"/>
                </a:solidFill>
                <a:effectLst/>
                <a:latin typeface="Times New Roman" panose="02020603050405020304" pitchFamily="18" charset="0"/>
                <a:ea typeface="Times New Roman" panose="02020603050405020304" pitchFamily="18" charset="0"/>
              </a:rPr>
              <a:t> </a:t>
            </a:r>
            <a:r>
              <a:rPr lang="en-US" b="1" i="1" dirty="0" err="1">
                <a:solidFill>
                  <a:srgbClr val="0D0D0D"/>
                </a:solidFill>
                <a:effectLst/>
                <a:latin typeface="Times New Roman" panose="02020603050405020304" pitchFamily="18" charset="0"/>
                <a:ea typeface="Times New Roman" panose="02020603050405020304" pitchFamily="18" charset="0"/>
              </a:rPr>
              <a:t>nghỉ</a:t>
            </a:r>
            <a:r>
              <a:rPr lang="en-US" b="1" i="1" dirty="0">
                <a:solidFill>
                  <a:srgbClr val="0D0D0D"/>
                </a:solidFill>
                <a:effectLst/>
                <a:latin typeface="Times New Roman" panose="02020603050405020304" pitchFamily="18" charset="0"/>
                <a:ea typeface="Times New Roman" panose="02020603050405020304" pitchFamily="18" charset="0"/>
              </a:rPr>
              <a:t>.</a:t>
            </a:r>
            <a:endParaRPr lang="en-US" b="1" i="1" dirty="0">
              <a:effectLst/>
              <a:latin typeface="Times New Roman" panose="02020603050405020304" pitchFamily="18" charset="0"/>
              <a:ea typeface="Times New Roman" panose="02020603050405020304" pitchFamily="18" charset="0"/>
            </a:endParaRPr>
          </a:p>
        </p:txBody>
      </p:sp>
      <p:sp>
        <p:nvSpPr>
          <p:cNvPr id="5" name="Cuộn: Ngang 4">
            <a:extLst>
              <a:ext uri="{FF2B5EF4-FFF2-40B4-BE49-F238E27FC236}">
                <a16:creationId xmlns:a16="http://schemas.microsoft.com/office/drawing/2014/main" id="{42B9AEC2-0F9B-1257-AB9B-D9665DB07AAA}"/>
              </a:ext>
            </a:extLst>
          </p:cNvPr>
          <p:cNvSpPr/>
          <p:nvPr/>
        </p:nvSpPr>
        <p:spPr>
          <a:xfrm>
            <a:off x="415385" y="116016"/>
            <a:ext cx="11285029" cy="674198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id="{54D2703E-CCE3-8999-2271-4C311C602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683" y="267027"/>
            <a:ext cx="3931236" cy="3621118"/>
          </a:xfrm>
          <a:prstGeom prst="rect">
            <a:avLst/>
          </a:prstGeom>
        </p:spPr>
      </p:pic>
    </p:spTree>
    <p:extLst>
      <p:ext uri="{BB962C8B-B14F-4D97-AF65-F5344CB8AC3E}">
        <p14:creationId xmlns:p14="http://schemas.microsoft.com/office/powerpoint/2010/main" val="2006443111"/>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D6106B2-C40A-678F-BE44-84E15FA1BA8A}"/>
              </a:ext>
            </a:extLst>
          </p:cNvPr>
          <p:cNvSpPr txBox="1"/>
          <p:nvPr/>
        </p:nvSpPr>
        <p:spPr>
          <a:xfrm>
            <a:off x="2199692" y="1701025"/>
            <a:ext cx="9259996" cy="3637919"/>
          </a:xfrm>
          <a:prstGeom prst="rect">
            <a:avLst/>
          </a:prstGeom>
          <a:noFill/>
        </p:spPr>
        <p:txBody>
          <a:bodyPr wrap="square">
            <a:spAutoFit/>
          </a:bodyPr>
          <a:lstStyle/>
          <a:p>
            <a:pPr marL="0" marR="0" algn="ctr">
              <a:lnSpc>
                <a:spcPct val="115000"/>
              </a:lnSpc>
            </a:pPr>
            <a:r>
              <a:rPr lang="en-US" sz="2800" b="1" dirty="0">
                <a:solidFill>
                  <a:schemeClr val="accent6">
                    <a:lumMod val="50000"/>
                  </a:schemeClr>
                </a:solidFill>
                <a:effectLst/>
                <a:latin typeface="Times New Roman" panose="02020603050405020304" pitchFamily="18" charset="0"/>
                <a:ea typeface="Times New Roman" panose="02020603050405020304" pitchFamily="18" charset="0"/>
              </a:rPr>
              <a:t>HƯỚNG DẪN TỰ HỌC</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pt-BR" sz="2800" dirty="0">
                <a:effectLst/>
                <a:latin typeface="Times New Roman" panose="02020603050405020304" pitchFamily="18" charset="0"/>
                <a:ea typeface="Times New Roman" panose="02020603050405020304" pitchFamily="18" charset="0"/>
              </a:rPr>
              <a:t>- Vẽ sơ đồ tư duy về các đơn vị kiến thức của bài học hoặc vẽ tranh hình ảnh ấn tượng về bài học.</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pt-BR" sz="2800" dirty="0">
                <a:effectLst/>
                <a:latin typeface="Times New Roman" panose="02020603050405020304" pitchFamily="18" charset="0"/>
                <a:ea typeface="Times New Roman" panose="02020603050405020304" pitchFamily="18" charset="0"/>
              </a:rPr>
              <a:t>- Tìm đọc thêm các tác phẩm khác của nhà thơ Võ Quảng.</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pt-BR" sz="2800" dirty="0">
                <a:effectLst/>
                <a:latin typeface="Times New Roman" panose="02020603050405020304" pitchFamily="18" charset="0"/>
                <a:ea typeface="Times New Roman" panose="02020603050405020304" pitchFamily="18" charset="0"/>
              </a:rPr>
              <a:t>- Chuẩn bị soạn bài Viết: “</a:t>
            </a:r>
            <a:r>
              <a:rPr lang="pt-BR" sz="2800" i="1" dirty="0">
                <a:effectLst/>
                <a:latin typeface="Times New Roman" panose="02020603050405020304" pitchFamily="18" charset="0"/>
                <a:ea typeface="Times New Roman" panose="02020603050405020304" pitchFamily="18" charset="0"/>
              </a:rPr>
              <a:t>Tóm tắt văn bản theo những yêu cầu khác nhau về độ dài</a:t>
            </a:r>
            <a:r>
              <a:rPr lang="pt-B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0"/>
              </a:spcAft>
            </a:pPr>
            <a:r>
              <a:rPr lang="en-US" sz="2800" dirty="0">
                <a:effectLst/>
                <a:latin typeface="Times New Roman" panose="02020603050405020304" pitchFamily="18" charset="0"/>
                <a:ea typeface="Times New Roman" panose="02020603050405020304" pitchFamily="18" charset="0"/>
              </a:rPr>
              <a:t> </a:t>
            </a:r>
          </a:p>
        </p:txBody>
      </p:sp>
      <p:sp>
        <p:nvSpPr>
          <p:cNvPr id="6" name="Cuộn: Ngang 5">
            <a:extLst>
              <a:ext uri="{FF2B5EF4-FFF2-40B4-BE49-F238E27FC236}">
                <a16:creationId xmlns:a16="http://schemas.microsoft.com/office/drawing/2014/main" id="{27F4A105-B97F-58B8-B2B3-7C22EEB76459}"/>
              </a:ext>
            </a:extLst>
          </p:cNvPr>
          <p:cNvSpPr/>
          <p:nvPr/>
        </p:nvSpPr>
        <p:spPr>
          <a:xfrm>
            <a:off x="633834" y="748725"/>
            <a:ext cx="11158240" cy="5118272"/>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id="{7B604D50-FDD8-C8A3-D484-8ED8353E7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9926" y="991003"/>
            <a:ext cx="2927954" cy="2927954"/>
          </a:xfrm>
          <a:prstGeom prst="rect">
            <a:avLst/>
          </a:prstGeom>
        </p:spPr>
      </p:pic>
    </p:spTree>
    <p:extLst>
      <p:ext uri="{BB962C8B-B14F-4D97-AF65-F5344CB8AC3E}">
        <p14:creationId xmlns:p14="http://schemas.microsoft.com/office/powerpoint/2010/main" val="604980910"/>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7" descr="Tả bầu trời buổi sáng - Tập làm văn lớp 3 (20 mẫu)">
            <a:extLst>
              <a:ext uri="{FF2B5EF4-FFF2-40B4-BE49-F238E27FC236}">
                <a16:creationId xmlns:a16="http://schemas.microsoft.com/office/drawing/2014/main" id="{F4A6A0CA-F2DD-5D69-354E-2FCB7DAF2C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116" y="3429000"/>
            <a:ext cx="3956877" cy="2958628"/>
          </a:xfrm>
          <a:prstGeom prst="rect">
            <a:avLst/>
          </a:prstGeom>
          <a:noFill/>
          <a:ln>
            <a:noFill/>
          </a:ln>
        </p:spPr>
      </p:pic>
      <p:pic>
        <p:nvPicPr>
          <p:cNvPr id="5" name="Picture 36" descr="Tả cảnh hoàng hôn trên quê em - Văn mẫu lớp 6 - VnDoc.com">
            <a:extLst>
              <a:ext uri="{FF2B5EF4-FFF2-40B4-BE49-F238E27FC236}">
                <a16:creationId xmlns:a16="http://schemas.microsoft.com/office/drawing/2014/main" id="{7A506C55-FFE2-6923-4FFE-DB75C36B17E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2116" y="290563"/>
            <a:ext cx="3956877" cy="2814095"/>
          </a:xfrm>
          <a:prstGeom prst="rect">
            <a:avLst/>
          </a:prstGeom>
          <a:noFill/>
          <a:ln>
            <a:noFill/>
          </a:ln>
        </p:spPr>
      </p:pic>
      <p:pic>
        <p:nvPicPr>
          <p:cNvPr id="6" name="Picture 38" descr="Top 13 Bài văn tả một đêm trăng đẹp hay nhất - Toplist.vn">
            <a:extLst>
              <a:ext uri="{FF2B5EF4-FFF2-40B4-BE49-F238E27FC236}">
                <a16:creationId xmlns:a16="http://schemas.microsoft.com/office/drawing/2014/main" id="{8EA5B2C3-DBFF-AFA7-F955-BA29E79674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52" y="3429000"/>
            <a:ext cx="3819566" cy="2958628"/>
          </a:xfrm>
          <a:prstGeom prst="rect">
            <a:avLst/>
          </a:prstGeom>
          <a:noFill/>
          <a:ln>
            <a:noFill/>
          </a:ln>
        </p:spPr>
      </p:pic>
      <p:pic>
        <p:nvPicPr>
          <p:cNvPr id="7" name="Picture 39" descr="Hình ảnh làng quê Việt Nam - Tổng hợp hình ảnh làng quê Việt Nam đẹp nhất">
            <a:extLst>
              <a:ext uri="{FF2B5EF4-FFF2-40B4-BE49-F238E27FC236}">
                <a16:creationId xmlns:a16="http://schemas.microsoft.com/office/drawing/2014/main" id="{465B1CAC-7311-9B86-AB91-FFCA2BDAE6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352" y="290564"/>
            <a:ext cx="3819566" cy="2814095"/>
          </a:xfrm>
          <a:prstGeom prst="rect">
            <a:avLst/>
          </a:prstGeom>
          <a:noFill/>
          <a:ln>
            <a:noFill/>
          </a:ln>
        </p:spPr>
      </p:pic>
      <p:sp>
        <p:nvSpPr>
          <p:cNvPr id="10" name="Hộp Văn bản 9">
            <a:extLst>
              <a:ext uri="{FF2B5EF4-FFF2-40B4-BE49-F238E27FC236}">
                <a16:creationId xmlns:a16="http://schemas.microsoft.com/office/drawing/2014/main" id="{7FBF8CED-B835-8CAB-D7F1-C07447A41D68}"/>
              </a:ext>
            </a:extLst>
          </p:cNvPr>
          <p:cNvSpPr txBox="1"/>
          <p:nvPr/>
        </p:nvSpPr>
        <p:spPr>
          <a:xfrm>
            <a:off x="9180272" y="1697610"/>
            <a:ext cx="2379408" cy="3095666"/>
          </a:xfrm>
          <a:prstGeom prst="rect">
            <a:avLst/>
          </a:prstGeom>
          <a:noFill/>
          <a:ln w="28575">
            <a:solidFill>
              <a:srgbClr val="00B0F0"/>
            </a:solidFill>
          </a:ln>
        </p:spPr>
        <p:txBody>
          <a:bodyPr wrap="square">
            <a:spAutoFit/>
          </a:bodyPr>
          <a:lstStyle/>
          <a:p>
            <a:pPr marR="0" lvl="0" algn="just">
              <a:lnSpc>
                <a:spcPct val="115000"/>
              </a:lnSpc>
              <a:spcBef>
                <a:spcPts val="600"/>
              </a:spcBef>
              <a:spcAft>
                <a:spcPts val="0"/>
              </a:spcAft>
              <a:buSzPts val="1400"/>
            </a:pPr>
            <a:r>
              <a:rPr lang="en-US" sz="2800" b="1" i="1" dirty="0" err="1">
                <a:effectLst/>
                <a:latin typeface="Times New Roman" panose="02020603050405020304" pitchFamily="18" charset="0"/>
                <a:ea typeface="Times New Roman" panose="02020603050405020304" pitchFamily="18" charset="0"/>
              </a:rPr>
              <a:t>Từ</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gợi</a:t>
            </a:r>
            <a:r>
              <a:rPr lang="en-US" sz="2800" b="1" i="1" dirty="0">
                <a:effectLst/>
                <a:latin typeface="Times New Roman" panose="02020603050405020304" pitchFamily="18" charset="0"/>
                <a:ea typeface="Times New Roman" panose="02020603050405020304" pitchFamily="18" charset="0"/>
              </a:rPr>
              <a:t> ý </a:t>
            </a:r>
            <a:r>
              <a:rPr lang="en-US" sz="2800" b="1" i="1" dirty="0" err="1">
                <a:effectLst/>
                <a:latin typeface="Times New Roman" panose="02020603050405020304" pitchFamily="18" charset="0"/>
                <a:ea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những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bức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tranh</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trên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em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hãy</a:t>
            </a:r>
            <a:r>
              <a:rPr lang="en-US" sz="2800" b="1" i="1" dirty="0">
                <a:effectLst/>
                <a:latin typeface="Times New Roman" panose="02020603050405020304" pitchFamily="18" charset="0"/>
                <a:ea typeface="Times New Roman" panose="02020603050405020304" pitchFamily="18" charset="0"/>
              </a:rPr>
              <a:t> chia </a:t>
            </a:r>
            <a:r>
              <a:rPr lang="en-US" sz="2800" b="1" i="1" dirty="0" err="1">
                <a:effectLst/>
                <a:latin typeface="Times New Roman" panose="02020603050405020304" pitchFamily="18" charset="0"/>
                <a:ea typeface="Times New Roman" panose="02020603050405020304" pitchFamily="18" charset="0"/>
              </a:rPr>
              <a:t>sẻ</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trải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nghiệm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mình</a:t>
            </a:r>
            <a:r>
              <a:rPr lang="en-US" sz="2800" b="1" i="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33363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3483B310-8D10-04E7-A5CC-7E0CA0C2F44A}"/>
              </a:ext>
            </a:extLst>
          </p:cNvPr>
          <p:cNvGrpSpPr/>
          <p:nvPr/>
        </p:nvGrpSpPr>
        <p:grpSpPr>
          <a:xfrm>
            <a:off x="223936" y="96557"/>
            <a:ext cx="5033863" cy="4376057"/>
            <a:chOff x="3120285" y="243840"/>
            <a:chExt cx="5019894" cy="5858022"/>
          </a:xfrm>
        </p:grpSpPr>
        <p:sp>
          <p:nvSpPr>
            <p:cNvPr id="34" name="Hình tự do: Hình 33">
              <a:extLst>
                <a:ext uri="{FF2B5EF4-FFF2-40B4-BE49-F238E27FC236}">
                  <a16:creationId xmlns:a16="http://schemas.microsoft.com/office/drawing/2014/main" id="{6F4B3F89-286F-CC8C-E962-7C104F129D59}"/>
                </a:ext>
              </a:extLst>
            </p:cNvPr>
            <p:cNvSpPr/>
            <p:nvPr/>
          </p:nvSpPr>
          <p:spPr>
            <a:xfrm>
              <a:off x="3903786" y="1048925"/>
              <a:ext cx="4236392" cy="4294823"/>
            </a:xfrm>
            <a:custGeom>
              <a:avLst/>
              <a:gdLst>
                <a:gd name="connsiteX0" fmla="*/ 2124269 w 4248538"/>
                <a:gd name="connsiteY0" fmla="*/ 0 h 4275672"/>
                <a:gd name="connsiteX1" fmla="*/ 4248538 w 4248538"/>
                <a:gd name="connsiteY1" fmla="*/ 2137838 h 4275672"/>
                <a:gd name="connsiteX2" fmla="*/ 4240124 w 4248538"/>
                <a:gd name="connsiteY2" fmla="*/ 2329420 h 4275672"/>
                <a:gd name="connsiteX3" fmla="*/ 4234909 w 4248538"/>
                <a:gd name="connsiteY3" fmla="*/ 2368770 h 4275672"/>
                <a:gd name="connsiteX4" fmla="*/ 4111689 w 4248538"/>
                <a:gd name="connsiteY4" fmla="*/ 2368770 h 4275672"/>
                <a:gd name="connsiteX5" fmla="*/ 4007686 w 4248538"/>
                <a:gd name="connsiteY5" fmla="*/ 2368770 h 4275672"/>
                <a:gd name="connsiteX6" fmla="*/ 4013054 w 4248538"/>
                <a:gd name="connsiteY6" fmla="*/ 2333345 h 4275672"/>
                <a:gd name="connsiteX7" fmla="*/ 4022856 w 4248538"/>
                <a:gd name="connsiteY7" fmla="*/ 2137838 h 4275672"/>
                <a:gd name="connsiteX8" fmla="*/ 2124269 w 4248538"/>
                <a:gd name="connsiteY8" fmla="*/ 225682 h 4275672"/>
                <a:gd name="connsiteX9" fmla="*/ 225682 w 4248538"/>
                <a:gd name="connsiteY9" fmla="*/ 2137838 h 4275672"/>
                <a:gd name="connsiteX10" fmla="*/ 1930150 w 4248538"/>
                <a:gd name="connsiteY10" fmla="*/ 4040122 h 4275672"/>
                <a:gd name="connsiteX11" fmla="*/ 2124192 w 4248538"/>
                <a:gd name="connsiteY11" fmla="*/ 4049990 h 4275672"/>
                <a:gd name="connsiteX12" fmla="*/ 2124182 w 4248538"/>
                <a:gd name="connsiteY12" fmla="*/ 4275672 h 4275672"/>
                <a:gd name="connsiteX13" fmla="*/ 1907075 w 4248538"/>
                <a:gd name="connsiteY13" fmla="*/ 4264639 h 4275672"/>
                <a:gd name="connsiteX14" fmla="*/ 0 w 4248538"/>
                <a:gd name="connsiteY14" fmla="*/ 2137838 h 4275672"/>
                <a:gd name="connsiteX15" fmla="*/ 2124269 w 4248538"/>
                <a:gd name="connsiteY15" fmla="*/ 0 h 42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8538" h="4275672">
                  <a:moveTo>
                    <a:pt x="2124269" y="0"/>
                  </a:moveTo>
                  <a:cubicBezTo>
                    <a:pt x="3297470" y="0"/>
                    <a:pt x="4248538" y="957143"/>
                    <a:pt x="4248538" y="2137838"/>
                  </a:cubicBezTo>
                  <a:cubicBezTo>
                    <a:pt x="4248538" y="2202407"/>
                    <a:pt x="4245694" y="2266308"/>
                    <a:pt x="4240124" y="2329420"/>
                  </a:cubicBezTo>
                  <a:lnTo>
                    <a:pt x="4234909" y="2368770"/>
                  </a:lnTo>
                  <a:lnTo>
                    <a:pt x="4111689" y="2368770"/>
                  </a:lnTo>
                  <a:lnTo>
                    <a:pt x="4007686" y="2368770"/>
                  </a:lnTo>
                  <a:lnTo>
                    <a:pt x="4013054" y="2333345"/>
                  </a:lnTo>
                  <a:cubicBezTo>
                    <a:pt x="4019536" y="2269064"/>
                    <a:pt x="4022856" y="2203842"/>
                    <a:pt x="4022856" y="2137838"/>
                  </a:cubicBezTo>
                  <a:cubicBezTo>
                    <a:pt x="4022856" y="1081783"/>
                    <a:pt x="3172830" y="225682"/>
                    <a:pt x="2124269" y="225682"/>
                  </a:cubicBezTo>
                  <a:cubicBezTo>
                    <a:pt x="1075708" y="225682"/>
                    <a:pt x="225682" y="1081783"/>
                    <a:pt x="225682" y="2137838"/>
                  </a:cubicBezTo>
                  <a:cubicBezTo>
                    <a:pt x="225682" y="3127890"/>
                    <a:pt x="972775" y="3942201"/>
                    <a:pt x="1930150" y="4040122"/>
                  </a:cubicBezTo>
                  <a:lnTo>
                    <a:pt x="2124192" y="4049990"/>
                  </a:lnTo>
                  <a:lnTo>
                    <a:pt x="2124182" y="4275672"/>
                  </a:lnTo>
                  <a:lnTo>
                    <a:pt x="1907075" y="4264639"/>
                  </a:lnTo>
                  <a:cubicBezTo>
                    <a:pt x="835900" y="4155160"/>
                    <a:pt x="0" y="3244740"/>
                    <a:pt x="0" y="2137838"/>
                  </a:cubicBezTo>
                  <a:cubicBezTo>
                    <a:pt x="0" y="957143"/>
                    <a:pt x="951068" y="0"/>
                    <a:pt x="2124269" y="0"/>
                  </a:cubicBezTo>
                  <a:close/>
                </a:path>
              </a:pathLst>
            </a:custGeom>
            <a:solidFill>
              <a:srgbClr val="F4A1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id="{FA95DA1B-81F0-7120-4507-8B198F90A7AD}"/>
                </a:ext>
              </a:extLst>
            </p:cNvPr>
            <p:cNvSpPr/>
            <p:nvPr/>
          </p:nvSpPr>
          <p:spPr>
            <a:xfrm>
              <a:off x="3427360" y="541020"/>
              <a:ext cx="3933560" cy="5256750"/>
            </a:xfrm>
            <a:custGeom>
              <a:avLst/>
              <a:gdLst>
                <a:gd name="connsiteX0" fmla="*/ 2665445 w 4035341"/>
                <a:gd name="connsiteY0" fmla="*/ 0 h 5364937"/>
                <a:gd name="connsiteX1" fmla="*/ 3935955 w 4035341"/>
                <a:gd name="connsiteY1" fmla="*/ 323760 h 5364937"/>
                <a:gd name="connsiteX2" fmla="*/ 4035341 w 4035341"/>
                <a:gd name="connsiteY2" fmla="*/ 384524 h 5364937"/>
                <a:gd name="connsiteX3" fmla="*/ 3900415 w 4035341"/>
                <a:gd name="connsiteY3" fmla="*/ 633602 h 5364937"/>
                <a:gd name="connsiteX4" fmla="*/ 3800976 w 4035341"/>
                <a:gd name="connsiteY4" fmla="*/ 572759 h 5364937"/>
                <a:gd name="connsiteX5" fmla="*/ 2665445 w 4035341"/>
                <a:gd name="connsiteY5" fmla="*/ 283177 h 5364937"/>
                <a:gd name="connsiteX6" fmla="*/ 283177 w 4035341"/>
                <a:gd name="connsiteY6" fmla="*/ 2682471 h 5364937"/>
                <a:gd name="connsiteX7" fmla="*/ 2421872 w 4035341"/>
                <a:gd name="connsiteY7" fmla="*/ 5069378 h 5364937"/>
                <a:gd name="connsiteX8" fmla="*/ 2665351 w 4035341"/>
                <a:gd name="connsiteY8" fmla="*/ 5081760 h 5364937"/>
                <a:gd name="connsiteX9" fmla="*/ 2665339 w 4035341"/>
                <a:gd name="connsiteY9" fmla="*/ 5364937 h 5364937"/>
                <a:gd name="connsiteX10" fmla="*/ 2392919 w 4035341"/>
                <a:gd name="connsiteY10" fmla="*/ 5351093 h 5364937"/>
                <a:gd name="connsiteX11" fmla="*/ 0 w 4035341"/>
                <a:gd name="connsiteY11" fmla="*/ 2682471 h 5364937"/>
                <a:gd name="connsiteX12" fmla="*/ 2665445 w 4035341"/>
                <a:gd name="connsiteY12" fmla="*/ 0 h 536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5341" h="5364937">
                  <a:moveTo>
                    <a:pt x="2665445" y="0"/>
                  </a:moveTo>
                  <a:cubicBezTo>
                    <a:pt x="3125472" y="0"/>
                    <a:pt x="3558279" y="117284"/>
                    <a:pt x="3935955" y="323760"/>
                  </a:cubicBezTo>
                  <a:lnTo>
                    <a:pt x="4035341" y="384524"/>
                  </a:lnTo>
                  <a:lnTo>
                    <a:pt x="3900415" y="633602"/>
                  </a:lnTo>
                  <a:lnTo>
                    <a:pt x="3800976" y="572759"/>
                  </a:lnTo>
                  <a:cubicBezTo>
                    <a:pt x="3463424" y="388080"/>
                    <a:pt x="3076598" y="283177"/>
                    <a:pt x="2665445" y="283177"/>
                  </a:cubicBezTo>
                  <a:cubicBezTo>
                    <a:pt x="1349755" y="283177"/>
                    <a:pt x="283177" y="1357378"/>
                    <a:pt x="283177" y="2682471"/>
                  </a:cubicBezTo>
                  <a:cubicBezTo>
                    <a:pt x="283177" y="3924746"/>
                    <a:pt x="1220599" y="4946510"/>
                    <a:pt x="2421872" y="5069378"/>
                  </a:cubicBezTo>
                  <a:lnTo>
                    <a:pt x="2665351" y="5081760"/>
                  </a:lnTo>
                  <a:lnTo>
                    <a:pt x="2665339" y="5364937"/>
                  </a:lnTo>
                  <a:lnTo>
                    <a:pt x="2392919" y="5351093"/>
                  </a:lnTo>
                  <a:cubicBezTo>
                    <a:pt x="1048852" y="5213724"/>
                    <a:pt x="0" y="4071366"/>
                    <a:pt x="0" y="2682471"/>
                  </a:cubicBezTo>
                  <a:cubicBezTo>
                    <a:pt x="0" y="1200983"/>
                    <a:pt x="1193360" y="0"/>
                    <a:pt x="2665445" y="0"/>
                  </a:cubicBezTo>
                  <a:close/>
                </a:path>
              </a:pathLst>
            </a:custGeom>
            <a:solidFill>
              <a:srgbClr val="F74D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Hình tự do: Hình 32">
              <a:extLst>
                <a:ext uri="{FF2B5EF4-FFF2-40B4-BE49-F238E27FC236}">
                  <a16:creationId xmlns:a16="http://schemas.microsoft.com/office/drawing/2014/main" id="{E68E3DEC-31FD-B025-ABBD-FF60F97855BE}"/>
                </a:ext>
              </a:extLst>
            </p:cNvPr>
            <p:cNvSpPr/>
            <p:nvPr/>
          </p:nvSpPr>
          <p:spPr>
            <a:xfrm>
              <a:off x="3120285" y="243840"/>
              <a:ext cx="3029055" cy="5858022"/>
            </a:xfrm>
            <a:custGeom>
              <a:avLst/>
              <a:gdLst>
                <a:gd name="connsiteX0" fmla="*/ 2962263 w 2978386"/>
                <a:gd name="connsiteY0" fmla="*/ 0 h 5984414"/>
                <a:gd name="connsiteX1" fmla="*/ 2963351 w 2978386"/>
                <a:gd name="connsiteY1" fmla="*/ 316116 h 5984414"/>
                <a:gd name="connsiteX2" fmla="*/ 2701645 w 2978386"/>
                <a:gd name="connsiteY2" fmla="*/ 329425 h 5984414"/>
                <a:gd name="connsiteX3" fmla="*/ 315889 w 2978386"/>
                <a:gd name="connsiteY3" fmla="*/ 2992066 h 5984414"/>
                <a:gd name="connsiteX4" fmla="*/ 2973355 w 2978386"/>
                <a:gd name="connsiteY4" fmla="*/ 5668525 h 5984414"/>
                <a:gd name="connsiteX5" fmla="*/ 2977810 w 2978386"/>
                <a:gd name="connsiteY5" fmla="*/ 5668299 h 5984414"/>
                <a:gd name="connsiteX6" fmla="*/ 2978386 w 2978386"/>
                <a:gd name="connsiteY6" fmla="*/ 5984286 h 5984414"/>
                <a:gd name="connsiteX7" fmla="*/ 2973355 w 2978386"/>
                <a:gd name="connsiteY7" fmla="*/ 5984414 h 5984414"/>
                <a:gd name="connsiteX8" fmla="*/ 0 w 2978386"/>
                <a:gd name="connsiteY8" fmla="*/ 2992066 h 5984414"/>
                <a:gd name="connsiteX9" fmla="*/ 2820347 w 2978386"/>
                <a:gd name="connsiteY9" fmla="*/ 3612 h 59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8386" h="5984414">
                  <a:moveTo>
                    <a:pt x="2962263" y="0"/>
                  </a:moveTo>
                  <a:lnTo>
                    <a:pt x="2963351" y="316116"/>
                  </a:lnTo>
                  <a:lnTo>
                    <a:pt x="2701645" y="329425"/>
                  </a:lnTo>
                  <a:cubicBezTo>
                    <a:pt x="1361602" y="466487"/>
                    <a:pt x="315889" y="1606285"/>
                    <a:pt x="315889" y="2992066"/>
                  </a:cubicBezTo>
                  <a:cubicBezTo>
                    <a:pt x="315889" y="4470233"/>
                    <a:pt x="1505677" y="5668525"/>
                    <a:pt x="2973355" y="5668525"/>
                  </a:cubicBezTo>
                  <a:lnTo>
                    <a:pt x="2977810" y="5668299"/>
                  </a:lnTo>
                  <a:lnTo>
                    <a:pt x="2978386" y="5984286"/>
                  </a:lnTo>
                  <a:lnTo>
                    <a:pt x="2973355" y="5984414"/>
                  </a:lnTo>
                  <a:cubicBezTo>
                    <a:pt x="1331216" y="5984414"/>
                    <a:pt x="0" y="4644694"/>
                    <a:pt x="0" y="2992066"/>
                  </a:cubicBezTo>
                  <a:cubicBezTo>
                    <a:pt x="0" y="1391083"/>
                    <a:pt x="1249315" y="83756"/>
                    <a:pt x="2820347" y="361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Tam giác Vuông 51">
              <a:extLst>
                <a:ext uri="{FF2B5EF4-FFF2-40B4-BE49-F238E27FC236}">
                  <a16:creationId xmlns:a16="http://schemas.microsoft.com/office/drawing/2014/main" id="{8FBEED4F-7A85-4500-09F3-9EA54EE0AAA6}"/>
                </a:ext>
              </a:extLst>
            </p:cNvPr>
            <p:cNvSpPr/>
            <p:nvPr/>
          </p:nvSpPr>
          <p:spPr>
            <a:xfrm rot="4927559">
              <a:off x="6600638" y="5125471"/>
              <a:ext cx="257778" cy="1521953"/>
            </a:xfrm>
            <a:custGeom>
              <a:avLst/>
              <a:gdLst>
                <a:gd name="connsiteX0" fmla="*/ 0 w 206083"/>
                <a:gd name="connsiteY0" fmla="*/ 1504611 h 1504611"/>
                <a:gd name="connsiteX1" fmla="*/ 0 w 206083"/>
                <a:gd name="connsiteY1" fmla="*/ 0 h 1504611"/>
                <a:gd name="connsiteX2" fmla="*/ 206083 w 206083"/>
                <a:gd name="connsiteY2" fmla="*/ 1504611 h 1504611"/>
                <a:gd name="connsiteX3" fmla="*/ 0 w 206083"/>
                <a:gd name="connsiteY3" fmla="*/ 1504611 h 1504611"/>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884"/>
                <a:gd name="connsiteX1" fmla="*/ 0 w 206083"/>
                <a:gd name="connsiteY1" fmla="*/ 0 h 1618884"/>
                <a:gd name="connsiteX2" fmla="*/ 206083 w 206083"/>
                <a:gd name="connsiteY2" fmla="*/ 1504611 h 1618884"/>
                <a:gd name="connsiteX3" fmla="*/ 71518 w 206083"/>
                <a:gd name="connsiteY3" fmla="*/ 1618132 h 1618884"/>
                <a:gd name="connsiteX4" fmla="*/ 0 w 206083"/>
                <a:gd name="connsiteY4" fmla="*/ 1504611 h 161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3" h="1618884">
                  <a:moveTo>
                    <a:pt x="0" y="1504611"/>
                  </a:moveTo>
                  <a:lnTo>
                    <a:pt x="0" y="0"/>
                  </a:lnTo>
                  <a:lnTo>
                    <a:pt x="206083" y="1504611"/>
                  </a:lnTo>
                  <a:cubicBezTo>
                    <a:pt x="170977" y="1508604"/>
                    <a:pt x="121150" y="1629489"/>
                    <a:pt x="71518" y="1618132"/>
                  </a:cubicBezTo>
                  <a:cubicBezTo>
                    <a:pt x="29230" y="1582083"/>
                    <a:pt x="23839" y="1542451"/>
                    <a:pt x="0" y="1504611"/>
                  </a:cubicBezTo>
                  <a:close/>
                </a:path>
              </a:pathLst>
            </a:cu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tự do: Hình 29">
              <a:extLst>
                <a:ext uri="{FF2B5EF4-FFF2-40B4-BE49-F238E27FC236}">
                  <a16:creationId xmlns:a16="http://schemas.microsoft.com/office/drawing/2014/main" id="{F0C82BEA-E7E1-EA09-FFA7-93F1BFB6FD74}"/>
                </a:ext>
              </a:extLst>
            </p:cNvPr>
            <p:cNvSpPr/>
            <p:nvPr/>
          </p:nvSpPr>
          <p:spPr>
            <a:xfrm>
              <a:off x="3675185" y="794972"/>
              <a:ext cx="4464994" cy="4758290"/>
            </a:xfrm>
            <a:custGeom>
              <a:avLst/>
              <a:gdLst>
                <a:gd name="connsiteX0" fmla="*/ 2376196 w 4529790"/>
                <a:gd name="connsiteY0" fmla="*/ 0 h 4782388"/>
                <a:gd name="connsiteX1" fmla="*/ 4465598 w 4529790"/>
                <a:gd name="connsiteY1" fmla="*/ 1251503 h 4782388"/>
                <a:gd name="connsiteX2" fmla="*/ 4529790 w 4529790"/>
                <a:gd name="connsiteY2" fmla="*/ 1385608 h 4782388"/>
                <a:gd name="connsiteX3" fmla="*/ 4310453 w 4529790"/>
                <a:gd name="connsiteY3" fmla="*/ 1511562 h 4782388"/>
                <a:gd name="connsiteX4" fmla="*/ 4243620 w 4529790"/>
                <a:gd name="connsiteY4" fmla="*/ 1371834 h 4782388"/>
                <a:gd name="connsiteX5" fmla="*/ 2376196 w 4529790"/>
                <a:gd name="connsiteY5" fmla="*/ 252447 h 4782388"/>
                <a:gd name="connsiteX6" fmla="*/ 252447 w 4529790"/>
                <a:gd name="connsiteY6" fmla="*/ 2391374 h 4782388"/>
                <a:gd name="connsiteX7" fmla="*/ 2159055 w 4529790"/>
                <a:gd name="connsiteY7" fmla="*/ 4519258 h 4782388"/>
                <a:gd name="connsiteX8" fmla="*/ 2369936 w 4529790"/>
                <a:gd name="connsiteY8" fmla="*/ 4529983 h 4782388"/>
                <a:gd name="connsiteX9" fmla="*/ 2369108 w 4529790"/>
                <a:gd name="connsiteY9" fmla="*/ 4782388 h 4782388"/>
                <a:gd name="connsiteX10" fmla="*/ 2133244 w 4529790"/>
                <a:gd name="connsiteY10" fmla="*/ 4770402 h 4782388"/>
                <a:gd name="connsiteX11" fmla="*/ 0 w 4529790"/>
                <a:gd name="connsiteY11" fmla="*/ 2391374 h 4782388"/>
                <a:gd name="connsiteX12" fmla="*/ 2376196 w 4529790"/>
                <a:gd name="connsiteY12" fmla="*/ 0 h 478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9790" h="4782388">
                  <a:moveTo>
                    <a:pt x="2376196" y="0"/>
                  </a:moveTo>
                  <a:cubicBezTo>
                    <a:pt x="3278428" y="0"/>
                    <a:pt x="4063215" y="506052"/>
                    <a:pt x="4465598" y="1251503"/>
                  </a:cubicBezTo>
                  <a:lnTo>
                    <a:pt x="4529790" y="1385608"/>
                  </a:lnTo>
                  <a:lnTo>
                    <a:pt x="4310453" y="1511562"/>
                  </a:lnTo>
                  <a:lnTo>
                    <a:pt x="4243620" y="1371834"/>
                  </a:lnTo>
                  <a:cubicBezTo>
                    <a:pt x="3883986" y="705077"/>
                    <a:pt x="3182575" y="252447"/>
                    <a:pt x="2376196" y="252447"/>
                  </a:cubicBezTo>
                  <a:cubicBezTo>
                    <a:pt x="1203282" y="252447"/>
                    <a:pt x="252447" y="1210077"/>
                    <a:pt x="252447" y="2391374"/>
                  </a:cubicBezTo>
                  <a:cubicBezTo>
                    <a:pt x="252447" y="3498840"/>
                    <a:pt x="1088142" y="4409724"/>
                    <a:pt x="2159055" y="4519258"/>
                  </a:cubicBezTo>
                  <a:lnTo>
                    <a:pt x="2369936" y="4529983"/>
                  </a:lnTo>
                  <a:lnTo>
                    <a:pt x="2369108" y="4782388"/>
                  </a:lnTo>
                  <a:lnTo>
                    <a:pt x="2133244" y="4770402"/>
                  </a:lnTo>
                  <a:cubicBezTo>
                    <a:pt x="935033" y="4647940"/>
                    <a:pt x="0" y="3629548"/>
                    <a:pt x="0" y="2391374"/>
                  </a:cubicBezTo>
                  <a:cubicBezTo>
                    <a:pt x="0" y="1070655"/>
                    <a:pt x="1063859" y="0"/>
                    <a:pt x="2376196" y="0"/>
                  </a:cubicBezTo>
                  <a:close/>
                </a:path>
              </a:pathLst>
            </a:custGeom>
            <a:solidFill>
              <a:srgbClr val="F07D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am giác Cân 50">
              <a:extLst>
                <a:ext uri="{FF2B5EF4-FFF2-40B4-BE49-F238E27FC236}">
                  <a16:creationId xmlns:a16="http://schemas.microsoft.com/office/drawing/2014/main" id="{7B45D187-081B-4D97-3B46-E58453393D7D}"/>
                </a:ext>
              </a:extLst>
            </p:cNvPr>
            <p:cNvSpPr/>
            <p:nvPr/>
          </p:nvSpPr>
          <p:spPr>
            <a:xfrm rot="5564013">
              <a:off x="6412360" y="4818571"/>
              <a:ext cx="570335" cy="1603445"/>
            </a:xfrm>
            <a:custGeom>
              <a:avLst/>
              <a:gdLst>
                <a:gd name="connsiteX0" fmla="*/ 0 w 645000"/>
                <a:gd name="connsiteY0" fmla="*/ 1418248 h 1418248"/>
                <a:gd name="connsiteX1" fmla="*/ 322500 w 645000"/>
                <a:gd name="connsiteY1" fmla="*/ 0 h 1418248"/>
                <a:gd name="connsiteX2" fmla="*/ 645000 w 645000"/>
                <a:gd name="connsiteY2" fmla="*/ 1418248 h 1418248"/>
                <a:gd name="connsiteX3" fmla="*/ 0 w 645000"/>
                <a:gd name="connsiteY3" fmla="*/ 1418248 h 1418248"/>
                <a:gd name="connsiteX0" fmla="*/ 0 w 645000"/>
                <a:gd name="connsiteY0" fmla="*/ 1418248 h 1430689"/>
                <a:gd name="connsiteX1" fmla="*/ 322500 w 645000"/>
                <a:gd name="connsiteY1" fmla="*/ 0 h 1430689"/>
                <a:gd name="connsiteX2" fmla="*/ 645000 w 645000"/>
                <a:gd name="connsiteY2" fmla="*/ 1418248 h 1430689"/>
                <a:gd name="connsiteX3" fmla="*/ 271796 w 645000"/>
                <a:gd name="connsiteY3" fmla="*/ 1430689 h 1430689"/>
                <a:gd name="connsiteX4" fmla="*/ 0 w 645000"/>
                <a:gd name="connsiteY4" fmla="*/ 1418248 h 1430689"/>
                <a:gd name="connsiteX0" fmla="*/ 0 w 645000"/>
                <a:gd name="connsiteY0" fmla="*/ 1418248 h 1443458"/>
                <a:gd name="connsiteX1" fmla="*/ 322500 w 645000"/>
                <a:gd name="connsiteY1" fmla="*/ 0 h 1443458"/>
                <a:gd name="connsiteX2" fmla="*/ 645000 w 645000"/>
                <a:gd name="connsiteY2" fmla="*/ 1418248 h 1443458"/>
                <a:gd name="connsiteX3" fmla="*/ 271796 w 645000"/>
                <a:gd name="connsiteY3" fmla="*/ 1430689 h 1443458"/>
                <a:gd name="connsiteX4" fmla="*/ 0 w 645000"/>
                <a:gd name="connsiteY4" fmla="*/ 1418248 h 1443458"/>
                <a:gd name="connsiteX0" fmla="*/ 0 w 645000"/>
                <a:gd name="connsiteY0" fmla="*/ 1418248 h 1461547"/>
                <a:gd name="connsiteX1" fmla="*/ 322500 w 645000"/>
                <a:gd name="connsiteY1" fmla="*/ 0 h 1461547"/>
                <a:gd name="connsiteX2" fmla="*/ 645000 w 645000"/>
                <a:gd name="connsiteY2" fmla="*/ 1418248 h 1461547"/>
                <a:gd name="connsiteX3" fmla="*/ 271796 w 645000"/>
                <a:gd name="connsiteY3" fmla="*/ 1430689 h 1461547"/>
                <a:gd name="connsiteX4" fmla="*/ 0 w 645000"/>
                <a:gd name="connsiteY4" fmla="*/ 1418248 h 1461547"/>
                <a:gd name="connsiteX0" fmla="*/ 0 w 645000"/>
                <a:gd name="connsiteY0" fmla="*/ 1418248 h 1595529"/>
                <a:gd name="connsiteX1" fmla="*/ 322500 w 645000"/>
                <a:gd name="connsiteY1" fmla="*/ 0 h 1595529"/>
                <a:gd name="connsiteX2" fmla="*/ 645000 w 645000"/>
                <a:gd name="connsiteY2" fmla="*/ 1418248 h 1595529"/>
                <a:gd name="connsiteX3" fmla="*/ 0 w 645000"/>
                <a:gd name="connsiteY3" fmla="*/ 1418248 h 1595529"/>
                <a:gd name="connsiteX0" fmla="*/ 298 w 645298"/>
                <a:gd name="connsiteY0" fmla="*/ 1418248 h 1618612"/>
                <a:gd name="connsiteX1" fmla="*/ 322798 w 645298"/>
                <a:gd name="connsiteY1" fmla="*/ 0 h 1618612"/>
                <a:gd name="connsiteX2" fmla="*/ 645298 w 645298"/>
                <a:gd name="connsiteY2" fmla="*/ 1418248 h 1618612"/>
                <a:gd name="connsiteX3" fmla="*/ 272095 w 645298"/>
                <a:gd name="connsiteY3" fmla="*/ 1607969 h 1618612"/>
                <a:gd name="connsiteX4" fmla="*/ 298 w 645298"/>
                <a:gd name="connsiteY4" fmla="*/ 1418248 h 1618612"/>
                <a:gd name="connsiteX0" fmla="*/ 253 w 645253"/>
                <a:gd name="connsiteY0" fmla="*/ 1418248 h 1676490"/>
                <a:gd name="connsiteX1" fmla="*/ 322753 w 645253"/>
                <a:gd name="connsiteY1" fmla="*/ 0 h 1676490"/>
                <a:gd name="connsiteX2" fmla="*/ 645253 w 645253"/>
                <a:gd name="connsiteY2" fmla="*/ 1418248 h 1676490"/>
                <a:gd name="connsiteX3" fmla="*/ 272050 w 645253"/>
                <a:gd name="connsiteY3" fmla="*/ 1607969 h 1676490"/>
                <a:gd name="connsiteX4" fmla="*/ 253 w 645253"/>
                <a:gd name="connsiteY4" fmla="*/ 1418248 h 1676490"/>
                <a:gd name="connsiteX0" fmla="*/ 0 w 645000"/>
                <a:gd name="connsiteY0" fmla="*/ 1418248 h 1595529"/>
                <a:gd name="connsiteX1" fmla="*/ 322500 w 645000"/>
                <a:gd name="connsiteY1" fmla="*/ 0 h 1595529"/>
                <a:gd name="connsiteX2" fmla="*/ 645000 w 645000"/>
                <a:gd name="connsiteY2" fmla="*/ 1418248 h 1595529"/>
                <a:gd name="connsiteX3" fmla="*/ 0 w 645000"/>
                <a:gd name="connsiteY3" fmla="*/ 1418248 h 1595529"/>
              </a:gdLst>
              <a:ahLst/>
              <a:cxnLst>
                <a:cxn ang="0">
                  <a:pos x="connsiteX0" y="connsiteY0"/>
                </a:cxn>
                <a:cxn ang="0">
                  <a:pos x="connsiteX1" y="connsiteY1"/>
                </a:cxn>
                <a:cxn ang="0">
                  <a:pos x="connsiteX2" y="connsiteY2"/>
                </a:cxn>
                <a:cxn ang="0">
                  <a:pos x="connsiteX3" y="connsiteY3"/>
                </a:cxn>
              </a:cxnLst>
              <a:rect l="l" t="t" r="r" b="b"/>
              <a:pathLst>
                <a:path w="645000" h="1595529">
                  <a:moveTo>
                    <a:pt x="0" y="1418248"/>
                  </a:moveTo>
                  <a:lnTo>
                    <a:pt x="322500" y="0"/>
                  </a:lnTo>
                  <a:lnTo>
                    <a:pt x="645000" y="1418248"/>
                  </a:lnTo>
                  <a:cubicBezTo>
                    <a:pt x="591250" y="1654623"/>
                    <a:pt x="53750" y="1654623"/>
                    <a:pt x="0" y="141824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am giác Vuông 51">
              <a:extLst>
                <a:ext uri="{FF2B5EF4-FFF2-40B4-BE49-F238E27FC236}">
                  <a16:creationId xmlns:a16="http://schemas.microsoft.com/office/drawing/2014/main" id="{94EC2EB5-E551-1166-E322-1B3FFF568203}"/>
                </a:ext>
              </a:extLst>
            </p:cNvPr>
            <p:cNvSpPr/>
            <p:nvPr/>
          </p:nvSpPr>
          <p:spPr>
            <a:xfrm rot="16943542" flipV="1">
              <a:off x="6593894" y="4538878"/>
              <a:ext cx="220350" cy="1660588"/>
            </a:xfrm>
            <a:custGeom>
              <a:avLst/>
              <a:gdLst>
                <a:gd name="connsiteX0" fmla="*/ 0 w 206083"/>
                <a:gd name="connsiteY0" fmla="*/ 1504611 h 1504611"/>
                <a:gd name="connsiteX1" fmla="*/ 0 w 206083"/>
                <a:gd name="connsiteY1" fmla="*/ 0 h 1504611"/>
                <a:gd name="connsiteX2" fmla="*/ 206083 w 206083"/>
                <a:gd name="connsiteY2" fmla="*/ 1504611 h 1504611"/>
                <a:gd name="connsiteX3" fmla="*/ 0 w 206083"/>
                <a:gd name="connsiteY3" fmla="*/ 1504611 h 1504611"/>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132"/>
                <a:gd name="connsiteX1" fmla="*/ 0 w 206083"/>
                <a:gd name="connsiteY1" fmla="*/ 0 h 1618132"/>
                <a:gd name="connsiteX2" fmla="*/ 206083 w 206083"/>
                <a:gd name="connsiteY2" fmla="*/ 1504611 h 1618132"/>
                <a:gd name="connsiteX3" fmla="*/ 71518 w 206083"/>
                <a:gd name="connsiteY3" fmla="*/ 1618132 h 1618132"/>
                <a:gd name="connsiteX4" fmla="*/ 0 w 206083"/>
                <a:gd name="connsiteY4" fmla="*/ 1504611 h 1618132"/>
                <a:gd name="connsiteX0" fmla="*/ 0 w 206083"/>
                <a:gd name="connsiteY0" fmla="*/ 1504611 h 1618884"/>
                <a:gd name="connsiteX1" fmla="*/ 0 w 206083"/>
                <a:gd name="connsiteY1" fmla="*/ 0 h 1618884"/>
                <a:gd name="connsiteX2" fmla="*/ 206083 w 206083"/>
                <a:gd name="connsiteY2" fmla="*/ 1504611 h 1618884"/>
                <a:gd name="connsiteX3" fmla="*/ 71518 w 206083"/>
                <a:gd name="connsiteY3" fmla="*/ 1618132 h 1618884"/>
                <a:gd name="connsiteX4" fmla="*/ 0 w 206083"/>
                <a:gd name="connsiteY4" fmla="*/ 1504611 h 161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3" h="1618884">
                  <a:moveTo>
                    <a:pt x="0" y="1504611"/>
                  </a:moveTo>
                  <a:lnTo>
                    <a:pt x="0" y="0"/>
                  </a:lnTo>
                  <a:lnTo>
                    <a:pt x="206083" y="1504611"/>
                  </a:lnTo>
                  <a:cubicBezTo>
                    <a:pt x="170977" y="1508604"/>
                    <a:pt x="121150" y="1629489"/>
                    <a:pt x="71518" y="1618132"/>
                  </a:cubicBezTo>
                  <a:cubicBezTo>
                    <a:pt x="29230" y="1582083"/>
                    <a:pt x="23839" y="1542451"/>
                    <a:pt x="0" y="1504611"/>
                  </a:cubicBezTo>
                  <a:close/>
                </a:path>
              </a:pathLst>
            </a:cu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am giác Cân 55">
              <a:extLst>
                <a:ext uri="{FF2B5EF4-FFF2-40B4-BE49-F238E27FC236}">
                  <a16:creationId xmlns:a16="http://schemas.microsoft.com/office/drawing/2014/main" id="{2AF210B7-44A5-52F2-9625-8CFEEFACB530}"/>
                </a:ext>
              </a:extLst>
            </p:cNvPr>
            <p:cNvSpPr/>
            <p:nvPr/>
          </p:nvSpPr>
          <p:spPr>
            <a:xfrm rot="5573671">
              <a:off x="6889121" y="5274333"/>
              <a:ext cx="432558" cy="736181"/>
            </a:xfrm>
            <a:custGeom>
              <a:avLst/>
              <a:gdLst>
                <a:gd name="connsiteX0" fmla="*/ 0 w 432558"/>
                <a:gd name="connsiteY0" fmla="*/ 592214 h 592214"/>
                <a:gd name="connsiteX1" fmla="*/ 216279 w 432558"/>
                <a:gd name="connsiteY1" fmla="*/ 0 h 592214"/>
                <a:gd name="connsiteX2" fmla="*/ 432558 w 432558"/>
                <a:gd name="connsiteY2" fmla="*/ 592214 h 592214"/>
                <a:gd name="connsiteX3" fmla="*/ 0 w 432558"/>
                <a:gd name="connsiteY3" fmla="*/ 592214 h 592214"/>
                <a:gd name="connsiteX0" fmla="*/ 0 w 432558"/>
                <a:gd name="connsiteY0" fmla="*/ 592214 h 599752"/>
                <a:gd name="connsiteX1" fmla="*/ 216279 w 432558"/>
                <a:gd name="connsiteY1" fmla="*/ 0 h 599752"/>
                <a:gd name="connsiteX2" fmla="*/ 432558 w 432558"/>
                <a:gd name="connsiteY2" fmla="*/ 592214 h 599752"/>
                <a:gd name="connsiteX3" fmla="*/ 231993 w 432558"/>
                <a:gd name="connsiteY3" fmla="*/ 599752 h 599752"/>
                <a:gd name="connsiteX4" fmla="*/ 0 w 432558"/>
                <a:gd name="connsiteY4" fmla="*/ 592214 h 599752"/>
                <a:gd name="connsiteX0" fmla="*/ 0 w 432558"/>
                <a:gd name="connsiteY0" fmla="*/ 592214 h 730281"/>
                <a:gd name="connsiteX1" fmla="*/ 216279 w 432558"/>
                <a:gd name="connsiteY1" fmla="*/ 0 h 730281"/>
                <a:gd name="connsiteX2" fmla="*/ 432558 w 432558"/>
                <a:gd name="connsiteY2" fmla="*/ 592214 h 730281"/>
                <a:gd name="connsiteX3" fmla="*/ 215704 w 432558"/>
                <a:gd name="connsiteY3" fmla="*/ 730281 h 730281"/>
                <a:gd name="connsiteX4" fmla="*/ 0 w 432558"/>
                <a:gd name="connsiteY4" fmla="*/ 592214 h 730281"/>
                <a:gd name="connsiteX0" fmla="*/ 0 w 432558"/>
                <a:gd name="connsiteY0" fmla="*/ 592214 h 736181"/>
                <a:gd name="connsiteX1" fmla="*/ 216279 w 432558"/>
                <a:gd name="connsiteY1" fmla="*/ 0 h 736181"/>
                <a:gd name="connsiteX2" fmla="*/ 432558 w 432558"/>
                <a:gd name="connsiteY2" fmla="*/ 592214 h 736181"/>
                <a:gd name="connsiteX3" fmla="*/ 215704 w 432558"/>
                <a:gd name="connsiteY3" fmla="*/ 730281 h 736181"/>
                <a:gd name="connsiteX4" fmla="*/ 0 w 432558"/>
                <a:gd name="connsiteY4" fmla="*/ 592214 h 73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58" h="736181">
                  <a:moveTo>
                    <a:pt x="0" y="592214"/>
                  </a:moveTo>
                  <a:lnTo>
                    <a:pt x="216279" y="0"/>
                  </a:lnTo>
                  <a:lnTo>
                    <a:pt x="432558" y="592214"/>
                  </a:lnTo>
                  <a:cubicBezTo>
                    <a:pt x="360273" y="638236"/>
                    <a:pt x="363323" y="764845"/>
                    <a:pt x="215704" y="730281"/>
                  </a:cubicBezTo>
                  <a:cubicBezTo>
                    <a:pt x="68085" y="695717"/>
                    <a:pt x="71901" y="638236"/>
                    <a:pt x="0" y="592214"/>
                  </a:cubicBezTo>
                  <a:close/>
                </a:path>
              </a:pathLst>
            </a:custGeom>
            <a:gradFill flip="none" rotWithShape="1">
              <a:gsLst>
                <a:gs pos="36000">
                  <a:schemeClr val="tx1"/>
                </a:gs>
                <a:gs pos="50000">
                  <a:schemeClr val="bg1"/>
                </a:gs>
                <a:gs pos="50000">
                  <a:schemeClr val="accent3">
                    <a:lumMod val="89000"/>
                  </a:schemeClr>
                </a:gs>
                <a:gs pos="50000">
                  <a:schemeClr val="bg1"/>
                </a:gs>
                <a:gs pos="66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Nhóm 15">
            <a:extLst>
              <a:ext uri="{FF2B5EF4-FFF2-40B4-BE49-F238E27FC236}">
                <a16:creationId xmlns:a16="http://schemas.microsoft.com/office/drawing/2014/main" id="{D6CB7138-6538-D3A7-4C98-624CEAE50031}"/>
              </a:ext>
            </a:extLst>
          </p:cNvPr>
          <p:cNvGrpSpPr/>
          <p:nvPr/>
        </p:nvGrpSpPr>
        <p:grpSpPr>
          <a:xfrm>
            <a:off x="3843221" y="2677564"/>
            <a:ext cx="7956000" cy="1567887"/>
            <a:chOff x="7956455" y="2450256"/>
            <a:chExt cx="5659953" cy="1728440"/>
          </a:xfrm>
        </p:grpSpPr>
        <p:sp>
          <p:nvSpPr>
            <p:cNvPr id="40" name="Hình chữ nhật: Góc Tròn 39">
              <a:extLst>
                <a:ext uri="{FF2B5EF4-FFF2-40B4-BE49-F238E27FC236}">
                  <a16:creationId xmlns:a16="http://schemas.microsoft.com/office/drawing/2014/main" id="{C34867B9-ADE2-757C-AE98-D8C50D26DCDE}"/>
                </a:ext>
              </a:extLst>
            </p:cNvPr>
            <p:cNvSpPr/>
            <p:nvPr/>
          </p:nvSpPr>
          <p:spPr>
            <a:xfrm>
              <a:off x="7956455" y="2450256"/>
              <a:ext cx="5659953" cy="1469729"/>
            </a:xfrm>
            <a:prstGeom prst="roundRect">
              <a:avLst>
                <a:gd name="adj" fmla="val 50000"/>
              </a:avLst>
            </a:prstGeom>
            <a:gradFill>
              <a:gsLst>
                <a:gs pos="23000">
                  <a:srgbClr val="3366FF">
                    <a:alpha val="56863"/>
                  </a:srgbClr>
                </a:gs>
                <a:gs pos="73000">
                  <a:srgbClr val="333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Hộp Văn bản 99">
              <a:extLst>
                <a:ext uri="{FF2B5EF4-FFF2-40B4-BE49-F238E27FC236}">
                  <a16:creationId xmlns:a16="http://schemas.microsoft.com/office/drawing/2014/main" id="{3C32562C-77C3-BFBB-8C6C-C261125E409A}"/>
                </a:ext>
              </a:extLst>
            </p:cNvPr>
            <p:cNvSpPr txBox="1"/>
            <p:nvPr/>
          </p:nvSpPr>
          <p:spPr>
            <a:xfrm flipH="1">
              <a:off x="8537349" y="2584018"/>
              <a:ext cx="4979068" cy="15946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prstClr val="white"/>
                  </a:solidFill>
                  <a:latin typeface="Algerian" panose="04020705040A02060702" pitchFamily="82" charset="0"/>
                </a:rPr>
                <a:t>NGÀN SAO LÀM VIỆC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dirty="0">
                  <a:ln>
                    <a:noFill/>
                  </a:ln>
                  <a:solidFill>
                    <a:prstClr val="white"/>
                  </a:solidFill>
                  <a:effectLst/>
                  <a:uLnTx/>
                  <a:uFillTx/>
                  <a:latin typeface="Cooper Black" panose="0208090404030B020404" pitchFamily="18" charset="0"/>
                  <a:ea typeface="+mn-ea"/>
                  <a:cs typeface="+mn-cs"/>
                </a:rPr>
                <a:t> </a:t>
              </a:r>
              <a:r>
                <a:rPr kumimoji="0" lang="en-US" sz="4000" b="1" i="0" u="none" strike="noStrike" kern="1200" cap="none" spc="0" normalizeH="0" baseline="0" dirty="0" smtClean="0">
                  <a:ln>
                    <a:noFill/>
                  </a:ln>
                  <a:solidFill>
                    <a:prstClr val="white"/>
                  </a:solidFill>
                  <a:effectLst/>
                  <a:uLnTx/>
                  <a:uFillTx/>
                  <a:latin typeface="Cooper Black" panose="0208090404030B020404" pitchFamily="18" charset="0"/>
                  <a:ea typeface="+mn-ea"/>
                  <a:cs typeface="+mn-cs"/>
                </a:rPr>
                <a:t>                                </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sp>
        <p:nvSpPr>
          <p:cNvPr id="110" name="Hộp Văn bản 109">
            <a:extLst>
              <a:ext uri="{FF2B5EF4-FFF2-40B4-BE49-F238E27FC236}">
                <a16:creationId xmlns:a16="http://schemas.microsoft.com/office/drawing/2014/main" id="{503AE699-5800-D411-E4B0-5CA8CB17E447}"/>
              </a:ext>
            </a:extLst>
          </p:cNvPr>
          <p:cNvSpPr txBox="1"/>
          <p:nvPr/>
        </p:nvSpPr>
        <p:spPr>
          <a:xfrm flipH="1">
            <a:off x="8432068" y="3446538"/>
            <a:ext cx="3202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Goudy Stout" panose="0202090407030B020401" pitchFamily="18" charset="0"/>
                <a:ea typeface="+mn-ea"/>
                <a:cs typeface="+mn-cs"/>
              </a:rPr>
              <a:t>Võ</a:t>
            </a:r>
            <a:r>
              <a:rPr kumimoji="0" lang="en-US" sz="3200" b="1" i="1"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Goudy Stout" panose="0202090407030B020401" pitchFamily="18" charset="0"/>
                <a:ea typeface="+mn-ea"/>
                <a:cs typeface="+mn-cs"/>
              </a:rPr>
              <a:t> </a:t>
            </a:r>
            <a:r>
              <a:rPr kumimoji="0" lang="en-US" sz="3200" b="1" i="1"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Goudy Stout" panose="0202090407030B020401" pitchFamily="18" charset="0"/>
                <a:ea typeface="+mn-ea"/>
                <a:cs typeface="+mn-cs"/>
              </a:rPr>
              <a:t>Quảng</a:t>
            </a:r>
            <a:endParaRPr kumimoji="0" lang="en-US" sz="32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Goudy Stout" panose="0202090407030B020401" pitchFamily="18" charset="0"/>
              <a:ea typeface="+mn-ea"/>
              <a:cs typeface="+mn-cs"/>
            </a:endParaRPr>
          </a:p>
        </p:txBody>
      </p:sp>
      <p:sp>
        <p:nvSpPr>
          <p:cNvPr id="48" name="Hộp Văn bản 90">
            <a:extLst>
              <a:ext uri="{FF2B5EF4-FFF2-40B4-BE49-F238E27FC236}">
                <a16:creationId xmlns:a16="http://schemas.microsoft.com/office/drawing/2014/main" id="{80DEBFCA-77F8-A074-7468-570428C766BB}"/>
              </a:ext>
            </a:extLst>
          </p:cNvPr>
          <p:cNvSpPr txBox="1"/>
          <p:nvPr/>
        </p:nvSpPr>
        <p:spPr>
          <a:xfrm flipH="1">
            <a:off x="1393002" y="1915083"/>
            <a:ext cx="5654275" cy="707886"/>
          </a:xfrm>
          <a:prstGeom prst="rect">
            <a:avLst/>
          </a:prstGeom>
          <a:noFill/>
        </p:spPr>
        <p:txBody>
          <a:bodyPr wrap="square" rtlCol="0">
            <a:spAutoFit/>
          </a:bodyPr>
          <a:lstStyle/>
          <a:p>
            <a:r>
              <a:rPr lang="en-US" sz="4000" b="1" dirty="0" smtClean="0">
                <a:solidFill>
                  <a:srgbClr val="000099"/>
                </a:solidFill>
                <a:latin typeface="Algerian" panose="04020705040A02060702" pitchFamily="82" charset="0"/>
              </a:rPr>
              <a:t>ĐỌC HIỂU VĂN BẢN </a:t>
            </a:r>
            <a:endParaRPr lang="en-US" sz="4000" b="1" dirty="0">
              <a:solidFill>
                <a:srgbClr val="000099"/>
              </a:solidFill>
              <a:latin typeface="Algerian" panose="04020705040A02060702" pitchFamily="82" charset="0"/>
            </a:endParaRPr>
          </a:p>
        </p:txBody>
      </p:sp>
      <p:sp>
        <p:nvSpPr>
          <p:cNvPr id="17" name="Oval 16"/>
          <p:cNvSpPr/>
          <p:nvPr/>
        </p:nvSpPr>
        <p:spPr>
          <a:xfrm>
            <a:off x="4025226" y="2858444"/>
            <a:ext cx="649198" cy="707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lgerian" panose="04020705040A02060702" pitchFamily="82" charset="0"/>
              </a:rPr>
              <a:t>3</a:t>
            </a:r>
            <a:endParaRPr lang="en-US" sz="4400" b="1" dirty="0">
              <a:latin typeface="Algerian" panose="04020705040A02060702" pitchFamily="82" charset="0"/>
            </a:endParaRPr>
          </a:p>
        </p:txBody>
      </p:sp>
      <p:pic>
        <p:nvPicPr>
          <p:cNvPr id="58" name="Picture 57">
            <a:extLst>
              <a:ext uri="{FF2B5EF4-FFF2-40B4-BE49-F238E27FC236}">
                <a16:creationId xmlns:a16="http://schemas.microsoft.com/office/drawing/2014/main" id="{3E0CCAB4-C8A3-4905-BBE6-4634B83B2034}"/>
              </a:ext>
            </a:extLst>
          </p:cNvPr>
          <p:cNvPicPr>
            <a:picLocks noChangeAspect="1"/>
          </p:cNvPicPr>
          <p:nvPr/>
        </p:nvPicPr>
        <p:blipFill rotWithShape="1">
          <a:blip r:embed="rId2">
            <a:extLst>
              <a:ext uri="{28A0092B-C50C-407E-A947-70E740481C1C}">
                <a14:useLocalDpi xmlns:a14="http://schemas.microsoft.com/office/drawing/2010/main" val="0"/>
              </a:ext>
            </a:extLst>
          </a:blip>
          <a:srcRect l="51654" t="52027" r="-855" b="-109"/>
          <a:stretch/>
        </p:blipFill>
        <p:spPr>
          <a:xfrm>
            <a:off x="4717377" y="352205"/>
            <a:ext cx="3046500" cy="1193658"/>
          </a:xfrm>
          <a:prstGeom prst="rect">
            <a:avLst/>
          </a:prstGeom>
        </p:spPr>
      </p:pic>
      <p:sp>
        <p:nvSpPr>
          <p:cNvPr id="59" name="TextBox 58">
            <a:extLst>
              <a:ext uri="{FF2B5EF4-FFF2-40B4-BE49-F238E27FC236}">
                <a16:creationId xmlns:a16="http://schemas.microsoft.com/office/drawing/2014/main" id="{96213949-EC31-0D6F-AAEB-823757B66E36}"/>
              </a:ext>
            </a:extLst>
          </p:cNvPr>
          <p:cNvSpPr txBox="1"/>
          <p:nvPr/>
        </p:nvSpPr>
        <p:spPr>
          <a:xfrm>
            <a:off x="5374070" y="504605"/>
            <a:ext cx="2092394" cy="769441"/>
          </a:xfrm>
          <a:prstGeom prst="rect">
            <a:avLst/>
          </a:prstGeom>
          <a:noFill/>
        </p:spPr>
        <p:txBody>
          <a:bodyPr wrap="square">
            <a:spAutoFit/>
          </a:bodyPr>
          <a:lstStyle/>
          <a:p>
            <a:pPr algn="ctr">
              <a:defRPr/>
            </a:pPr>
            <a:r>
              <a:rPr lang="en-US" sz="4400" b="1" dirty="0" err="1" smtClean="0">
                <a:solidFill>
                  <a:srgbClr val="000099"/>
                </a:solidFill>
                <a:latin typeface="Algerian" panose="04020705040A02060702" pitchFamily="82" charset="0"/>
                <a:ea typeface="Calibri" panose="020F0502020204030204" pitchFamily="34" charset="0"/>
              </a:rPr>
              <a:t>Bài</a:t>
            </a:r>
            <a:r>
              <a:rPr lang="en-US" sz="4400" b="1" dirty="0" smtClean="0">
                <a:solidFill>
                  <a:srgbClr val="000099"/>
                </a:solidFill>
                <a:latin typeface="Algerian" panose="04020705040A02060702" pitchFamily="82" charset="0"/>
                <a:ea typeface="Calibri" panose="020F0502020204030204" pitchFamily="34" charset="0"/>
              </a:rPr>
              <a:t> 1</a:t>
            </a:r>
            <a:endParaRPr lang="en-US" sz="4400" b="1" dirty="0">
              <a:solidFill>
                <a:srgbClr val="000099"/>
              </a:solidFill>
              <a:latin typeface="Algerian" panose="04020705040A02060702" pitchFamily="82" charset="0"/>
            </a:endParaRPr>
          </a:p>
        </p:txBody>
      </p:sp>
      <p:pic>
        <p:nvPicPr>
          <p:cNvPr id="89"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527070" y="4893088"/>
            <a:ext cx="5649684" cy="2269814"/>
          </a:xfrm>
          <a:prstGeom prst="ellipse">
            <a:avLst/>
          </a:prstGeom>
        </p:spPr>
      </p:pic>
      <p:pic>
        <p:nvPicPr>
          <p:cNvPr id="90"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4"/>
          <a:stretch>
            <a:fillRect/>
          </a:stretch>
        </p:blipFill>
        <p:spPr>
          <a:xfrm>
            <a:off x="9938657" y="43861"/>
            <a:ext cx="2238097" cy="1539923"/>
          </a:xfrm>
          <a:prstGeom prst="rect">
            <a:avLst/>
          </a:prstGeom>
        </p:spPr>
      </p:pic>
    </p:spTree>
    <p:extLst>
      <p:ext uri="{BB962C8B-B14F-4D97-AF65-F5344CB8AC3E}">
        <p14:creationId xmlns:p14="http://schemas.microsoft.com/office/powerpoint/2010/main" val="15700914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90" y="2290273"/>
            <a:ext cx="630329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1411110" y="4709485"/>
            <a:ext cx="4758463" cy="122495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rình</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Võ</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883338" y="921111"/>
            <a:ext cx="4471427" cy="74347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Tìm</a:t>
            </a: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hiểu</a:t>
            </a: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chung</a:t>
            </a:r>
            <a:endParaRPr kumimoji="0" lang="en-US" sz="4000" b="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883338" y="1597284"/>
            <a:ext cx="2678459" cy="67832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Tác</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giả</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911443" y="1636046"/>
            <a:ext cx="23354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Võ</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Quảng</a:t>
            </a:r>
            <a:endParaRPr kumimoji="0" lang="en-US" sz="3600" b="0" i="0" u="none" strike="noStrike" kern="1200" cap="none" spc="0" normalizeH="0" baseline="0" noProof="0" dirty="0">
              <a:ln>
                <a:noFill/>
              </a:ln>
              <a:solidFill>
                <a:srgbClr val="FFFF00"/>
              </a:solidFill>
              <a:effectLst/>
              <a:uLnTx/>
              <a:uFillTx/>
              <a:latin typeface="Times New Roman"/>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9792" y="1259465"/>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AB2C2952-2CBA-BBC3-253E-366DF83D30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10250786">
            <a:off x="72658" y="-65390"/>
            <a:ext cx="1326759" cy="1442252"/>
          </a:xfrm>
          <a:prstGeom prst="rect">
            <a:avLst/>
          </a:prstGeom>
        </p:spPr>
      </p:pic>
      <p:sp>
        <p:nvSpPr>
          <p:cNvPr id="10" name="Hộp Văn bản 98">
            <a:extLst>
              <a:ext uri="{FF2B5EF4-FFF2-40B4-BE49-F238E27FC236}">
                <a16:creationId xmlns:a16="http://schemas.microsoft.com/office/drawing/2014/main" id="{6BB01C8A-A651-8D0C-AA43-CF55FEDA6BE4}"/>
              </a:ext>
            </a:extLst>
          </p:cNvPr>
          <p:cNvSpPr txBox="1"/>
          <p:nvPr/>
        </p:nvSpPr>
        <p:spPr>
          <a:xfrm flipH="1">
            <a:off x="8328899" y="211712"/>
            <a:ext cx="3863101" cy="830997"/>
          </a:xfrm>
          <a:prstGeom prst="rect">
            <a:avLst/>
          </a:prstGeom>
          <a:noFill/>
        </p:spPr>
        <p:txBody>
          <a:bodyPr wrap="square" rtlCol="0">
            <a:spAutoFit/>
          </a:bodyPr>
          <a:lstStyle/>
          <a:p>
            <a:pPr algn="just"/>
            <a:r>
              <a:rPr lang="en-US" sz="4800" b="1" dirty="0" smtClean="0">
                <a:solidFill>
                  <a:srgbClr val="FFFF00"/>
                </a:solidFill>
                <a:latin typeface="Cooper Black" panose="0208090404030B020404" pitchFamily="18" charset="0"/>
              </a:rPr>
              <a:t>KHÁM PHÁ</a:t>
            </a:r>
            <a:endParaRPr lang="en-US" sz="4800" b="1" dirty="0">
              <a:solidFill>
                <a:srgbClr val="FFFF00"/>
              </a:solidFill>
              <a:latin typeface="Cooper Black" panose="0208090404030B020404" pitchFamily="18" charset="0"/>
            </a:endParaRPr>
          </a:p>
        </p:txBody>
      </p:sp>
    </p:spTree>
    <p:extLst>
      <p:ext uri="{BB962C8B-B14F-4D97-AF65-F5344CB8AC3E}">
        <p14:creationId xmlns:p14="http://schemas.microsoft.com/office/powerpoint/2010/main" val="1409065247"/>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554554" y="333033"/>
            <a:ext cx="4101530" cy="678327"/>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600" b="1"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 </a:t>
            </a:r>
            <a:r>
              <a:rPr kumimoji="0" lang="en-US" sz="3600" b="1" i="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Tìm</a:t>
            </a:r>
            <a:r>
              <a:rPr kumimoji="0" lang="en-US" sz="3600" b="1"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hiểu</a:t>
            </a:r>
            <a:r>
              <a:rPr kumimoji="0" lang="en-US" sz="3600" b="1"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chung</a:t>
            </a:r>
            <a:endParaRPr kumimoji="0" lang="en-US" sz="3600" b="0" i="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61324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642365" y="1031862"/>
            <a:ext cx="217418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Võ</a:t>
            </a:r>
            <a:r>
              <a:rPr kumimoji="0" lang="en-US" sz="32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Quảng</a:t>
            </a:r>
            <a:endParaRPr kumimoji="0" lang="en-US" sz="3200" b="0" i="0" u="none" strike="noStrike" kern="1200" cap="none" spc="0" normalizeH="0" baseline="0" noProof="0" dirty="0">
              <a:ln>
                <a:noFill/>
              </a:ln>
              <a:solidFill>
                <a:srgbClr val="FFFF00"/>
              </a:solidFill>
              <a:effectLst/>
              <a:uLnTx/>
              <a:uFillTx/>
              <a:latin typeface="Times New Roman"/>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tab pos="228600" algn="l"/>
              </a:tabLst>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1920 – 2007</a:t>
            </a:r>
            <a:endParaRPr kumimoji="0" lang="en-US" sz="2800" b="0" i="0" u="none" strike="noStrike" kern="1200" cap="none" spc="0" normalizeH="0" baseline="0" noProof="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tab pos="228600" algn="l"/>
              </a:tabLst>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 Quảng Nam</a:t>
            </a:r>
            <a:endParaRPr kumimoji="0" lang="en-US" sz="2800" b="0" i="0" u="none" strike="noStrike" kern="1200" cap="none" spc="0" normalizeH="0" baseline="0" noProof="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tab pos="228600" algn="l"/>
              </a:tabLst>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kumimoji="0" lang="en-US" sz="2800" b="0" i="0" u="none" strike="noStrike" kern="1200" cap="none" spc="0" normalizeH="0" baseline="0" noProof="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tab pos="228600" algn="l"/>
              </a:tabLst>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kumimoji="0" lang="en-US" sz="2800" b="0" i="0" u="none" strike="noStrike" kern="1200" cap="none" spc="0" normalizeH="0" baseline="0" noProof="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B2C2952-2CBA-BBC3-253E-366DF83D302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849" y="-15294"/>
            <a:ext cx="873947" cy="873947"/>
          </a:xfrm>
          <a:prstGeom prst="rect">
            <a:avLst/>
          </a:prstGeom>
        </p:spPr>
      </p:pic>
    </p:spTree>
    <p:extLst>
      <p:ext uri="{BB962C8B-B14F-4D97-AF65-F5344CB8AC3E}">
        <p14:creationId xmlns:p14="http://schemas.microsoft.com/office/powerpoint/2010/main" val="4293609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
            <a:extLst>
              <a:ext uri="{FF2B5EF4-FFF2-40B4-BE49-F238E27FC236}">
                <a16:creationId xmlns:a16="http://schemas.microsoft.com/office/drawing/2014/main" id="{BA303248-AD5E-287F-BE3E-BC868B1B09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933" y="1613735"/>
            <a:ext cx="2749631" cy="4712419"/>
          </a:xfrm>
          <a:prstGeom prst="rect">
            <a:avLst/>
          </a:prstGeom>
          <a:noFill/>
          <a:ln>
            <a:noFill/>
          </a:ln>
        </p:spPr>
      </p:pic>
      <p:pic>
        <p:nvPicPr>
          <p:cNvPr id="5" name="Picture 41" descr="Quê Nội - Võ Quảng - Công ty cổ phần sách và thiết bị trường học Hà Tây">
            <a:extLst>
              <a:ext uri="{FF2B5EF4-FFF2-40B4-BE49-F238E27FC236}">
                <a16:creationId xmlns:a16="http://schemas.microsoft.com/office/drawing/2014/main" id="{E214F2C8-3999-83B2-8326-CCEFA3F47A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625" y="1613735"/>
            <a:ext cx="2542275" cy="4712419"/>
          </a:xfrm>
          <a:prstGeom prst="rect">
            <a:avLst/>
          </a:prstGeom>
          <a:noFill/>
          <a:ln>
            <a:noFill/>
          </a:ln>
        </p:spPr>
      </p:pic>
      <p:pic>
        <p:nvPicPr>
          <p:cNvPr id="2050" name="Picture 2" descr="Sách Truyện Đồng Thoại Võ Quảng - Ấn Bản Đặc Biệt Kỉ Niệm 100 Năm Ngày Sinh Nhà  Văn Võ Quảng - FAHASA.COM">
            <a:extLst>
              <a:ext uri="{FF2B5EF4-FFF2-40B4-BE49-F238E27FC236}">
                <a16:creationId xmlns:a16="http://schemas.microsoft.com/office/drawing/2014/main" id="{075E46DC-CD77-7A35-3936-DEDB3F9BCC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8836" y="1614980"/>
            <a:ext cx="2381250" cy="471242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83079384-2B63-CDF5-1A91-7B3D97B3FD49}"/>
              </a:ext>
            </a:extLst>
          </p:cNvPr>
          <p:cNvSpPr txBox="1"/>
          <p:nvPr/>
        </p:nvSpPr>
        <p:spPr>
          <a:xfrm>
            <a:off x="2303205" y="453618"/>
            <a:ext cx="7585589" cy="584775"/>
          </a:xfrm>
          <a:prstGeom prst="rect">
            <a:avLst/>
          </a:prstGeom>
          <a:noFill/>
        </p:spPr>
        <p:txBody>
          <a:bodyPr wrap="square" rtlCol="0">
            <a:spAutoFit/>
          </a:bodyPr>
          <a:lstStyle/>
          <a:p>
            <a:r>
              <a:rPr lang="en-US" sz="3200" b="1" dirty="0">
                <a:solidFill>
                  <a:srgbClr val="210DB3"/>
                </a:solidFill>
                <a:latin typeface="Times New Roman" panose="02020603050405020304" pitchFamily="18" charset="0"/>
                <a:cs typeface="Times New Roman" panose="02020603050405020304" pitchFamily="18" charset="0"/>
              </a:rPr>
              <a:t>MỘT SỐ TÁC PHẨM CỦA VÕ QUẢNG</a:t>
            </a:r>
          </a:p>
        </p:txBody>
      </p:sp>
      <p:pic>
        <p:nvPicPr>
          <p:cNvPr id="2052" name="Picture 4" descr="Thơ Võ Quảng - Câu lạc bộ Đọc sách cùng con">
            <a:extLst>
              <a:ext uri="{FF2B5EF4-FFF2-40B4-BE49-F238E27FC236}">
                <a16:creationId xmlns:a16="http://schemas.microsoft.com/office/drawing/2014/main" id="{D252D677-86C5-4D8D-8485-8B62AE458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743" y="1613736"/>
            <a:ext cx="2381250" cy="471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522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74347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Tìm</a:t>
            </a: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hiểu</a:t>
            </a:r>
            <a:r>
              <a:rPr kumimoji="0" lang="en-US" sz="4000" b="1"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chung</a:t>
            </a:r>
            <a:endParaRPr kumimoji="0" lang="en-US" sz="4000" b="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490203" y="904671"/>
            <a:ext cx="3146645" cy="67832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Tác</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phẩm</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50" y="1017755"/>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Rectangle 3"/>
          <p:cNvSpPr/>
          <p:nvPr/>
        </p:nvSpPr>
        <p:spPr>
          <a:xfrm>
            <a:off x="350325" y="2174096"/>
            <a:ext cx="4601099" cy="1569660"/>
          </a:xfrm>
          <a:prstGeom prst="rect">
            <a:avLst/>
          </a:prstGeom>
        </p:spPr>
        <p:txBody>
          <a:bodyPr wrap="square">
            <a:spAutoFit/>
          </a:bodyPr>
          <a:lstStyle/>
          <a:p>
            <a:pPr algn="ctr"/>
            <a:r>
              <a:rPr lang="en-US" sz="3200" b="1" i="1" dirty="0" err="1" smtClean="0">
                <a:solidFill>
                  <a:srgbClr val="FFFF00"/>
                </a:solidFill>
                <a:latin typeface="Times New Roman" panose="02020603050405020304" pitchFamily="18" charset="0"/>
                <a:ea typeface="Times New Roman" panose="02020603050405020304" pitchFamily="18" charset="0"/>
              </a:rPr>
              <a:t>Hướng</a:t>
            </a:r>
            <a:r>
              <a:rPr lang="en-US" sz="3200" b="1" i="1" dirty="0" smtClean="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dẫn</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smtClean="0">
                <a:solidFill>
                  <a:srgbClr val="FFFF00"/>
                </a:solidFill>
                <a:latin typeface="Times New Roman" panose="02020603050405020304" pitchFamily="18" charset="0"/>
                <a:ea typeface="Times New Roman" panose="02020603050405020304" pitchFamily="18" charset="0"/>
              </a:rPr>
              <a:t>đọc</a:t>
            </a:r>
            <a:r>
              <a:rPr lang="en-US" sz="3200" i="1" dirty="0" smtClean="0">
                <a:solidFill>
                  <a:srgbClr val="FFFF00"/>
                </a:solidFill>
                <a:latin typeface="Times New Roman" panose="02020603050405020304" pitchFamily="18" charset="0"/>
                <a:ea typeface="Times New Roman" panose="02020603050405020304" pitchFamily="18" charset="0"/>
              </a:rPr>
              <a:t> </a:t>
            </a:r>
          </a:p>
          <a:p>
            <a:pPr algn="ctr"/>
            <a:r>
              <a:rPr lang="en-US" sz="3200" i="1" dirty="0" err="1" smtClean="0">
                <a:solidFill>
                  <a:srgbClr val="FFFF00"/>
                </a:solidFill>
                <a:latin typeface="Times New Roman" panose="02020603050405020304" pitchFamily="18" charset="0"/>
                <a:ea typeface="Times New Roman" panose="02020603050405020304" pitchFamily="18" charset="0"/>
              </a:rPr>
              <a:t>Đọc</a:t>
            </a:r>
            <a:r>
              <a:rPr lang="en-US" sz="3200" i="1" dirty="0" smtClean="0">
                <a:solidFill>
                  <a:srgbClr val="FFFF00"/>
                </a:solidFill>
                <a:latin typeface="Times New Roman" panose="02020603050405020304" pitchFamily="18" charset="0"/>
                <a:ea typeface="Times New Roman" panose="02020603050405020304" pitchFamily="18" charset="0"/>
              </a:rPr>
              <a:t> </a:t>
            </a:r>
            <a:r>
              <a:rPr lang="en-US" sz="3200" i="1" dirty="0">
                <a:solidFill>
                  <a:srgbClr val="FFFF00"/>
                </a:solidFill>
                <a:latin typeface="Times New Roman" panose="02020603050405020304" pitchFamily="18" charset="0"/>
                <a:ea typeface="Times New Roman" panose="02020603050405020304" pitchFamily="18" charset="0"/>
              </a:rPr>
              <a:t>to, </a:t>
            </a:r>
            <a:r>
              <a:rPr lang="en-US" sz="3200" i="1" dirty="0" err="1">
                <a:solidFill>
                  <a:srgbClr val="FFFF00"/>
                </a:solidFill>
                <a:latin typeface="Times New Roman" panose="02020603050405020304" pitchFamily="18" charset="0"/>
                <a:ea typeface="Times New Roman" panose="02020603050405020304" pitchFamily="18" charset="0"/>
              </a:rPr>
              <a:t>rõ</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smtClean="0">
                <a:solidFill>
                  <a:srgbClr val="FFFF00"/>
                </a:solidFill>
                <a:latin typeface="Times New Roman" panose="02020603050405020304" pitchFamily="18" charset="0"/>
                <a:ea typeface="Times New Roman" panose="02020603050405020304" pitchFamily="18" charset="0"/>
              </a:rPr>
              <a:t>ràng</a:t>
            </a:r>
            <a:r>
              <a:rPr lang="en-US" sz="3200" i="1" dirty="0" smtClean="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giọng</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nhẹ</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nhàng</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trong</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trẻo</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vui</a:t>
            </a:r>
            <a:r>
              <a:rPr lang="en-US" sz="3200" i="1" dirty="0">
                <a:solidFill>
                  <a:srgbClr val="FFFF00"/>
                </a:solidFill>
                <a:latin typeface="Times New Roman" panose="02020603050405020304" pitchFamily="18" charset="0"/>
                <a:ea typeface="Times New Roman" panose="02020603050405020304" pitchFamily="18" charset="0"/>
              </a:rPr>
              <a:t> </a:t>
            </a:r>
            <a:r>
              <a:rPr lang="en-US" sz="3200" i="1" dirty="0" err="1">
                <a:solidFill>
                  <a:srgbClr val="FFFF00"/>
                </a:solidFill>
                <a:latin typeface="Times New Roman" panose="02020603050405020304" pitchFamily="18" charset="0"/>
                <a:ea typeface="Times New Roman" panose="02020603050405020304" pitchFamily="18" charset="0"/>
              </a:rPr>
              <a:t>tươi</a:t>
            </a:r>
            <a:r>
              <a:rPr lang="en-US" sz="3200" i="1" dirty="0">
                <a:solidFill>
                  <a:srgbClr val="FFFF00"/>
                </a:solidFill>
                <a:latin typeface="Times New Roman" panose="02020603050405020304" pitchFamily="18" charset="0"/>
                <a:ea typeface="Times New Roman" panose="02020603050405020304" pitchFamily="18" charset="0"/>
              </a:rPr>
              <a:t>. </a:t>
            </a:r>
            <a:endParaRPr lang="en-US" sz="3200" i="1" dirty="0">
              <a:solidFill>
                <a:srgbClr val="FFFF00"/>
              </a:solidFill>
            </a:endParaRPr>
          </a:p>
        </p:txBody>
      </p:sp>
    </p:spTree>
    <p:extLst>
      <p:ext uri="{BB962C8B-B14F-4D97-AF65-F5344CB8AC3E}">
        <p14:creationId xmlns:p14="http://schemas.microsoft.com/office/powerpoint/2010/main" val="2833755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500"/>
                                        <p:tgtEl>
                                          <p:spTgt spid="10"/>
                                        </p:tgtEl>
                                      </p:cBhvr>
                                    </p:animEffect>
                                    <p:anim calcmode="lin" valueType="num">
                                      <p:cBhvr>
                                        <p:cTn id="27" dur="500"/>
                                        <p:tgtEl>
                                          <p:spTgt spid="10"/>
                                        </p:tgtEl>
                                        <p:attrNameLst>
                                          <p:attrName>ppt_x</p:attrName>
                                        </p:attrNameLst>
                                      </p:cBhvr>
                                      <p:tavLst>
                                        <p:tav tm="0">
                                          <p:val>
                                            <p:strVal val="ppt_x"/>
                                          </p:val>
                                        </p:tav>
                                        <p:tav tm="100000">
                                          <p:val>
                                            <p:strVal val="ppt_x"/>
                                          </p:val>
                                        </p:tav>
                                      </p:tavLst>
                                    </p:anim>
                                    <p:anim calcmode="lin" valueType="num">
                                      <p:cBhvr>
                                        <p:cTn id="28" dur="500"/>
                                        <p:tgtEl>
                                          <p:spTgt spid="10"/>
                                        </p:tgtEl>
                                        <p:attrNameLst>
                                          <p:attrName>ppt_y</p:attrName>
                                        </p:attrNameLst>
                                      </p:cBhvr>
                                      <p:tavLst>
                                        <p:tav tm="0">
                                          <p:val>
                                            <p:strVal val="ppt_y"/>
                                          </p:val>
                                        </p:tav>
                                        <p:tav tm="100000">
                                          <p:val>
                                            <p:strVal val="ppt_y+.1"/>
                                          </p:val>
                                        </p:tav>
                                      </p:tavLst>
                                    </p:anim>
                                    <p:set>
                                      <p:cBhvr>
                                        <p:cTn id="29" dur="1" fill="hold">
                                          <p:stCondLst>
                                            <p:cond delay="499"/>
                                          </p:stCondLst>
                                        </p:cTn>
                                        <p:tgtEl>
                                          <p:spTgt spid="10"/>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500"/>
                                        <p:tgtEl>
                                          <p:spTgt spid="2"/>
                                        </p:tgtEl>
                                      </p:cBhvr>
                                    </p:animEffect>
                                    <p:anim calcmode="lin" valueType="num">
                                      <p:cBhvr>
                                        <p:cTn id="32" dur="500"/>
                                        <p:tgtEl>
                                          <p:spTgt spid="2"/>
                                        </p:tgtEl>
                                        <p:attrNameLst>
                                          <p:attrName>ppt_x</p:attrName>
                                        </p:attrNameLst>
                                      </p:cBhvr>
                                      <p:tavLst>
                                        <p:tav tm="0">
                                          <p:val>
                                            <p:strVal val="ppt_x"/>
                                          </p:val>
                                        </p:tav>
                                        <p:tav tm="100000">
                                          <p:val>
                                            <p:strVal val="ppt_x"/>
                                          </p:val>
                                        </p:tav>
                                      </p:tavLst>
                                    </p:anim>
                                    <p:anim calcmode="lin" valueType="num">
                                      <p:cBhvr>
                                        <p:cTn id="33" dur="500"/>
                                        <p:tgtEl>
                                          <p:spTgt spid="2"/>
                                        </p:tgtEl>
                                        <p:attrNameLst>
                                          <p:attrName>ppt_y</p:attrName>
                                        </p:attrNameLst>
                                      </p:cBhvr>
                                      <p:tavLst>
                                        <p:tav tm="0">
                                          <p:val>
                                            <p:strVal val="ppt_y"/>
                                          </p:val>
                                        </p:tav>
                                        <p:tav tm="100000">
                                          <p:val>
                                            <p:strVal val="ppt_y+.1"/>
                                          </p:val>
                                        </p:tav>
                                      </p:tavLst>
                                    </p:anim>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750"/>
                                        <p:tgtEl>
                                          <p:spTgt spid="12"/>
                                        </p:tgtEl>
                                      </p:cBhvr>
                                    </p:animEffect>
                                    <p:anim calcmode="lin" valueType="num">
                                      <p:cBhvr>
                                        <p:cTn id="40" dur="750" fill="hold"/>
                                        <p:tgtEl>
                                          <p:spTgt spid="12"/>
                                        </p:tgtEl>
                                        <p:attrNameLst>
                                          <p:attrName>ppt_x</p:attrName>
                                        </p:attrNameLst>
                                      </p:cBhvr>
                                      <p:tavLst>
                                        <p:tav tm="0">
                                          <p:val>
                                            <p:strVal val="#ppt_x"/>
                                          </p:val>
                                        </p:tav>
                                        <p:tav tm="100000">
                                          <p:val>
                                            <p:strVal val="#ppt_x"/>
                                          </p:val>
                                        </p:tav>
                                      </p:tavLst>
                                    </p:anim>
                                    <p:anim calcmode="lin" valueType="num">
                                      <p:cBhvr>
                                        <p:cTn id="41" dur="75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750"/>
                                        <p:tgtEl>
                                          <p:spTgt spid="3"/>
                                        </p:tgtEl>
                                      </p:cBhvr>
                                    </p:animEffect>
                                    <p:anim calcmode="lin" valueType="num">
                                      <p:cBhvr>
                                        <p:cTn id="45" dur="750" fill="hold"/>
                                        <p:tgtEl>
                                          <p:spTgt spid="3"/>
                                        </p:tgtEl>
                                        <p:attrNameLst>
                                          <p:attrName>ppt_x</p:attrName>
                                        </p:attrNameLst>
                                      </p:cBhvr>
                                      <p:tavLst>
                                        <p:tav tm="0">
                                          <p:val>
                                            <p:strVal val="#ppt_x"/>
                                          </p:val>
                                        </p:tav>
                                        <p:tav tm="100000">
                                          <p:val>
                                            <p:strVal val="#ppt_x"/>
                                          </p:val>
                                        </p:tav>
                                      </p:tavLst>
                                    </p:anim>
                                    <p:anim calcmode="lin" valueType="num">
                                      <p:cBhvr>
                                        <p:cTn id="46"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500"/>
                                        <p:tgtEl>
                                          <p:spTgt spid="12"/>
                                        </p:tgtEl>
                                      </p:cBhvr>
                                    </p:animEffect>
                                    <p:anim calcmode="lin" valueType="num">
                                      <p:cBhvr>
                                        <p:cTn id="51" dur="500"/>
                                        <p:tgtEl>
                                          <p:spTgt spid="12"/>
                                        </p:tgtEl>
                                        <p:attrNameLst>
                                          <p:attrName>ppt_x</p:attrName>
                                        </p:attrNameLst>
                                      </p:cBhvr>
                                      <p:tavLst>
                                        <p:tav tm="0">
                                          <p:val>
                                            <p:strVal val="ppt_x"/>
                                          </p:val>
                                        </p:tav>
                                        <p:tav tm="100000">
                                          <p:val>
                                            <p:strVal val="ppt_x"/>
                                          </p:val>
                                        </p:tav>
                                      </p:tavLst>
                                    </p:anim>
                                    <p:anim calcmode="lin" valueType="num">
                                      <p:cBhvr>
                                        <p:cTn id="52" dur="500"/>
                                        <p:tgtEl>
                                          <p:spTgt spid="12"/>
                                        </p:tgtEl>
                                        <p:attrNameLst>
                                          <p:attrName>ppt_y</p:attrName>
                                        </p:attrNameLst>
                                      </p:cBhvr>
                                      <p:tavLst>
                                        <p:tav tm="0">
                                          <p:val>
                                            <p:strVal val="ppt_y"/>
                                          </p:val>
                                        </p:tav>
                                        <p:tav tm="100000">
                                          <p:val>
                                            <p:strVal val="ppt_y+.1"/>
                                          </p:val>
                                        </p:tav>
                                      </p:tavLst>
                                    </p:anim>
                                    <p:set>
                                      <p:cBhvr>
                                        <p:cTn id="53" dur="1" fill="hold">
                                          <p:stCondLst>
                                            <p:cond delay="499"/>
                                          </p:stCondLst>
                                        </p:cTn>
                                        <p:tgtEl>
                                          <p:spTgt spid="1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500"/>
                                        <p:tgtEl>
                                          <p:spTgt spid="3"/>
                                        </p:tgtEl>
                                      </p:cBhvr>
                                    </p:animEffect>
                                    <p:anim calcmode="lin" valueType="num">
                                      <p:cBhvr>
                                        <p:cTn id="56" dur="500"/>
                                        <p:tgtEl>
                                          <p:spTgt spid="3"/>
                                        </p:tgtEl>
                                        <p:attrNameLst>
                                          <p:attrName>ppt_x</p:attrName>
                                        </p:attrNameLst>
                                      </p:cBhvr>
                                      <p:tavLst>
                                        <p:tav tm="0">
                                          <p:val>
                                            <p:strVal val="ppt_x"/>
                                          </p:val>
                                        </p:tav>
                                        <p:tav tm="100000">
                                          <p:val>
                                            <p:strVal val="ppt_x"/>
                                          </p:val>
                                        </p:tav>
                                      </p:tavLst>
                                    </p:anim>
                                    <p:anim calcmode="lin" valueType="num">
                                      <p:cBhvr>
                                        <p:cTn id="57" dur="500"/>
                                        <p:tgtEl>
                                          <p:spTgt spid="3"/>
                                        </p:tgtEl>
                                        <p:attrNameLst>
                                          <p:attrName>ppt_y</p:attrName>
                                        </p:attrNameLst>
                                      </p:cBhvr>
                                      <p:tavLst>
                                        <p:tav tm="0">
                                          <p:val>
                                            <p:strVal val="ppt_y"/>
                                          </p:val>
                                        </p:tav>
                                        <p:tav tm="100000">
                                          <p:val>
                                            <p:strVal val="ppt_y+.1"/>
                                          </p:val>
                                        </p:tav>
                                      </p:tavLst>
                                    </p:anim>
                                    <p:set>
                                      <p:cBhvr>
                                        <p:cTn id="58" dur="1" fill="hold">
                                          <p:stCondLst>
                                            <p:cond delay="499"/>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750"/>
                                        <p:tgtEl>
                                          <p:spTgt spid="14"/>
                                        </p:tgtEl>
                                      </p:cBhvr>
                                    </p:animEffect>
                                    <p:anim calcmode="lin" valueType="num">
                                      <p:cBhvr>
                                        <p:cTn id="64" dur="750" fill="hold"/>
                                        <p:tgtEl>
                                          <p:spTgt spid="14"/>
                                        </p:tgtEl>
                                        <p:attrNameLst>
                                          <p:attrName>ppt_x</p:attrName>
                                        </p:attrNameLst>
                                      </p:cBhvr>
                                      <p:tavLst>
                                        <p:tav tm="0">
                                          <p:val>
                                            <p:strVal val="#ppt_x"/>
                                          </p:val>
                                        </p:tav>
                                        <p:tav tm="100000">
                                          <p:val>
                                            <p:strVal val="#ppt_x"/>
                                          </p:val>
                                        </p:tav>
                                      </p:tavLst>
                                    </p:anim>
                                    <p:anim calcmode="lin" valueType="num">
                                      <p:cBhvr>
                                        <p:cTn id="65" dur="750" fill="hold"/>
                                        <p:tgtEl>
                                          <p:spTgt spid="14"/>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4098"/>
                                        </p:tgtEl>
                                        <p:attrNameLst>
                                          <p:attrName>style.visibility</p:attrName>
                                        </p:attrNameLst>
                                      </p:cBhvr>
                                      <p:to>
                                        <p:strVal val="visible"/>
                                      </p:to>
                                    </p:set>
                                    <p:animEffect transition="in" filter="fade">
                                      <p:cBhvr>
                                        <p:cTn id="68" dur="750"/>
                                        <p:tgtEl>
                                          <p:spTgt spid="4098"/>
                                        </p:tgtEl>
                                      </p:cBhvr>
                                    </p:animEffect>
                                    <p:anim calcmode="lin" valueType="num">
                                      <p:cBhvr>
                                        <p:cTn id="69" dur="750" fill="hold"/>
                                        <p:tgtEl>
                                          <p:spTgt spid="4098"/>
                                        </p:tgtEl>
                                        <p:attrNameLst>
                                          <p:attrName>ppt_x</p:attrName>
                                        </p:attrNameLst>
                                      </p:cBhvr>
                                      <p:tavLst>
                                        <p:tav tm="0">
                                          <p:val>
                                            <p:strVal val="#ppt_x"/>
                                          </p:val>
                                        </p:tav>
                                        <p:tav tm="100000">
                                          <p:val>
                                            <p:strVal val="#ppt_x"/>
                                          </p:val>
                                        </p:tav>
                                      </p:tavLst>
                                    </p:anim>
                                    <p:anim calcmode="lin" valueType="num">
                                      <p:cBhvr>
                                        <p:cTn id="70"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xit" presetSubtype="0" fill="hold" grpId="1" nodeType="clickEffect">
                                  <p:stCondLst>
                                    <p:cond delay="0"/>
                                  </p:stCondLst>
                                  <p:childTnLst>
                                    <p:animEffect transition="out" filter="fade">
                                      <p:cBhvr>
                                        <p:cTn id="74" dur="500"/>
                                        <p:tgtEl>
                                          <p:spTgt spid="14"/>
                                        </p:tgtEl>
                                      </p:cBhvr>
                                    </p:animEffect>
                                    <p:anim calcmode="lin" valueType="num">
                                      <p:cBhvr>
                                        <p:cTn id="75" dur="500"/>
                                        <p:tgtEl>
                                          <p:spTgt spid="14"/>
                                        </p:tgtEl>
                                        <p:attrNameLst>
                                          <p:attrName>ppt_x</p:attrName>
                                        </p:attrNameLst>
                                      </p:cBhvr>
                                      <p:tavLst>
                                        <p:tav tm="0">
                                          <p:val>
                                            <p:strVal val="ppt_x"/>
                                          </p:val>
                                        </p:tav>
                                        <p:tav tm="100000">
                                          <p:val>
                                            <p:strVal val="ppt_x"/>
                                          </p:val>
                                        </p:tav>
                                      </p:tavLst>
                                    </p:anim>
                                    <p:anim calcmode="lin" valueType="num">
                                      <p:cBhvr>
                                        <p:cTn id="76" dur="500"/>
                                        <p:tgtEl>
                                          <p:spTgt spid="14"/>
                                        </p:tgtEl>
                                        <p:attrNameLst>
                                          <p:attrName>ppt_y</p:attrName>
                                        </p:attrNameLst>
                                      </p:cBhvr>
                                      <p:tavLst>
                                        <p:tav tm="0">
                                          <p:val>
                                            <p:strVal val="ppt_y"/>
                                          </p:val>
                                        </p:tav>
                                        <p:tav tm="100000">
                                          <p:val>
                                            <p:strVal val="ppt_y-.1"/>
                                          </p:val>
                                        </p:tav>
                                      </p:tavLst>
                                    </p:anim>
                                    <p:set>
                                      <p:cBhvr>
                                        <p:cTn id="77" dur="1" fill="hold">
                                          <p:stCondLst>
                                            <p:cond delay="499"/>
                                          </p:stCondLst>
                                        </p:cTn>
                                        <p:tgtEl>
                                          <p:spTgt spid="14"/>
                                        </p:tgtEl>
                                        <p:attrNameLst>
                                          <p:attrName>style.visibility</p:attrName>
                                        </p:attrNameLst>
                                      </p:cBhvr>
                                      <p:to>
                                        <p:strVal val="hidden"/>
                                      </p:to>
                                    </p:set>
                                  </p:childTnLst>
                                </p:cTn>
                              </p:par>
                              <p:par>
                                <p:cTn id="78" presetID="47" presetClass="exit" presetSubtype="0" fill="hold" nodeType="withEffect">
                                  <p:stCondLst>
                                    <p:cond delay="0"/>
                                  </p:stCondLst>
                                  <p:childTnLst>
                                    <p:animEffect transition="out" filter="fade">
                                      <p:cBhvr>
                                        <p:cTn id="79" dur="500"/>
                                        <p:tgtEl>
                                          <p:spTgt spid="4098"/>
                                        </p:tgtEl>
                                      </p:cBhvr>
                                    </p:animEffect>
                                    <p:anim calcmode="lin" valueType="num">
                                      <p:cBhvr>
                                        <p:cTn id="80" dur="500"/>
                                        <p:tgtEl>
                                          <p:spTgt spid="4098"/>
                                        </p:tgtEl>
                                        <p:attrNameLst>
                                          <p:attrName>ppt_x</p:attrName>
                                        </p:attrNameLst>
                                      </p:cBhvr>
                                      <p:tavLst>
                                        <p:tav tm="0">
                                          <p:val>
                                            <p:strVal val="ppt_x"/>
                                          </p:val>
                                        </p:tav>
                                        <p:tav tm="100000">
                                          <p:val>
                                            <p:strVal val="ppt_x"/>
                                          </p:val>
                                        </p:tav>
                                      </p:tavLst>
                                    </p:anim>
                                    <p:anim calcmode="lin" valueType="num">
                                      <p:cBhvr>
                                        <p:cTn id="81" dur="500"/>
                                        <p:tgtEl>
                                          <p:spTgt spid="4098"/>
                                        </p:tgtEl>
                                        <p:attrNameLst>
                                          <p:attrName>ppt_y</p:attrName>
                                        </p:attrNameLst>
                                      </p:cBhvr>
                                      <p:tavLst>
                                        <p:tav tm="0">
                                          <p:val>
                                            <p:strVal val="ppt_y"/>
                                          </p:val>
                                        </p:tav>
                                        <p:tav tm="100000">
                                          <p:val>
                                            <p:strVal val="ppt_y-.1"/>
                                          </p:val>
                                        </p:tav>
                                      </p:tavLst>
                                    </p:anim>
                                    <p:set>
                                      <p:cBhvr>
                                        <p:cTn id="82" dur="1" fill="hold">
                                          <p:stCondLst>
                                            <p:cond delay="499"/>
                                          </p:stCondLst>
                                        </p:cTn>
                                        <p:tgtEl>
                                          <p:spTgt spid="409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barn(inVertical)">
                                      <p:cBhvr>
                                        <p:cTn id="87" dur="500"/>
                                        <p:tgtEl>
                                          <p:spTgt spid="16"/>
                                        </p:tgtEl>
                                      </p:cBhvr>
                                    </p:animEffect>
                                  </p:childTnLst>
                                </p:cTn>
                              </p:par>
                              <p:par>
                                <p:cTn id="88" presetID="16" presetClass="entr" presetSubtype="21" fill="hold" nodeType="withEffect">
                                  <p:stCondLst>
                                    <p:cond delay="0"/>
                                  </p:stCondLst>
                                  <p:childTnLst>
                                    <p:set>
                                      <p:cBhvr>
                                        <p:cTn id="89" dur="1" fill="hold">
                                          <p:stCondLst>
                                            <p:cond delay="0"/>
                                          </p:stCondLst>
                                        </p:cTn>
                                        <p:tgtEl>
                                          <p:spTgt spid="4100"/>
                                        </p:tgtEl>
                                        <p:attrNameLst>
                                          <p:attrName>style.visibility</p:attrName>
                                        </p:attrNameLst>
                                      </p:cBhvr>
                                      <p:to>
                                        <p:strVal val="visible"/>
                                      </p:to>
                                    </p:set>
                                    <p:animEffect transition="in" filter="barn(inVertical)">
                                      <p:cBhvr>
                                        <p:cTn id="9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74347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 </a:t>
            </a:r>
            <a:r>
              <a:rPr kumimoji="0" lang="en-US" sz="40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hiểu</a:t>
            </a:r>
            <a:r>
              <a:rPr kumimoji="0" lang="en-US" sz="40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chung</a:t>
            </a:r>
            <a:endParaRPr kumimoji="0" lang="en-US" sz="40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585225" y="949661"/>
            <a:ext cx="3146645" cy="67832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Tác</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a:ea typeface="Times New Roman" panose="02020603050405020304" pitchFamily="18" charset="0"/>
                <a:cs typeface="Times New Roman" panose="02020603050405020304" pitchFamily="18" charset="0"/>
              </a:rPr>
              <a:t>phẩm</a:t>
            </a:r>
            <a:r>
              <a:rPr kumimoji="0" lang="en-US" sz="3600" b="1"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15"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505" y="147145"/>
            <a:ext cx="7683163" cy="62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1D344DE-20E8-ECF0-F45F-744E039C4F3B}"/>
              </a:ext>
            </a:extLst>
          </p:cNvPr>
          <p:cNvSpPr txBox="1"/>
          <p:nvPr/>
        </p:nvSpPr>
        <p:spPr>
          <a:xfrm>
            <a:off x="5334920" y="3112980"/>
            <a:ext cx="6088623" cy="256993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(thể loại), đề tài, bố cục của văn bản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AB2C2952-2CBA-BBC3-253E-366DF83D302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4764737" y="201028"/>
            <a:ext cx="990732" cy="990732"/>
          </a:xfrm>
          <a:prstGeom prst="rect">
            <a:avLst/>
          </a:prstGeom>
        </p:spPr>
      </p:pic>
    </p:spTree>
    <p:extLst>
      <p:ext uri="{BB962C8B-B14F-4D97-AF65-F5344CB8AC3E}">
        <p14:creationId xmlns:p14="http://schemas.microsoft.com/office/powerpoint/2010/main" val="3717417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1475</Words>
  <Application>Microsoft Office PowerPoint</Application>
  <PresentationFormat>Widescreen</PresentationFormat>
  <Paragraphs>176</Paragraphs>
  <Slides>27</Slides>
  <Notes>0</Notes>
  <HiddenSlides>0</HiddenSlides>
  <MMClips>0</MMClips>
  <ScaleCrop>false</ScaleCrop>
  <HeadingPairs>
    <vt:vector size="8" baseType="variant">
      <vt:variant>
        <vt:lpstr>Fonts Used</vt:lpstr>
      </vt:variant>
      <vt:variant>
        <vt:i4>13</vt:i4>
      </vt:variant>
      <vt:variant>
        <vt:lpstr>Theme</vt:lpstr>
      </vt:variant>
      <vt:variant>
        <vt:i4>12</vt:i4>
      </vt:variant>
      <vt:variant>
        <vt:lpstr>Embedded OLE Servers</vt:lpstr>
      </vt:variant>
      <vt:variant>
        <vt:i4>1</vt:i4>
      </vt:variant>
      <vt:variant>
        <vt:lpstr>Slide Titles</vt:lpstr>
      </vt:variant>
      <vt:variant>
        <vt:i4>27</vt:i4>
      </vt:variant>
    </vt:vector>
  </HeadingPairs>
  <TitlesOfParts>
    <vt:vector size="53" baseType="lpstr">
      <vt:lpstr>微软雅黑</vt:lpstr>
      <vt:lpstr>.VnTime</vt:lpstr>
      <vt:lpstr>Algerian</vt:lpstr>
      <vt:lpstr>Arial</vt:lpstr>
      <vt:lpstr>Calibri</vt:lpstr>
      <vt:lpstr>Calibri Light</vt:lpstr>
      <vt:lpstr>Cooper Black</vt:lpstr>
      <vt:lpstr>Goudy Stout</vt:lpstr>
      <vt:lpstr>iCielPr Outfitter Script</vt:lpstr>
      <vt:lpstr>MS Mincho</vt:lpstr>
      <vt:lpstr>Symbol</vt:lpstr>
      <vt:lpstr>Tahoma</vt:lpstr>
      <vt:lpstr>Times New Roman</vt:lpstr>
      <vt:lpstr>Chủ đề Office</vt:lpstr>
      <vt:lpstr>Office Theme</vt:lpstr>
      <vt:lpstr>1_Office Theme</vt:lpstr>
      <vt:lpstr>2_Office Theme</vt:lpstr>
      <vt:lpstr>3_Office Theme</vt:lpstr>
      <vt:lpstr>4_Office Theme</vt:lpstr>
      <vt:lpstr>6_Office Theme</vt:lpstr>
      <vt:lpstr>7_Office Theme</vt:lpstr>
      <vt:lpstr>8_Office Theme</vt:lpstr>
      <vt:lpstr>5_Office Theme</vt:lpstr>
      <vt:lpstr>9_Office Theme</vt:lpstr>
      <vt:lpstr>10_Office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56</cp:revision>
  <dcterms:created xsi:type="dcterms:W3CDTF">2022-05-31T13:38:05Z</dcterms:created>
  <dcterms:modified xsi:type="dcterms:W3CDTF">2022-09-19T10:37:50Z</dcterms:modified>
</cp:coreProperties>
</file>