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6" r:id="rId1"/>
  </p:sldMasterIdLst>
  <p:notesMasterIdLst>
    <p:notesMasterId r:id="rId28"/>
  </p:notesMasterIdLst>
  <p:sldIdLst>
    <p:sldId id="328" r:id="rId2"/>
    <p:sldId id="329" r:id="rId3"/>
    <p:sldId id="330" r:id="rId4"/>
    <p:sldId id="256" r:id="rId5"/>
    <p:sldId id="309" r:id="rId6"/>
    <p:sldId id="271" r:id="rId7"/>
    <p:sldId id="310" r:id="rId8"/>
    <p:sldId id="312" r:id="rId9"/>
    <p:sldId id="311" r:id="rId10"/>
    <p:sldId id="313" r:id="rId11"/>
    <p:sldId id="314" r:id="rId12"/>
    <p:sldId id="308" r:id="rId13"/>
    <p:sldId id="316" r:id="rId14"/>
    <p:sldId id="317" r:id="rId15"/>
    <p:sldId id="318" r:id="rId16"/>
    <p:sldId id="315" r:id="rId17"/>
    <p:sldId id="319" r:id="rId18"/>
    <p:sldId id="321" r:id="rId19"/>
    <p:sldId id="320" r:id="rId20"/>
    <p:sldId id="323" r:id="rId21"/>
    <p:sldId id="324" r:id="rId22"/>
    <p:sldId id="325" r:id="rId23"/>
    <p:sldId id="326" r:id="rId24"/>
    <p:sldId id="327" r:id="rId25"/>
    <p:sldId id="322" r:id="rId26"/>
    <p:sldId id="273" r:id="rId27"/>
  </p:sldIdLst>
  <p:sldSz cx="9144000" cy="5143500" type="screen16x9"/>
  <p:notesSz cx="6858000" cy="9144000"/>
  <p:embeddedFontLst>
    <p:embeddedFont>
      <p:font typeface="Arvo" panose="020B0604020202020204" charset="0"/>
      <p:regular r:id="rId29"/>
      <p:bold r:id="rId30"/>
      <p:italic r:id="rId31"/>
      <p:boldItalic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Harlow Solid Italic" panose="04030604020F02020D02" pitchFamily="82" charset="0"/>
      <p:italic r:id="rId37"/>
    </p:embeddedFont>
    <p:embeddedFont>
      <p:font typeface="Nunito Light" pitchFamily="2" charset="0"/>
      <p:regular r:id="rId38"/>
      <p:bold r:id="rId39"/>
      <p:italic r:id="rId40"/>
      <p:boldItalic r:id="rId41"/>
    </p:embeddedFont>
    <p:embeddedFont>
      <p:font typeface="Squada One" panose="020B0604020202020204" charset="0"/>
      <p:regular r:id="rId4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Warm up 1" id="{3CB94F05-8078-4EBC-99F2-E45C58F8C642}">
          <p14:sldIdLst>
            <p14:sldId id="328"/>
            <p14:sldId id="329"/>
          </p14:sldIdLst>
        </p14:section>
        <p14:section name="Warm up 2" id="{BBB4B45A-75AA-4899-9BE1-3B1D8C0169B5}">
          <p14:sldIdLst>
            <p14:sldId id="330"/>
          </p14:sldIdLst>
        </p14:section>
        <p14:section name="A closer look 1" id="{02361617-F990-4D9E-94EC-83DB03F70304}">
          <p14:sldIdLst>
            <p14:sldId id="256"/>
            <p14:sldId id="309"/>
            <p14:sldId id="271"/>
            <p14:sldId id="310"/>
            <p14:sldId id="312"/>
            <p14:sldId id="311"/>
            <p14:sldId id="313"/>
            <p14:sldId id="314"/>
            <p14:sldId id="308"/>
            <p14:sldId id="316"/>
            <p14:sldId id="317"/>
            <p14:sldId id="318"/>
            <p14:sldId id="315"/>
            <p14:sldId id="319"/>
            <p14:sldId id="321"/>
            <p14:sldId id="320"/>
            <p14:sldId id="323"/>
            <p14:sldId id="324"/>
            <p14:sldId id="325"/>
            <p14:sldId id="326"/>
            <p14:sldId id="327"/>
            <p14:sldId id="322"/>
            <p14:sldId id="27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A4C"/>
    <a:srgbClr val="F6E1CA"/>
    <a:srgbClr val="FFAB24"/>
    <a:srgbClr val="007F6E"/>
    <a:srgbClr val="FF69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0935" autoAdjust="0"/>
  </p:normalViewPr>
  <p:slideViewPr>
    <p:cSldViewPr snapToGrid="0">
      <p:cViewPr varScale="1">
        <p:scale>
          <a:sx n="106" d="100"/>
          <a:sy n="106" d="100"/>
        </p:scale>
        <p:origin x="77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1.fntdata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font" Target="fonts/font1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6104518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 err="1"/>
              <a:t>Từ</a:t>
            </a:r>
            <a:r>
              <a:rPr lang="en-US" baseline="0" dirty="0"/>
              <a:t> </a:t>
            </a:r>
            <a:r>
              <a:rPr lang="en-US" baseline="0" dirty="0" err="1"/>
              <a:t>khóa</a:t>
            </a:r>
            <a:r>
              <a:rPr lang="en-US" baseline="0" dirty="0"/>
              <a:t> EQUIPMENT</a:t>
            </a:r>
          </a:p>
          <a:p>
            <a:pPr marL="158750" indent="0">
              <a:buNone/>
            </a:pPr>
            <a:r>
              <a:rPr lang="en-US" baseline="0" dirty="0"/>
              <a:t>GV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ô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mở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chữ</a:t>
            </a:r>
            <a:r>
              <a:rPr lang="en-US" baseline="0" dirty="0"/>
              <a:t> </a:t>
            </a:r>
            <a:r>
              <a:rPr lang="en-US" baseline="0" dirty="0" err="1"/>
              <a:t>cái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HS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26166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814394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g5de68260be_3_1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7" name="Google Shape;637;g5de68260be_3_1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764200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Google Shape;692;g5465e7bc0b_1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3" name="Google Shape;693;g5465e7bc0b_1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0557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pening slide">
  <p:cSld name="CUSTOM_7">
    <p:bg>
      <p:bgPr>
        <a:solidFill>
          <a:schemeClr val="accen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711875" y="981300"/>
            <a:ext cx="3180900" cy="31809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0" name="Google Shape;10;p2"/>
          <p:cNvCxnSpPr/>
          <p:nvPr/>
        </p:nvCxnSpPr>
        <p:spPr>
          <a:xfrm>
            <a:off x="8115300" y="-114300"/>
            <a:ext cx="0" cy="525780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" name="Google Shape;11;p2"/>
          <p:cNvSpPr/>
          <p:nvPr/>
        </p:nvSpPr>
        <p:spPr>
          <a:xfrm flipH="1">
            <a:off x="7848750" y="540000"/>
            <a:ext cx="399900" cy="2818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4481927" y="648250"/>
            <a:ext cx="4073700" cy="17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 b="1">
                <a:solidFill>
                  <a:schemeClr val="accent4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 b="1">
                <a:solidFill>
                  <a:schemeClr val="accent4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 b="1">
                <a:solidFill>
                  <a:schemeClr val="accent4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 b="1">
                <a:solidFill>
                  <a:schemeClr val="accent4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 b="1">
                <a:solidFill>
                  <a:schemeClr val="accent4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 b="1">
                <a:solidFill>
                  <a:schemeClr val="accent4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 b="1">
                <a:solidFill>
                  <a:schemeClr val="accent4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 b="1">
                <a:solidFill>
                  <a:schemeClr val="accent4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 b="1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6164300" y="2340475"/>
            <a:ext cx="2391600" cy="71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A7B17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1">
  <p:cSld name="CUSTOM_15_2">
    <p:bg>
      <p:bgPr>
        <a:solidFill>
          <a:schemeClr val="accent4"/>
        </a:solidFill>
        <a:effectLst/>
      </p:bgPr>
    </p:bg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4" name="Google Shape;64;p7"/>
          <p:cNvCxnSpPr/>
          <p:nvPr/>
        </p:nvCxnSpPr>
        <p:spPr>
          <a:xfrm>
            <a:off x="923925" y="-114300"/>
            <a:ext cx="0" cy="52578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5" name="Google Shape;65;p7"/>
          <p:cNvSpPr/>
          <p:nvPr/>
        </p:nvSpPr>
        <p:spPr>
          <a:xfrm>
            <a:off x="790575" y="1885950"/>
            <a:ext cx="399900" cy="13716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7"/>
          <p:cNvSpPr txBox="1">
            <a:spLocks noGrp="1"/>
          </p:cNvSpPr>
          <p:nvPr>
            <p:ph type="ctrTitle"/>
          </p:nvPr>
        </p:nvSpPr>
        <p:spPr>
          <a:xfrm>
            <a:off x="615225" y="2098650"/>
            <a:ext cx="1880400" cy="94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 b="1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100">
                <a:solidFill>
                  <a:schemeClr val="accen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100">
                <a:solidFill>
                  <a:schemeClr val="accen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100">
                <a:solidFill>
                  <a:schemeClr val="accen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100">
                <a:solidFill>
                  <a:schemeClr val="accen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100">
                <a:solidFill>
                  <a:schemeClr val="accen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100">
                <a:solidFill>
                  <a:schemeClr val="accen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100">
                <a:solidFill>
                  <a:schemeClr val="accen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1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ubtitle 2">
  <p:cSld name="CUSTOM_18">
    <p:bg>
      <p:bgPr>
        <a:solidFill>
          <a:schemeClr val="accent1"/>
        </a:solidFill>
        <a:effectLst/>
      </p:bgPr>
    </p:bg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7" name="Google Shape;157;p15"/>
          <p:cNvCxnSpPr/>
          <p:nvPr/>
        </p:nvCxnSpPr>
        <p:spPr>
          <a:xfrm>
            <a:off x="8115300" y="-114300"/>
            <a:ext cx="0" cy="5257800"/>
          </a:xfrm>
          <a:prstGeom prst="straightConnector1">
            <a:avLst/>
          </a:prstGeom>
          <a:noFill/>
          <a:ln w="19050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8" name="Google Shape;158;p15"/>
          <p:cNvSpPr/>
          <p:nvPr/>
        </p:nvSpPr>
        <p:spPr>
          <a:xfrm flipH="1">
            <a:off x="7848750" y="827025"/>
            <a:ext cx="399900" cy="1989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15"/>
          <p:cNvSpPr txBox="1">
            <a:spLocks noGrp="1"/>
          </p:cNvSpPr>
          <p:nvPr>
            <p:ph type="ctrTitle"/>
          </p:nvPr>
        </p:nvSpPr>
        <p:spPr>
          <a:xfrm>
            <a:off x="5440793" y="481850"/>
            <a:ext cx="3080100" cy="1101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 b="1">
                <a:solidFill>
                  <a:schemeClr val="accent3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 b="1">
                <a:solidFill>
                  <a:schemeClr val="accent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 b="1">
                <a:solidFill>
                  <a:schemeClr val="accent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 b="1">
                <a:solidFill>
                  <a:schemeClr val="accent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 b="1">
                <a:solidFill>
                  <a:schemeClr val="accent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 b="1">
                <a:solidFill>
                  <a:schemeClr val="accent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 b="1">
                <a:solidFill>
                  <a:schemeClr val="accent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 b="1">
                <a:solidFill>
                  <a:schemeClr val="accent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 b="1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60" name="Google Shape;160;p15"/>
          <p:cNvSpPr txBox="1">
            <a:spLocks noGrp="1"/>
          </p:cNvSpPr>
          <p:nvPr>
            <p:ph type="subTitle" idx="1"/>
          </p:nvPr>
        </p:nvSpPr>
        <p:spPr>
          <a:xfrm>
            <a:off x="5236618" y="1583650"/>
            <a:ext cx="3284400" cy="11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None/>
              <a:defRPr>
                <a:solidFill>
                  <a:schemeClr val="accent4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None/>
              <a:defRPr>
                <a:solidFill>
                  <a:schemeClr val="accent4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None/>
              <a:defRPr>
                <a:solidFill>
                  <a:schemeClr val="accent4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None/>
              <a:defRPr>
                <a:solidFill>
                  <a:schemeClr val="accent4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None/>
              <a:defRPr>
                <a:solidFill>
                  <a:schemeClr val="accent4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None/>
              <a:defRPr>
                <a:solidFill>
                  <a:schemeClr val="accent4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None/>
              <a:defRPr>
                <a:solidFill>
                  <a:schemeClr val="accent4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None/>
              <a:defRPr>
                <a:solidFill>
                  <a:schemeClr val="accent4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None/>
              <a:defRPr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1_1"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>
  <p:cSld name="CUSTOM_19">
    <p:bg>
      <p:bgPr>
        <a:noFill/>
        <a:effectLst/>
      </p:bgPr>
    </p:bg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DF0A126C-AB7F-4684-AEE0-D2643F8E02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7505B0-18E1-415F-A2A0-CBADF55016A1}" type="datetimeFigureOut">
              <a:rPr lang="en-US"/>
              <a:pPr>
                <a:defRPr/>
              </a:pPr>
              <a:t>2/20/2025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7D1F809-3A3A-47CA-9FAF-60C6466C00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85F793C-022E-4C26-8794-EE862DA2E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7D5B0F-630B-40B4-ABB2-4589E92EC3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772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3E066-D25A-4E40-8432-67C003ABB352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005F0-89E6-4B19-A170-4FF857CFF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2940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 2">
  <p:cSld name="Three Columns 2">
    <p:bg>
      <p:bgPr>
        <a:solidFill>
          <a:schemeClr val="accent4"/>
        </a:solidFill>
        <a:effectLst/>
      </p:bgPr>
    </p:bg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3" name="Google Shape;133;p13"/>
          <p:cNvCxnSpPr/>
          <p:nvPr/>
        </p:nvCxnSpPr>
        <p:spPr>
          <a:xfrm>
            <a:off x="923925" y="-114300"/>
            <a:ext cx="0" cy="52578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4" name="Google Shape;134;p13"/>
          <p:cNvSpPr txBox="1">
            <a:spLocks noGrp="1"/>
          </p:cNvSpPr>
          <p:nvPr>
            <p:ph type="subTitle" idx="1"/>
          </p:nvPr>
        </p:nvSpPr>
        <p:spPr>
          <a:xfrm>
            <a:off x="3631838" y="1012975"/>
            <a:ext cx="1880400" cy="6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35" name="Google Shape;135;p13"/>
          <p:cNvSpPr txBox="1">
            <a:spLocks noGrp="1"/>
          </p:cNvSpPr>
          <p:nvPr>
            <p:ph type="subTitle" idx="2"/>
          </p:nvPr>
        </p:nvSpPr>
        <p:spPr>
          <a:xfrm>
            <a:off x="3631838" y="2355085"/>
            <a:ext cx="1880400" cy="6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36" name="Google Shape;136;p13"/>
          <p:cNvSpPr txBox="1">
            <a:spLocks noGrp="1"/>
          </p:cNvSpPr>
          <p:nvPr>
            <p:ph type="ctrTitle"/>
          </p:nvPr>
        </p:nvSpPr>
        <p:spPr>
          <a:xfrm>
            <a:off x="3446100" y="750463"/>
            <a:ext cx="2251800" cy="384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vo"/>
              <a:buNone/>
              <a:defRPr sz="1600">
                <a:solidFill>
                  <a:schemeClr val="accent1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vo"/>
              <a:buNone/>
              <a:defRPr sz="1600">
                <a:solidFill>
                  <a:schemeClr val="accent1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vo"/>
              <a:buNone/>
              <a:defRPr sz="1600">
                <a:solidFill>
                  <a:schemeClr val="accent1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vo"/>
              <a:buNone/>
              <a:defRPr sz="1600">
                <a:solidFill>
                  <a:schemeClr val="accent1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vo"/>
              <a:buNone/>
              <a:defRPr sz="1600">
                <a:solidFill>
                  <a:schemeClr val="accent1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vo"/>
              <a:buNone/>
              <a:defRPr sz="1600">
                <a:solidFill>
                  <a:schemeClr val="accent1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vo"/>
              <a:buNone/>
              <a:defRPr sz="1600">
                <a:solidFill>
                  <a:schemeClr val="accent1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vo"/>
              <a:buNone/>
              <a:defRPr sz="1600">
                <a:solidFill>
                  <a:schemeClr val="accent1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137" name="Google Shape;137;p13"/>
          <p:cNvSpPr txBox="1">
            <a:spLocks noGrp="1"/>
          </p:cNvSpPr>
          <p:nvPr>
            <p:ph type="ctrTitle" idx="3"/>
          </p:nvPr>
        </p:nvSpPr>
        <p:spPr>
          <a:xfrm>
            <a:off x="3446100" y="2092568"/>
            <a:ext cx="2251800" cy="384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vo"/>
              <a:buNone/>
              <a:defRPr sz="1600">
                <a:solidFill>
                  <a:schemeClr val="accent1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vo"/>
              <a:buNone/>
              <a:defRPr sz="1600">
                <a:solidFill>
                  <a:schemeClr val="accent1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vo"/>
              <a:buNone/>
              <a:defRPr sz="1600">
                <a:solidFill>
                  <a:schemeClr val="accent1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vo"/>
              <a:buNone/>
              <a:defRPr sz="1600">
                <a:solidFill>
                  <a:schemeClr val="accent1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vo"/>
              <a:buNone/>
              <a:defRPr sz="1600">
                <a:solidFill>
                  <a:schemeClr val="accent1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vo"/>
              <a:buNone/>
              <a:defRPr sz="1600">
                <a:solidFill>
                  <a:schemeClr val="accent1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vo"/>
              <a:buNone/>
              <a:defRPr sz="1600">
                <a:solidFill>
                  <a:schemeClr val="accent1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vo"/>
              <a:buNone/>
              <a:defRPr sz="1600">
                <a:solidFill>
                  <a:schemeClr val="accent1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138" name="Google Shape;138;p13"/>
          <p:cNvSpPr txBox="1">
            <a:spLocks noGrp="1"/>
          </p:cNvSpPr>
          <p:nvPr>
            <p:ph type="subTitle" idx="4"/>
          </p:nvPr>
        </p:nvSpPr>
        <p:spPr>
          <a:xfrm>
            <a:off x="3631838" y="3700272"/>
            <a:ext cx="1880400" cy="6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39" name="Google Shape;139;p13"/>
          <p:cNvSpPr txBox="1">
            <a:spLocks noGrp="1"/>
          </p:cNvSpPr>
          <p:nvPr>
            <p:ph type="ctrTitle" idx="5"/>
          </p:nvPr>
        </p:nvSpPr>
        <p:spPr>
          <a:xfrm>
            <a:off x="3446100" y="3437749"/>
            <a:ext cx="2251800" cy="384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vo"/>
              <a:buNone/>
              <a:defRPr sz="1600">
                <a:solidFill>
                  <a:schemeClr val="accent1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vo"/>
              <a:buNone/>
              <a:defRPr sz="1600">
                <a:solidFill>
                  <a:schemeClr val="accent1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vo"/>
              <a:buNone/>
              <a:defRPr sz="1600">
                <a:solidFill>
                  <a:schemeClr val="accent1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vo"/>
              <a:buNone/>
              <a:defRPr sz="1600">
                <a:solidFill>
                  <a:schemeClr val="accent1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vo"/>
              <a:buNone/>
              <a:defRPr sz="1600">
                <a:solidFill>
                  <a:schemeClr val="accent1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vo"/>
              <a:buNone/>
              <a:defRPr sz="1600">
                <a:solidFill>
                  <a:schemeClr val="accent1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vo"/>
              <a:buNone/>
              <a:defRPr sz="1600">
                <a:solidFill>
                  <a:schemeClr val="accent1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vo"/>
              <a:buNone/>
              <a:defRPr sz="1600">
                <a:solidFill>
                  <a:schemeClr val="accent1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140" name="Google Shape;140;p13"/>
          <p:cNvSpPr/>
          <p:nvPr/>
        </p:nvSpPr>
        <p:spPr>
          <a:xfrm>
            <a:off x="790575" y="1885950"/>
            <a:ext cx="399900" cy="13716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13"/>
          <p:cNvSpPr txBox="1">
            <a:spLocks noGrp="1"/>
          </p:cNvSpPr>
          <p:nvPr>
            <p:ph type="ctrTitle" idx="6"/>
          </p:nvPr>
        </p:nvSpPr>
        <p:spPr>
          <a:xfrm>
            <a:off x="615225" y="2098650"/>
            <a:ext cx="2031300" cy="94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 b="1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100">
                <a:solidFill>
                  <a:schemeClr val="accen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100">
                <a:solidFill>
                  <a:schemeClr val="accen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100">
                <a:solidFill>
                  <a:schemeClr val="accen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100">
                <a:solidFill>
                  <a:schemeClr val="accen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100">
                <a:solidFill>
                  <a:schemeClr val="accen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100">
                <a:solidFill>
                  <a:schemeClr val="accen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100">
                <a:solidFill>
                  <a:schemeClr val="accen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1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827975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4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quada One"/>
              <a:buNone/>
              <a:defRPr sz="2800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quada One"/>
              <a:buNone/>
              <a:defRPr sz="2800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quada One"/>
              <a:buNone/>
              <a:defRPr sz="2800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quada One"/>
              <a:buNone/>
              <a:defRPr sz="2800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quada One"/>
              <a:buNone/>
              <a:defRPr sz="2800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quada One"/>
              <a:buNone/>
              <a:defRPr sz="2800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quada One"/>
              <a:buNone/>
              <a:defRPr sz="2800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quada One"/>
              <a:buNone/>
              <a:defRPr sz="2800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Light"/>
              <a:buChar char="●"/>
              <a:defRPr sz="1200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defRPr>
            </a:lvl1pPr>
            <a:lvl2pPr marL="914400" lvl="1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Light"/>
              <a:buChar char="○"/>
              <a:defRPr sz="1200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defRPr>
            </a:lvl2pPr>
            <a:lvl3pPr marL="1371600" lvl="2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Light"/>
              <a:buChar char="■"/>
              <a:defRPr sz="1200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defRPr>
            </a:lvl3pPr>
            <a:lvl4pPr marL="1828800" lvl="3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Light"/>
              <a:buChar char="●"/>
              <a:defRPr sz="1200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defRPr>
            </a:lvl4pPr>
            <a:lvl5pPr marL="2286000" lvl="4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Light"/>
              <a:buChar char="○"/>
              <a:defRPr sz="1200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defRPr>
            </a:lvl5pPr>
            <a:lvl6pPr marL="2743200" lvl="5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Light"/>
              <a:buChar char="■"/>
              <a:defRPr sz="1200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defRPr>
            </a:lvl6pPr>
            <a:lvl7pPr marL="3200400" lvl="6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Light"/>
              <a:buChar char="●"/>
              <a:defRPr sz="1200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defRPr>
            </a:lvl7pPr>
            <a:lvl8pPr marL="3657600" lvl="7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Light"/>
              <a:buChar char="○"/>
              <a:defRPr sz="1200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defRPr>
            </a:lvl8pPr>
            <a:lvl9pPr marL="4114800" lvl="8" indent="-30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Nunito Light"/>
              <a:buChar char="■"/>
              <a:defRPr sz="1200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3" r:id="rId2"/>
    <p:sldLayoutId id="2147483661" r:id="rId3"/>
    <p:sldLayoutId id="2147483663" r:id="rId4"/>
    <p:sldLayoutId id="2147483664" r:id="rId5"/>
    <p:sldLayoutId id="2147483668" r:id="rId6"/>
    <p:sldLayoutId id="2147483669" r:id="rId7"/>
    <p:sldLayoutId id="2147483670" r:id="rId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18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18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17.png"/><Relationship Id="rId3" Type="http://schemas.microsoft.com/office/2007/relationships/media" Target="../media/media3.mp3"/><Relationship Id="rId7" Type="http://schemas.microsoft.com/office/2007/relationships/media" Target="../media/media4.mp3"/><Relationship Id="rId12" Type="http://schemas.openxmlformats.org/officeDocument/2006/relationships/image" Target="../media/image20.png"/><Relationship Id="rId17" Type="http://schemas.openxmlformats.org/officeDocument/2006/relationships/image" Target="../media/image18.png"/><Relationship Id="rId2" Type="http://schemas.openxmlformats.org/officeDocument/2006/relationships/audio" Target="../media/media1.mp3"/><Relationship Id="rId16" Type="http://schemas.openxmlformats.org/officeDocument/2006/relationships/image" Target="../media/image21.png"/><Relationship Id="rId1" Type="http://schemas.microsoft.com/office/2007/relationships/media" Target="../media/media1.mp3"/><Relationship Id="rId6" Type="http://schemas.openxmlformats.org/officeDocument/2006/relationships/audio" Target="../media/media2.mp3"/><Relationship Id="rId11" Type="http://schemas.openxmlformats.org/officeDocument/2006/relationships/slideLayout" Target="../slideLayouts/slideLayout2.xml"/><Relationship Id="rId5" Type="http://schemas.microsoft.com/office/2007/relationships/media" Target="../media/media2.mp3"/><Relationship Id="rId15" Type="http://schemas.openxmlformats.org/officeDocument/2006/relationships/image" Target="../media/image22.png"/><Relationship Id="rId10" Type="http://schemas.openxmlformats.org/officeDocument/2006/relationships/audio" Target="../media/media5.mp3"/><Relationship Id="rId4" Type="http://schemas.openxmlformats.org/officeDocument/2006/relationships/audio" Target="../media/media3.mp3"/><Relationship Id="rId9" Type="http://schemas.microsoft.com/office/2007/relationships/media" Target="../media/media5.mp3"/><Relationship Id="rId1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18.png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media" Target="../media/media7.mp3"/><Relationship Id="rId7" Type="http://schemas.openxmlformats.org/officeDocument/2006/relationships/image" Target="../media/image26.jpe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5.jpe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7.mp3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microsoft.com/office/2007/relationships/media" Target="../media/media7.mp3"/><Relationship Id="rId7" Type="http://schemas.openxmlformats.org/officeDocument/2006/relationships/slideLayout" Target="../slideLayouts/slideLayout4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audio" Target="../media/media8.mp3"/><Relationship Id="rId5" Type="http://schemas.microsoft.com/office/2007/relationships/media" Target="../media/media8.mp3"/><Relationship Id="rId4" Type="http://schemas.openxmlformats.org/officeDocument/2006/relationships/audio" Target="../media/media7.mp3"/><Relationship Id="rId9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media8.mp3"/><Relationship Id="rId3" Type="http://schemas.microsoft.com/office/2007/relationships/media" Target="../media/media7.mp3"/><Relationship Id="rId7" Type="http://schemas.microsoft.com/office/2007/relationships/media" Target="../media/media8.mp3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audio" Target="../media/media9.mp3"/><Relationship Id="rId11" Type="http://schemas.openxmlformats.org/officeDocument/2006/relationships/image" Target="../media/image18.png"/><Relationship Id="rId5" Type="http://schemas.microsoft.com/office/2007/relationships/media" Target="../media/media9.mp3"/><Relationship Id="rId10" Type="http://schemas.openxmlformats.org/officeDocument/2006/relationships/image" Target="../media/image28.jpeg"/><Relationship Id="rId4" Type="http://schemas.openxmlformats.org/officeDocument/2006/relationships/audio" Target="../media/media7.mp3"/><Relationship Id="rId9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image" Target="../media/image3.gif"/><Relationship Id="rId7" Type="http://schemas.openxmlformats.org/officeDocument/2006/relationships/image" Target="../media/image7.gif"/><Relationship Id="rId12" Type="http://schemas.openxmlformats.org/officeDocument/2006/relationships/image" Target="../media/image12.g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gif"/><Relationship Id="rId11" Type="http://schemas.openxmlformats.org/officeDocument/2006/relationships/image" Target="../media/image11.gif"/><Relationship Id="rId5" Type="http://schemas.openxmlformats.org/officeDocument/2006/relationships/image" Target="../media/image5.gif"/><Relationship Id="rId10" Type="http://schemas.openxmlformats.org/officeDocument/2006/relationships/image" Target="../media/image10.gif"/><Relationship Id="rId4" Type="http://schemas.openxmlformats.org/officeDocument/2006/relationships/image" Target="../media/image4.gif"/><Relationship Id="rId9" Type="http://schemas.openxmlformats.org/officeDocument/2006/relationships/image" Target="../media/image9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4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3.wav"/><Relationship Id="rId1" Type="http://schemas.openxmlformats.org/officeDocument/2006/relationships/audio" Target="NULL" TargetMode="External"/><Relationship Id="rId4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8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8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02442" y="373334"/>
            <a:ext cx="7346883" cy="36317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buClrTx/>
              <a:buFontTx/>
              <a:buNone/>
              <a:defRPr/>
            </a:pPr>
            <a:r>
              <a:rPr lang="en-US" sz="11500" b="1" kern="1200" dirty="0" err="1">
                <a:ln w="31550" cmpd="sng">
                  <a:solidFill>
                    <a:srgbClr val="F6E1CA"/>
                  </a:solidFill>
                  <a:prstDash val="solid"/>
                </a:ln>
                <a:solidFill>
                  <a:srgbClr val="FFAB24"/>
                </a:solidFill>
                <a:latin typeface="Harlow Solid Italic" pitchFamily="82" charset="0"/>
                <a:cs typeface="Microsoft New Tai Lue" pitchFamily="34" charset="0"/>
              </a:rPr>
              <a:t>Pelmanism</a:t>
            </a:r>
            <a:endParaRPr lang="en-US" sz="11500" b="1" kern="1200" dirty="0">
              <a:ln w="31550" cmpd="sng">
                <a:solidFill>
                  <a:srgbClr val="F6E1CA"/>
                </a:solidFill>
                <a:prstDash val="solid"/>
              </a:ln>
              <a:solidFill>
                <a:srgbClr val="FFAB24"/>
              </a:solidFill>
              <a:latin typeface="Harlow Solid Italic" pitchFamily="82" charset="0"/>
              <a:cs typeface="Microsoft New Tai Lue" pitchFamily="34" charset="0"/>
            </a:endParaRPr>
          </a:p>
          <a:p>
            <a:pPr algn="ctr">
              <a:buClrTx/>
              <a:buFontTx/>
              <a:buNone/>
              <a:defRPr/>
            </a:pPr>
            <a:r>
              <a:rPr lang="en-US" sz="11500" b="1" kern="1200" dirty="0">
                <a:ln w="31550" cmpd="sng">
                  <a:solidFill>
                    <a:srgbClr val="F6E1CA"/>
                  </a:solidFill>
                  <a:prstDash val="solid"/>
                </a:ln>
                <a:solidFill>
                  <a:srgbClr val="FFAB24"/>
                </a:solidFill>
                <a:latin typeface="Harlow Solid Italic" pitchFamily="82" charset="0"/>
                <a:cs typeface="Microsoft New Tai Lue" pitchFamily="34" charset="0"/>
              </a:rPr>
              <a:t>Sports game</a:t>
            </a:r>
          </a:p>
        </p:txBody>
      </p:sp>
      <p:pic>
        <p:nvPicPr>
          <p:cNvPr id="2052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4525" y="4245769"/>
            <a:ext cx="442913" cy="435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1737" y="4245769"/>
            <a:ext cx="442913" cy="435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6328" y="4245769"/>
            <a:ext cx="442913" cy="435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5681" y="4245769"/>
            <a:ext cx="442913" cy="435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4085" y="4245769"/>
            <a:ext cx="442913" cy="435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4147" y="4245769"/>
            <a:ext cx="442913" cy="435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6122" y="4245769"/>
            <a:ext cx="442913" cy="435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6666" y="4245769"/>
            <a:ext cx="442913" cy="435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6019" y="4244579"/>
            <a:ext cx="442913" cy="435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" name="Picture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6562" y="4249341"/>
            <a:ext cx="442913" cy="435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46345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https://s.sachmem.vn/public/images/v2/TA6SHS2TD/U8-L2-1-5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185" y="839850"/>
            <a:ext cx="5678476" cy="3792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-7812" y="16669"/>
            <a:ext cx="2251140" cy="1257300"/>
          </a:xfrm>
          <a:prstGeom prst="rect">
            <a:avLst/>
          </a:prstGeom>
          <a:solidFill>
            <a:srgbClr val="007F6E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4" name="Rectangle 3"/>
          <p:cNvSpPr/>
          <p:nvPr/>
        </p:nvSpPr>
        <p:spPr>
          <a:xfrm>
            <a:off x="2248086" y="16669"/>
            <a:ext cx="2248095" cy="1257300"/>
          </a:xfrm>
          <a:prstGeom prst="rect">
            <a:avLst/>
          </a:prstGeom>
          <a:solidFill>
            <a:srgbClr val="002A4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5" name="Rectangle 4"/>
          <p:cNvSpPr/>
          <p:nvPr/>
        </p:nvSpPr>
        <p:spPr>
          <a:xfrm>
            <a:off x="4505697" y="16670"/>
            <a:ext cx="2229015" cy="1257300"/>
          </a:xfrm>
          <a:prstGeom prst="rect">
            <a:avLst/>
          </a:prstGeom>
          <a:solidFill>
            <a:srgbClr val="FFAB24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6" name="Rectangle 5"/>
          <p:cNvSpPr/>
          <p:nvPr/>
        </p:nvSpPr>
        <p:spPr>
          <a:xfrm>
            <a:off x="6729954" y="28575"/>
            <a:ext cx="2402055" cy="1257300"/>
          </a:xfrm>
          <a:prstGeom prst="rect">
            <a:avLst/>
          </a:prstGeom>
          <a:solidFill>
            <a:srgbClr val="FF695F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7" name="Rectangle 6"/>
          <p:cNvSpPr/>
          <p:nvPr/>
        </p:nvSpPr>
        <p:spPr>
          <a:xfrm>
            <a:off x="-22100" y="1285876"/>
            <a:ext cx="2251140" cy="1257300"/>
          </a:xfrm>
          <a:prstGeom prst="rect">
            <a:avLst/>
          </a:prstGeom>
          <a:solidFill>
            <a:srgbClr val="F6E1CA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8" name="Rectangle 7"/>
          <p:cNvSpPr/>
          <p:nvPr/>
        </p:nvSpPr>
        <p:spPr>
          <a:xfrm>
            <a:off x="2229040" y="1293018"/>
            <a:ext cx="2248095" cy="1257300"/>
          </a:xfrm>
          <a:prstGeom prst="rect">
            <a:avLst/>
          </a:prstGeom>
          <a:solidFill>
            <a:srgbClr val="FF695F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" name="Rectangle 8"/>
          <p:cNvSpPr/>
          <p:nvPr/>
        </p:nvSpPr>
        <p:spPr>
          <a:xfrm>
            <a:off x="4510464" y="1285876"/>
            <a:ext cx="2229015" cy="1257300"/>
          </a:xfrm>
          <a:prstGeom prst="rect">
            <a:avLst/>
          </a:prstGeom>
          <a:solidFill>
            <a:srgbClr val="F6E1CA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0" name="Rectangle 9"/>
          <p:cNvSpPr/>
          <p:nvPr/>
        </p:nvSpPr>
        <p:spPr>
          <a:xfrm>
            <a:off x="6744999" y="1297781"/>
            <a:ext cx="2402055" cy="1257300"/>
          </a:xfrm>
          <a:prstGeom prst="rect">
            <a:avLst/>
          </a:prstGeom>
          <a:solidFill>
            <a:srgbClr val="FFAB24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1" name="Rectangle 10"/>
          <p:cNvSpPr/>
          <p:nvPr/>
        </p:nvSpPr>
        <p:spPr>
          <a:xfrm>
            <a:off x="-17342" y="2569369"/>
            <a:ext cx="2251140" cy="1257300"/>
          </a:xfrm>
          <a:prstGeom prst="rect">
            <a:avLst/>
          </a:prstGeom>
          <a:solidFill>
            <a:srgbClr val="FFAB24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2" name="Rectangle 11"/>
          <p:cNvSpPr/>
          <p:nvPr/>
        </p:nvSpPr>
        <p:spPr>
          <a:xfrm>
            <a:off x="2248086" y="2569368"/>
            <a:ext cx="2248095" cy="1257300"/>
          </a:xfrm>
          <a:prstGeom prst="rect">
            <a:avLst/>
          </a:prstGeom>
          <a:solidFill>
            <a:srgbClr val="007F6E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3" name="Rectangle 12"/>
          <p:cNvSpPr/>
          <p:nvPr/>
        </p:nvSpPr>
        <p:spPr>
          <a:xfrm>
            <a:off x="4505697" y="2569369"/>
            <a:ext cx="2229015" cy="1257300"/>
          </a:xfrm>
          <a:prstGeom prst="rect">
            <a:avLst/>
          </a:prstGeom>
          <a:solidFill>
            <a:srgbClr val="002A4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4" name="Rectangle 13"/>
          <p:cNvSpPr/>
          <p:nvPr/>
        </p:nvSpPr>
        <p:spPr>
          <a:xfrm>
            <a:off x="6740232" y="2581274"/>
            <a:ext cx="2402055" cy="1257300"/>
          </a:xfrm>
          <a:prstGeom prst="rect">
            <a:avLst/>
          </a:prstGeom>
          <a:solidFill>
            <a:srgbClr val="F6E1CA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5" name="Rectangle 14"/>
          <p:cNvSpPr/>
          <p:nvPr/>
        </p:nvSpPr>
        <p:spPr>
          <a:xfrm>
            <a:off x="-22100" y="3838575"/>
            <a:ext cx="2251140" cy="1295401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6" name="Rectangle 15"/>
          <p:cNvSpPr/>
          <p:nvPr/>
        </p:nvSpPr>
        <p:spPr>
          <a:xfrm>
            <a:off x="2243328" y="3838574"/>
            <a:ext cx="2248095" cy="1295401"/>
          </a:xfrm>
          <a:prstGeom prst="rect">
            <a:avLst/>
          </a:prstGeom>
          <a:solidFill>
            <a:srgbClr val="F6E1CA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7" name="Rectangle 16"/>
          <p:cNvSpPr/>
          <p:nvPr/>
        </p:nvSpPr>
        <p:spPr>
          <a:xfrm>
            <a:off x="4500939" y="3838575"/>
            <a:ext cx="2229015" cy="1295401"/>
          </a:xfrm>
          <a:prstGeom prst="rect">
            <a:avLst/>
          </a:prstGeom>
          <a:solidFill>
            <a:srgbClr val="FF695F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8" name="Rectangle 17"/>
          <p:cNvSpPr/>
          <p:nvPr/>
        </p:nvSpPr>
        <p:spPr>
          <a:xfrm>
            <a:off x="6744999" y="3850480"/>
            <a:ext cx="2402055" cy="1295401"/>
          </a:xfrm>
          <a:prstGeom prst="rect">
            <a:avLst/>
          </a:prstGeom>
          <a:solidFill>
            <a:srgbClr val="007F6E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9" name="Rounded Rectangle 18"/>
          <p:cNvSpPr/>
          <p:nvPr/>
        </p:nvSpPr>
        <p:spPr>
          <a:xfrm>
            <a:off x="5943600" y="4486274"/>
            <a:ext cx="1885950" cy="542926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b="1" dirty="0"/>
              <a:t>KEY</a:t>
            </a:r>
            <a:endParaRPr lang="en-US" sz="1050" b="1" dirty="0"/>
          </a:p>
        </p:txBody>
      </p:sp>
      <p:sp>
        <p:nvSpPr>
          <p:cNvPr id="20" name="Rounded Rectangle 19"/>
          <p:cNvSpPr/>
          <p:nvPr/>
        </p:nvSpPr>
        <p:spPr>
          <a:xfrm>
            <a:off x="1657350" y="57150"/>
            <a:ext cx="5829300" cy="857250"/>
          </a:xfrm>
          <a:prstGeom prst="roundRect">
            <a:avLst/>
          </a:prstGeom>
          <a:solidFill>
            <a:srgbClr val="F6E1CA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ysClr val="windowText" lastClr="000000"/>
                </a:solidFill>
              </a:rPr>
              <a:t>goggles</a:t>
            </a:r>
          </a:p>
        </p:txBody>
      </p:sp>
      <p:sp>
        <p:nvSpPr>
          <p:cNvPr id="21" name="Rounded Rectangle 23">
            <a:extLst>
              <a:ext uri="{FF2B5EF4-FFF2-40B4-BE49-F238E27FC236}">
                <a16:creationId xmlns:a16="http://schemas.microsoft.com/office/drawing/2014/main" id="{8ADC45AE-3EFC-4BA9-B327-2505FA06DE27}"/>
              </a:ext>
            </a:extLst>
          </p:cNvPr>
          <p:cNvSpPr/>
          <p:nvPr/>
        </p:nvSpPr>
        <p:spPr>
          <a:xfrm>
            <a:off x="1200912" y="4486274"/>
            <a:ext cx="1885950" cy="542926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b="1" dirty="0"/>
              <a:t>SHOW</a:t>
            </a:r>
            <a:endParaRPr lang="en-US" sz="1050" b="1" dirty="0"/>
          </a:p>
        </p:txBody>
      </p:sp>
      <p:pic>
        <p:nvPicPr>
          <p:cNvPr id="22" name="goggles">
            <a:hlinkClick r:id="" action="ppaction://media"/>
            <a:extLst>
              <a:ext uri="{FF2B5EF4-FFF2-40B4-BE49-F238E27FC236}">
                <a16:creationId xmlns:a16="http://schemas.microsoft.com/office/drawing/2014/main" id="{3FB69EE6-755A-4D12-BF0A-79C995DDC5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61343" y="403904"/>
            <a:ext cx="317004" cy="317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070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1000"/>
                            </p:stCondLst>
                            <p:childTnLst>
                              <p:par>
                                <p:cTn id="163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2000"/>
                            </p:stCondLst>
                            <p:childTnLst>
                              <p:par>
                                <p:cTn id="170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7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8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4000"/>
                            </p:stCondLst>
                            <p:childTnLst>
                              <p:par>
                                <p:cTn id="184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5000"/>
                            </p:stCondLst>
                            <p:childTnLst>
                              <p:par>
                                <p:cTn id="191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6000"/>
                            </p:stCondLst>
                            <p:childTnLst>
                              <p:par>
                                <p:cTn id="198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7000"/>
                            </p:stCondLst>
                            <p:childTnLst>
                              <p:par>
                                <p:cTn id="205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8000"/>
                            </p:stCondLst>
                            <p:childTnLst>
                              <p:par>
                                <p:cTn id="212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3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9000"/>
                            </p:stCondLst>
                            <p:childTnLst>
                              <p:par>
                                <p:cTn id="219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10000"/>
                            </p:stCondLst>
                            <p:childTnLst>
                              <p:par>
                                <p:cTn id="226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11000"/>
                            </p:stCondLst>
                            <p:childTnLst>
                              <p:par>
                                <p:cTn id="233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12000"/>
                            </p:stCondLst>
                            <p:childTnLst>
                              <p:par>
                                <p:cTn id="240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13000"/>
                            </p:stCondLst>
                            <p:childTnLst>
                              <p:par>
                                <p:cTn id="247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14000"/>
                            </p:stCondLst>
                            <p:childTnLst>
                              <p:par>
                                <p:cTn id="254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15000"/>
                            </p:stCondLst>
                            <p:childTnLst>
                              <p:par>
                                <p:cTn id="261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6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8" fill="hold">
                      <p:stCondLst>
                        <p:cond delay="0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1" dur="184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2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https://s.sachmem.vn/public/images/v2/TA6SHS2TD/U8-L2-1-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1918" y="957423"/>
            <a:ext cx="5603279" cy="3742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-7812" y="16669"/>
            <a:ext cx="2251140" cy="1257300"/>
          </a:xfrm>
          <a:prstGeom prst="rect">
            <a:avLst/>
          </a:prstGeom>
          <a:solidFill>
            <a:srgbClr val="007F6E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4" name="Rectangle 3"/>
          <p:cNvSpPr/>
          <p:nvPr/>
        </p:nvSpPr>
        <p:spPr>
          <a:xfrm>
            <a:off x="2248086" y="16669"/>
            <a:ext cx="2248095" cy="1257300"/>
          </a:xfrm>
          <a:prstGeom prst="rect">
            <a:avLst/>
          </a:prstGeom>
          <a:solidFill>
            <a:srgbClr val="002A4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5" name="Rectangle 4"/>
          <p:cNvSpPr/>
          <p:nvPr/>
        </p:nvSpPr>
        <p:spPr>
          <a:xfrm>
            <a:off x="4505697" y="16670"/>
            <a:ext cx="2229015" cy="1257300"/>
          </a:xfrm>
          <a:prstGeom prst="rect">
            <a:avLst/>
          </a:prstGeom>
          <a:solidFill>
            <a:srgbClr val="FFAB24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6" name="Rectangle 5"/>
          <p:cNvSpPr/>
          <p:nvPr/>
        </p:nvSpPr>
        <p:spPr>
          <a:xfrm>
            <a:off x="6749757" y="28575"/>
            <a:ext cx="2402055" cy="1257300"/>
          </a:xfrm>
          <a:prstGeom prst="rect">
            <a:avLst/>
          </a:prstGeom>
          <a:solidFill>
            <a:srgbClr val="FF695F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7" name="Rectangle 6"/>
          <p:cNvSpPr/>
          <p:nvPr/>
        </p:nvSpPr>
        <p:spPr>
          <a:xfrm>
            <a:off x="-22100" y="1285876"/>
            <a:ext cx="2251140" cy="1257300"/>
          </a:xfrm>
          <a:prstGeom prst="rect">
            <a:avLst/>
          </a:prstGeom>
          <a:solidFill>
            <a:srgbClr val="F6E1CA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8" name="Rectangle 7"/>
          <p:cNvSpPr/>
          <p:nvPr/>
        </p:nvSpPr>
        <p:spPr>
          <a:xfrm>
            <a:off x="2229040" y="1293018"/>
            <a:ext cx="2248095" cy="1257300"/>
          </a:xfrm>
          <a:prstGeom prst="rect">
            <a:avLst/>
          </a:prstGeom>
          <a:solidFill>
            <a:srgbClr val="FF695F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" name="Rectangle 8"/>
          <p:cNvSpPr/>
          <p:nvPr/>
        </p:nvSpPr>
        <p:spPr>
          <a:xfrm>
            <a:off x="4510464" y="1285876"/>
            <a:ext cx="2229015" cy="1257300"/>
          </a:xfrm>
          <a:prstGeom prst="rect">
            <a:avLst/>
          </a:prstGeom>
          <a:solidFill>
            <a:srgbClr val="F6E1CA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0" name="Rectangle 9"/>
          <p:cNvSpPr/>
          <p:nvPr/>
        </p:nvSpPr>
        <p:spPr>
          <a:xfrm>
            <a:off x="6744999" y="1297781"/>
            <a:ext cx="2402055" cy="1257300"/>
          </a:xfrm>
          <a:prstGeom prst="rect">
            <a:avLst/>
          </a:prstGeom>
          <a:solidFill>
            <a:srgbClr val="FFAB24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1" name="Rectangle 10"/>
          <p:cNvSpPr/>
          <p:nvPr/>
        </p:nvSpPr>
        <p:spPr>
          <a:xfrm>
            <a:off x="-17342" y="2569369"/>
            <a:ext cx="2251140" cy="1257300"/>
          </a:xfrm>
          <a:prstGeom prst="rect">
            <a:avLst/>
          </a:prstGeom>
          <a:solidFill>
            <a:srgbClr val="FFAB24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2" name="Rectangle 11"/>
          <p:cNvSpPr/>
          <p:nvPr/>
        </p:nvSpPr>
        <p:spPr>
          <a:xfrm>
            <a:off x="2248086" y="2569368"/>
            <a:ext cx="2248095" cy="1257300"/>
          </a:xfrm>
          <a:prstGeom prst="rect">
            <a:avLst/>
          </a:prstGeom>
          <a:solidFill>
            <a:srgbClr val="007F6E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3" name="Rectangle 12"/>
          <p:cNvSpPr/>
          <p:nvPr/>
        </p:nvSpPr>
        <p:spPr>
          <a:xfrm>
            <a:off x="4505697" y="2569369"/>
            <a:ext cx="2229015" cy="1257300"/>
          </a:xfrm>
          <a:prstGeom prst="rect">
            <a:avLst/>
          </a:prstGeom>
          <a:solidFill>
            <a:srgbClr val="002A4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4" name="Rectangle 13"/>
          <p:cNvSpPr/>
          <p:nvPr/>
        </p:nvSpPr>
        <p:spPr>
          <a:xfrm>
            <a:off x="6740232" y="2581274"/>
            <a:ext cx="2402055" cy="1257300"/>
          </a:xfrm>
          <a:prstGeom prst="rect">
            <a:avLst/>
          </a:prstGeom>
          <a:solidFill>
            <a:srgbClr val="F6E1CA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5" name="Rectangle 14"/>
          <p:cNvSpPr/>
          <p:nvPr/>
        </p:nvSpPr>
        <p:spPr>
          <a:xfrm>
            <a:off x="-22100" y="3838575"/>
            <a:ext cx="2251140" cy="1295401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6" name="Rectangle 15"/>
          <p:cNvSpPr/>
          <p:nvPr/>
        </p:nvSpPr>
        <p:spPr>
          <a:xfrm>
            <a:off x="2243328" y="3838574"/>
            <a:ext cx="2248095" cy="1295401"/>
          </a:xfrm>
          <a:prstGeom prst="rect">
            <a:avLst/>
          </a:prstGeom>
          <a:solidFill>
            <a:srgbClr val="F6E1CA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7" name="Rectangle 16"/>
          <p:cNvSpPr/>
          <p:nvPr/>
        </p:nvSpPr>
        <p:spPr>
          <a:xfrm>
            <a:off x="4500939" y="3838575"/>
            <a:ext cx="2229015" cy="1295401"/>
          </a:xfrm>
          <a:prstGeom prst="rect">
            <a:avLst/>
          </a:prstGeom>
          <a:solidFill>
            <a:srgbClr val="FF695F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8" name="Rectangle 17"/>
          <p:cNvSpPr/>
          <p:nvPr/>
        </p:nvSpPr>
        <p:spPr>
          <a:xfrm>
            <a:off x="6744999" y="3850480"/>
            <a:ext cx="2402055" cy="1295401"/>
          </a:xfrm>
          <a:prstGeom prst="rect">
            <a:avLst/>
          </a:prstGeom>
          <a:solidFill>
            <a:srgbClr val="007F6E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9" name="Rounded Rectangle 18"/>
          <p:cNvSpPr/>
          <p:nvPr/>
        </p:nvSpPr>
        <p:spPr>
          <a:xfrm>
            <a:off x="5943600" y="4486274"/>
            <a:ext cx="1885950" cy="542926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b="1" dirty="0"/>
              <a:t>KEY</a:t>
            </a:r>
            <a:endParaRPr lang="en-US" sz="1050" b="1" dirty="0"/>
          </a:p>
        </p:txBody>
      </p:sp>
      <p:sp>
        <p:nvSpPr>
          <p:cNvPr id="20" name="Rounded Rectangle 19"/>
          <p:cNvSpPr/>
          <p:nvPr/>
        </p:nvSpPr>
        <p:spPr>
          <a:xfrm>
            <a:off x="1657350" y="57150"/>
            <a:ext cx="5829300" cy="857250"/>
          </a:xfrm>
          <a:prstGeom prst="roundRect">
            <a:avLst/>
          </a:prstGeom>
          <a:solidFill>
            <a:srgbClr val="F6E1CA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ysClr val="windowText" lastClr="000000"/>
                </a:solidFill>
              </a:rPr>
              <a:t>racket</a:t>
            </a:r>
            <a:endParaRPr lang="en-US" sz="3000" b="1" dirty="0">
              <a:solidFill>
                <a:sysClr val="windowText" lastClr="000000"/>
              </a:solidFill>
            </a:endParaRPr>
          </a:p>
        </p:txBody>
      </p:sp>
      <p:sp>
        <p:nvSpPr>
          <p:cNvPr id="21" name="Rounded Rectangle 23">
            <a:extLst>
              <a:ext uri="{FF2B5EF4-FFF2-40B4-BE49-F238E27FC236}">
                <a16:creationId xmlns:a16="http://schemas.microsoft.com/office/drawing/2014/main" id="{8ADC45AE-3EFC-4BA9-B327-2505FA06DE27}"/>
              </a:ext>
            </a:extLst>
          </p:cNvPr>
          <p:cNvSpPr/>
          <p:nvPr/>
        </p:nvSpPr>
        <p:spPr>
          <a:xfrm>
            <a:off x="1200912" y="4486274"/>
            <a:ext cx="1885950" cy="542926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b="1" dirty="0"/>
              <a:t>SHOW</a:t>
            </a:r>
            <a:endParaRPr lang="en-US" sz="1050" b="1" dirty="0"/>
          </a:p>
        </p:txBody>
      </p:sp>
      <p:pic>
        <p:nvPicPr>
          <p:cNvPr id="22" name="a racket">
            <a:hlinkClick r:id="" action="ppaction://media"/>
            <a:extLst>
              <a:ext uri="{FF2B5EF4-FFF2-40B4-BE49-F238E27FC236}">
                <a16:creationId xmlns:a16="http://schemas.microsoft.com/office/drawing/2014/main" id="{D7F6BA98-5217-4967-8546-7A3845825D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43600" y="370625"/>
            <a:ext cx="304872" cy="304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704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1000"/>
                            </p:stCondLst>
                            <p:childTnLst>
                              <p:par>
                                <p:cTn id="163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2000"/>
                            </p:stCondLst>
                            <p:childTnLst>
                              <p:par>
                                <p:cTn id="170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7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8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4000"/>
                            </p:stCondLst>
                            <p:childTnLst>
                              <p:par>
                                <p:cTn id="184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5000"/>
                            </p:stCondLst>
                            <p:childTnLst>
                              <p:par>
                                <p:cTn id="191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6000"/>
                            </p:stCondLst>
                            <p:childTnLst>
                              <p:par>
                                <p:cTn id="198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7000"/>
                            </p:stCondLst>
                            <p:childTnLst>
                              <p:par>
                                <p:cTn id="205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8000"/>
                            </p:stCondLst>
                            <p:childTnLst>
                              <p:par>
                                <p:cTn id="212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3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9000"/>
                            </p:stCondLst>
                            <p:childTnLst>
                              <p:par>
                                <p:cTn id="219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10000"/>
                            </p:stCondLst>
                            <p:childTnLst>
                              <p:par>
                                <p:cTn id="226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11000"/>
                            </p:stCondLst>
                            <p:childTnLst>
                              <p:par>
                                <p:cTn id="233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12000"/>
                            </p:stCondLst>
                            <p:childTnLst>
                              <p:par>
                                <p:cTn id="240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13000"/>
                            </p:stCondLst>
                            <p:childTnLst>
                              <p:par>
                                <p:cTn id="247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14000"/>
                            </p:stCondLst>
                            <p:childTnLst>
                              <p:par>
                                <p:cTn id="254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15000"/>
                            </p:stCondLst>
                            <p:childTnLst>
                              <p:par>
                                <p:cTn id="261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6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8" fill="hold">
                      <p:stCondLst>
                        <p:cond delay="0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1" dur="2313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2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2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62371DD9-0E66-459E-900D-60CC07DDE7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rot="16200000">
            <a:off x="155098" y="2258093"/>
            <a:ext cx="1529942" cy="588854"/>
          </a:xfrm>
        </p:spPr>
        <p:txBody>
          <a:bodyPr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Vocabulary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C918820-EEB9-41F8-BF75-096C0CEF7F4C}"/>
              </a:ext>
            </a:extLst>
          </p:cNvPr>
          <p:cNvSpPr/>
          <p:nvPr/>
        </p:nvSpPr>
        <p:spPr>
          <a:xfrm>
            <a:off x="1120656" y="67193"/>
            <a:ext cx="763145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32185" indent="-332185">
              <a:defRPr/>
            </a:pPr>
            <a:r>
              <a:rPr lang="en-US" sz="2000" b="1" dirty="0">
                <a:solidFill>
                  <a:srgbClr val="FF695F"/>
                </a:solidFill>
                <a:latin typeface="Arial" pitchFamily="34" charset="0"/>
                <a:cs typeface="Arial" pitchFamily="34" charset="0"/>
              </a:rPr>
              <a:t>Ex1 (p.18) Write the right words under the pictures.</a:t>
            </a:r>
            <a:endParaRPr lang="en-US" sz="2000" b="1" spc="-113" dirty="0">
              <a:solidFill>
                <a:srgbClr val="FF695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https://s.sachmem.vn/public/images/v2/TA6SHS2TD/U8-L2-1-1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656" y="1056025"/>
            <a:ext cx="2326615" cy="1553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.sachmem.vn/public/images/v2/TA6SHS2TD/U8-L2-1-2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2363" y="1049739"/>
            <a:ext cx="2336026" cy="1560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s.sachmem.vn/public/images/v2/TA6SHS2TD/U8-L2-1-3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3481" y="1049739"/>
            <a:ext cx="2336026" cy="1560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s.sachmem.vn/public/images/v2/TA6SHS2TD/U8-L2-1-4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655" y="3083890"/>
            <a:ext cx="2326615" cy="1553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s.sachmem.vn/public/images/v2/TA6SHS2TD/U8-L2-1-5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2364" y="3083890"/>
            <a:ext cx="2336026" cy="1560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1120655" y="474403"/>
            <a:ext cx="7777106" cy="42402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/>
              <a:t>ball 	boat	racket		goggles 	sport shoes</a:t>
            </a:r>
          </a:p>
        </p:txBody>
      </p:sp>
      <p:sp>
        <p:nvSpPr>
          <p:cNvPr id="11" name="Rectangle 16">
            <a:extLst>
              <a:ext uri="{FF2B5EF4-FFF2-40B4-BE49-F238E27FC236}">
                <a16:creationId xmlns:a16="http://schemas.microsoft.com/office/drawing/2014/main" id="{AFDCD869-EBB4-4AF7-A1AB-DCD64C456E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5785" y="2706367"/>
            <a:ext cx="7778205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1500" b="1" dirty="0">
                <a:solidFill>
                  <a:schemeClr val="tx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_____________ 		2. _____________  		3. _______________</a:t>
            </a:r>
          </a:p>
        </p:txBody>
      </p:sp>
      <p:sp>
        <p:nvSpPr>
          <p:cNvPr id="12" name="Rectangle 16">
            <a:extLst>
              <a:ext uri="{FF2B5EF4-FFF2-40B4-BE49-F238E27FC236}">
                <a16:creationId xmlns:a16="http://schemas.microsoft.com/office/drawing/2014/main" id="{AFDCD869-EBB4-4AF7-A1AB-DCD64C456E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5786" y="4692095"/>
            <a:ext cx="5172604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1500" b="1" dirty="0">
                <a:solidFill>
                  <a:schemeClr val="tx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_____________ 		5. _____________ 		</a:t>
            </a:r>
          </a:p>
        </p:txBody>
      </p:sp>
      <p:pic>
        <p:nvPicPr>
          <p:cNvPr id="13" name="sport shoe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462928" y="540247"/>
            <a:ext cx="289185" cy="289185"/>
          </a:xfrm>
          <a:prstGeom prst="rect">
            <a:avLst/>
          </a:prstGeom>
        </p:spPr>
      </p:pic>
      <p:pic>
        <p:nvPicPr>
          <p:cNvPr id="14" name="a ball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094767" y="563799"/>
            <a:ext cx="314022" cy="314022"/>
          </a:xfrm>
          <a:prstGeom prst="rect">
            <a:avLst/>
          </a:prstGeom>
        </p:spPr>
      </p:pic>
      <p:pic>
        <p:nvPicPr>
          <p:cNvPr id="15" name="a boat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3071833" y="548316"/>
            <a:ext cx="311068" cy="311068"/>
          </a:xfrm>
          <a:prstGeom prst="rect">
            <a:avLst/>
          </a:prstGeom>
        </p:spPr>
      </p:pic>
      <p:pic>
        <p:nvPicPr>
          <p:cNvPr id="16" name="goggles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208389" y="542380"/>
            <a:ext cx="317004" cy="317004"/>
          </a:xfrm>
          <a:prstGeom prst="rect">
            <a:avLst/>
          </a:prstGeom>
        </p:spPr>
      </p:pic>
      <p:pic>
        <p:nvPicPr>
          <p:cNvPr id="17" name="a racket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4214472" y="548446"/>
            <a:ext cx="304872" cy="304872"/>
          </a:xfrm>
          <a:prstGeom prst="rect">
            <a:avLst/>
          </a:prstGeom>
        </p:spPr>
      </p:pic>
      <p:sp>
        <p:nvSpPr>
          <p:cNvPr id="2" name="AutoShape 2">
            <a:extLst>
              <a:ext uri="{FF2B5EF4-FFF2-40B4-BE49-F238E27FC236}">
                <a16:creationId xmlns:a16="http://schemas.microsoft.com/office/drawing/2014/main" id="{67ECDA15-9A7F-4387-9562-D80DF02981F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BCCDBAE-BCB7-42DD-B9DE-4C505C26D1D8}"/>
              </a:ext>
            </a:extLst>
          </p:cNvPr>
          <p:cNvSpPr txBox="1"/>
          <p:nvPr/>
        </p:nvSpPr>
        <p:spPr>
          <a:xfrm>
            <a:off x="1267204" y="2640633"/>
            <a:ext cx="906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F0000"/>
                </a:solidFill>
              </a:rPr>
              <a:t>ball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3ACF7B6-CD93-4C92-9C1E-C38EB68BB808}"/>
              </a:ext>
            </a:extLst>
          </p:cNvPr>
          <p:cNvSpPr txBox="1"/>
          <p:nvPr/>
        </p:nvSpPr>
        <p:spPr>
          <a:xfrm>
            <a:off x="4056124" y="2640633"/>
            <a:ext cx="1640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F0000"/>
                </a:solidFill>
              </a:rPr>
              <a:t>sport shoes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BE2CE84-BC62-42B9-B995-FEB1624B7842}"/>
              </a:ext>
            </a:extLst>
          </p:cNvPr>
          <p:cNvSpPr txBox="1"/>
          <p:nvPr/>
        </p:nvSpPr>
        <p:spPr>
          <a:xfrm>
            <a:off x="6791704" y="2640633"/>
            <a:ext cx="1640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F0000"/>
                </a:solidFill>
              </a:rPr>
              <a:t>boat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FAC49E0-F9DF-4AB1-B593-C5D856D2790D}"/>
              </a:ext>
            </a:extLst>
          </p:cNvPr>
          <p:cNvSpPr txBox="1"/>
          <p:nvPr/>
        </p:nvSpPr>
        <p:spPr>
          <a:xfrm>
            <a:off x="1267204" y="4629453"/>
            <a:ext cx="906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F0000"/>
                </a:solidFill>
              </a:rPr>
              <a:t>racket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EC82298-7B6D-40B8-BCBF-FB79054498E3}"/>
              </a:ext>
            </a:extLst>
          </p:cNvPr>
          <p:cNvSpPr txBox="1"/>
          <p:nvPr/>
        </p:nvSpPr>
        <p:spPr>
          <a:xfrm>
            <a:off x="4056124" y="4629453"/>
            <a:ext cx="1640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F0000"/>
                </a:solidFill>
              </a:rPr>
              <a:t>goggles</a:t>
            </a:r>
            <a:endParaRPr lang="en-US" sz="1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7666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216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84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201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184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2313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7" grpId="0"/>
      <p:bldP spid="20" grpId="0"/>
      <p:bldP spid="21" grpId="0"/>
      <p:bldP spid="22" grpId="0"/>
      <p:bldP spid="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62371DD9-0E66-459E-900D-60CC07DDE7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rot="16200000">
            <a:off x="155098" y="2258093"/>
            <a:ext cx="1529942" cy="588854"/>
          </a:xfrm>
        </p:spPr>
        <p:txBody>
          <a:bodyPr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Vocabulary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F5D4CB7-E309-4D56-BFDC-CF73D16FC169}"/>
              </a:ext>
            </a:extLst>
          </p:cNvPr>
          <p:cNvSpPr/>
          <p:nvPr/>
        </p:nvSpPr>
        <p:spPr>
          <a:xfrm>
            <a:off x="1120656" y="288462"/>
            <a:ext cx="522810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32185" indent="-332185">
              <a:defRPr/>
            </a:pPr>
            <a:r>
              <a:rPr lang="en-US" sz="2400" b="1" dirty="0">
                <a:solidFill>
                  <a:srgbClr val="FF695F"/>
                </a:solidFill>
                <a:latin typeface="Arial" pitchFamily="34" charset="0"/>
                <a:cs typeface="Arial" pitchFamily="34" charset="0"/>
              </a:rPr>
              <a:t>What sports are these things for? </a:t>
            </a:r>
            <a:endParaRPr lang="en-US" sz="2400" b="1" spc="-23" dirty="0">
              <a:solidFill>
                <a:srgbClr val="FF695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10" descr="https://s.sachmem.vn/public/images/v2/TA6SHS2TD/U8-L2-1-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656" y="980026"/>
            <a:ext cx="3075006" cy="2053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1120656" y="3263590"/>
            <a:ext cx="3075006" cy="4683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goggles</a:t>
            </a:r>
          </a:p>
        </p:txBody>
      </p:sp>
      <p:sp>
        <p:nvSpPr>
          <p:cNvPr id="7" name="Right Arrow 6"/>
          <p:cNvSpPr/>
          <p:nvPr/>
        </p:nvSpPr>
        <p:spPr>
          <a:xfrm>
            <a:off x="4383575" y="1873405"/>
            <a:ext cx="1018478" cy="386575"/>
          </a:xfrm>
          <a:prstGeom prst="rightArrow">
            <a:avLst/>
          </a:prstGeom>
          <a:solidFill>
            <a:schemeClr val="tx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1040" name="Picture 16" descr="Swim Central Swimming Programs for Adults Tickets - Giá tốt nhất tại  Traveloka Xperienc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9966" y="986771"/>
            <a:ext cx="3411532" cy="2046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ounded Rectangle 16"/>
          <p:cNvSpPr/>
          <p:nvPr/>
        </p:nvSpPr>
        <p:spPr>
          <a:xfrm>
            <a:off x="5589966" y="3263590"/>
            <a:ext cx="3411532" cy="4683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swimming</a:t>
            </a:r>
          </a:p>
        </p:txBody>
      </p:sp>
    </p:spTree>
    <p:extLst>
      <p:ext uri="{BB962C8B-B14F-4D97-AF65-F5344CB8AC3E}">
        <p14:creationId xmlns:p14="http://schemas.microsoft.com/office/powerpoint/2010/main" val="1388046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62371DD9-0E66-459E-900D-60CC07DDE7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rot="16200000">
            <a:off x="155098" y="2258093"/>
            <a:ext cx="1529942" cy="588854"/>
          </a:xfrm>
        </p:spPr>
        <p:txBody>
          <a:bodyPr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Vocabulary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F5D4CB7-E309-4D56-BFDC-CF73D16FC169}"/>
              </a:ext>
            </a:extLst>
          </p:cNvPr>
          <p:cNvSpPr/>
          <p:nvPr/>
        </p:nvSpPr>
        <p:spPr>
          <a:xfrm>
            <a:off x="1150392" y="103911"/>
            <a:ext cx="78808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32185" indent="-332185">
              <a:defRPr/>
            </a:pPr>
            <a:r>
              <a:rPr lang="en-US" sz="2400" b="1" dirty="0">
                <a:solidFill>
                  <a:srgbClr val="FF695F"/>
                </a:solidFill>
                <a:latin typeface="Arial" pitchFamily="34" charset="0"/>
                <a:cs typeface="Arial" pitchFamily="34" charset="0"/>
              </a:rPr>
              <a:t>Ex 2 (p.18) What sports are these things for? Match. </a:t>
            </a:r>
            <a:endParaRPr lang="en-US" sz="2400" b="1" spc="-23" dirty="0">
              <a:solidFill>
                <a:srgbClr val="FF695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645677" y="2565822"/>
            <a:ext cx="1766597" cy="4683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/>
              <a:t>3. boat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645677" y="1840757"/>
            <a:ext cx="1766597" cy="4683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/>
              <a:t>2. ball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645677" y="1115692"/>
            <a:ext cx="1766597" cy="4683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/>
              <a:t>1. bicycle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1645677" y="3290887"/>
            <a:ext cx="1766597" cy="4683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/>
              <a:t>4. goggles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1645677" y="4010907"/>
            <a:ext cx="1766597" cy="4683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/>
              <a:t>5. racket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6180505" y="2565822"/>
            <a:ext cx="2168838" cy="4683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/>
              <a:t>c. cycling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6180505" y="1840757"/>
            <a:ext cx="2168838" cy="4683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/>
              <a:t>b. swimming 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6180505" y="1115692"/>
            <a:ext cx="2168838" cy="4683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/>
              <a:t>a. boating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6180505" y="3290887"/>
            <a:ext cx="2168838" cy="4683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/>
              <a:t>d. ball games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6180505" y="4010907"/>
            <a:ext cx="2168838" cy="4683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/>
              <a:t>e. badminton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F5D4CB7-E309-4D56-BFDC-CF73D16FC169}"/>
              </a:ext>
            </a:extLst>
          </p:cNvPr>
          <p:cNvSpPr/>
          <p:nvPr/>
        </p:nvSpPr>
        <p:spPr>
          <a:xfrm>
            <a:off x="1551837" y="565576"/>
            <a:ext cx="174149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32185" indent="-332185" algn="ctr">
              <a:defRPr/>
            </a:pPr>
            <a:r>
              <a:rPr lang="en-US" sz="2400" b="1" dirty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A</a:t>
            </a:r>
            <a:endParaRPr lang="en-US" sz="2400" b="1" spc="-23" dirty="0">
              <a:solidFill>
                <a:schemeClr val="bg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F5D4CB7-E309-4D56-BFDC-CF73D16FC169}"/>
              </a:ext>
            </a:extLst>
          </p:cNvPr>
          <p:cNvSpPr/>
          <p:nvPr/>
        </p:nvSpPr>
        <p:spPr>
          <a:xfrm>
            <a:off x="6123837" y="565576"/>
            <a:ext cx="174149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32185" indent="-332185" algn="ctr">
              <a:defRPr/>
            </a:pPr>
            <a:r>
              <a:rPr lang="en-US" sz="2400" b="1" dirty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B</a:t>
            </a:r>
            <a:endParaRPr lang="en-US" sz="2400" b="1" spc="-23" dirty="0">
              <a:solidFill>
                <a:schemeClr val="bg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8" name="Straight Connector 17"/>
          <p:cNvCxnSpPr>
            <a:stCxn id="7" idx="3"/>
            <a:endCxn id="10" idx="1"/>
          </p:cNvCxnSpPr>
          <p:nvPr/>
        </p:nvCxnSpPr>
        <p:spPr>
          <a:xfrm>
            <a:off x="3412274" y="1349868"/>
            <a:ext cx="2768231" cy="1450130"/>
          </a:xfrm>
          <a:prstGeom prst="line">
            <a:avLst/>
          </a:prstGeom>
          <a:ln w="57150">
            <a:solidFill>
              <a:srgbClr val="002A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stCxn id="6" idx="3"/>
            <a:endCxn id="13" idx="1"/>
          </p:cNvCxnSpPr>
          <p:nvPr/>
        </p:nvCxnSpPr>
        <p:spPr>
          <a:xfrm>
            <a:off x="3412274" y="2074933"/>
            <a:ext cx="2768231" cy="1450130"/>
          </a:xfrm>
          <a:prstGeom prst="line">
            <a:avLst/>
          </a:prstGeom>
          <a:ln w="57150">
            <a:solidFill>
              <a:srgbClr val="002A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stCxn id="5" idx="3"/>
            <a:endCxn id="12" idx="1"/>
          </p:cNvCxnSpPr>
          <p:nvPr/>
        </p:nvCxnSpPr>
        <p:spPr>
          <a:xfrm flipV="1">
            <a:off x="3412274" y="1349868"/>
            <a:ext cx="2768231" cy="1450130"/>
          </a:xfrm>
          <a:prstGeom prst="line">
            <a:avLst/>
          </a:prstGeom>
          <a:ln w="57150">
            <a:solidFill>
              <a:srgbClr val="002A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stCxn id="8" idx="3"/>
            <a:endCxn id="11" idx="1"/>
          </p:cNvCxnSpPr>
          <p:nvPr/>
        </p:nvCxnSpPr>
        <p:spPr>
          <a:xfrm flipV="1">
            <a:off x="3412274" y="2074933"/>
            <a:ext cx="2768231" cy="1450130"/>
          </a:xfrm>
          <a:prstGeom prst="line">
            <a:avLst/>
          </a:prstGeom>
          <a:ln w="57150">
            <a:solidFill>
              <a:srgbClr val="002A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stCxn id="9" idx="3"/>
            <a:endCxn id="14" idx="1"/>
          </p:cNvCxnSpPr>
          <p:nvPr/>
        </p:nvCxnSpPr>
        <p:spPr>
          <a:xfrm>
            <a:off x="3412274" y="4245083"/>
            <a:ext cx="2768231" cy="0"/>
          </a:xfrm>
          <a:prstGeom prst="line">
            <a:avLst/>
          </a:prstGeom>
          <a:ln w="57150">
            <a:solidFill>
              <a:srgbClr val="002A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1140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62371DD9-0E66-459E-900D-60CC07DDE726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0" y="-1"/>
            <a:ext cx="2186310" cy="628041"/>
          </a:xfrm>
          <a:solidFill>
            <a:srgbClr val="007F6E"/>
          </a:solidFill>
          <a:ln>
            <a:solidFill>
              <a:srgbClr val="007F6E"/>
            </a:solidFill>
          </a:ln>
        </p:spPr>
        <p:txBody>
          <a:bodyPr/>
          <a:lstStyle/>
          <a:p>
            <a:pPr algn="ctr"/>
            <a:r>
              <a:rPr lang="en-US" sz="3200" b="1" dirty="0">
                <a:solidFill>
                  <a:srgbClr val="F6E1C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Vocabulary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B71A6B10-173E-44FE-B998-E3C21C9E5E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3493" y="541780"/>
            <a:ext cx="2447388" cy="60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ts val="4500"/>
              </a:lnSpc>
            </a:pPr>
            <a:r>
              <a:rPr lang="en-US" altLang="en-US" sz="2400" b="1" dirty="0">
                <a:solidFill>
                  <a:srgbClr val="007F6E"/>
                </a:solidFill>
                <a:cs typeface="Calibri" panose="020F0502020204030204" pitchFamily="34" charset="0"/>
              </a:rPr>
              <a:t>1. champion 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B71A6B10-173E-44FE-B998-E3C21C9E5E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622" y="657269"/>
            <a:ext cx="137879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400" b="1" dirty="0">
                <a:solidFill>
                  <a:srgbClr val="002A4C"/>
                </a:solidFill>
                <a:cs typeface="Calibri" panose="020F0502020204030204" pitchFamily="34" charset="0"/>
              </a:rPr>
              <a:t>= winner  </a:t>
            </a:r>
          </a:p>
        </p:txBody>
      </p:sp>
      <p:pic>
        <p:nvPicPr>
          <p:cNvPr id="1028" name="Picture 4" descr="https://pbs.twimg.com/media/E2lcsXXXIAg9wD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9898" y="1169821"/>
            <a:ext cx="6121610" cy="3759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champion_n020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652" y="684902"/>
            <a:ext cx="406400" cy="4064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71A6B10-173E-44FE-B998-E3C21C9E5E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46498" y="657269"/>
            <a:ext cx="16992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400" dirty="0" err="1">
                <a:solidFill>
                  <a:srgbClr val="002A4C"/>
                </a:solidFill>
                <a:cs typeface="Calibri" panose="020F0502020204030204" pitchFamily="34" charset="0"/>
              </a:rPr>
              <a:t>nhà</a:t>
            </a:r>
            <a:r>
              <a:rPr lang="en-US" altLang="en-US" sz="2400" dirty="0">
                <a:solidFill>
                  <a:srgbClr val="002A4C"/>
                </a:solidFill>
                <a:cs typeface="Calibri" panose="020F0502020204030204" pitchFamily="34" charset="0"/>
              </a:rPr>
              <a:t> </a:t>
            </a:r>
            <a:r>
              <a:rPr lang="en-US" altLang="en-US" sz="2400" dirty="0" err="1">
                <a:solidFill>
                  <a:srgbClr val="002A4C"/>
                </a:solidFill>
                <a:cs typeface="Calibri" panose="020F0502020204030204" pitchFamily="34" charset="0"/>
              </a:rPr>
              <a:t>vô</a:t>
            </a:r>
            <a:r>
              <a:rPr lang="en-US" altLang="en-US" sz="2400" dirty="0">
                <a:solidFill>
                  <a:srgbClr val="002A4C"/>
                </a:solidFill>
                <a:cs typeface="Calibri" panose="020F0502020204030204" pitchFamily="34" charset="0"/>
              </a:rPr>
              <a:t> </a:t>
            </a:r>
            <a:r>
              <a:rPr lang="en-US" altLang="en-US" sz="2400" dirty="0" err="1">
                <a:solidFill>
                  <a:srgbClr val="002A4C"/>
                </a:solidFill>
                <a:cs typeface="Calibri" panose="020F0502020204030204" pitchFamily="34" charset="0"/>
              </a:rPr>
              <a:t>địch</a:t>
            </a:r>
            <a:endParaRPr lang="en-US" altLang="en-US" sz="2400" dirty="0">
              <a:solidFill>
                <a:srgbClr val="002A4C"/>
              </a:solidFill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8850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8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5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371DD9-0E66-459E-900D-60CC07DDE726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0" y="-1"/>
            <a:ext cx="2186310" cy="628041"/>
          </a:xfrm>
          <a:solidFill>
            <a:srgbClr val="007F6E"/>
          </a:solidFill>
          <a:ln>
            <a:solidFill>
              <a:srgbClr val="007F6E"/>
            </a:solidFill>
          </a:ln>
        </p:spPr>
        <p:txBody>
          <a:bodyPr/>
          <a:lstStyle/>
          <a:p>
            <a:pPr algn="ctr"/>
            <a:r>
              <a:rPr lang="en-US" sz="3200" b="1" dirty="0">
                <a:solidFill>
                  <a:srgbClr val="F6E1C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Vocabulary</a:t>
            </a:r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B71A6B10-173E-44FE-B998-E3C21C9E5E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3493" y="541780"/>
            <a:ext cx="2447388" cy="60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ts val="4500"/>
              </a:lnSpc>
            </a:pPr>
            <a:r>
              <a:rPr lang="en-US" altLang="en-US" sz="2400" b="1" dirty="0">
                <a:solidFill>
                  <a:srgbClr val="007F6E"/>
                </a:solidFill>
                <a:cs typeface="Calibri" panose="020F0502020204030204" pitchFamily="34" charset="0"/>
              </a:rPr>
              <a:t>1. champion 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B71A6B10-173E-44FE-B998-E3C21C9E5E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3493" y="983990"/>
            <a:ext cx="2447388" cy="60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ts val="4500"/>
              </a:lnSpc>
            </a:pPr>
            <a:r>
              <a:rPr lang="en-US" altLang="en-US" sz="2400" b="1" dirty="0">
                <a:solidFill>
                  <a:srgbClr val="007F6E"/>
                </a:solidFill>
                <a:cs typeface="Calibri" panose="020F0502020204030204" pitchFamily="34" charset="0"/>
              </a:rPr>
              <a:t>2. competition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71A6B10-173E-44FE-B998-E3C21C9E5E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2002" y="541780"/>
            <a:ext cx="2186131" cy="60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ts val="4500"/>
              </a:lnSpc>
            </a:pPr>
            <a:r>
              <a:rPr lang="en-US" altLang="en-US" sz="2400" b="1" dirty="0">
                <a:solidFill>
                  <a:srgbClr val="002A4C"/>
                </a:solidFill>
                <a:cs typeface="Calibri" panose="020F0502020204030204" pitchFamily="34" charset="0"/>
              </a:rPr>
              <a:t>= winner  </a:t>
            </a:r>
          </a:p>
        </p:txBody>
      </p:sp>
      <p:pic>
        <p:nvPicPr>
          <p:cNvPr id="7" name="Picture 10" descr="Vòng chung kết cuộc thi HANOI ACADEMY&amp;#39;S SPEAK OUT 2019!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27"/>
          <a:stretch/>
        </p:blipFill>
        <p:spPr bwMode="auto">
          <a:xfrm>
            <a:off x="500991" y="1590374"/>
            <a:ext cx="4280729" cy="3445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COMPETITION] 🌎 THAM GIA CUỘC THI VIẾT LUẬN QUỐC TẾ - TSL 2020  International Essay Competition 🌎 – HannahEd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88" b="15070"/>
          <a:stretch/>
        </p:blipFill>
        <p:spPr bwMode="auto">
          <a:xfrm>
            <a:off x="5005159" y="1590374"/>
            <a:ext cx="3660929" cy="3445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champion_n020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8652" y="684902"/>
            <a:ext cx="406400" cy="406400"/>
          </a:xfrm>
          <a:prstGeom prst="rect">
            <a:avLst/>
          </a:prstGeom>
        </p:spPr>
      </p:pic>
      <p:pic>
        <p:nvPicPr>
          <p:cNvPr id="9" name="competition0205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0722" y="1194500"/>
            <a:ext cx="406400" cy="4064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71A6B10-173E-44FE-B998-E3C21C9E5E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46498" y="657269"/>
            <a:ext cx="16992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400" dirty="0" err="1">
                <a:solidFill>
                  <a:srgbClr val="002A4C"/>
                </a:solidFill>
                <a:cs typeface="Calibri" panose="020F0502020204030204" pitchFamily="34" charset="0"/>
              </a:rPr>
              <a:t>nhà</a:t>
            </a:r>
            <a:r>
              <a:rPr lang="en-US" altLang="en-US" sz="2400" dirty="0">
                <a:solidFill>
                  <a:srgbClr val="002A4C"/>
                </a:solidFill>
                <a:cs typeface="Calibri" panose="020F0502020204030204" pitchFamily="34" charset="0"/>
              </a:rPr>
              <a:t> </a:t>
            </a:r>
            <a:r>
              <a:rPr lang="en-US" altLang="en-US" sz="2400" dirty="0" err="1">
                <a:solidFill>
                  <a:srgbClr val="002A4C"/>
                </a:solidFill>
                <a:cs typeface="Calibri" panose="020F0502020204030204" pitchFamily="34" charset="0"/>
              </a:rPr>
              <a:t>vô</a:t>
            </a:r>
            <a:r>
              <a:rPr lang="en-US" altLang="en-US" sz="2400" dirty="0">
                <a:solidFill>
                  <a:srgbClr val="002A4C"/>
                </a:solidFill>
                <a:cs typeface="Calibri" panose="020F0502020204030204" pitchFamily="34" charset="0"/>
              </a:rPr>
              <a:t> </a:t>
            </a:r>
            <a:r>
              <a:rPr lang="en-US" altLang="en-US" sz="2400" dirty="0" err="1">
                <a:solidFill>
                  <a:srgbClr val="002A4C"/>
                </a:solidFill>
                <a:cs typeface="Calibri" panose="020F0502020204030204" pitchFamily="34" charset="0"/>
              </a:rPr>
              <a:t>địch</a:t>
            </a:r>
            <a:endParaRPr lang="en-US" altLang="en-US" sz="2400" dirty="0">
              <a:solidFill>
                <a:srgbClr val="002A4C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71A6B10-173E-44FE-B998-E3C21C9E5E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46498" y="1118377"/>
            <a:ext cx="16992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400" dirty="0" err="1">
                <a:solidFill>
                  <a:srgbClr val="002A4C"/>
                </a:solidFill>
                <a:cs typeface="Calibri" panose="020F0502020204030204" pitchFamily="34" charset="0"/>
              </a:rPr>
              <a:t>cuộc</a:t>
            </a:r>
            <a:r>
              <a:rPr lang="en-US" altLang="en-US" sz="2400" dirty="0">
                <a:solidFill>
                  <a:srgbClr val="002A4C"/>
                </a:solidFill>
                <a:cs typeface="Calibri" panose="020F0502020204030204" pitchFamily="34" charset="0"/>
              </a:rPr>
              <a:t> </a:t>
            </a:r>
            <a:r>
              <a:rPr lang="en-US" altLang="en-US" sz="2400" dirty="0" err="1">
                <a:solidFill>
                  <a:srgbClr val="002A4C"/>
                </a:solidFill>
                <a:cs typeface="Calibri" panose="020F0502020204030204" pitchFamily="34" charset="0"/>
              </a:rPr>
              <a:t>thi</a:t>
            </a:r>
            <a:endParaRPr lang="en-US" altLang="en-US" sz="2400" dirty="0">
              <a:solidFill>
                <a:srgbClr val="002A4C"/>
              </a:solidFill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6104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17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5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2CF005F0-89E6-4B19-A170-4FF857CFFAE5}" type="slidenum">
              <a:rPr lang="en-US" smtClean="0"/>
              <a:t>17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2371DD9-0E66-459E-900D-60CC07DDE726}"/>
              </a:ext>
            </a:extLst>
          </p:cNvPr>
          <p:cNvSpPr txBox="1">
            <a:spLocks/>
          </p:cNvSpPr>
          <p:nvPr/>
        </p:nvSpPr>
        <p:spPr>
          <a:xfrm>
            <a:off x="0" y="-1"/>
            <a:ext cx="2186310" cy="628041"/>
          </a:xfrm>
          <a:prstGeom prst="rect">
            <a:avLst/>
          </a:prstGeom>
          <a:solidFill>
            <a:srgbClr val="007F6E"/>
          </a:solidFill>
          <a:ln>
            <a:solidFill>
              <a:srgbClr val="007F6E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0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quada One"/>
              <a:buNone/>
              <a:defRPr sz="28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quada One"/>
              <a:buNone/>
              <a:defRPr sz="28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quada One"/>
              <a:buNone/>
              <a:defRPr sz="28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quada One"/>
              <a:buNone/>
              <a:defRPr sz="28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quada One"/>
              <a:buNone/>
              <a:defRPr sz="28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quada One"/>
              <a:buNone/>
              <a:defRPr sz="28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quada One"/>
              <a:buNone/>
              <a:defRPr sz="28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quada One"/>
              <a:buNone/>
              <a:defRPr sz="28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9pPr>
          </a:lstStyle>
          <a:p>
            <a:pPr algn="ctr"/>
            <a:r>
              <a:rPr lang="en-US" sz="3200" b="1">
                <a:solidFill>
                  <a:srgbClr val="F6E1C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Vocabulary</a:t>
            </a:r>
            <a:endParaRPr lang="en-US" sz="3200" b="1" dirty="0">
              <a:solidFill>
                <a:srgbClr val="F6E1C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71A6B10-173E-44FE-B998-E3C21C9E5E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3493" y="541780"/>
            <a:ext cx="2447388" cy="60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ts val="4500"/>
              </a:lnSpc>
            </a:pPr>
            <a:r>
              <a:rPr lang="en-US" altLang="en-US" sz="2400" b="1" dirty="0">
                <a:solidFill>
                  <a:srgbClr val="007F6E"/>
                </a:solidFill>
                <a:cs typeface="Calibri" panose="020F0502020204030204" pitchFamily="34" charset="0"/>
              </a:rPr>
              <a:t>1. champion </a:t>
            </a:r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B71A6B10-173E-44FE-B998-E3C21C9E5E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3493" y="983990"/>
            <a:ext cx="2447388" cy="60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ts val="4500"/>
              </a:lnSpc>
            </a:pPr>
            <a:r>
              <a:rPr lang="en-US" altLang="en-US" sz="2400" b="1" dirty="0">
                <a:solidFill>
                  <a:srgbClr val="007F6E"/>
                </a:solidFill>
                <a:cs typeface="Calibri" panose="020F0502020204030204" pitchFamily="34" charset="0"/>
              </a:rPr>
              <a:t>2. competition</a:t>
            </a:r>
          </a:p>
        </p:txBody>
      </p:sp>
      <p:pic>
        <p:nvPicPr>
          <p:cNvPr id="3074" name="Picture 2" descr="https://cdn2.vectorstock.com/i/1000x1000/38/46/congratulations-card-happy-people-congratulate-vector-32263846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46" b="18646"/>
          <a:stretch/>
        </p:blipFill>
        <p:spPr bwMode="auto">
          <a:xfrm>
            <a:off x="1798242" y="2155921"/>
            <a:ext cx="5118374" cy="2906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6">
            <a:extLst>
              <a:ext uri="{FF2B5EF4-FFF2-40B4-BE49-F238E27FC236}">
                <a16:creationId xmlns:a16="http://schemas.microsoft.com/office/drawing/2014/main" id="{B71A6B10-173E-44FE-B998-E3C21C9E5E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3493" y="1514448"/>
            <a:ext cx="2660227" cy="669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ts val="4500"/>
              </a:lnSpc>
            </a:pPr>
            <a:r>
              <a:rPr lang="en-US" altLang="en-US" sz="2400" b="1" dirty="0">
                <a:solidFill>
                  <a:srgbClr val="007F6E"/>
                </a:solidFill>
                <a:cs typeface="Calibri" panose="020F0502020204030204" pitchFamily="34" charset="0"/>
              </a:rPr>
              <a:t>3. congratulations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71A6B10-173E-44FE-B998-E3C21C9E5E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2002" y="541780"/>
            <a:ext cx="2186131" cy="60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ts val="4500"/>
              </a:lnSpc>
            </a:pPr>
            <a:r>
              <a:rPr lang="en-US" altLang="en-US" sz="2400" b="1" dirty="0">
                <a:solidFill>
                  <a:srgbClr val="002A4C"/>
                </a:solidFill>
                <a:cs typeface="Calibri" panose="020F0502020204030204" pitchFamily="34" charset="0"/>
              </a:rPr>
              <a:t>= winner  </a:t>
            </a:r>
          </a:p>
        </p:txBody>
      </p:sp>
      <p:pic>
        <p:nvPicPr>
          <p:cNvPr id="14" name="champion_n020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8652" y="684902"/>
            <a:ext cx="406400" cy="406400"/>
          </a:xfrm>
          <a:prstGeom prst="rect">
            <a:avLst/>
          </a:prstGeom>
        </p:spPr>
      </p:pic>
      <p:pic>
        <p:nvPicPr>
          <p:cNvPr id="15" name="competition0205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0722" y="1194500"/>
            <a:ext cx="406400" cy="406400"/>
          </a:xfrm>
          <a:prstGeom prst="rect">
            <a:avLst/>
          </a:prstGeom>
        </p:spPr>
      </p:pic>
      <p:pic>
        <p:nvPicPr>
          <p:cNvPr id="2" name="ld42congratulation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0722" y="1704098"/>
            <a:ext cx="406400" cy="4064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B71A6B10-173E-44FE-B998-E3C21C9E5E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46498" y="657269"/>
            <a:ext cx="16992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400" dirty="0" err="1">
                <a:solidFill>
                  <a:srgbClr val="002A4C"/>
                </a:solidFill>
                <a:cs typeface="Calibri" panose="020F0502020204030204" pitchFamily="34" charset="0"/>
              </a:rPr>
              <a:t>nhà</a:t>
            </a:r>
            <a:r>
              <a:rPr lang="en-US" altLang="en-US" sz="2400" dirty="0">
                <a:solidFill>
                  <a:srgbClr val="002A4C"/>
                </a:solidFill>
                <a:cs typeface="Calibri" panose="020F0502020204030204" pitchFamily="34" charset="0"/>
              </a:rPr>
              <a:t> </a:t>
            </a:r>
            <a:r>
              <a:rPr lang="en-US" altLang="en-US" sz="2400" dirty="0" err="1">
                <a:solidFill>
                  <a:srgbClr val="002A4C"/>
                </a:solidFill>
                <a:cs typeface="Calibri" panose="020F0502020204030204" pitchFamily="34" charset="0"/>
              </a:rPr>
              <a:t>vô</a:t>
            </a:r>
            <a:r>
              <a:rPr lang="en-US" altLang="en-US" sz="2400" dirty="0">
                <a:solidFill>
                  <a:srgbClr val="002A4C"/>
                </a:solidFill>
                <a:cs typeface="Calibri" panose="020F0502020204030204" pitchFamily="34" charset="0"/>
              </a:rPr>
              <a:t> </a:t>
            </a:r>
            <a:r>
              <a:rPr lang="en-US" altLang="en-US" sz="2400" dirty="0" err="1">
                <a:solidFill>
                  <a:srgbClr val="002A4C"/>
                </a:solidFill>
                <a:cs typeface="Calibri" panose="020F0502020204030204" pitchFamily="34" charset="0"/>
              </a:rPr>
              <a:t>địch</a:t>
            </a:r>
            <a:endParaRPr lang="en-US" altLang="en-US" sz="2400" dirty="0">
              <a:solidFill>
                <a:srgbClr val="002A4C"/>
              </a:solidFill>
              <a:cs typeface="Calibri" panose="020F050202020403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71A6B10-173E-44FE-B998-E3C21C9E5E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46498" y="1118377"/>
            <a:ext cx="16992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400" dirty="0" err="1">
                <a:solidFill>
                  <a:srgbClr val="002A4C"/>
                </a:solidFill>
                <a:cs typeface="Calibri" panose="020F0502020204030204" pitchFamily="34" charset="0"/>
              </a:rPr>
              <a:t>cuộc</a:t>
            </a:r>
            <a:r>
              <a:rPr lang="en-US" altLang="en-US" sz="2400" dirty="0">
                <a:solidFill>
                  <a:srgbClr val="002A4C"/>
                </a:solidFill>
                <a:cs typeface="Calibri" panose="020F0502020204030204" pitchFamily="34" charset="0"/>
              </a:rPr>
              <a:t> </a:t>
            </a:r>
            <a:r>
              <a:rPr lang="en-US" altLang="en-US" sz="2400" dirty="0" err="1">
                <a:solidFill>
                  <a:srgbClr val="002A4C"/>
                </a:solidFill>
                <a:cs typeface="Calibri" panose="020F0502020204030204" pitchFamily="34" charset="0"/>
              </a:rPr>
              <a:t>thi</a:t>
            </a:r>
            <a:endParaRPr lang="en-US" altLang="en-US" sz="2400" dirty="0">
              <a:solidFill>
                <a:srgbClr val="002A4C"/>
              </a:solidFill>
              <a:cs typeface="Calibri" panose="020F050202020403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71A6B10-173E-44FE-B998-E3C21C9E5E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46498" y="1626377"/>
            <a:ext cx="16992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400" dirty="0" err="1">
                <a:solidFill>
                  <a:srgbClr val="002A4C"/>
                </a:solidFill>
                <a:cs typeface="Calibri" panose="020F0502020204030204" pitchFamily="34" charset="0"/>
              </a:rPr>
              <a:t>chúc</a:t>
            </a:r>
            <a:r>
              <a:rPr lang="en-US" altLang="en-US" sz="2400" dirty="0">
                <a:solidFill>
                  <a:srgbClr val="002A4C"/>
                </a:solidFill>
                <a:cs typeface="Calibri" panose="020F0502020204030204" pitchFamily="34" charset="0"/>
              </a:rPr>
              <a:t> </a:t>
            </a:r>
            <a:r>
              <a:rPr lang="en-US" altLang="en-US" sz="2400" dirty="0" err="1">
                <a:solidFill>
                  <a:srgbClr val="002A4C"/>
                </a:solidFill>
                <a:cs typeface="Calibri" panose="020F0502020204030204" pitchFamily="34" charset="0"/>
              </a:rPr>
              <a:t>mừng</a:t>
            </a:r>
            <a:endParaRPr lang="en-US" altLang="en-US" sz="2400" dirty="0">
              <a:solidFill>
                <a:srgbClr val="002A4C"/>
              </a:solidFill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9751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/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371DD9-0E66-459E-900D-60CC07DDE726}"/>
              </a:ext>
            </a:extLst>
          </p:cNvPr>
          <p:cNvSpPr txBox="1">
            <a:spLocks/>
          </p:cNvSpPr>
          <p:nvPr/>
        </p:nvSpPr>
        <p:spPr>
          <a:xfrm>
            <a:off x="0" y="-1"/>
            <a:ext cx="2186310" cy="628041"/>
          </a:xfrm>
          <a:prstGeom prst="rect">
            <a:avLst/>
          </a:prstGeom>
          <a:solidFill>
            <a:srgbClr val="007F6E"/>
          </a:solidFill>
          <a:ln>
            <a:solidFill>
              <a:srgbClr val="007F6E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0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quada One"/>
              <a:buNone/>
              <a:defRPr sz="28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quada One"/>
              <a:buNone/>
              <a:defRPr sz="28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quada One"/>
              <a:buNone/>
              <a:defRPr sz="28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quada One"/>
              <a:buNone/>
              <a:defRPr sz="28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quada One"/>
              <a:buNone/>
              <a:defRPr sz="28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quada One"/>
              <a:buNone/>
              <a:defRPr sz="28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quada One"/>
              <a:buNone/>
              <a:defRPr sz="28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quada One"/>
              <a:buNone/>
              <a:defRPr sz="28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9pPr>
          </a:lstStyle>
          <a:p>
            <a:pPr algn="ctr"/>
            <a:r>
              <a:rPr lang="en-US" sz="3200" b="1">
                <a:solidFill>
                  <a:srgbClr val="F6E1C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Vocabulary</a:t>
            </a:r>
            <a:endParaRPr lang="en-US" sz="3200" b="1" dirty="0">
              <a:solidFill>
                <a:srgbClr val="F6E1C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B71A6B10-173E-44FE-B998-E3C21C9E5E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357" y="541780"/>
            <a:ext cx="2447388" cy="60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ts val="4500"/>
              </a:lnSpc>
            </a:pPr>
            <a:r>
              <a:rPr lang="en-US" altLang="en-US" sz="2400" b="1" dirty="0">
                <a:solidFill>
                  <a:srgbClr val="007F6E"/>
                </a:solidFill>
                <a:cs typeface="Calibri" panose="020F0502020204030204" pitchFamily="34" charset="0"/>
              </a:rPr>
              <a:t>1. champion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71A6B10-173E-44FE-B998-E3C21C9E5E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2002" y="541780"/>
            <a:ext cx="2186131" cy="60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ts val="4500"/>
              </a:lnSpc>
            </a:pPr>
            <a:r>
              <a:rPr lang="en-US" altLang="en-US" sz="2400" b="1" dirty="0">
                <a:solidFill>
                  <a:srgbClr val="002A4C"/>
                </a:solidFill>
                <a:cs typeface="Calibri" panose="020F0502020204030204" pitchFamily="34" charset="0"/>
              </a:rPr>
              <a:t>= winner  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B71A6B10-173E-44FE-B998-E3C21C9E5E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357" y="983990"/>
            <a:ext cx="2447388" cy="60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ts val="4500"/>
              </a:lnSpc>
            </a:pPr>
            <a:r>
              <a:rPr lang="en-US" altLang="en-US" sz="2400" b="1" dirty="0">
                <a:solidFill>
                  <a:srgbClr val="007F6E"/>
                </a:solidFill>
                <a:cs typeface="Calibri" panose="020F0502020204030204" pitchFamily="34" charset="0"/>
              </a:rPr>
              <a:t>2. competition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71A6B10-173E-44FE-B998-E3C21C9E5E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356" y="1852114"/>
            <a:ext cx="2660227" cy="60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ts val="4500"/>
              </a:lnSpc>
            </a:pPr>
            <a:r>
              <a:rPr lang="en-US" altLang="en-US" sz="2400" b="1" dirty="0">
                <a:solidFill>
                  <a:srgbClr val="007F6E"/>
                </a:solidFill>
                <a:cs typeface="Calibri" panose="020F0502020204030204" pitchFamily="34" charset="0"/>
              </a:rPr>
              <a:t>4. marathon</a:t>
            </a:r>
          </a:p>
        </p:txBody>
      </p:sp>
      <p:pic>
        <p:nvPicPr>
          <p:cNvPr id="1028" name="Picture 4" descr="https://i.cbc.ca/1.5297616.1596120770!/fileImage/httpImage/montreal-marathon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6310" y="2448606"/>
            <a:ext cx="4653220" cy="2616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71A6B10-173E-44FE-B998-E3C21C9E5E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03167" y="1877499"/>
            <a:ext cx="3551031" cy="599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ts val="4500"/>
              </a:lnSpc>
            </a:pPr>
            <a:r>
              <a:rPr lang="en-US" altLang="en-US" sz="2200" b="1" dirty="0">
                <a:solidFill>
                  <a:srgbClr val="002A4C"/>
                </a:solidFill>
                <a:cs typeface="Calibri" panose="020F0502020204030204" pitchFamily="34" charset="0"/>
              </a:rPr>
              <a:t>= long race of about 42 km  </a:t>
            </a:r>
          </a:p>
        </p:txBody>
      </p:sp>
      <p:pic>
        <p:nvPicPr>
          <p:cNvPr id="13" name="champion_n020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8652" y="684902"/>
            <a:ext cx="406400" cy="406400"/>
          </a:xfrm>
          <a:prstGeom prst="rect">
            <a:avLst/>
          </a:prstGeom>
        </p:spPr>
      </p:pic>
      <p:pic>
        <p:nvPicPr>
          <p:cNvPr id="14" name="competition0205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0722" y="1127112"/>
            <a:ext cx="406400" cy="406400"/>
          </a:xfrm>
          <a:prstGeom prst="rect">
            <a:avLst/>
          </a:prstGeom>
        </p:spPr>
      </p:pic>
      <p:pic>
        <p:nvPicPr>
          <p:cNvPr id="8" name="brelasdemarathon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5805" y="2070750"/>
            <a:ext cx="406400" cy="406400"/>
          </a:xfrm>
          <a:prstGeom prst="rect">
            <a:avLst/>
          </a:prstGeom>
        </p:spPr>
      </p:pic>
      <p:sp>
        <p:nvSpPr>
          <p:cNvPr id="15" name="Rectangle 6">
            <a:extLst>
              <a:ext uri="{FF2B5EF4-FFF2-40B4-BE49-F238E27FC236}">
                <a16:creationId xmlns:a16="http://schemas.microsoft.com/office/drawing/2014/main" id="{B71A6B10-173E-44FE-B998-E3C21C9E5E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357" y="1418628"/>
            <a:ext cx="2660227" cy="669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ts val="4500"/>
              </a:lnSpc>
            </a:pPr>
            <a:r>
              <a:rPr lang="en-US" altLang="en-US" sz="2400" b="1" dirty="0">
                <a:solidFill>
                  <a:srgbClr val="007F6E"/>
                </a:solidFill>
                <a:cs typeface="Calibri" panose="020F0502020204030204" pitchFamily="34" charset="0"/>
              </a:rPr>
              <a:t>3. congratulations</a:t>
            </a:r>
          </a:p>
        </p:txBody>
      </p:sp>
      <p:pic>
        <p:nvPicPr>
          <p:cNvPr id="16" name="ld42congratulation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0722" y="1600776"/>
            <a:ext cx="345548" cy="345548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B71A6B10-173E-44FE-B998-E3C21C9E5E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46498" y="1626377"/>
            <a:ext cx="16992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400" dirty="0" err="1">
                <a:solidFill>
                  <a:srgbClr val="002A4C"/>
                </a:solidFill>
                <a:cs typeface="Calibri" panose="020F0502020204030204" pitchFamily="34" charset="0"/>
              </a:rPr>
              <a:t>chúc</a:t>
            </a:r>
            <a:r>
              <a:rPr lang="en-US" altLang="en-US" sz="2400" dirty="0">
                <a:solidFill>
                  <a:srgbClr val="002A4C"/>
                </a:solidFill>
                <a:cs typeface="Calibri" panose="020F0502020204030204" pitchFamily="34" charset="0"/>
              </a:rPr>
              <a:t> </a:t>
            </a:r>
            <a:r>
              <a:rPr lang="en-US" altLang="en-US" sz="2400" dirty="0" err="1">
                <a:solidFill>
                  <a:srgbClr val="002A4C"/>
                </a:solidFill>
                <a:cs typeface="Calibri" panose="020F0502020204030204" pitchFamily="34" charset="0"/>
              </a:rPr>
              <a:t>mừng</a:t>
            </a:r>
            <a:endParaRPr lang="en-US" altLang="en-US" sz="2400" dirty="0">
              <a:solidFill>
                <a:srgbClr val="002A4C"/>
              </a:solidFill>
              <a:cs typeface="Calibri" panose="020F050202020403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71A6B10-173E-44FE-B998-E3C21C9E5E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46498" y="657269"/>
            <a:ext cx="16992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400" dirty="0" err="1">
                <a:solidFill>
                  <a:srgbClr val="002A4C"/>
                </a:solidFill>
                <a:cs typeface="Calibri" panose="020F0502020204030204" pitchFamily="34" charset="0"/>
              </a:rPr>
              <a:t>nhà</a:t>
            </a:r>
            <a:r>
              <a:rPr lang="en-US" altLang="en-US" sz="2400" dirty="0">
                <a:solidFill>
                  <a:srgbClr val="002A4C"/>
                </a:solidFill>
                <a:cs typeface="Calibri" panose="020F0502020204030204" pitchFamily="34" charset="0"/>
              </a:rPr>
              <a:t> </a:t>
            </a:r>
            <a:r>
              <a:rPr lang="en-US" altLang="en-US" sz="2400" dirty="0" err="1">
                <a:solidFill>
                  <a:srgbClr val="002A4C"/>
                </a:solidFill>
                <a:cs typeface="Calibri" panose="020F0502020204030204" pitchFamily="34" charset="0"/>
              </a:rPr>
              <a:t>vô</a:t>
            </a:r>
            <a:r>
              <a:rPr lang="en-US" altLang="en-US" sz="2400" dirty="0">
                <a:solidFill>
                  <a:srgbClr val="002A4C"/>
                </a:solidFill>
                <a:cs typeface="Calibri" panose="020F0502020204030204" pitchFamily="34" charset="0"/>
              </a:rPr>
              <a:t> </a:t>
            </a:r>
            <a:r>
              <a:rPr lang="en-US" altLang="en-US" sz="2400" dirty="0" err="1">
                <a:solidFill>
                  <a:srgbClr val="002A4C"/>
                </a:solidFill>
                <a:cs typeface="Calibri" panose="020F0502020204030204" pitchFamily="34" charset="0"/>
              </a:rPr>
              <a:t>địch</a:t>
            </a:r>
            <a:endParaRPr lang="en-US" altLang="en-US" sz="2400" dirty="0">
              <a:solidFill>
                <a:srgbClr val="002A4C"/>
              </a:solidFill>
              <a:cs typeface="Calibri" panose="020F050202020403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71A6B10-173E-44FE-B998-E3C21C9E5E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46498" y="1118377"/>
            <a:ext cx="16992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400" dirty="0" err="1">
                <a:solidFill>
                  <a:srgbClr val="002A4C"/>
                </a:solidFill>
                <a:cs typeface="Calibri" panose="020F0502020204030204" pitchFamily="34" charset="0"/>
              </a:rPr>
              <a:t>cuộc</a:t>
            </a:r>
            <a:r>
              <a:rPr lang="en-US" altLang="en-US" sz="2400" dirty="0">
                <a:solidFill>
                  <a:srgbClr val="002A4C"/>
                </a:solidFill>
                <a:cs typeface="Calibri" panose="020F0502020204030204" pitchFamily="34" charset="0"/>
              </a:rPr>
              <a:t> </a:t>
            </a:r>
            <a:r>
              <a:rPr lang="en-US" altLang="en-US" sz="2400" dirty="0" err="1">
                <a:solidFill>
                  <a:srgbClr val="002A4C"/>
                </a:solidFill>
                <a:cs typeface="Calibri" panose="020F0502020204030204" pitchFamily="34" charset="0"/>
              </a:rPr>
              <a:t>thi</a:t>
            </a:r>
            <a:endParaRPr lang="en-US" altLang="en-US" sz="2400" dirty="0">
              <a:solidFill>
                <a:srgbClr val="002A4C"/>
              </a:solidFill>
              <a:cs typeface="Calibri" panose="020F050202020403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71A6B10-173E-44FE-B998-E3C21C9E5E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7252" y="2016262"/>
            <a:ext cx="361388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400" dirty="0" err="1">
                <a:solidFill>
                  <a:srgbClr val="002A4C"/>
                </a:solidFill>
                <a:cs typeface="Calibri" panose="020F0502020204030204" pitchFamily="34" charset="0"/>
              </a:rPr>
              <a:t>cuộc</a:t>
            </a:r>
            <a:r>
              <a:rPr lang="en-US" altLang="en-US" sz="2400" dirty="0">
                <a:solidFill>
                  <a:srgbClr val="002A4C"/>
                </a:solidFill>
                <a:cs typeface="Calibri" panose="020F0502020204030204" pitchFamily="34" charset="0"/>
              </a:rPr>
              <a:t> </a:t>
            </a:r>
            <a:r>
              <a:rPr lang="en-US" altLang="en-US" sz="2400" dirty="0" err="1">
                <a:solidFill>
                  <a:srgbClr val="002A4C"/>
                </a:solidFill>
                <a:cs typeface="Calibri" panose="020F0502020204030204" pitchFamily="34" charset="0"/>
              </a:rPr>
              <a:t>thi</a:t>
            </a:r>
            <a:r>
              <a:rPr lang="en-US" altLang="en-US" sz="2400" dirty="0">
                <a:solidFill>
                  <a:srgbClr val="002A4C"/>
                </a:solidFill>
                <a:cs typeface="Calibri" panose="020F0502020204030204" pitchFamily="34" charset="0"/>
              </a:rPr>
              <a:t> </a:t>
            </a:r>
            <a:r>
              <a:rPr lang="en-US" altLang="en-US" sz="2400" dirty="0" err="1">
                <a:solidFill>
                  <a:srgbClr val="002A4C"/>
                </a:solidFill>
                <a:cs typeface="Calibri" panose="020F0502020204030204" pitchFamily="34" charset="0"/>
              </a:rPr>
              <a:t>chạy</a:t>
            </a:r>
            <a:r>
              <a:rPr lang="en-US" altLang="en-US" sz="2400" dirty="0">
                <a:solidFill>
                  <a:srgbClr val="002A4C"/>
                </a:solidFill>
                <a:cs typeface="Calibri" panose="020F0502020204030204" pitchFamily="34" charset="0"/>
              </a:rPr>
              <a:t> ma-</a:t>
            </a:r>
            <a:r>
              <a:rPr lang="en-US" altLang="en-US" sz="2400" dirty="0" err="1">
                <a:solidFill>
                  <a:srgbClr val="002A4C"/>
                </a:solidFill>
                <a:cs typeface="Calibri" panose="020F0502020204030204" pitchFamily="34" charset="0"/>
              </a:rPr>
              <a:t>ra</a:t>
            </a:r>
            <a:r>
              <a:rPr lang="en-US" altLang="en-US" sz="2400" dirty="0">
                <a:solidFill>
                  <a:srgbClr val="002A4C"/>
                </a:solidFill>
                <a:cs typeface="Calibri" panose="020F0502020204030204" pitchFamily="34" charset="0"/>
              </a:rPr>
              <a:t>-</a:t>
            </a:r>
            <a:r>
              <a:rPr lang="en-US" altLang="en-US" sz="2400" dirty="0" err="1">
                <a:solidFill>
                  <a:srgbClr val="002A4C"/>
                </a:solidFill>
                <a:cs typeface="Calibri" panose="020F0502020204030204" pitchFamily="34" charset="0"/>
              </a:rPr>
              <a:t>tông</a:t>
            </a:r>
            <a:endParaRPr lang="en-US" altLang="en-US" sz="2400" dirty="0">
              <a:solidFill>
                <a:srgbClr val="002A4C"/>
              </a:solidFill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7508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73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7" grpId="0"/>
      <p:bldP spid="10" grpId="0"/>
      <p:bldP spid="2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62371DD9-0E66-459E-900D-60CC07DDE7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rot="16200000">
            <a:off x="155098" y="2258093"/>
            <a:ext cx="1529942" cy="588854"/>
          </a:xfrm>
        </p:spPr>
        <p:txBody>
          <a:bodyPr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Vocabulary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F5D4CB7-E309-4D56-BFDC-CF73D16FC169}"/>
              </a:ext>
            </a:extLst>
          </p:cNvPr>
          <p:cNvSpPr/>
          <p:nvPr/>
        </p:nvSpPr>
        <p:spPr>
          <a:xfrm>
            <a:off x="1150392" y="103911"/>
            <a:ext cx="78808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32185" indent="-332185">
              <a:defRPr/>
            </a:pPr>
            <a:r>
              <a:rPr lang="en-US" sz="2400" b="1" dirty="0">
                <a:solidFill>
                  <a:srgbClr val="FF695F"/>
                </a:solidFill>
                <a:latin typeface="Arial" pitchFamily="34" charset="0"/>
                <a:cs typeface="Arial" pitchFamily="34" charset="0"/>
              </a:rPr>
              <a:t>Ex 3 (p.18) Fill in the blank. </a:t>
            </a:r>
            <a:endParaRPr lang="en-US" sz="2400" b="1" spc="-23" dirty="0">
              <a:solidFill>
                <a:srgbClr val="FF695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B71A6B10-173E-44FE-B998-E3C21C9E5E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50392" y="1254551"/>
            <a:ext cx="7718400" cy="3662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altLang="en-US" sz="2400" b="1" dirty="0">
                <a:solidFill>
                  <a:srgbClr val="002A4C"/>
                </a:solidFill>
                <a:cs typeface="Calibri" panose="020F0502020204030204" pitchFamily="34" charset="0"/>
              </a:rPr>
              <a:t>1. She won an international sports _________.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altLang="en-US" sz="2400" b="1" dirty="0">
                <a:solidFill>
                  <a:srgbClr val="002A4C"/>
                </a:solidFill>
                <a:cs typeface="Calibri" panose="020F0502020204030204" pitchFamily="34" charset="0"/>
              </a:rPr>
              <a:t>2. He became the world tennis ____________ when he was very young.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altLang="en-US" sz="2400" b="1" dirty="0">
                <a:solidFill>
                  <a:srgbClr val="002A4C"/>
                </a:solidFill>
                <a:cs typeface="Calibri" panose="020F0502020204030204" pitchFamily="34" charset="0"/>
              </a:rPr>
              <a:t>3. "Can you send my ______________ to the winner of the contest?"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altLang="en-US" sz="2400" b="1" dirty="0">
                <a:solidFill>
                  <a:srgbClr val="002A4C"/>
                </a:solidFill>
                <a:cs typeface="Calibri" panose="020F0502020204030204" pitchFamily="34" charset="0"/>
              </a:rPr>
              <a:t>4. My friend David is very _________. He does exercise every day.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altLang="en-US" sz="2400" b="1" dirty="0">
                <a:solidFill>
                  <a:srgbClr val="002A4C"/>
                </a:solidFill>
                <a:cs typeface="Calibri" panose="020F0502020204030204" pitchFamily="34" charset="0"/>
              </a:rPr>
              <a:t>5. The first _____________ took place in 1896. 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420586" y="565577"/>
            <a:ext cx="6041571" cy="69172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/>
              <a:t>champion 	competition 	sporty 	</a:t>
            </a:r>
          </a:p>
          <a:p>
            <a:r>
              <a:rPr lang="en-US" sz="2000" b="1" dirty="0"/>
              <a:t>	marathon 		congratulations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71A6B10-173E-44FE-B998-E3C21C9E5E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09650" y="1066869"/>
            <a:ext cx="1746371" cy="669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ts val="4500"/>
              </a:lnSpc>
            </a:pPr>
            <a:r>
              <a:rPr lang="en-US" altLang="en-US" sz="2400" b="1" dirty="0">
                <a:solidFill>
                  <a:srgbClr val="007F6E"/>
                </a:solidFill>
                <a:cs typeface="Calibri" panose="020F0502020204030204" pitchFamily="34" charset="0"/>
              </a:rPr>
              <a:t>competition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71A6B10-173E-44FE-B998-E3C21C9E5E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07573" y="1577293"/>
            <a:ext cx="1746371" cy="60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ts val="4500"/>
              </a:lnSpc>
            </a:pPr>
            <a:r>
              <a:rPr lang="en-US" altLang="en-US" sz="2400" b="1" dirty="0">
                <a:solidFill>
                  <a:srgbClr val="007F6E"/>
                </a:solidFill>
                <a:cs typeface="Calibri" panose="020F0502020204030204" pitchFamily="34" charset="0"/>
              </a:rPr>
              <a:t>champion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71A6B10-173E-44FE-B998-E3C21C9E5E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95166" y="2454552"/>
            <a:ext cx="2228851" cy="669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ts val="4500"/>
              </a:lnSpc>
            </a:pPr>
            <a:r>
              <a:rPr lang="en-US" altLang="en-US" sz="2400" b="1" dirty="0">
                <a:solidFill>
                  <a:srgbClr val="007F6E"/>
                </a:solidFill>
                <a:cs typeface="Calibri" panose="020F0502020204030204" pitchFamily="34" charset="0"/>
              </a:rPr>
              <a:t>congratulations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71A6B10-173E-44FE-B998-E3C21C9E5E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8117" y="3351115"/>
            <a:ext cx="1068720" cy="669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ts val="4500"/>
              </a:lnSpc>
            </a:pPr>
            <a:r>
              <a:rPr lang="en-US" altLang="en-US" sz="2400" b="1" dirty="0">
                <a:solidFill>
                  <a:srgbClr val="007F6E"/>
                </a:solidFill>
                <a:cs typeface="Calibri" panose="020F0502020204030204" pitchFamily="34" charset="0"/>
              </a:rPr>
              <a:t>sporty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71A6B10-173E-44FE-B998-E3C21C9E5E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33497" y="4216716"/>
            <a:ext cx="1491546" cy="669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ts val="4500"/>
              </a:lnSpc>
            </a:pPr>
            <a:r>
              <a:rPr lang="en-US" altLang="en-US" sz="2400" b="1" dirty="0">
                <a:solidFill>
                  <a:srgbClr val="007F6E"/>
                </a:solidFill>
                <a:cs typeface="Calibri" panose="020F0502020204030204" pitchFamily="34" charset="0"/>
              </a:rPr>
              <a:t>marathon</a:t>
            </a:r>
          </a:p>
        </p:txBody>
      </p:sp>
    </p:spTree>
    <p:extLst>
      <p:ext uri="{BB962C8B-B14F-4D97-AF65-F5344CB8AC3E}">
        <p14:creationId xmlns:p14="http://schemas.microsoft.com/office/powerpoint/2010/main" val="2038197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  <p:bldP spid="11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119" y="621361"/>
            <a:ext cx="1081088" cy="1025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331640" y="620916"/>
            <a:ext cx="1080120" cy="1080119"/>
          </a:xfrm>
          <a:prstGeom prst="rect">
            <a:avLst/>
          </a:prstGeom>
          <a:solidFill>
            <a:srgbClr val="F6E1CA"/>
          </a:solidFill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Tx/>
              <a:buFontTx/>
              <a:buNone/>
              <a:defRPr/>
            </a:pPr>
            <a:endParaRPr lang="th-TH" sz="2100" kern="1200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3483556" y="621425"/>
            <a:ext cx="1088444" cy="1079611"/>
          </a:xfrm>
          <a:prstGeom prst="ellipse">
            <a:avLst/>
          </a:prstGeom>
          <a:solidFill>
            <a:srgbClr val="FF0000"/>
          </a:solidFill>
          <a:effectLst>
            <a:outerShdw blurRad="40000" dist="23000" dir="5400000" rotWithShape="0">
              <a:srgbClr val="000000">
                <a:alpha val="35000"/>
              </a:srgbClr>
            </a:outerShdw>
            <a:softEdge rad="63500"/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Tx/>
              <a:buFontTx/>
              <a:buNone/>
              <a:defRPr/>
            </a:pPr>
            <a:endParaRPr lang="th-TH" sz="2100" kern="1200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4572000" y="621425"/>
            <a:ext cx="1080120" cy="1079611"/>
          </a:xfrm>
          <a:prstGeom prst="ellipse">
            <a:avLst/>
          </a:prstGeom>
          <a:solidFill>
            <a:srgbClr val="FF0000"/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Tx/>
              <a:buFontTx/>
              <a:buNone/>
              <a:defRPr/>
            </a:pPr>
            <a:endParaRPr lang="th-TH" sz="2100" kern="120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604229" y="944951"/>
            <a:ext cx="1015663" cy="415498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buClrTx/>
              <a:buFontTx/>
              <a:buNone/>
              <a:defRPr/>
            </a:pPr>
            <a:r>
              <a:rPr lang="en-US" sz="2100" b="1" kern="1200" dirty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/>
                <a:cs typeface="+mn-cs"/>
              </a:rPr>
              <a:t>Jogging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572000" y="620916"/>
            <a:ext cx="1080120" cy="1080119"/>
          </a:xfrm>
          <a:prstGeom prst="rect">
            <a:avLst/>
          </a:prstGeom>
          <a:solidFill>
            <a:srgbClr val="F6E1CA"/>
          </a:solidFill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Tx/>
              <a:buFontTx/>
              <a:buNone/>
              <a:defRPr/>
            </a:pPr>
            <a:endParaRPr lang="th-TH" sz="2100" kern="1200">
              <a:solidFill>
                <a:prstClr val="white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897" y="621362"/>
            <a:ext cx="1079897" cy="1079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5652120" y="620916"/>
            <a:ext cx="1080120" cy="1080119"/>
          </a:xfrm>
          <a:prstGeom prst="rect">
            <a:avLst/>
          </a:prstGeom>
          <a:solidFill>
            <a:srgbClr val="F6E1CA"/>
          </a:solidFill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Tx/>
              <a:buFontTx/>
              <a:buNone/>
              <a:defRPr/>
            </a:pPr>
            <a:endParaRPr lang="th-TH" sz="2100" kern="1200">
              <a:solidFill>
                <a:prstClr val="white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794" y="621362"/>
            <a:ext cx="1081088" cy="1079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6732240" y="621425"/>
            <a:ext cx="1080120" cy="1079611"/>
          </a:xfrm>
          <a:prstGeom prst="rect">
            <a:avLst/>
          </a:prstGeom>
          <a:solidFill>
            <a:srgbClr val="F6E1CA"/>
          </a:solidFill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Tx/>
              <a:buFontTx/>
              <a:buNone/>
              <a:defRPr/>
            </a:pPr>
            <a:endParaRPr lang="th-TH" sz="2100" kern="1200">
              <a:solidFill>
                <a:prstClr val="white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1331640" y="1701035"/>
            <a:ext cx="1080120" cy="1080120"/>
          </a:xfrm>
          <a:prstGeom prst="ellipse">
            <a:avLst/>
          </a:prstGeom>
          <a:solidFill>
            <a:srgbClr val="FF0000"/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Tx/>
              <a:buFontTx/>
              <a:buNone/>
              <a:defRPr/>
            </a:pPr>
            <a:endParaRPr lang="th-TH" sz="2100" kern="1200">
              <a:solidFill>
                <a:prstClr val="white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385701" y="1809047"/>
            <a:ext cx="995530" cy="738664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buClrTx/>
              <a:buFontTx/>
              <a:buNone/>
              <a:defRPr/>
            </a:pPr>
            <a:r>
              <a:rPr lang="en-US" sz="2100" b="1" kern="1200" dirty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/>
                <a:cs typeface="+mn-cs"/>
              </a:rPr>
              <a:t>Ice</a:t>
            </a:r>
          </a:p>
          <a:p>
            <a:pPr algn="ctr">
              <a:buClrTx/>
              <a:buFontTx/>
              <a:buNone/>
              <a:defRPr/>
            </a:pPr>
            <a:r>
              <a:rPr lang="en-US" sz="2100" b="1" kern="1200" dirty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/>
                <a:cs typeface="+mn-cs"/>
              </a:rPr>
              <a:t>Hockey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331640" y="1701035"/>
            <a:ext cx="1080120" cy="1080120"/>
          </a:xfrm>
          <a:prstGeom prst="rect">
            <a:avLst/>
          </a:prstGeom>
          <a:solidFill>
            <a:srgbClr val="F6E1CA"/>
          </a:solidFill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Tx/>
              <a:buFontTx/>
              <a:buNone/>
              <a:defRPr/>
            </a:pPr>
            <a:endParaRPr lang="th-TH" sz="2100" kern="1200">
              <a:solidFill>
                <a:prstClr val="white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2411760" y="1701035"/>
            <a:ext cx="1071797" cy="1080120"/>
          </a:xfrm>
          <a:prstGeom prst="ellipse">
            <a:avLst/>
          </a:prstGeom>
          <a:solidFill>
            <a:srgbClr val="FF0000"/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Tx/>
              <a:buFontTx/>
              <a:buNone/>
              <a:defRPr/>
            </a:pPr>
            <a:endParaRPr lang="th-TH" sz="2100" kern="1200">
              <a:solidFill>
                <a:prstClr val="white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389879" y="2035908"/>
            <a:ext cx="1095108" cy="415498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buClrTx/>
              <a:buFontTx/>
              <a:buNone/>
              <a:defRPr/>
            </a:pPr>
            <a:r>
              <a:rPr lang="en-US" sz="2100" b="1" kern="1200" dirty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/>
                <a:cs typeface="+mn-cs"/>
              </a:rPr>
              <a:t>Football</a:t>
            </a:r>
          </a:p>
        </p:txBody>
      </p:sp>
      <p:sp>
        <p:nvSpPr>
          <p:cNvPr id="23" name="Rectangle 22"/>
          <p:cNvSpPr/>
          <p:nvPr/>
        </p:nvSpPr>
        <p:spPr>
          <a:xfrm>
            <a:off x="2411760" y="1701035"/>
            <a:ext cx="1071797" cy="1080120"/>
          </a:xfrm>
          <a:prstGeom prst="rect">
            <a:avLst/>
          </a:prstGeom>
          <a:solidFill>
            <a:srgbClr val="F6E1CA"/>
          </a:solidFill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Tx/>
              <a:buFontTx/>
              <a:buNone/>
              <a:defRPr/>
            </a:pPr>
            <a:endParaRPr lang="th-TH" sz="2100" kern="1200">
              <a:solidFill>
                <a:prstClr val="white"/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>
            <a:off x="5652120" y="1701035"/>
            <a:ext cx="1080120" cy="1080120"/>
          </a:xfrm>
          <a:prstGeom prst="ellipse">
            <a:avLst/>
          </a:prstGeom>
          <a:solidFill>
            <a:srgbClr val="FF0000"/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Tx/>
              <a:buFontTx/>
              <a:buNone/>
              <a:defRPr/>
            </a:pPr>
            <a:endParaRPr lang="th-TH" sz="2100" kern="1200">
              <a:solidFill>
                <a:prstClr val="white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671292" y="2025071"/>
            <a:ext cx="1083438" cy="415498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buClrTx/>
              <a:buFontTx/>
              <a:buNone/>
              <a:defRPr/>
            </a:pPr>
            <a:r>
              <a:rPr lang="en-US" sz="2100" b="1" kern="1200" dirty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/>
                <a:cs typeface="+mn-cs"/>
              </a:rPr>
              <a:t>Bowling</a:t>
            </a:r>
          </a:p>
        </p:txBody>
      </p:sp>
      <p:sp>
        <p:nvSpPr>
          <p:cNvPr id="26" name="Rectangle 25"/>
          <p:cNvSpPr/>
          <p:nvPr/>
        </p:nvSpPr>
        <p:spPr>
          <a:xfrm>
            <a:off x="5652120" y="1701035"/>
            <a:ext cx="1080120" cy="1080120"/>
          </a:xfrm>
          <a:prstGeom prst="rect">
            <a:avLst/>
          </a:prstGeom>
          <a:solidFill>
            <a:srgbClr val="F6E1CA"/>
          </a:solidFill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Tx/>
              <a:buFontTx/>
              <a:buNone/>
              <a:defRPr/>
            </a:pPr>
            <a:endParaRPr lang="th-TH" sz="2100" kern="1200">
              <a:solidFill>
                <a:prstClr val="white"/>
              </a:solidFill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794" y="1701258"/>
            <a:ext cx="1081088" cy="1079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Rectangle 27"/>
          <p:cNvSpPr/>
          <p:nvPr/>
        </p:nvSpPr>
        <p:spPr>
          <a:xfrm>
            <a:off x="6732240" y="1701035"/>
            <a:ext cx="1080120" cy="1080120"/>
          </a:xfrm>
          <a:prstGeom prst="rect">
            <a:avLst/>
          </a:prstGeom>
          <a:solidFill>
            <a:srgbClr val="F6E1CA"/>
          </a:solidFill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Tx/>
              <a:buFontTx/>
              <a:buNone/>
              <a:defRPr/>
            </a:pPr>
            <a:endParaRPr lang="th-TH" sz="2100" kern="1200">
              <a:solidFill>
                <a:prstClr val="white"/>
              </a:solidFill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119" y="2788299"/>
            <a:ext cx="1081088" cy="1072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Rectangle 29"/>
          <p:cNvSpPr/>
          <p:nvPr/>
        </p:nvSpPr>
        <p:spPr>
          <a:xfrm>
            <a:off x="1331641" y="2787815"/>
            <a:ext cx="1080119" cy="1073461"/>
          </a:xfrm>
          <a:prstGeom prst="rect">
            <a:avLst/>
          </a:prstGeom>
          <a:solidFill>
            <a:srgbClr val="F6E1CA"/>
          </a:solidFill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Tx/>
              <a:buFontTx/>
              <a:buNone/>
              <a:defRPr/>
            </a:pPr>
            <a:endParaRPr lang="th-TH" sz="2100" kern="1200">
              <a:solidFill>
                <a:prstClr val="white"/>
              </a:solidFill>
            </a:endParaRPr>
          </a:p>
        </p:txBody>
      </p:sp>
      <p:sp>
        <p:nvSpPr>
          <p:cNvPr id="31" name="Oval 30"/>
          <p:cNvSpPr/>
          <p:nvPr/>
        </p:nvSpPr>
        <p:spPr>
          <a:xfrm>
            <a:off x="2411761" y="2787815"/>
            <a:ext cx="1071796" cy="1073461"/>
          </a:xfrm>
          <a:prstGeom prst="ellipse">
            <a:avLst/>
          </a:prstGeom>
          <a:solidFill>
            <a:srgbClr val="FF0000"/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Tx/>
              <a:buFontTx/>
              <a:buNone/>
              <a:defRPr/>
            </a:pPr>
            <a:endParaRPr lang="th-TH" sz="2100" kern="1200">
              <a:solidFill>
                <a:prstClr val="white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2443484" y="2889167"/>
            <a:ext cx="999633" cy="738664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buClrTx/>
              <a:buFontTx/>
              <a:buNone/>
              <a:defRPr/>
            </a:pPr>
            <a:r>
              <a:rPr lang="en-US" sz="2100" b="1" kern="1200" dirty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/>
                <a:cs typeface="+mn-cs"/>
              </a:rPr>
              <a:t>Ice</a:t>
            </a:r>
          </a:p>
          <a:p>
            <a:pPr algn="ctr">
              <a:buClrTx/>
              <a:buFontTx/>
              <a:buNone/>
              <a:defRPr/>
            </a:pPr>
            <a:r>
              <a:rPr lang="en-US" sz="2100" b="1" kern="1200" dirty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/>
                <a:cs typeface="+mn-cs"/>
              </a:rPr>
              <a:t>Skating</a:t>
            </a:r>
          </a:p>
        </p:txBody>
      </p:sp>
      <p:sp>
        <p:nvSpPr>
          <p:cNvPr id="33" name="Rectangle 32"/>
          <p:cNvSpPr/>
          <p:nvPr/>
        </p:nvSpPr>
        <p:spPr>
          <a:xfrm>
            <a:off x="2411761" y="2781155"/>
            <a:ext cx="1071796" cy="1080120"/>
          </a:xfrm>
          <a:prstGeom prst="rect">
            <a:avLst/>
          </a:prstGeom>
          <a:solidFill>
            <a:srgbClr val="F6E1CA"/>
          </a:solidFill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Tx/>
              <a:buFontTx/>
              <a:buNone/>
              <a:defRPr/>
            </a:pPr>
            <a:endParaRPr lang="th-TH" sz="2100" kern="1200">
              <a:solidFill>
                <a:prstClr val="white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3479811" y="965022"/>
            <a:ext cx="1074653" cy="415498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buClrTx/>
              <a:buFontTx/>
              <a:buNone/>
              <a:defRPr/>
            </a:pPr>
            <a:r>
              <a:rPr lang="en-US" sz="2100" b="1" kern="1200" dirty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/>
                <a:cs typeface="+mn-cs"/>
              </a:rPr>
              <a:t>Kung Fu</a:t>
            </a:r>
          </a:p>
        </p:txBody>
      </p:sp>
      <p:sp>
        <p:nvSpPr>
          <p:cNvPr id="35" name="Rectangle 34"/>
          <p:cNvSpPr/>
          <p:nvPr/>
        </p:nvSpPr>
        <p:spPr>
          <a:xfrm>
            <a:off x="3483556" y="621425"/>
            <a:ext cx="1088444" cy="1079611"/>
          </a:xfrm>
          <a:prstGeom prst="rect">
            <a:avLst/>
          </a:prstGeom>
          <a:solidFill>
            <a:srgbClr val="F6E1CA"/>
          </a:solidFill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Tx/>
              <a:buFontTx/>
              <a:buNone/>
              <a:defRPr/>
            </a:pPr>
            <a:endParaRPr lang="th-TH" sz="2100" kern="1200">
              <a:solidFill>
                <a:prstClr val="white"/>
              </a:solidFill>
            </a:endParaRP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119" y="3861052"/>
            <a:ext cx="1081088" cy="1079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Rectangle 36"/>
          <p:cNvSpPr/>
          <p:nvPr/>
        </p:nvSpPr>
        <p:spPr>
          <a:xfrm>
            <a:off x="1331640" y="3861275"/>
            <a:ext cx="1080120" cy="1080120"/>
          </a:xfrm>
          <a:prstGeom prst="rect">
            <a:avLst/>
          </a:prstGeom>
          <a:solidFill>
            <a:srgbClr val="F6E1CA"/>
          </a:solidFill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Tx/>
              <a:buFontTx/>
              <a:buNone/>
              <a:defRPr/>
            </a:pPr>
            <a:endParaRPr lang="th-TH" sz="2100" kern="1200">
              <a:solidFill>
                <a:prstClr val="white"/>
              </a:solidFill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2819" y="2781156"/>
            <a:ext cx="1069181" cy="1079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Rectangle 38"/>
          <p:cNvSpPr/>
          <p:nvPr/>
        </p:nvSpPr>
        <p:spPr>
          <a:xfrm>
            <a:off x="3483556" y="2781155"/>
            <a:ext cx="1088444" cy="1080120"/>
          </a:xfrm>
          <a:prstGeom prst="rect">
            <a:avLst/>
          </a:prstGeom>
          <a:solidFill>
            <a:srgbClr val="F6E1CA"/>
          </a:solidFill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Tx/>
              <a:buFontTx/>
              <a:buNone/>
              <a:defRPr/>
            </a:pPr>
            <a:endParaRPr lang="th-TH" sz="2100" kern="1200">
              <a:solidFill>
                <a:prstClr val="white"/>
              </a:solidFill>
            </a:endParaRPr>
          </a:p>
        </p:txBody>
      </p:sp>
      <p:sp>
        <p:nvSpPr>
          <p:cNvPr id="40" name="Oval 39"/>
          <p:cNvSpPr/>
          <p:nvPr/>
        </p:nvSpPr>
        <p:spPr>
          <a:xfrm>
            <a:off x="4572001" y="2787815"/>
            <a:ext cx="1023389" cy="1073461"/>
          </a:xfrm>
          <a:prstGeom prst="ellipse">
            <a:avLst/>
          </a:prstGeom>
          <a:solidFill>
            <a:srgbClr val="FF0000"/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Tx/>
              <a:buFontTx/>
              <a:buNone/>
              <a:defRPr/>
            </a:pPr>
            <a:endParaRPr lang="th-TH" sz="2100" kern="1200">
              <a:solidFill>
                <a:prstClr val="white"/>
              </a:solidFill>
            </a:endParaRPr>
          </a:p>
        </p:txBody>
      </p:sp>
      <p:sp>
        <p:nvSpPr>
          <p:cNvPr id="43" name="Oval 42"/>
          <p:cNvSpPr/>
          <p:nvPr/>
        </p:nvSpPr>
        <p:spPr>
          <a:xfrm>
            <a:off x="5652120" y="2787815"/>
            <a:ext cx="1080120" cy="1073461"/>
          </a:xfrm>
          <a:prstGeom prst="ellipse">
            <a:avLst/>
          </a:prstGeom>
          <a:solidFill>
            <a:srgbClr val="FF0000"/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Tx/>
              <a:buFontTx/>
              <a:buNone/>
              <a:defRPr/>
            </a:pPr>
            <a:endParaRPr lang="th-TH" sz="2100" kern="1200">
              <a:solidFill>
                <a:prstClr val="white"/>
              </a:solidFill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5716537" y="3105191"/>
            <a:ext cx="951287" cy="415498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buClrTx/>
              <a:buFontTx/>
              <a:buNone/>
              <a:defRPr/>
            </a:pPr>
            <a:r>
              <a:rPr lang="en-US" sz="2100" b="1" kern="1200" dirty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/>
                <a:cs typeface="+mn-cs"/>
              </a:rPr>
              <a:t>Cricket</a:t>
            </a:r>
          </a:p>
        </p:txBody>
      </p:sp>
      <p:sp>
        <p:nvSpPr>
          <p:cNvPr id="45" name="Rectangle 44"/>
          <p:cNvSpPr/>
          <p:nvPr/>
        </p:nvSpPr>
        <p:spPr>
          <a:xfrm>
            <a:off x="5652120" y="2781155"/>
            <a:ext cx="1080120" cy="1080120"/>
          </a:xfrm>
          <a:prstGeom prst="rect">
            <a:avLst/>
          </a:prstGeom>
          <a:solidFill>
            <a:srgbClr val="F6E1CA"/>
          </a:solidFill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Tx/>
              <a:buFontTx/>
              <a:buNone/>
              <a:defRPr/>
            </a:pPr>
            <a:endParaRPr lang="th-TH" sz="2100" kern="1200">
              <a:solidFill>
                <a:prstClr val="white"/>
              </a:solidFill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2206" y="621362"/>
            <a:ext cx="1090613" cy="1079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" name="Rectangle 47"/>
          <p:cNvSpPr/>
          <p:nvPr/>
        </p:nvSpPr>
        <p:spPr>
          <a:xfrm>
            <a:off x="2411760" y="620916"/>
            <a:ext cx="1071797" cy="1080119"/>
          </a:xfrm>
          <a:prstGeom prst="rect">
            <a:avLst/>
          </a:prstGeom>
          <a:solidFill>
            <a:srgbClr val="F6E1CA"/>
          </a:solidFill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Tx/>
              <a:buFontTx/>
              <a:buNone/>
              <a:defRPr/>
            </a:pPr>
            <a:endParaRPr lang="th-TH" sz="2100" kern="1200">
              <a:solidFill>
                <a:prstClr val="white"/>
              </a:solidFill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4603548" y="2983677"/>
            <a:ext cx="925639" cy="738664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buClrTx/>
              <a:buFontTx/>
              <a:buNone/>
              <a:defRPr/>
            </a:pPr>
            <a:r>
              <a:rPr lang="en-US" sz="2100" b="1" kern="1200" dirty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/>
                <a:cs typeface="+mn-cs"/>
              </a:rPr>
              <a:t>Basket</a:t>
            </a:r>
          </a:p>
          <a:p>
            <a:pPr algn="ctr">
              <a:buClrTx/>
              <a:buFontTx/>
              <a:buNone/>
              <a:defRPr/>
            </a:pPr>
            <a:r>
              <a:rPr lang="en-US" sz="2100" b="1" kern="1200" dirty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/>
                <a:cs typeface="+mn-cs"/>
              </a:rPr>
              <a:t>Ball</a:t>
            </a:r>
          </a:p>
        </p:txBody>
      </p:sp>
      <p:sp>
        <p:nvSpPr>
          <p:cNvPr id="50" name="Rectangle 49"/>
          <p:cNvSpPr/>
          <p:nvPr/>
        </p:nvSpPr>
        <p:spPr>
          <a:xfrm>
            <a:off x="4572000" y="2787815"/>
            <a:ext cx="1080120" cy="1073461"/>
          </a:xfrm>
          <a:prstGeom prst="rect">
            <a:avLst/>
          </a:prstGeom>
          <a:solidFill>
            <a:srgbClr val="F6E1CA"/>
          </a:solidFill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Tx/>
              <a:buFontTx/>
              <a:buNone/>
              <a:defRPr/>
            </a:pPr>
            <a:endParaRPr lang="th-TH" sz="2100" kern="1200">
              <a:solidFill>
                <a:prstClr val="white"/>
              </a:solidFill>
            </a:endParaRPr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3460" y="2781156"/>
            <a:ext cx="1089422" cy="1079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" name="Rectangle 51"/>
          <p:cNvSpPr/>
          <p:nvPr/>
        </p:nvSpPr>
        <p:spPr>
          <a:xfrm>
            <a:off x="6732241" y="2781156"/>
            <a:ext cx="1080119" cy="1080119"/>
          </a:xfrm>
          <a:prstGeom prst="rect">
            <a:avLst/>
          </a:prstGeom>
          <a:solidFill>
            <a:srgbClr val="F6E1CA"/>
          </a:solidFill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Tx/>
              <a:buFontTx/>
              <a:buNone/>
              <a:defRPr/>
            </a:pPr>
            <a:endParaRPr lang="th-TH" sz="2100" kern="1200">
              <a:solidFill>
                <a:prstClr val="white"/>
              </a:solidFill>
            </a:endParaRPr>
          </a:p>
        </p:txBody>
      </p:sp>
      <p:sp>
        <p:nvSpPr>
          <p:cNvPr id="53" name="Oval 52"/>
          <p:cNvSpPr/>
          <p:nvPr/>
        </p:nvSpPr>
        <p:spPr>
          <a:xfrm>
            <a:off x="2411761" y="3861276"/>
            <a:ext cx="1071796" cy="1080119"/>
          </a:xfrm>
          <a:prstGeom prst="ellipse">
            <a:avLst/>
          </a:prstGeom>
          <a:solidFill>
            <a:srgbClr val="FF0000"/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Tx/>
              <a:buFontTx/>
              <a:buNone/>
              <a:defRPr/>
            </a:pPr>
            <a:endParaRPr lang="th-TH" sz="2100" kern="1200">
              <a:solidFill>
                <a:prstClr val="white"/>
              </a:solidFill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2511047" y="4205127"/>
            <a:ext cx="892360" cy="415498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buClrTx/>
              <a:buFontTx/>
              <a:buNone/>
              <a:defRPr/>
            </a:pPr>
            <a:r>
              <a:rPr lang="en-US" sz="2100" b="1" kern="1200" dirty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/>
                <a:cs typeface="+mn-cs"/>
              </a:rPr>
              <a:t>Tennis</a:t>
            </a:r>
          </a:p>
        </p:txBody>
      </p:sp>
      <p:sp>
        <p:nvSpPr>
          <p:cNvPr id="55" name="Rectangle 54"/>
          <p:cNvSpPr/>
          <p:nvPr/>
        </p:nvSpPr>
        <p:spPr>
          <a:xfrm>
            <a:off x="2411760" y="3861275"/>
            <a:ext cx="1071797" cy="1080120"/>
          </a:xfrm>
          <a:prstGeom prst="rect">
            <a:avLst/>
          </a:prstGeom>
          <a:solidFill>
            <a:srgbClr val="F6E1CA"/>
          </a:solidFill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Tx/>
              <a:buFontTx/>
              <a:buNone/>
              <a:defRPr/>
            </a:pPr>
            <a:endParaRPr lang="th-TH" sz="2100" kern="1200">
              <a:solidFill>
                <a:prstClr val="white"/>
              </a:solidFill>
            </a:endParaRPr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794" y="3861052"/>
            <a:ext cx="1081088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" name="Rectangle 56"/>
          <p:cNvSpPr/>
          <p:nvPr/>
        </p:nvSpPr>
        <p:spPr>
          <a:xfrm>
            <a:off x="6723795" y="3861276"/>
            <a:ext cx="1088565" cy="1076612"/>
          </a:xfrm>
          <a:prstGeom prst="rect">
            <a:avLst/>
          </a:prstGeom>
          <a:solidFill>
            <a:srgbClr val="F6E1CA"/>
          </a:solidFill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Tx/>
              <a:buFontTx/>
              <a:buNone/>
              <a:defRPr/>
            </a:pPr>
            <a:endParaRPr lang="th-TH" sz="2100" kern="1200">
              <a:solidFill>
                <a:prstClr val="white"/>
              </a:solidFill>
            </a:endParaRPr>
          </a:p>
        </p:txBody>
      </p:sp>
      <p:sp>
        <p:nvSpPr>
          <p:cNvPr id="58" name="Oval 57"/>
          <p:cNvSpPr/>
          <p:nvPr/>
        </p:nvSpPr>
        <p:spPr>
          <a:xfrm>
            <a:off x="3502694" y="3861276"/>
            <a:ext cx="1069307" cy="1076612"/>
          </a:xfrm>
          <a:prstGeom prst="ellipse">
            <a:avLst/>
          </a:prstGeom>
          <a:solidFill>
            <a:srgbClr val="FF0000"/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Tx/>
              <a:buFontTx/>
              <a:buNone/>
              <a:defRPr/>
            </a:pPr>
            <a:endParaRPr lang="th-TH" sz="2100" kern="1200">
              <a:solidFill>
                <a:prstClr val="white"/>
              </a:solidFill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3702208" y="4203375"/>
            <a:ext cx="651140" cy="415498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buClrTx/>
              <a:buFontTx/>
              <a:buNone/>
              <a:defRPr/>
            </a:pPr>
            <a:r>
              <a:rPr lang="en-US" sz="2100" b="1" kern="1200" dirty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/>
                <a:cs typeface="+mn-cs"/>
              </a:rPr>
              <a:t>Golf</a:t>
            </a:r>
          </a:p>
        </p:txBody>
      </p:sp>
      <p:sp>
        <p:nvSpPr>
          <p:cNvPr id="60" name="Rectangle 59"/>
          <p:cNvSpPr/>
          <p:nvPr/>
        </p:nvSpPr>
        <p:spPr>
          <a:xfrm>
            <a:off x="3483556" y="3861275"/>
            <a:ext cx="1088444" cy="1076613"/>
          </a:xfrm>
          <a:prstGeom prst="rect">
            <a:avLst/>
          </a:prstGeom>
          <a:solidFill>
            <a:srgbClr val="F6E1CA"/>
          </a:solidFill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Tx/>
              <a:buFontTx/>
              <a:buNone/>
              <a:defRPr/>
            </a:pPr>
            <a:endParaRPr lang="th-TH" sz="2100" kern="1200">
              <a:solidFill>
                <a:prstClr val="white"/>
              </a:solidFill>
            </a:endParaRPr>
          </a:p>
        </p:txBody>
      </p:sp>
      <p:pic>
        <p:nvPicPr>
          <p:cNvPr id="62" name="Picture 6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3861052"/>
            <a:ext cx="1079897" cy="1079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" name="Rectangle 62"/>
          <p:cNvSpPr/>
          <p:nvPr/>
        </p:nvSpPr>
        <p:spPr>
          <a:xfrm>
            <a:off x="4572001" y="3861275"/>
            <a:ext cx="1080119" cy="1080120"/>
          </a:xfrm>
          <a:prstGeom prst="rect">
            <a:avLst/>
          </a:prstGeom>
          <a:solidFill>
            <a:srgbClr val="F6E1CA"/>
          </a:solidFill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Tx/>
              <a:buFontTx/>
              <a:buNone/>
              <a:defRPr/>
            </a:pPr>
            <a:endParaRPr lang="th-TH" sz="2100" kern="1200">
              <a:solidFill>
                <a:prstClr val="white"/>
              </a:solidFill>
            </a:endParaRPr>
          </a:p>
        </p:txBody>
      </p:sp>
      <p:sp>
        <p:nvSpPr>
          <p:cNvPr id="64" name="Oval 63"/>
          <p:cNvSpPr/>
          <p:nvPr/>
        </p:nvSpPr>
        <p:spPr>
          <a:xfrm>
            <a:off x="5652120" y="3861276"/>
            <a:ext cx="1071675" cy="1076612"/>
          </a:xfrm>
          <a:prstGeom prst="ellipse">
            <a:avLst/>
          </a:prstGeom>
          <a:solidFill>
            <a:srgbClr val="FF0000"/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Tx/>
              <a:buFontTx/>
              <a:buNone/>
              <a:defRPr/>
            </a:pPr>
            <a:endParaRPr lang="th-TH" sz="2100" kern="1200">
              <a:solidFill>
                <a:prstClr val="white"/>
              </a:solidFill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5751932" y="4185311"/>
            <a:ext cx="880497" cy="415498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buClrTx/>
              <a:buFontTx/>
              <a:buNone/>
              <a:defRPr/>
            </a:pPr>
            <a:r>
              <a:rPr lang="en-US" sz="2100" b="1" kern="1200" dirty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/>
                <a:cs typeface="+mn-cs"/>
              </a:rPr>
              <a:t>Rugby</a:t>
            </a:r>
          </a:p>
        </p:txBody>
      </p:sp>
      <p:sp>
        <p:nvSpPr>
          <p:cNvPr id="66" name="Rectangle 65"/>
          <p:cNvSpPr/>
          <p:nvPr/>
        </p:nvSpPr>
        <p:spPr>
          <a:xfrm>
            <a:off x="5652120" y="3861276"/>
            <a:ext cx="1080120" cy="1080119"/>
          </a:xfrm>
          <a:prstGeom prst="rect">
            <a:avLst/>
          </a:prstGeom>
          <a:solidFill>
            <a:srgbClr val="F6E1CA"/>
          </a:solidFill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Tx/>
              <a:buFontTx/>
              <a:buNone/>
              <a:defRPr/>
            </a:pPr>
            <a:endParaRPr lang="th-TH" sz="2100" kern="1200">
              <a:solidFill>
                <a:prstClr val="white"/>
              </a:solidFill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1475099" y="-56394"/>
            <a:ext cx="6017994" cy="70788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buClrTx/>
              <a:buFontTx/>
              <a:buNone/>
              <a:defRPr/>
            </a:pPr>
            <a:r>
              <a:rPr lang="en-US" sz="4000" b="1" kern="1200" dirty="0">
                <a:ln w="6350">
                  <a:solidFill>
                    <a:srgbClr val="F6E1CA"/>
                  </a:solidFill>
                </a:ln>
                <a:solidFill>
                  <a:srgbClr val="FFAB24"/>
                </a:solidFill>
                <a:latin typeface="Calibri"/>
                <a:cs typeface="+mn-cs"/>
              </a:rPr>
              <a:t>A       B       C        D      E        F</a:t>
            </a:r>
          </a:p>
        </p:txBody>
      </p:sp>
      <p:sp>
        <p:nvSpPr>
          <p:cNvPr id="69" name="Rectangle 68"/>
          <p:cNvSpPr/>
          <p:nvPr/>
        </p:nvSpPr>
        <p:spPr>
          <a:xfrm>
            <a:off x="776772" y="811510"/>
            <a:ext cx="444353" cy="70788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buClrTx/>
              <a:buFontTx/>
              <a:buNone/>
              <a:defRPr/>
            </a:pPr>
            <a:r>
              <a:rPr lang="en-US" sz="4000" b="1" kern="1200" dirty="0">
                <a:ln w="6350">
                  <a:solidFill>
                    <a:srgbClr val="F6E1CA"/>
                  </a:solidFill>
                </a:ln>
                <a:solidFill>
                  <a:srgbClr val="FFAB24"/>
                </a:solidFill>
                <a:latin typeface="Calibri"/>
                <a:cs typeface="+mn-cs"/>
              </a:rPr>
              <a:t>1</a:t>
            </a:r>
          </a:p>
        </p:txBody>
      </p:sp>
      <p:sp>
        <p:nvSpPr>
          <p:cNvPr id="70" name="Rectangle 69"/>
          <p:cNvSpPr/>
          <p:nvPr/>
        </p:nvSpPr>
        <p:spPr>
          <a:xfrm>
            <a:off x="776772" y="1891375"/>
            <a:ext cx="444353" cy="70788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buClrTx/>
              <a:buFontTx/>
              <a:buNone/>
              <a:defRPr/>
            </a:pPr>
            <a:r>
              <a:rPr lang="en-US" sz="4000" b="1" kern="1200" dirty="0">
                <a:ln w="6350">
                  <a:solidFill>
                    <a:srgbClr val="F6E1CA"/>
                  </a:solidFill>
                </a:ln>
                <a:solidFill>
                  <a:srgbClr val="FFAB24"/>
                </a:solidFill>
                <a:latin typeface="Calibri"/>
                <a:cs typeface="+mn-cs"/>
              </a:rPr>
              <a:t>2</a:t>
            </a:r>
          </a:p>
        </p:txBody>
      </p:sp>
      <p:sp>
        <p:nvSpPr>
          <p:cNvPr id="71" name="Rectangle 70"/>
          <p:cNvSpPr/>
          <p:nvPr/>
        </p:nvSpPr>
        <p:spPr>
          <a:xfrm>
            <a:off x="776772" y="2974825"/>
            <a:ext cx="444353" cy="70788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buClrTx/>
              <a:buFontTx/>
              <a:buNone/>
              <a:defRPr/>
            </a:pPr>
            <a:r>
              <a:rPr lang="en-US" sz="4000" b="1" kern="1200" dirty="0">
                <a:ln w="6350">
                  <a:solidFill>
                    <a:srgbClr val="F6E1CA"/>
                  </a:solidFill>
                </a:ln>
                <a:solidFill>
                  <a:srgbClr val="FFAB24"/>
                </a:solidFill>
                <a:latin typeface="Calibri"/>
                <a:cs typeface="+mn-cs"/>
              </a:rPr>
              <a:t>3</a:t>
            </a:r>
          </a:p>
        </p:txBody>
      </p:sp>
      <p:sp>
        <p:nvSpPr>
          <p:cNvPr id="72" name="Rectangle 71"/>
          <p:cNvSpPr/>
          <p:nvPr/>
        </p:nvSpPr>
        <p:spPr>
          <a:xfrm>
            <a:off x="776772" y="4031799"/>
            <a:ext cx="444353" cy="70788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buClrTx/>
              <a:buFontTx/>
              <a:buNone/>
              <a:defRPr/>
            </a:pPr>
            <a:r>
              <a:rPr lang="en-US" sz="4000" b="1" kern="1200" dirty="0">
                <a:ln w="6350">
                  <a:solidFill>
                    <a:srgbClr val="F6E1CA"/>
                  </a:solidFill>
                </a:ln>
                <a:solidFill>
                  <a:srgbClr val="FFAB24"/>
                </a:solidFill>
                <a:latin typeface="Calibri"/>
                <a:cs typeface="+mn-cs"/>
              </a:rPr>
              <a:t>4</a:t>
            </a:r>
          </a:p>
        </p:txBody>
      </p:sp>
      <p:sp>
        <p:nvSpPr>
          <p:cNvPr id="67" name="Rectangle 66"/>
          <p:cNvSpPr/>
          <p:nvPr/>
        </p:nvSpPr>
        <p:spPr>
          <a:xfrm>
            <a:off x="3477184" y="1703491"/>
            <a:ext cx="2180405" cy="107721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buClrTx/>
              <a:buFontTx/>
              <a:buNone/>
              <a:defRPr/>
            </a:pPr>
            <a:r>
              <a:rPr lang="en-US" sz="3200" b="1" kern="1200" dirty="0" err="1">
                <a:ln w="12700" cmpd="sng">
                  <a:solidFill>
                    <a:srgbClr val="F6E1CA"/>
                  </a:solidFill>
                  <a:prstDash val="solid"/>
                </a:ln>
                <a:solidFill>
                  <a:srgbClr val="FFAB24"/>
                </a:solidFill>
                <a:latin typeface="Harlow Solid Italic" pitchFamily="82" charset="0"/>
                <a:cs typeface="Microsoft New Tai Lue" pitchFamily="34" charset="0"/>
              </a:rPr>
              <a:t>Pelmanism</a:t>
            </a:r>
            <a:endParaRPr lang="en-US" sz="3200" b="1" kern="1200" dirty="0">
              <a:ln w="12700" cmpd="sng">
                <a:solidFill>
                  <a:srgbClr val="F6E1CA"/>
                </a:solidFill>
                <a:prstDash val="solid"/>
              </a:ln>
              <a:solidFill>
                <a:srgbClr val="FFAB24"/>
              </a:solidFill>
              <a:latin typeface="Harlow Solid Italic" pitchFamily="82" charset="0"/>
              <a:cs typeface="Microsoft New Tai Lue" pitchFamily="34" charset="0"/>
            </a:endParaRPr>
          </a:p>
          <a:p>
            <a:pPr algn="ctr">
              <a:buClrTx/>
              <a:buFontTx/>
              <a:buNone/>
              <a:defRPr/>
            </a:pPr>
            <a:r>
              <a:rPr lang="en-US" sz="3200" kern="1200" dirty="0">
                <a:ln w="12700" cmpd="sng">
                  <a:solidFill>
                    <a:srgbClr val="F6E1CA"/>
                  </a:solidFill>
                  <a:prstDash val="solid"/>
                </a:ln>
                <a:solidFill>
                  <a:srgbClr val="FFAB24"/>
                </a:solidFill>
                <a:latin typeface="Harlow Solid Italic" pitchFamily="82" charset="0"/>
                <a:cs typeface="Microsoft New Tai Lue" pitchFamily="34" charset="0"/>
              </a:rPr>
              <a:t>Sports</a:t>
            </a:r>
            <a:r>
              <a:rPr lang="en-US" sz="3200" b="1" kern="1200" dirty="0">
                <a:ln w="12700" cmpd="sng">
                  <a:solidFill>
                    <a:srgbClr val="F6E1CA"/>
                  </a:solidFill>
                  <a:prstDash val="solid"/>
                </a:ln>
                <a:solidFill>
                  <a:srgbClr val="FFAB24"/>
                </a:solidFill>
                <a:latin typeface="Harlow Solid Italic" pitchFamily="82" charset="0"/>
                <a:cs typeface="Microsoft New Tai Lue" pitchFamily="34" charset="0"/>
              </a:rPr>
              <a:t> game</a:t>
            </a:r>
          </a:p>
        </p:txBody>
      </p:sp>
    </p:spTree>
    <p:extLst>
      <p:ext uri="{BB962C8B-B14F-4D97-AF65-F5344CB8AC3E}">
        <p14:creationId xmlns:p14="http://schemas.microsoft.com/office/powerpoint/2010/main" val="1097641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 nodeType="clickPar">
                      <p:stCondLst>
                        <p:cond delay="0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 nodeType="clickPar">
                      <p:stCondLst>
                        <p:cond delay="0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 nodeType="clickPar">
                      <p:stCondLst>
                        <p:cond delay="0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 nodeType="clickPar">
                      <p:stCondLst>
                        <p:cond delay="0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 nodeType="clickPar">
                      <p:stCondLst>
                        <p:cond delay="0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 nodeType="clickPar">
                      <p:stCondLst>
                        <p:cond delay="0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 nodeType="clickPar">
                      <p:stCondLst>
                        <p:cond delay="0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 nodeType="clickPar">
                      <p:stCondLst>
                        <p:cond delay="0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 nodeType="clickPar">
                      <p:stCondLst>
                        <p:cond delay="0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 nodeType="clickPar">
                      <p:stCondLst>
                        <p:cond delay="0"/>
                      </p:stCondLst>
                      <p:childTnLst>
                        <p:par>
                          <p:cTn id="1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 nodeType="clickPar">
                      <p:stCondLst>
                        <p:cond delay="0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 nodeType="clickPar">
                      <p:stCondLst>
                        <p:cond delay="0"/>
                      </p:stCondLst>
                      <p:childTnLst>
                        <p:par>
                          <p:cTn id="1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 nodeType="clickPar">
                      <p:stCondLst>
                        <p:cond delay="0"/>
                      </p:stCondLst>
                      <p:childTnLst>
                        <p:par>
                          <p:cTn id="1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 nodeType="clickPar">
                      <p:stCondLst>
                        <p:cond delay="0"/>
                      </p:stCondLst>
                      <p:childTnLst>
                        <p:par>
                          <p:cTn id="1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 nodeType="clickPar">
                      <p:stCondLst>
                        <p:cond delay="0"/>
                      </p:stCondLst>
                      <p:childTnLst>
                        <p:par>
                          <p:cTn id="1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7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 nodeType="clickPar">
                      <p:stCondLst>
                        <p:cond delay="0"/>
                      </p:stCondLst>
                      <p:childTnLst>
                        <p:par>
                          <p:cTn id="1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 nodeType="clickPar">
                      <p:stCondLst>
                        <p:cond delay="0"/>
                      </p:stCondLst>
                      <p:childTnLst>
                        <p:par>
                          <p:cTn id="1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9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 nodeType="clickPar">
                      <p:stCondLst>
                        <p:cond delay="0"/>
                      </p:stCondLst>
                      <p:childTnLst>
                        <p:par>
                          <p:cTn id="1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 nodeType="clickPar">
                      <p:stCondLst>
                        <p:cond delay="0"/>
                      </p:stCondLst>
                      <p:childTnLst>
                        <p:par>
                          <p:cTn id="1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 nodeType="clickPar">
                      <p:stCondLst>
                        <p:cond delay="0"/>
                      </p:stCondLst>
                      <p:childTnLst>
                        <p:par>
                          <p:cTn id="1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 nodeType="clickPar">
                      <p:stCondLst>
                        <p:cond delay="0"/>
                      </p:stCondLst>
                      <p:childTnLst>
                        <p:par>
                          <p:cTn id="1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3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76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7" fill="hold" nodeType="clickPar">
                      <p:stCondLst>
                        <p:cond delay="0"/>
                      </p:stCondLst>
                      <p:childTnLst>
                        <p:par>
                          <p:cTn id="1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 nodeType="clickPar">
                      <p:stCondLst>
                        <p:cond delay="0"/>
                      </p:stCondLst>
                      <p:childTnLst>
                        <p:par>
                          <p:cTn id="1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88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9" fill="hold" nodeType="clickPar">
                      <p:stCondLst>
                        <p:cond delay="0"/>
                      </p:stCondLst>
                      <p:childTnLst>
                        <p:par>
                          <p:cTn id="1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 nodeType="clickPar">
                      <p:stCondLst>
                        <p:cond delay="0"/>
                      </p:stCondLst>
                      <p:childTnLst>
                        <p:par>
                          <p:cTn id="1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7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 nodeType="clickPar">
                      <p:stCondLst>
                        <p:cond delay="0"/>
                      </p:stCondLst>
                      <p:childTnLst>
                        <p:par>
                          <p:cTn id="2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206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7" fill="hold" nodeType="clickPar">
                      <p:stCondLst>
                        <p:cond delay="0"/>
                      </p:stCondLst>
                      <p:childTnLst>
                        <p:par>
                          <p:cTn id="20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9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 nodeType="clickPar">
                      <p:stCondLst>
                        <p:cond delay="0"/>
                      </p:stCondLst>
                      <p:childTnLst>
                        <p:par>
                          <p:cTn id="2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 nodeType="clickPar">
                      <p:stCondLst>
                        <p:cond delay="0"/>
                      </p:stCondLst>
                      <p:childTnLst>
                        <p:par>
                          <p:cTn id="2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224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5" fill="hold" nodeType="clickPar">
                      <p:stCondLst>
                        <p:cond delay="0"/>
                      </p:stCondLst>
                      <p:childTnLst>
                        <p:par>
                          <p:cTn id="2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230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1" fill="hold" nodeType="clickPar">
                      <p:stCondLst>
                        <p:cond delay="0"/>
                      </p:stCondLst>
                      <p:childTnLst>
                        <p:par>
                          <p:cTn id="2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3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3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 nodeType="clickPar">
                      <p:stCondLst>
                        <p:cond delay="0"/>
                      </p:stCondLst>
                      <p:childTnLst>
                        <p:par>
                          <p:cTn id="2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242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3" fill="hold" nodeType="clickPar">
                      <p:stCondLst>
                        <p:cond delay="0"/>
                      </p:stCondLst>
                      <p:childTnLst>
                        <p:par>
                          <p:cTn id="2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248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9" fill="hold" nodeType="clickPar">
                      <p:stCondLst>
                        <p:cond delay="0"/>
                      </p:stCondLst>
                      <p:childTnLst>
                        <p:par>
                          <p:cTn id="2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254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5" fill="hold" nodeType="clickPar">
                      <p:stCondLst>
                        <p:cond delay="0"/>
                      </p:stCondLst>
                      <p:childTnLst>
                        <p:par>
                          <p:cTn id="2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7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5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260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1" fill="hold" nodeType="clickPar">
                      <p:stCondLst>
                        <p:cond delay="0"/>
                      </p:stCondLst>
                      <p:childTnLst>
                        <p:par>
                          <p:cTn id="2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34796FA2-083B-43C2-8311-0D02133745BD}"/>
              </a:ext>
            </a:extLst>
          </p:cNvPr>
          <p:cNvSpPr txBox="1">
            <a:spLocks/>
          </p:cNvSpPr>
          <p:nvPr/>
        </p:nvSpPr>
        <p:spPr>
          <a:xfrm rot="16200000">
            <a:off x="-343023" y="1857044"/>
            <a:ext cx="2171443" cy="9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vo"/>
              <a:buNone/>
              <a:defRPr sz="1800" b="1" i="0" u="none" strike="noStrike" cap="none">
                <a:solidFill>
                  <a:schemeClr val="accent2"/>
                </a:solidFill>
                <a:latin typeface="Arvo"/>
                <a:ea typeface="Arvo"/>
                <a:cs typeface="Arvo"/>
                <a:sym typeface="Arv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Squada One"/>
              <a:buNone/>
              <a:defRPr sz="2100" b="0" i="0" u="none" strike="noStrike" cap="none">
                <a:solidFill>
                  <a:schemeClr val="accent2"/>
                </a:solidFill>
                <a:latin typeface="Squada One"/>
                <a:ea typeface="Squada One"/>
                <a:cs typeface="Squada One"/>
                <a:sym typeface="Squad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Squada One"/>
              <a:buNone/>
              <a:defRPr sz="2100" b="0" i="0" u="none" strike="noStrike" cap="none">
                <a:solidFill>
                  <a:schemeClr val="accent2"/>
                </a:solidFill>
                <a:latin typeface="Squada One"/>
                <a:ea typeface="Squada One"/>
                <a:cs typeface="Squada One"/>
                <a:sym typeface="Squad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Squada One"/>
              <a:buNone/>
              <a:defRPr sz="2100" b="0" i="0" u="none" strike="noStrike" cap="none">
                <a:solidFill>
                  <a:schemeClr val="accent2"/>
                </a:solidFill>
                <a:latin typeface="Squada One"/>
                <a:ea typeface="Squada One"/>
                <a:cs typeface="Squada One"/>
                <a:sym typeface="Squad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Squada One"/>
              <a:buNone/>
              <a:defRPr sz="2100" b="0" i="0" u="none" strike="noStrike" cap="none">
                <a:solidFill>
                  <a:schemeClr val="accent2"/>
                </a:solidFill>
                <a:latin typeface="Squada One"/>
                <a:ea typeface="Squada One"/>
                <a:cs typeface="Squada One"/>
                <a:sym typeface="Squad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Squada One"/>
              <a:buNone/>
              <a:defRPr sz="2100" b="0" i="0" u="none" strike="noStrike" cap="none">
                <a:solidFill>
                  <a:schemeClr val="accent2"/>
                </a:solidFill>
                <a:latin typeface="Squada One"/>
                <a:ea typeface="Squada One"/>
                <a:cs typeface="Squada One"/>
                <a:sym typeface="Squad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Squada One"/>
              <a:buNone/>
              <a:defRPr sz="2100" b="0" i="0" u="none" strike="noStrike" cap="none">
                <a:solidFill>
                  <a:schemeClr val="accent2"/>
                </a:solidFill>
                <a:latin typeface="Squada One"/>
                <a:ea typeface="Squada One"/>
                <a:cs typeface="Squada One"/>
                <a:sym typeface="Squad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Squada One"/>
              <a:buNone/>
              <a:defRPr sz="2100" b="0" i="0" u="none" strike="noStrike" cap="none">
                <a:solidFill>
                  <a:schemeClr val="accent2"/>
                </a:solidFill>
                <a:latin typeface="Squada One"/>
                <a:ea typeface="Squada One"/>
                <a:cs typeface="Squada One"/>
                <a:sym typeface="Squad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Squada One"/>
              <a:buNone/>
              <a:defRPr sz="2100" b="0" i="0" u="none" strike="noStrike" cap="none">
                <a:solidFill>
                  <a:schemeClr val="accent2"/>
                </a:solidFill>
                <a:latin typeface="Squada One"/>
                <a:ea typeface="Squada One"/>
                <a:cs typeface="Squada One"/>
                <a:sym typeface="Squada One"/>
              </a:defRPr>
            </a:lvl9pPr>
          </a:lstStyle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Pronunciation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F5D4CB7-E309-4D56-BFDC-CF73D16FC169}"/>
              </a:ext>
            </a:extLst>
          </p:cNvPr>
          <p:cNvSpPr/>
          <p:nvPr/>
        </p:nvSpPr>
        <p:spPr>
          <a:xfrm>
            <a:off x="1150392" y="177389"/>
            <a:ext cx="26868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32185" indent="-332185">
              <a:defRPr/>
            </a:pPr>
            <a:r>
              <a:rPr lang="en-US" sz="2400" b="1" dirty="0">
                <a:solidFill>
                  <a:srgbClr val="FF695F"/>
                </a:solidFill>
                <a:latin typeface="Arial" pitchFamily="34" charset="0"/>
                <a:cs typeface="Arial" pitchFamily="34" charset="0"/>
              </a:rPr>
              <a:t>Guess the word.</a:t>
            </a:r>
          </a:p>
        </p:txBody>
      </p:sp>
      <p:pic>
        <p:nvPicPr>
          <p:cNvPr id="4108" name="Picture 12" descr="https://s.sachmem.vn/public/images/v2/TA6SHS2TD/U8-L1-3-5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8" t="12012" r="15040"/>
          <a:stretch/>
        </p:blipFill>
        <p:spPr bwMode="auto">
          <a:xfrm>
            <a:off x="1150392" y="852536"/>
            <a:ext cx="3873152" cy="2442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https://s.sachmem.vn/public/images/v2/TA6SHS2TD/U8-L2-1-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0505" y="852535"/>
            <a:ext cx="3657187" cy="2442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71A6B10-173E-44FE-B998-E3C21C9E5E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93803" y="3295014"/>
            <a:ext cx="1015041" cy="61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ts val="4500"/>
              </a:lnSpc>
            </a:pPr>
            <a:r>
              <a:rPr lang="en-US" altLang="en-US" sz="2800" b="1" dirty="0">
                <a:solidFill>
                  <a:srgbClr val="002A4C"/>
                </a:solidFill>
                <a:cs typeface="Calibri" panose="020F0502020204030204" pitchFamily="34" charset="0"/>
              </a:rPr>
              <a:t>ch</a:t>
            </a:r>
            <a:r>
              <a:rPr lang="en-US" altLang="en-US" sz="2800" b="1" u="sng" dirty="0">
                <a:solidFill>
                  <a:srgbClr val="002A4C"/>
                </a:solidFill>
                <a:cs typeface="Calibri" panose="020F0502020204030204" pitchFamily="34" charset="0"/>
              </a:rPr>
              <a:t>e</a:t>
            </a:r>
            <a:r>
              <a:rPr lang="en-US" altLang="en-US" sz="2800" b="1" dirty="0">
                <a:solidFill>
                  <a:srgbClr val="002A4C"/>
                </a:solidFill>
                <a:cs typeface="Calibri" panose="020F0502020204030204" pitchFamily="34" charset="0"/>
              </a:rPr>
              <a:t>ss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71A6B10-173E-44FE-B998-E3C21C9E5E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68238" y="3295014"/>
            <a:ext cx="1434141" cy="61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ts val="4500"/>
              </a:lnSpc>
            </a:pPr>
            <a:r>
              <a:rPr lang="en-US" altLang="en-US" sz="2800" b="1" dirty="0">
                <a:solidFill>
                  <a:srgbClr val="002A4C"/>
                </a:solidFill>
                <a:cs typeface="Calibri" panose="020F0502020204030204" pitchFamily="34" charset="0"/>
              </a:rPr>
              <a:t>r</a:t>
            </a:r>
            <a:r>
              <a:rPr lang="en-US" altLang="en-US" sz="2800" b="1" u="sng" dirty="0">
                <a:solidFill>
                  <a:srgbClr val="002A4C"/>
                </a:solidFill>
                <a:cs typeface="Calibri" panose="020F0502020204030204" pitchFamily="34" charset="0"/>
              </a:rPr>
              <a:t>a</a:t>
            </a:r>
            <a:r>
              <a:rPr lang="en-US" altLang="en-US" sz="2800" b="1" dirty="0">
                <a:solidFill>
                  <a:srgbClr val="002A4C"/>
                </a:solidFill>
                <a:cs typeface="Calibri" panose="020F0502020204030204" pitchFamily="34" charset="0"/>
              </a:rPr>
              <a:t>cket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71A6B10-173E-44FE-B998-E3C21C9E5E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0781" y="3748238"/>
            <a:ext cx="1015041" cy="61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ts val="4500"/>
              </a:lnSpc>
            </a:pPr>
            <a:r>
              <a:rPr lang="en-US" altLang="en-US" sz="2800" b="1" dirty="0">
                <a:solidFill>
                  <a:srgbClr val="FF0000"/>
                </a:solidFill>
                <a:cs typeface="Calibri" panose="020F0502020204030204" pitchFamily="34" charset="0"/>
              </a:rPr>
              <a:t>/e/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71A6B10-173E-44FE-B998-E3C21C9E5E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36433" y="3748238"/>
            <a:ext cx="1015041" cy="61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ts val="4500"/>
              </a:lnSpc>
            </a:pPr>
            <a:r>
              <a:rPr lang="en-US" altLang="en-US" sz="2800" b="1" dirty="0">
                <a:solidFill>
                  <a:srgbClr val="FF0000"/>
                </a:solidFill>
                <a:cs typeface="Calibri" panose="020F0502020204030204" pitchFamily="34" charset="0"/>
              </a:rPr>
              <a:t>/æ/</a:t>
            </a:r>
          </a:p>
        </p:txBody>
      </p:sp>
    </p:spTree>
    <p:extLst>
      <p:ext uri="{BB962C8B-B14F-4D97-AF65-F5344CB8AC3E}">
        <p14:creationId xmlns:p14="http://schemas.microsoft.com/office/powerpoint/2010/main" val="2476658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71A6B10-173E-44FE-B998-E3C21C9E5E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9236" y="0"/>
            <a:ext cx="1015041" cy="61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ts val="4500"/>
              </a:lnSpc>
            </a:pPr>
            <a:r>
              <a:rPr lang="en-US" altLang="en-US" sz="2800" b="1" dirty="0">
                <a:solidFill>
                  <a:srgbClr val="FF0000"/>
                </a:solidFill>
                <a:cs typeface="Calibri" panose="020F0502020204030204" pitchFamily="34" charset="0"/>
              </a:rPr>
              <a:t>/e/</a:t>
            </a:r>
          </a:p>
        </p:txBody>
      </p:sp>
      <p:pic>
        <p:nvPicPr>
          <p:cNvPr id="4" name="English Pronunciation – Short Vowel - -e- - ‘dress’, ‘head’ &amp; ‘bed’_Tri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8195" y="619913"/>
            <a:ext cx="8702924" cy="437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010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71A6B10-173E-44FE-B998-E3C21C9E5E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52259" y="0"/>
            <a:ext cx="1015041" cy="61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ts val="4500"/>
              </a:lnSpc>
            </a:pPr>
            <a:r>
              <a:rPr lang="en-US" altLang="en-US" sz="2800" b="1" dirty="0">
                <a:solidFill>
                  <a:srgbClr val="FF0000"/>
                </a:solidFill>
                <a:cs typeface="Calibri" panose="020F0502020204030204" pitchFamily="34" charset="0"/>
              </a:rPr>
              <a:t>/æ/</a:t>
            </a:r>
          </a:p>
        </p:txBody>
      </p:sp>
      <p:pic>
        <p:nvPicPr>
          <p:cNvPr id="3" name="English Pronunciation – Short Vowel - -æ- - ‘trap’, ‘stamp’ &amp; ‘back’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2353" y="619913"/>
            <a:ext cx="8774852" cy="4408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349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34796FA2-083B-43C2-8311-0D02133745BD}"/>
              </a:ext>
            </a:extLst>
          </p:cNvPr>
          <p:cNvSpPr txBox="1">
            <a:spLocks/>
          </p:cNvSpPr>
          <p:nvPr/>
        </p:nvSpPr>
        <p:spPr>
          <a:xfrm rot="16200000">
            <a:off x="-343023" y="1857044"/>
            <a:ext cx="2171443" cy="9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vo"/>
              <a:buNone/>
              <a:defRPr sz="1800" b="1" i="0" u="none" strike="noStrike" cap="none">
                <a:solidFill>
                  <a:schemeClr val="accent2"/>
                </a:solidFill>
                <a:latin typeface="Arvo"/>
                <a:ea typeface="Arvo"/>
                <a:cs typeface="Arvo"/>
                <a:sym typeface="Arv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Squada One"/>
              <a:buNone/>
              <a:defRPr sz="2100" b="0" i="0" u="none" strike="noStrike" cap="none">
                <a:solidFill>
                  <a:schemeClr val="accent2"/>
                </a:solidFill>
                <a:latin typeface="Squada One"/>
                <a:ea typeface="Squada One"/>
                <a:cs typeface="Squada One"/>
                <a:sym typeface="Squad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Squada One"/>
              <a:buNone/>
              <a:defRPr sz="2100" b="0" i="0" u="none" strike="noStrike" cap="none">
                <a:solidFill>
                  <a:schemeClr val="accent2"/>
                </a:solidFill>
                <a:latin typeface="Squada One"/>
                <a:ea typeface="Squada One"/>
                <a:cs typeface="Squada One"/>
                <a:sym typeface="Squad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Squada One"/>
              <a:buNone/>
              <a:defRPr sz="2100" b="0" i="0" u="none" strike="noStrike" cap="none">
                <a:solidFill>
                  <a:schemeClr val="accent2"/>
                </a:solidFill>
                <a:latin typeface="Squada One"/>
                <a:ea typeface="Squada One"/>
                <a:cs typeface="Squada One"/>
                <a:sym typeface="Squad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Squada One"/>
              <a:buNone/>
              <a:defRPr sz="2100" b="0" i="0" u="none" strike="noStrike" cap="none">
                <a:solidFill>
                  <a:schemeClr val="accent2"/>
                </a:solidFill>
                <a:latin typeface="Squada One"/>
                <a:ea typeface="Squada One"/>
                <a:cs typeface="Squada One"/>
                <a:sym typeface="Squad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Squada One"/>
              <a:buNone/>
              <a:defRPr sz="2100" b="0" i="0" u="none" strike="noStrike" cap="none">
                <a:solidFill>
                  <a:schemeClr val="accent2"/>
                </a:solidFill>
                <a:latin typeface="Squada One"/>
                <a:ea typeface="Squada One"/>
                <a:cs typeface="Squada One"/>
                <a:sym typeface="Squad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Squada One"/>
              <a:buNone/>
              <a:defRPr sz="2100" b="0" i="0" u="none" strike="noStrike" cap="none">
                <a:solidFill>
                  <a:schemeClr val="accent2"/>
                </a:solidFill>
                <a:latin typeface="Squada One"/>
                <a:ea typeface="Squada One"/>
                <a:cs typeface="Squada One"/>
                <a:sym typeface="Squad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Squada One"/>
              <a:buNone/>
              <a:defRPr sz="2100" b="0" i="0" u="none" strike="noStrike" cap="none">
                <a:solidFill>
                  <a:schemeClr val="accent2"/>
                </a:solidFill>
                <a:latin typeface="Squada One"/>
                <a:ea typeface="Squada One"/>
                <a:cs typeface="Squada One"/>
                <a:sym typeface="Squad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Squada One"/>
              <a:buNone/>
              <a:defRPr sz="2100" b="0" i="0" u="none" strike="noStrike" cap="none">
                <a:solidFill>
                  <a:schemeClr val="accent2"/>
                </a:solidFill>
                <a:latin typeface="Squada One"/>
                <a:ea typeface="Squada One"/>
                <a:cs typeface="Squada One"/>
                <a:sym typeface="Squada One"/>
              </a:defRPr>
            </a:lvl9pPr>
          </a:lstStyle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Pronunciation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F5D4CB7-E309-4D56-BFDC-CF73D16FC169}"/>
              </a:ext>
            </a:extLst>
          </p:cNvPr>
          <p:cNvSpPr/>
          <p:nvPr/>
        </p:nvSpPr>
        <p:spPr>
          <a:xfrm>
            <a:off x="742698" y="113779"/>
            <a:ext cx="79936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32185">
              <a:defRPr/>
            </a:pPr>
            <a:r>
              <a:rPr lang="en-US" sz="2400" b="1" dirty="0">
                <a:solidFill>
                  <a:srgbClr val="FF695F"/>
                </a:solidFill>
                <a:latin typeface="Arial" pitchFamily="34" charset="0"/>
                <a:cs typeface="Arial" pitchFamily="34" charset="0"/>
              </a:rPr>
              <a:t>Ex 4 (p.17) Listen and repeat. Pay attention to the sounds </a:t>
            </a:r>
            <a:r>
              <a:rPr lang="en-US" sz="2400" b="1" dirty="0">
                <a:solidFill>
                  <a:srgbClr val="007F6E"/>
                </a:solidFill>
                <a:latin typeface="Arial" pitchFamily="34" charset="0"/>
                <a:cs typeface="Arial" pitchFamily="34" charset="0"/>
              </a:rPr>
              <a:t>/e/</a:t>
            </a:r>
            <a:r>
              <a:rPr lang="en-US" sz="2400" b="1" dirty="0">
                <a:solidFill>
                  <a:srgbClr val="FF695F"/>
                </a:solidFill>
                <a:latin typeface="Arial" pitchFamily="34" charset="0"/>
                <a:cs typeface="Arial" pitchFamily="34" charset="0"/>
              </a:rPr>
              <a:t> and </a:t>
            </a:r>
            <a:r>
              <a:rPr lang="en-US" sz="2400" b="1" dirty="0">
                <a:solidFill>
                  <a:srgbClr val="007F6E"/>
                </a:solidFill>
                <a:latin typeface="Arial" pitchFamily="34" charset="0"/>
                <a:cs typeface="Arial" pitchFamily="34" charset="0"/>
              </a:rPr>
              <a:t>/æ/</a:t>
            </a:r>
            <a:r>
              <a:rPr lang="en-US" sz="2400" b="1" dirty="0">
                <a:solidFill>
                  <a:srgbClr val="FF695F"/>
                </a:solidFill>
                <a:latin typeface="Arial" pitchFamily="34" charset="0"/>
                <a:cs typeface="Arial" pitchFamily="34" charset="0"/>
              </a:rPr>
              <a:t>.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F5D4CB7-E309-4D56-BFDC-CF73D16FC169}"/>
              </a:ext>
            </a:extLst>
          </p:cNvPr>
          <p:cNvSpPr/>
          <p:nvPr/>
        </p:nvSpPr>
        <p:spPr>
          <a:xfrm>
            <a:off x="742698" y="1013589"/>
            <a:ext cx="8401302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32185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400" b="1" dirty="0">
                <a:solidFill>
                  <a:srgbClr val="002A4C"/>
                </a:solidFill>
                <a:latin typeface="Arial" pitchFamily="34" charset="0"/>
                <a:cs typeface="Arial" pitchFamily="34" charset="0"/>
              </a:rPr>
              <a:t>1. /e/ 	</a:t>
            </a:r>
          </a:p>
          <a:p>
            <a:pPr marL="332185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400" b="1" dirty="0">
                <a:solidFill>
                  <a:srgbClr val="002A4C"/>
                </a:solidFill>
                <a:latin typeface="Arial" pitchFamily="34" charset="0"/>
                <a:cs typeface="Arial" pitchFamily="34" charset="0"/>
              </a:rPr>
              <a:t>ch</a:t>
            </a:r>
            <a:r>
              <a:rPr lang="en-US" sz="2400" b="1" u="sng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en-US" sz="2400" b="1" dirty="0">
                <a:solidFill>
                  <a:srgbClr val="002A4C"/>
                </a:solidFill>
                <a:latin typeface="Arial" pitchFamily="34" charset="0"/>
                <a:cs typeface="Arial" pitchFamily="34" charset="0"/>
              </a:rPr>
              <a:t>ss	t</a:t>
            </a:r>
            <a:r>
              <a:rPr lang="en-US" sz="2400" b="1" u="sng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en-US" sz="2400" b="1" dirty="0">
                <a:solidFill>
                  <a:srgbClr val="002A4C"/>
                </a:solidFill>
                <a:latin typeface="Arial" pitchFamily="34" charset="0"/>
                <a:cs typeface="Arial" pitchFamily="34" charset="0"/>
              </a:rPr>
              <a:t>nnis		</a:t>
            </a:r>
            <a:r>
              <a:rPr lang="en-US" sz="2400" b="1" u="sng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en-US" sz="2400" b="1" dirty="0">
                <a:solidFill>
                  <a:srgbClr val="002A4C"/>
                </a:solidFill>
                <a:latin typeface="Arial" pitchFamily="34" charset="0"/>
                <a:cs typeface="Arial" pitchFamily="34" charset="0"/>
              </a:rPr>
              <a:t>xercise 		cont</a:t>
            </a:r>
            <a:r>
              <a:rPr lang="en-US" sz="2400" b="1" u="sng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en-US" sz="2400" b="1" dirty="0">
                <a:solidFill>
                  <a:srgbClr val="002A4C"/>
                </a:solidFill>
                <a:latin typeface="Arial" pitchFamily="34" charset="0"/>
                <a:cs typeface="Arial" pitchFamily="34" charset="0"/>
              </a:rPr>
              <a:t>st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F5D4CB7-E309-4D56-BFDC-CF73D16FC169}"/>
              </a:ext>
            </a:extLst>
          </p:cNvPr>
          <p:cNvSpPr/>
          <p:nvPr/>
        </p:nvSpPr>
        <p:spPr>
          <a:xfrm>
            <a:off x="742698" y="2341868"/>
            <a:ext cx="8401302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32185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400" b="1" dirty="0">
                <a:solidFill>
                  <a:srgbClr val="002A4C"/>
                </a:solidFill>
                <a:latin typeface="Arial" pitchFamily="34" charset="0"/>
                <a:cs typeface="Arial" pitchFamily="34" charset="0"/>
              </a:rPr>
              <a:t>2. /æ/ 	</a:t>
            </a:r>
          </a:p>
          <a:p>
            <a:pPr marL="332185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400" b="1" dirty="0">
                <a:solidFill>
                  <a:srgbClr val="002A4C"/>
                </a:solidFill>
                <a:latin typeface="Arial" pitchFamily="34" charset="0"/>
                <a:cs typeface="Arial" pitchFamily="34" charset="0"/>
              </a:rPr>
              <a:t>r</a:t>
            </a:r>
            <a:r>
              <a:rPr lang="en-US" sz="2400" b="1" u="sng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lang="en-US" sz="2400" b="1" dirty="0">
                <a:solidFill>
                  <a:srgbClr val="002A4C"/>
                </a:solidFill>
                <a:latin typeface="Arial" pitchFamily="34" charset="0"/>
                <a:cs typeface="Arial" pitchFamily="34" charset="0"/>
              </a:rPr>
              <a:t>cket	m</a:t>
            </a:r>
            <a:r>
              <a:rPr lang="en-US" sz="2400" b="1" u="sng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lang="en-US" sz="2400" b="1" dirty="0">
                <a:solidFill>
                  <a:srgbClr val="002A4C"/>
                </a:solidFill>
                <a:latin typeface="Arial" pitchFamily="34" charset="0"/>
                <a:cs typeface="Arial" pitchFamily="34" charset="0"/>
              </a:rPr>
              <a:t>tch		m</a:t>
            </a:r>
            <a:r>
              <a:rPr lang="en-US" sz="2400" b="1" u="sng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lang="en-US" sz="2400" b="1" dirty="0">
                <a:solidFill>
                  <a:srgbClr val="002A4C"/>
                </a:solidFill>
                <a:latin typeface="Arial" pitchFamily="34" charset="0"/>
                <a:cs typeface="Arial" pitchFamily="34" charset="0"/>
              </a:rPr>
              <a:t>rathon 		</a:t>
            </a:r>
            <a:r>
              <a:rPr lang="en-US" sz="2400" b="1" u="sng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lang="en-US" sz="2400" b="1" dirty="0">
                <a:solidFill>
                  <a:srgbClr val="002A4C"/>
                </a:solidFill>
                <a:latin typeface="Arial" pitchFamily="34" charset="0"/>
                <a:cs typeface="Arial" pitchFamily="34" charset="0"/>
              </a:rPr>
              <a:t>ctive</a:t>
            </a:r>
          </a:p>
        </p:txBody>
      </p:sp>
      <p:pic>
        <p:nvPicPr>
          <p:cNvPr id="7" name="B2_09">
            <a:hlinkClick r:id="" action="ppaction://media"/>
            <a:extLst>
              <a:ext uri="{FF2B5EF4-FFF2-40B4-BE49-F238E27FC236}">
                <a16:creationId xmlns:a16="http://schemas.microsoft.com/office/drawing/2014/main" id="{F91B57DE-5714-49E3-9472-F30960AA08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84637" y="50540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904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70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34796FA2-083B-43C2-8311-0D02133745BD}"/>
              </a:ext>
            </a:extLst>
          </p:cNvPr>
          <p:cNvSpPr txBox="1">
            <a:spLocks/>
          </p:cNvSpPr>
          <p:nvPr/>
        </p:nvSpPr>
        <p:spPr>
          <a:xfrm rot="16200000">
            <a:off x="-343023" y="1857044"/>
            <a:ext cx="2171443" cy="9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vo"/>
              <a:buNone/>
              <a:defRPr sz="1800" b="1" i="0" u="none" strike="noStrike" cap="none">
                <a:solidFill>
                  <a:schemeClr val="accent2"/>
                </a:solidFill>
                <a:latin typeface="Arvo"/>
                <a:ea typeface="Arvo"/>
                <a:cs typeface="Arvo"/>
                <a:sym typeface="Arv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Squada One"/>
              <a:buNone/>
              <a:defRPr sz="2100" b="0" i="0" u="none" strike="noStrike" cap="none">
                <a:solidFill>
                  <a:schemeClr val="accent2"/>
                </a:solidFill>
                <a:latin typeface="Squada One"/>
                <a:ea typeface="Squada One"/>
                <a:cs typeface="Squada One"/>
                <a:sym typeface="Squad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Squada One"/>
              <a:buNone/>
              <a:defRPr sz="2100" b="0" i="0" u="none" strike="noStrike" cap="none">
                <a:solidFill>
                  <a:schemeClr val="accent2"/>
                </a:solidFill>
                <a:latin typeface="Squada One"/>
                <a:ea typeface="Squada One"/>
                <a:cs typeface="Squada One"/>
                <a:sym typeface="Squad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Squada One"/>
              <a:buNone/>
              <a:defRPr sz="2100" b="0" i="0" u="none" strike="noStrike" cap="none">
                <a:solidFill>
                  <a:schemeClr val="accent2"/>
                </a:solidFill>
                <a:latin typeface="Squada One"/>
                <a:ea typeface="Squada One"/>
                <a:cs typeface="Squada One"/>
                <a:sym typeface="Squad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Squada One"/>
              <a:buNone/>
              <a:defRPr sz="2100" b="0" i="0" u="none" strike="noStrike" cap="none">
                <a:solidFill>
                  <a:schemeClr val="accent2"/>
                </a:solidFill>
                <a:latin typeface="Squada One"/>
                <a:ea typeface="Squada One"/>
                <a:cs typeface="Squada One"/>
                <a:sym typeface="Squad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Squada One"/>
              <a:buNone/>
              <a:defRPr sz="2100" b="0" i="0" u="none" strike="noStrike" cap="none">
                <a:solidFill>
                  <a:schemeClr val="accent2"/>
                </a:solidFill>
                <a:latin typeface="Squada One"/>
                <a:ea typeface="Squada One"/>
                <a:cs typeface="Squada One"/>
                <a:sym typeface="Squad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Squada One"/>
              <a:buNone/>
              <a:defRPr sz="2100" b="0" i="0" u="none" strike="noStrike" cap="none">
                <a:solidFill>
                  <a:schemeClr val="accent2"/>
                </a:solidFill>
                <a:latin typeface="Squada One"/>
                <a:ea typeface="Squada One"/>
                <a:cs typeface="Squada One"/>
                <a:sym typeface="Squad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Squada One"/>
              <a:buNone/>
              <a:defRPr sz="2100" b="0" i="0" u="none" strike="noStrike" cap="none">
                <a:solidFill>
                  <a:schemeClr val="accent2"/>
                </a:solidFill>
                <a:latin typeface="Squada One"/>
                <a:ea typeface="Squada One"/>
                <a:cs typeface="Squada One"/>
                <a:sym typeface="Squad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Squada One"/>
              <a:buNone/>
              <a:defRPr sz="2100" b="0" i="0" u="none" strike="noStrike" cap="none">
                <a:solidFill>
                  <a:schemeClr val="accent2"/>
                </a:solidFill>
                <a:latin typeface="Squada One"/>
                <a:ea typeface="Squada One"/>
                <a:cs typeface="Squada One"/>
                <a:sym typeface="Squada One"/>
              </a:defRPr>
            </a:lvl9pPr>
          </a:lstStyle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Pronunciation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F5D4CB7-E309-4D56-BFDC-CF73D16FC169}"/>
              </a:ext>
            </a:extLst>
          </p:cNvPr>
          <p:cNvSpPr/>
          <p:nvPr/>
        </p:nvSpPr>
        <p:spPr>
          <a:xfrm>
            <a:off x="742698" y="113779"/>
            <a:ext cx="79936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32185">
              <a:defRPr/>
            </a:pPr>
            <a:r>
              <a:rPr lang="en-US" sz="2400" b="1" dirty="0">
                <a:solidFill>
                  <a:srgbClr val="FF695F"/>
                </a:solidFill>
                <a:latin typeface="Arial" pitchFamily="34" charset="0"/>
                <a:cs typeface="Arial" pitchFamily="34" charset="0"/>
              </a:rPr>
              <a:t>Ex 5 (p.17) Listen and repeat. Underline the words having the sounds </a:t>
            </a:r>
            <a:r>
              <a:rPr lang="en-US" sz="2400" b="1" dirty="0">
                <a:solidFill>
                  <a:srgbClr val="007F6E"/>
                </a:solidFill>
                <a:latin typeface="Arial" pitchFamily="34" charset="0"/>
                <a:cs typeface="Arial" pitchFamily="34" charset="0"/>
              </a:rPr>
              <a:t>/e/</a:t>
            </a:r>
            <a:r>
              <a:rPr lang="en-US" sz="2400" b="1" dirty="0">
                <a:solidFill>
                  <a:srgbClr val="FF695F"/>
                </a:solidFill>
                <a:latin typeface="Arial" pitchFamily="34" charset="0"/>
                <a:cs typeface="Arial" pitchFamily="34" charset="0"/>
              </a:rPr>
              <a:t> and </a:t>
            </a:r>
            <a:r>
              <a:rPr lang="en-US" sz="2400" b="1" dirty="0">
                <a:solidFill>
                  <a:srgbClr val="007F6E"/>
                </a:solidFill>
                <a:latin typeface="Arial" pitchFamily="34" charset="0"/>
                <a:cs typeface="Arial" pitchFamily="34" charset="0"/>
              </a:rPr>
              <a:t>/æ/</a:t>
            </a:r>
            <a:r>
              <a:rPr lang="en-US" sz="2400" b="1" dirty="0">
                <a:solidFill>
                  <a:srgbClr val="FF695F"/>
                </a:solidFill>
                <a:latin typeface="Arial" pitchFamily="34" charset="0"/>
                <a:cs typeface="Arial" pitchFamily="34" charset="0"/>
              </a:rPr>
              <a:t>.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F5D4CB7-E309-4D56-BFDC-CF73D16FC169}"/>
              </a:ext>
            </a:extLst>
          </p:cNvPr>
          <p:cNvSpPr/>
          <p:nvPr/>
        </p:nvSpPr>
        <p:spPr>
          <a:xfrm>
            <a:off x="742698" y="1013589"/>
            <a:ext cx="8401302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32185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400" b="1" dirty="0">
                <a:solidFill>
                  <a:srgbClr val="002A4C"/>
                </a:solidFill>
                <a:latin typeface="Arial" pitchFamily="34" charset="0"/>
                <a:cs typeface="Arial" pitchFamily="34" charset="0"/>
              </a:rPr>
              <a:t>1. They cannot take part in this </a:t>
            </a:r>
            <a:r>
              <a:rPr lang="en-US" sz="2400" b="1">
                <a:solidFill>
                  <a:srgbClr val="002A4C"/>
                </a:solidFill>
                <a:latin typeface="Arial" pitchFamily="34" charset="0"/>
                <a:cs typeface="Arial" pitchFamily="34" charset="0"/>
              </a:rPr>
              <a:t>cont</a:t>
            </a:r>
            <a:r>
              <a:rPr lang="en-US" sz="2400" b="1" u="sng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`</a:t>
            </a:r>
            <a:r>
              <a:rPr lang="en-US" sz="2400" b="1">
                <a:solidFill>
                  <a:srgbClr val="002A4C"/>
                </a:solidFill>
                <a:latin typeface="Arial" pitchFamily="34" charset="0"/>
                <a:cs typeface="Arial" pitchFamily="34" charset="0"/>
              </a:rPr>
              <a:t>st</a:t>
            </a:r>
            <a:r>
              <a:rPr lang="en-US" sz="2400" b="1" dirty="0">
                <a:solidFill>
                  <a:srgbClr val="002A4C"/>
                </a:solidFill>
                <a:latin typeface="Arial" pitchFamily="34" charset="0"/>
                <a:cs typeface="Arial" pitchFamily="34" charset="0"/>
              </a:rPr>
              <a:t>. </a:t>
            </a:r>
          </a:p>
          <a:p>
            <a:pPr marL="332185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400" b="1" dirty="0">
                <a:solidFill>
                  <a:srgbClr val="002A4C"/>
                </a:solidFill>
                <a:latin typeface="Arial" pitchFamily="34" charset="0"/>
                <a:cs typeface="Arial" pitchFamily="34" charset="0"/>
              </a:rPr>
              <a:t>2. They began the match very late. </a:t>
            </a:r>
          </a:p>
          <a:p>
            <a:pPr marL="332185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400" b="1" dirty="0">
                <a:solidFill>
                  <a:srgbClr val="002A4C"/>
                </a:solidFill>
                <a:latin typeface="Arial" pitchFamily="34" charset="0"/>
                <a:cs typeface="Arial" pitchFamily="34" charset="0"/>
              </a:rPr>
              <a:t>3. Please get the racket for me. </a:t>
            </a:r>
          </a:p>
          <a:p>
            <a:pPr marL="332185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400" b="1" dirty="0">
                <a:solidFill>
                  <a:srgbClr val="002A4C"/>
                </a:solidFill>
                <a:latin typeface="Arial" pitchFamily="34" charset="0"/>
                <a:cs typeface="Arial" pitchFamily="34" charset="0"/>
              </a:rPr>
              <a:t>4. We play chess every Saturday. </a:t>
            </a:r>
          </a:p>
          <a:p>
            <a:pPr marL="332185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400" b="1" dirty="0">
                <a:solidFill>
                  <a:srgbClr val="002A4C"/>
                </a:solidFill>
                <a:latin typeface="Arial" pitchFamily="34" charset="0"/>
                <a:cs typeface="Arial" pitchFamily="34" charset="0"/>
              </a:rPr>
              <a:t>5. My grandpa is old, but he's active. 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2289976" y="1510748"/>
            <a:ext cx="100186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BF5D4CB7-E309-4D56-BFDC-CF73D16FC169}"/>
              </a:ext>
            </a:extLst>
          </p:cNvPr>
          <p:cNvSpPr/>
          <p:nvPr/>
        </p:nvSpPr>
        <p:spPr>
          <a:xfrm>
            <a:off x="2046711" y="1127656"/>
            <a:ext cx="10383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32185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F5D4CB7-E309-4D56-BFDC-CF73D16FC169}"/>
              </a:ext>
            </a:extLst>
          </p:cNvPr>
          <p:cNvSpPr/>
          <p:nvPr/>
        </p:nvSpPr>
        <p:spPr>
          <a:xfrm>
            <a:off x="1839976" y="1525221"/>
            <a:ext cx="10383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32185" algn="ctr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/æ/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2289976" y="2210463"/>
            <a:ext cx="90644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BF5D4CB7-E309-4D56-BFDC-CF73D16FC169}"/>
              </a:ext>
            </a:extLst>
          </p:cNvPr>
          <p:cNvSpPr/>
          <p:nvPr/>
        </p:nvSpPr>
        <p:spPr>
          <a:xfrm>
            <a:off x="2414835" y="1832817"/>
            <a:ext cx="10383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32185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F5D4CB7-E309-4D56-BFDC-CF73D16FC169}"/>
              </a:ext>
            </a:extLst>
          </p:cNvPr>
          <p:cNvSpPr/>
          <p:nvPr/>
        </p:nvSpPr>
        <p:spPr>
          <a:xfrm>
            <a:off x="2236362" y="2169276"/>
            <a:ext cx="10383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32185" algn="ctr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/æ/</a:t>
            </a:r>
          </a:p>
        </p:txBody>
      </p:sp>
      <p:cxnSp>
        <p:nvCxnSpPr>
          <p:cNvPr id="15" name="Straight Connector 14"/>
          <p:cNvCxnSpPr/>
          <p:nvPr/>
        </p:nvCxnSpPr>
        <p:spPr>
          <a:xfrm>
            <a:off x="3808674" y="2210463"/>
            <a:ext cx="93082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BF5D4CB7-E309-4D56-BFDC-CF73D16FC169}"/>
              </a:ext>
            </a:extLst>
          </p:cNvPr>
          <p:cNvSpPr/>
          <p:nvPr/>
        </p:nvSpPr>
        <p:spPr>
          <a:xfrm>
            <a:off x="3671141" y="1832817"/>
            <a:ext cx="10383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32185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F5D4CB7-E309-4D56-BFDC-CF73D16FC169}"/>
              </a:ext>
            </a:extLst>
          </p:cNvPr>
          <p:cNvSpPr/>
          <p:nvPr/>
        </p:nvSpPr>
        <p:spPr>
          <a:xfrm>
            <a:off x="3468814" y="2169276"/>
            <a:ext cx="10383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32185" algn="ctr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/æ/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4826441" y="2210463"/>
            <a:ext cx="6043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BF5D4CB7-E309-4D56-BFDC-CF73D16FC169}"/>
              </a:ext>
            </a:extLst>
          </p:cNvPr>
          <p:cNvSpPr/>
          <p:nvPr/>
        </p:nvSpPr>
        <p:spPr>
          <a:xfrm>
            <a:off x="4554758" y="1832817"/>
            <a:ext cx="10383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32185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F5D4CB7-E309-4D56-BFDC-CF73D16FC169}"/>
              </a:ext>
            </a:extLst>
          </p:cNvPr>
          <p:cNvSpPr/>
          <p:nvPr/>
        </p:nvSpPr>
        <p:spPr>
          <a:xfrm>
            <a:off x="4407068" y="2169276"/>
            <a:ext cx="10383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32185" algn="ctr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/e/</a:t>
            </a:r>
          </a:p>
        </p:txBody>
      </p:sp>
      <p:cxnSp>
        <p:nvCxnSpPr>
          <p:cNvPr id="23" name="Straight Connector 22"/>
          <p:cNvCxnSpPr/>
          <p:nvPr/>
        </p:nvCxnSpPr>
        <p:spPr>
          <a:xfrm>
            <a:off x="2557957" y="2902226"/>
            <a:ext cx="50093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BF5D4CB7-E309-4D56-BFDC-CF73D16FC169}"/>
              </a:ext>
            </a:extLst>
          </p:cNvPr>
          <p:cNvSpPr/>
          <p:nvPr/>
        </p:nvSpPr>
        <p:spPr>
          <a:xfrm>
            <a:off x="2317645" y="2530516"/>
            <a:ext cx="10383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32185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F5D4CB7-E309-4D56-BFDC-CF73D16FC169}"/>
              </a:ext>
            </a:extLst>
          </p:cNvPr>
          <p:cNvSpPr/>
          <p:nvPr/>
        </p:nvSpPr>
        <p:spPr>
          <a:xfrm>
            <a:off x="2169955" y="2866975"/>
            <a:ext cx="10383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32185" algn="ctr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/e/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F5D4CB7-E309-4D56-BFDC-CF73D16FC169}"/>
              </a:ext>
            </a:extLst>
          </p:cNvPr>
          <p:cNvSpPr/>
          <p:nvPr/>
        </p:nvSpPr>
        <p:spPr>
          <a:xfrm>
            <a:off x="3329235" y="2532532"/>
            <a:ext cx="10383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32185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F5D4CB7-E309-4D56-BFDC-CF73D16FC169}"/>
              </a:ext>
            </a:extLst>
          </p:cNvPr>
          <p:cNvSpPr/>
          <p:nvPr/>
        </p:nvSpPr>
        <p:spPr>
          <a:xfrm>
            <a:off x="3126908" y="2868991"/>
            <a:ext cx="10383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32185" algn="ctr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/æ/</a:t>
            </a:r>
          </a:p>
        </p:txBody>
      </p:sp>
      <p:cxnSp>
        <p:nvCxnSpPr>
          <p:cNvPr id="29" name="Straight Connector 28"/>
          <p:cNvCxnSpPr/>
          <p:nvPr/>
        </p:nvCxnSpPr>
        <p:spPr>
          <a:xfrm>
            <a:off x="3627841" y="2902226"/>
            <a:ext cx="92691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2743200" y="3610620"/>
            <a:ext cx="88464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6">
            <a:extLst>
              <a:ext uri="{FF2B5EF4-FFF2-40B4-BE49-F238E27FC236}">
                <a16:creationId xmlns:a16="http://schemas.microsoft.com/office/drawing/2014/main" id="{BF5D4CB7-E309-4D56-BFDC-CF73D16FC169}"/>
              </a:ext>
            </a:extLst>
          </p:cNvPr>
          <p:cNvSpPr/>
          <p:nvPr/>
        </p:nvSpPr>
        <p:spPr>
          <a:xfrm>
            <a:off x="2666908" y="3232974"/>
            <a:ext cx="10383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32185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BF5D4CB7-E309-4D56-BFDC-CF73D16FC169}"/>
              </a:ext>
            </a:extLst>
          </p:cNvPr>
          <p:cNvSpPr/>
          <p:nvPr/>
        </p:nvSpPr>
        <p:spPr>
          <a:xfrm>
            <a:off x="2519218" y="3612427"/>
            <a:ext cx="10383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32185" algn="ctr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/e/</a:t>
            </a:r>
          </a:p>
        </p:txBody>
      </p:sp>
      <p:cxnSp>
        <p:nvCxnSpPr>
          <p:cNvPr id="47" name="Straight Connector 46"/>
          <p:cNvCxnSpPr/>
          <p:nvPr/>
        </p:nvCxnSpPr>
        <p:spPr>
          <a:xfrm>
            <a:off x="3722981" y="3610620"/>
            <a:ext cx="78422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ectangle 47">
            <a:extLst>
              <a:ext uri="{FF2B5EF4-FFF2-40B4-BE49-F238E27FC236}">
                <a16:creationId xmlns:a16="http://schemas.microsoft.com/office/drawing/2014/main" id="{BF5D4CB7-E309-4D56-BFDC-CF73D16FC169}"/>
              </a:ext>
            </a:extLst>
          </p:cNvPr>
          <p:cNvSpPr/>
          <p:nvPr/>
        </p:nvSpPr>
        <p:spPr>
          <a:xfrm>
            <a:off x="3263255" y="3232974"/>
            <a:ext cx="10383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32185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BF5D4CB7-E309-4D56-BFDC-CF73D16FC169}"/>
              </a:ext>
            </a:extLst>
          </p:cNvPr>
          <p:cNvSpPr/>
          <p:nvPr/>
        </p:nvSpPr>
        <p:spPr>
          <a:xfrm>
            <a:off x="3115565" y="3612427"/>
            <a:ext cx="10383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32185" algn="ctr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/e/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BF5D4CB7-E309-4D56-BFDC-CF73D16FC169}"/>
              </a:ext>
            </a:extLst>
          </p:cNvPr>
          <p:cNvSpPr/>
          <p:nvPr/>
        </p:nvSpPr>
        <p:spPr>
          <a:xfrm>
            <a:off x="4356555" y="3232247"/>
            <a:ext cx="10383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32185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BF5D4CB7-E309-4D56-BFDC-CF73D16FC169}"/>
              </a:ext>
            </a:extLst>
          </p:cNvPr>
          <p:cNvSpPr/>
          <p:nvPr/>
        </p:nvSpPr>
        <p:spPr>
          <a:xfrm>
            <a:off x="4154228" y="3568706"/>
            <a:ext cx="10383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32185" algn="ctr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/æ/</a:t>
            </a:r>
          </a:p>
        </p:txBody>
      </p:sp>
      <p:cxnSp>
        <p:nvCxnSpPr>
          <p:cNvPr id="57" name="Straight Connector 56"/>
          <p:cNvCxnSpPr/>
          <p:nvPr/>
        </p:nvCxnSpPr>
        <p:spPr>
          <a:xfrm>
            <a:off x="4587564" y="3602669"/>
            <a:ext cx="130435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Rectangle 62">
            <a:extLst>
              <a:ext uri="{FF2B5EF4-FFF2-40B4-BE49-F238E27FC236}">
                <a16:creationId xmlns:a16="http://schemas.microsoft.com/office/drawing/2014/main" id="{BF5D4CB7-E309-4D56-BFDC-CF73D16FC169}"/>
              </a:ext>
            </a:extLst>
          </p:cNvPr>
          <p:cNvSpPr/>
          <p:nvPr/>
        </p:nvSpPr>
        <p:spPr>
          <a:xfrm>
            <a:off x="1898723" y="3930888"/>
            <a:ext cx="10383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32185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BF5D4CB7-E309-4D56-BFDC-CF73D16FC169}"/>
              </a:ext>
            </a:extLst>
          </p:cNvPr>
          <p:cNvSpPr/>
          <p:nvPr/>
        </p:nvSpPr>
        <p:spPr>
          <a:xfrm>
            <a:off x="1696396" y="4267347"/>
            <a:ext cx="10383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32185" algn="ctr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/æ/</a:t>
            </a:r>
          </a:p>
        </p:txBody>
      </p:sp>
      <p:cxnSp>
        <p:nvCxnSpPr>
          <p:cNvPr id="65" name="Straight Connector 64"/>
          <p:cNvCxnSpPr/>
          <p:nvPr/>
        </p:nvCxnSpPr>
        <p:spPr>
          <a:xfrm>
            <a:off x="2014731" y="4301310"/>
            <a:ext cx="119361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Rectangle 65">
            <a:extLst>
              <a:ext uri="{FF2B5EF4-FFF2-40B4-BE49-F238E27FC236}">
                <a16:creationId xmlns:a16="http://schemas.microsoft.com/office/drawing/2014/main" id="{BF5D4CB7-E309-4D56-BFDC-CF73D16FC169}"/>
              </a:ext>
            </a:extLst>
          </p:cNvPr>
          <p:cNvSpPr/>
          <p:nvPr/>
        </p:nvSpPr>
        <p:spPr>
          <a:xfrm>
            <a:off x="5079245" y="3930888"/>
            <a:ext cx="10383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32185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BF5D4CB7-E309-4D56-BFDC-CF73D16FC169}"/>
              </a:ext>
            </a:extLst>
          </p:cNvPr>
          <p:cNvSpPr/>
          <p:nvPr/>
        </p:nvSpPr>
        <p:spPr>
          <a:xfrm>
            <a:off x="4943349" y="4267347"/>
            <a:ext cx="10383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32185" algn="ctr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/æ/</a:t>
            </a:r>
          </a:p>
        </p:txBody>
      </p:sp>
      <p:cxnSp>
        <p:nvCxnSpPr>
          <p:cNvPr id="68" name="Straight Connector 67"/>
          <p:cNvCxnSpPr/>
          <p:nvPr/>
        </p:nvCxnSpPr>
        <p:spPr>
          <a:xfrm>
            <a:off x="5465462" y="4301310"/>
            <a:ext cx="90353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B2_10">
            <a:hlinkClick r:id="" action="ppaction://media"/>
            <a:extLst>
              <a:ext uri="{FF2B5EF4-FFF2-40B4-BE49-F238E27FC236}">
                <a16:creationId xmlns:a16="http://schemas.microsoft.com/office/drawing/2014/main" id="{289802B5-A777-469E-B376-C0763509CB6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043" end="25707.301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8521" y="1000740"/>
            <a:ext cx="487363" cy="487363"/>
          </a:xfrm>
          <a:prstGeom prst="rect">
            <a:avLst/>
          </a:prstGeom>
        </p:spPr>
      </p:pic>
      <p:pic>
        <p:nvPicPr>
          <p:cNvPr id="40" name="B2_10">
            <a:hlinkClick r:id="" action="ppaction://media"/>
            <a:extLst>
              <a:ext uri="{FF2B5EF4-FFF2-40B4-BE49-F238E27FC236}">
                <a16:creationId xmlns:a16="http://schemas.microsoft.com/office/drawing/2014/main" id="{CCD85684-B2A6-4E71-B150-50FAB1025FA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800" end="19907.301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3545" y="1702371"/>
            <a:ext cx="487363" cy="487363"/>
          </a:xfrm>
          <a:prstGeom prst="rect">
            <a:avLst/>
          </a:prstGeom>
        </p:spPr>
      </p:pic>
      <p:pic>
        <p:nvPicPr>
          <p:cNvPr id="41" name="B2_10">
            <a:hlinkClick r:id="" action="ppaction://media"/>
            <a:extLst>
              <a:ext uri="{FF2B5EF4-FFF2-40B4-BE49-F238E27FC236}">
                <a16:creationId xmlns:a16="http://schemas.microsoft.com/office/drawing/2014/main" id="{82F4A34C-E867-49D7-8459-507A8149D0E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3700" end="13837.301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0241" y="2400108"/>
            <a:ext cx="487363" cy="487363"/>
          </a:xfrm>
          <a:prstGeom prst="rect">
            <a:avLst/>
          </a:prstGeom>
        </p:spPr>
      </p:pic>
      <p:pic>
        <p:nvPicPr>
          <p:cNvPr id="42" name="B2_10">
            <a:hlinkClick r:id="" action="ppaction://media"/>
            <a:extLst>
              <a:ext uri="{FF2B5EF4-FFF2-40B4-BE49-F238E27FC236}">
                <a16:creationId xmlns:a16="http://schemas.microsoft.com/office/drawing/2014/main" id="{FDF3985A-7B0F-467E-B546-781988CCCF3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9316" end="8313.301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8521" y="3222620"/>
            <a:ext cx="487363" cy="487363"/>
          </a:xfrm>
          <a:prstGeom prst="rect">
            <a:avLst/>
          </a:prstGeom>
        </p:spPr>
      </p:pic>
      <p:pic>
        <p:nvPicPr>
          <p:cNvPr id="43" name="B2_10">
            <a:hlinkClick r:id="" action="ppaction://media"/>
            <a:extLst>
              <a:ext uri="{FF2B5EF4-FFF2-40B4-BE49-F238E27FC236}">
                <a16:creationId xmlns:a16="http://schemas.microsoft.com/office/drawing/2014/main" id="{3E8E214A-CBE1-49BA-8274-56DA93BA329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065" end="1570.301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0183" y="389883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709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5" dur="5357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7" dur="4400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9" dur="4570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4478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3" dur="5472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80000">
                <p:cTn id="1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80000">
                <p:cTn id="1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</p:childTnLst>
        </p:cTn>
      </p:par>
    </p:tnLst>
    <p:bldLst>
      <p:bldP spid="9" grpId="0"/>
      <p:bldP spid="10" grpId="0"/>
      <p:bldP spid="13" grpId="0"/>
      <p:bldP spid="14" grpId="0"/>
      <p:bldP spid="17" grpId="0"/>
      <p:bldP spid="18" grpId="0"/>
      <p:bldP spid="21" grpId="0"/>
      <p:bldP spid="22" grpId="0"/>
      <p:bldP spid="25" grpId="0"/>
      <p:bldP spid="26" grpId="0"/>
      <p:bldP spid="27" grpId="0"/>
      <p:bldP spid="28" grpId="0"/>
      <p:bldP spid="37" grpId="0"/>
      <p:bldP spid="38" grpId="0"/>
      <p:bldP spid="48" grpId="0"/>
      <p:bldP spid="49" grpId="0"/>
      <p:bldP spid="55" grpId="0"/>
      <p:bldP spid="56" grpId="0"/>
      <p:bldP spid="63" grpId="0"/>
      <p:bldP spid="64" grpId="0"/>
      <p:bldP spid="66" grpId="0"/>
      <p:bldP spid="6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758790" y="536751"/>
            <a:ext cx="3080100" cy="1101900"/>
          </a:xfrm>
        </p:spPr>
        <p:txBody>
          <a:bodyPr/>
          <a:lstStyle/>
          <a:p>
            <a:pPr algn="l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OBJECTIVES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621285" y="1638651"/>
            <a:ext cx="7342844" cy="637410"/>
          </a:xfrm>
        </p:spPr>
        <p:txBody>
          <a:bodyPr/>
          <a:lstStyle/>
          <a:p>
            <a:pPr algn="l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By the end of the lesson, students have been able to:</a:t>
            </a:r>
          </a:p>
        </p:txBody>
      </p:sp>
      <p:sp>
        <p:nvSpPr>
          <p:cNvPr id="5" name="Subtitle 3"/>
          <p:cNvSpPr txBox="1">
            <a:spLocks/>
          </p:cNvSpPr>
          <p:nvPr/>
        </p:nvSpPr>
        <p:spPr>
          <a:xfrm>
            <a:off x="621285" y="2173584"/>
            <a:ext cx="7342844" cy="18969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Nunito Light"/>
              <a:buNone/>
              <a:defRPr sz="1200" b="0" i="0" u="none" strike="noStrike" cap="none">
                <a:solidFill>
                  <a:schemeClr val="accent4"/>
                </a:solidFill>
                <a:latin typeface="Nunito Light"/>
                <a:ea typeface="Nunito Light"/>
                <a:cs typeface="Nunito Light"/>
                <a:sym typeface="Nunito Light"/>
              </a:defRPr>
            </a:lvl1pPr>
            <a:lvl2pPr marL="914400" marR="0" lvl="1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Nunito Light"/>
              <a:buNone/>
              <a:defRPr sz="1200" b="0" i="0" u="none" strike="noStrike" cap="none">
                <a:solidFill>
                  <a:schemeClr val="accent4"/>
                </a:solidFill>
                <a:latin typeface="Nunito Light"/>
                <a:ea typeface="Nunito Light"/>
                <a:cs typeface="Nunito Light"/>
                <a:sym typeface="Nunito Light"/>
              </a:defRPr>
            </a:lvl2pPr>
            <a:lvl3pPr marL="1371600" marR="0" lvl="2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Nunito Light"/>
              <a:buNone/>
              <a:defRPr sz="1200" b="0" i="0" u="none" strike="noStrike" cap="none">
                <a:solidFill>
                  <a:schemeClr val="accent4"/>
                </a:solidFill>
                <a:latin typeface="Nunito Light"/>
                <a:ea typeface="Nunito Light"/>
                <a:cs typeface="Nunito Light"/>
                <a:sym typeface="Nunito Light"/>
              </a:defRPr>
            </a:lvl3pPr>
            <a:lvl4pPr marL="1828800" marR="0" lvl="3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Nunito Light"/>
              <a:buNone/>
              <a:defRPr sz="1200" b="0" i="0" u="none" strike="noStrike" cap="none">
                <a:solidFill>
                  <a:schemeClr val="accent4"/>
                </a:solidFill>
                <a:latin typeface="Nunito Light"/>
                <a:ea typeface="Nunito Light"/>
                <a:cs typeface="Nunito Light"/>
                <a:sym typeface="Nunito Light"/>
              </a:defRPr>
            </a:lvl4pPr>
            <a:lvl5pPr marL="2286000" marR="0" lvl="4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Nunito Light"/>
              <a:buNone/>
              <a:defRPr sz="1200" b="0" i="0" u="none" strike="noStrike" cap="none">
                <a:solidFill>
                  <a:schemeClr val="accent4"/>
                </a:solidFill>
                <a:latin typeface="Nunito Light"/>
                <a:ea typeface="Nunito Light"/>
                <a:cs typeface="Nunito Light"/>
                <a:sym typeface="Nunito Light"/>
              </a:defRPr>
            </a:lvl5pPr>
            <a:lvl6pPr marL="2743200" marR="0" lvl="5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Nunito Light"/>
              <a:buNone/>
              <a:defRPr sz="1200" b="0" i="0" u="none" strike="noStrike" cap="none">
                <a:solidFill>
                  <a:schemeClr val="accent4"/>
                </a:solidFill>
                <a:latin typeface="Nunito Light"/>
                <a:ea typeface="Nunito Light"/>
                <a:cs typeface="Nunito Light"/>
                <a:sym typeface="Nunito Light"/>
              </a:defRPr>
            </a:lvl6pPr>
            <a:lvl7pPr marL="3200400" marR="0" lvl="6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Nunito Light"/>
              <a:buNone/>
              <a:defRPr sz="1200" b="0" i="0" u="none" strike="noStrike" cap="none">
                <a:solidFill>
                  <a:schemeClr val="accent4"/>
                </a:solidFill>
                <a:latin typeface="Nunito Light"/>
                <a:ea typeface="Nunito Light"/>
                <a:cs typeface="Nunito Light"/>
                <a:sym typeface="Nunito Light"/>
              </a:defRPr>
            </a:lvl7pPr>
            <a:lvl8pPr marL="3657600" marR="0" lvl="7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Nunito Light"/>
              <a:buNone/>
              <a:defRPr sz="1200" b="0" i="0" u="none" strike="noStrike" cap="none">
                <a:solidFill>
                  <a:schemeClr val="accent4"/>
                </a:solidFill>
                <a:latin typeface="Nunito Light"/>
                <a:ea typeface="Nunito Light"/>
                <a:cs typeface="Nunito Light"/>
                <a:sym typeface="Nunito Light"/>
              </a:defRPr>
            </a:lvl8pPr>
            <a:lvl9pPr marL="4114800" marR="0" lvl="8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Nunito Light"/>
              <a:buNone/>
              <a:defRPr sz="1200" b="0" i="0" u="none" strike="noStrike" cap="none">
                <a:solidFill>
                  <a:schemeClr val="accent4"/>
                </a:solidFill>
                <a:latin typeface="Nunito Light"/>
                <a:ea typeface="Nunito Light"/>
                <a:cs typeface="Nunito Light"/>
                <a:sym typeface="Nunito Light"/>
              </a:defRPr>
            </a:lvl9pPr>
          </a:lstStyle>
          <a:p>
            <a:pPr marL="152400" indent="0" algn="l"/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 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 the lexical items related to the topic “Sports and games“</a:t>
            </a:r>
          </a:p>
          <a:p>
            <a:pPr marL="152400" indent="0" algn="l"/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 P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ronounce the sounds /e/ and /æ/ correctly in words and sentences.  </a:t>
            </a:r>
          </a:p>
        </p:txBody>
      </p:sp>
    </p:spTree>
    <p:extLst>
      <p:ext uri="{BB962C8B-B14F-4D97-AF65-F5344CB8AC3E}">
        <p14:creationId xmlns:p14="http://schemas.microsoft.com/office/powerpoint/2010/main" val="27088344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Google Shape;695;p38"/>
          <p:cNvSpPr/>
          <p:nvPr/>
        </p:nvSpPr>
        <p:spPr>
          <a:xfrm>
            <a:off x="1057925" y="787650"/>
            <a:ext cx="3977100" cy="39771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6" name="Google Shape;696;p38"/>
          <p:cNvSpPr txBox="1">
            <a:spLocks noGrp="1"/>
          </p:cNvSpPr>
          <p:nvPr>
            <p:ph type="ctrTitle"/>
          </p:nvPr>
        </p:nvSpPr>
        <p:spPr>
          <a:xfrm>
            <a:off x="5440793" y="481850"/>
            <a:ext cx="3080100" cy="1101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THANKS</a:t>
            </a:r>
            <a:endParaRPr/>
          </a:p>
        </p:txBody>
      </p:sp>
      <p:pic>
        <p:nvPicPr>
          <p:cNvPr id="697" name="Google Shape;697;p38"/>
          <p:cNvPicPr preferRelativeResize="0"/>
          <p:nvPr/>
        </p:nvPicPr>
        <p:blipFill rotWithShape="1">
          <a:blip r:embed="rId3">
            <a:alphaModFix/>
          </a:blip>
          <a:srcRect l="1266" r="1276"/>
          <a:stretch/>
        </p:blipFill>
        <p:spPr>
          <a:xfrm>
            <a:off x="-3300" y="73575"/>
            <a:ext cx="6343144" cy="5239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670;p36"/>
          <p:cNvSpPr txBox="1">
            <a:spLocks noGrp="1"/>
          </p:cNvSpPr>
          <p:nvPr>
            <p:ph type="ctrTitle" idx="4294967295"/>
          </p:nvPr>
        </p:nvSpPr>
        <p:spPr>
          <a:xfrm>
            <a:off x="2200967" y="288234"/>
            <a:ext cx="5415930" cy="59517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GAME: Hang man</a:t>
            </a:r>
            <a:endParaRPr sz="4400" b="1"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Subtitle 3"/>
          <p:cNvSpPr txBox="1">
            <a:spLocks/>
          </p:cNvSpPr>
          <p:nvPr/>
        </p:nvSpPr>
        <p:spPr>
          <a:xfrm>
            <a:off x="1237510" y="3995530"/>
            <a:ext cx="7342844" cy="5421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Nunito Light"/>
              <a:buNone/>
              <a:defRPr sz="1200" b="0" i="0" u="none" strike="noStrike" cap="none">
                <a:solidFill>
                  <a:schemeClr val="accent4"/>
                </a:solidFill>
                <a:latin typeface="Nunito Light"/>
                <a:ea typeface="Nunito Light"/>
                <a:cs typeface="Nunito Light"/>
                <a:sym typeface="Nunito Light"/>
              </a:defRPr>
            </a:lvl1pPr>
            <a:lvl2pPr marL="914400" marR="0" lvl="1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Nunito Light"/>
              <a:buNone/>
              <a:defRPr sz="1200" b="0" i="0" u="none" strike="noStrike" cap="none">
                <a:solidFill>
                  <a:schemeClr val="accent4"/>
                </a:solidFill>
                <a:latin typeface="Nunito Light"/>
                <a:ea typeface="Nunito Light"/>
                <a:cs typeface="Nunito Light"/>
                <a:sym typeface="Nunito Light"/>
              </a:defRPr>
            </a:lvl2pPr>
            <a:lvl3pPr marL="1371600" marR="0" lvl="2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Nunito Light"/>
              <a:buNone/>
              <a:defRPr sz="1200" b="0" i="0" u="none" strike="noStrike" cap="none">
                <a:solidFill>
                  <a:schemeClr val="accent4"/>
                </a:solidFill>
                <a:latin typeface="Nunito Light"/>
                <a:ea typeface="Nunito Light"/>
                <a:cs typeface="Nunito Light"/>
                <a:sym typeface="Nunito Light"/>
              </a:defRPr>
            </a:lvl3pPr>
            <a:lvl4pPr marL="1828800" marR="0" lvl="3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Nunito Light"/>
              <a:buNone/>
              <a:defRPr sz="1200" b="0" i="0" u="none" strike="noStrike" cap="none">
                <a:solidFill>
                  <a:schemeClr val="accent4"/>
                </a:solidFill>
                <a:latin typeface="Nunito Light"/>
                <a:ea typeface="Nunito Light"/>
                <a:cs typeface="Nunito Light"/>
                <a:sym typeface="Nunito Light"/>
              </a:defRPr>
            </a:lvl4pPr>
            <a:lvl5pPr marL="2286000" marR="0" lvl="4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Nunito Light"/>
              <a:buNone/>
              <a:defRPr sz="1200" b="0" i="0" u="none" strike="noStrike" cap="none">
                <a:solidFill>
                  <a:schemeClr val="accent4"/>
                </a:solidFill>
                <a:latin typeface="Nunito Light"/>
                <a:ea typeface="Nunito Light"/>
                <a:cs typeface="Nunito Light"/>
                <a:sym typeface="Nunito Light"/>
              </a:defRPr>
            </a:lvl5pPr>
            <a:lvl6pPr marL="2743200" marR="0" lvl="5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Nunito Light"/>
              <a:buNone/>
              <a:defRPr sz="1200" b="0" i="0" u="none" strike="noStrike" cap="none">
                <a:solidFill>
                  <a:schemeClr val="accent4"/>
                </a:solidFill>
                <a:latin typeface="Nunito Light"/>
                <a:ea typeface="Nunito Light"/>
                <a:cs typeface="Nunito Light"/>
                <a:sym typeface="Nunito Light"/>
              </a:defRPr>
            </a:lvl6pPr>
            <a:lvl7pPr marL="3200400" marR="0" lvl="6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Nunito Light"/>
              <a:buNone/>
              <a:defRPr sz="1200" b="0" i="0" u="none" strike="noStrike" cap="none">
                <a:solidFill>
                  <a:schemeClr val="accent4"/>
                </a:solidFill>
                <a:latin typeface="Nunito Light"/>
                <a:ea typeface="Nunito Light"/>
                <a:cs typeface="Nunito Light"/>
                <a:sym typeface="Nunito Light"/>
              </a:defRPr>
            </a:lvl7pPr>
            <a:lvl8pPr marL="3657600" marR="0" lvl="7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Nunito Light"/>
              <a:buNone/>
              <a:defRPr sz="1200" b="0" i="0" u="none" strike="noStrike" cap="none">
                <a:solidFill>
                  <a:schemeClr val="accent4"/>
                </a:solidFill>
                <a:latin typeface="Nunito Light"/>
                <a:ea typeface="Nunito Light"/>
                <a:cs typeface="Nunito Light"/>
                <a:sym typeface="Nunito Light"/>
              </a:defRPr>
            </a:lvl8pPr>
            <a:lvl9pPr marL="4114800" marR="0" lvl="8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Nunito Light"/>
              <a:buNone/>
              <a:defRPr sz="1200" b="0" i="0" u="none" strike="noStrike" cap="none">
                <a:solidFill>
                  <a:schemeClr val="accent4"/>
                </a:solidFill>
                <a:latin typeface="Nunito Light"/>
                <a:ea typeface="Nunito Light"/>
                <a:cs typeface="Nunito Light"/>
                <a:sym typeface="Nunito Light"/>
              </a:defRPr>
            </a:lvl9pPr>
          </a:lstStyle>
          <a:p>
            <a:pPr marL="152400" indent="0" algn="l"/>
            <a:r>
              <a:rPr lang="en-US" sz="2800" b="1" dirty="0">
                <a:solidFill>
                  <a:srgbClr val="002A4C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the tools, machines </a:t>
            </a:r>
            <a:r>
              <a:rPr lang="en-US" sz="2800" b="1" dirty="0" err="1">
                <a:solidFill>
                  <a:srgbClr val="002A4C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etc</a:t>
            </a:r>
            <a:r>
              <a:rPr lang="en-US" sz="2800" b="1" dirty="0">
                <a:solidFill>
                  <a:srgbClr val="002A4C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that you need to do </a:t>
            </a:r>
            <a:r>
              <a:rPr lang="en-US" sz="2800" b="1" dirty="0" err="1">
                <a:solidFill>
                  <a:srgbClr val="002A4C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sth</a:t>
            </a:r>
            <a:endParaRPr lang="en-US" sz="2800" b="1" dirty="0">
              <a:solidFill>
                <a:srgbClr val="002A4C"/>
              </a:solidFill>
              <a:latin typeface="Calibri" panose="020F0502020204030204" pitchFamily="34" charset="0"/>
              <a:cs typeface="Calibri" panose="020F0502020204030204" pitchFamily="34" charset="0"/>
              <a:sym typeface="Wingdings" panose="05000000000000000000" pitchFamily="2" charset="2"/>
            </a:endParaRPr>
          </a:p>
        </p:txBody>
      </p:sp>
      <p:sp>
        <p:nvSpPr>
          <p:cNvPr id="6" name="Subtitle 3"/>
          <p:cNvSpPr txBox="1">
            <a:spLocks/>
          </p:cNvSpPr>
          <p:nvPr/>
        </p:nvSpPr>
        <p:spPr>
          <a:xfrm>
            <a:off x="3048488" y="1086090"/>
            <a:ext cx="5531865" cy="1478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Nunito Light"/>
              <a:buNone/>
              <a:defRPr sz="1200" b="0" i="0" u="none" strike="noStrike" cap="none">
                <a:solidFill>
                  <a:schemeClr val="accent4"/>
                </a:solidFill>
                <a:latin typeface="Nunito Light"/>
                <a:ea typeface="Nunito Light"/>
                <a:cs typeface="Nunito Light"/>
                <a:sym typeface="Nunito Light"/>
              </a:defRPr>
            </a:lvl1pPr>
            <a:lvl2pPr marL="914400" marR="0" lvl="1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Nunito Light"/>
              <a:buNone/>
              <a:defRPr sz="1200" b="0" i="0" u="none" strike="noStrike" cap="none">
                <a:solidFill>
                  <a:schemeClr val="accent4"/>
                </a:solidFill>
                <a:latin typeface="Nunito Light"/>
                <a:ea typeface="Nunito Light"/>
                <a:cs typeface="Nunito Light"/>
                <a:sym typeface="Nunito Light"/>
              </a:defRPr>
            </a:lvl2pPr>
            <a:lvl3pPr marL="1371600" marR="0" lvl="2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Nunito Light"/>
              <a:buNone/>
              <a:defRPr sz="1200" b="0" i="0" u="none" strike="noStrike" cap="none">
                <a:solidFill>
                  <a:schemeClr val="accent4"/>
                </a:solidFill>
                <a:latin typeface="Nunito Light"/>
                <a:ea typeface="Nunito Light"/>
                <a:cs typeface="Nunito Light"/>
                <a:sym typeface="Nunito Light"/>
              </a:defRPr>
            </a:lvl3pPr>
            <a:lvl4pPr marL="1828800" marR="0" lvl="3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Nunito Light"/>
              <a:buNone/>
              <a:defRPr sz="1200" b="0" i="0" u="none" strike="noStrike" cap="none">
                <a:solidFill>
                  <a:schemeClr val="accent4"/>
                </a:solidFill>
                <a:latin typeface="Nunito Light"/>
                <a:ea typeface="Nunito Light"/>
                <a:cs typeface="Nunito Light"/>
                <a:sym typeface="Nunito Light"/>
              </a:defRPr>
            </a:lvl4pPr>
            <a:lvl5pPr marL="2286000" marR="0" lvl="4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Nunito Light"/>
              <a:buNone/>
              <a:defRPr sz="1200" b="0" i="0" u="none" strike="noStrike" cap="none">
                <a:solidFill>
                  <a:schemeClr val="accent4"/>
                </a:solidFill>
                <a:latin typeface="Nunito Light"/>
                <a:ea typeface="Nunito Light"/>
                <a:cs typeface="Nunito Light"/>
                <a:sym typeface="Nunito Light"/>
              </a:defRPr>
            </a:lvl5pPr>
            <a:lvl6pPr marL="2743200" marR="0" lvl="5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Nunito Light"/>
              <a:buNone/>
              <a:defRPr sz="1200" b="0" i="0" u="none" strike="noStrike" cap="none">
                <a:solidFill>
                  <a:schemeClr val="accent4"/>
                </a:solidFill>
                <a:latin typeface="Nunito Light"/>
                <a:ea typeface="Nunito Light"/>
                <a:cs typeface="Nunito Light"/>
                <a:sym typeface="Nunito Light"/>
              </a:defRPr>
            </a:lvl6pPr>
            <a:lvl7pPr marL="3200400" marR="0" lvl="6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Nunito Light"/>
              <a:buNone/>
              <a:defRPr sz="1200" b="0" i="0" u="none" strike="noStrike" cap="none">
                <a:solidFill>
                  <a:schemeClr val="accent4"/>
                </a:solidFill>
                <a:latin typeface="Nunito Light"/>
                <a:ea typeface="Nunito Light"/>
                <a:cs typeface="Nunito Light"/>
                <a:sym typeface="Nunito Light"/>
              </a:defRPr>
            </a:lvl7pPr>
            <a:lvl8pPr marL="3657600" marR="0" lvl="7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Nunito Light"/>
              <a:buNone/>
              <a:defRPr sz="1200" b="0" i="0" u="none" strike="noStrike" cap="none">
                <a:solidFill>
                  <a:schemeClr val="accent4"/>
                </a:solidFill>
                <a:latin typeface="Nunito Light"/>
                <a:ea typeface="Nunito Light"/>
                <a:cs typeface="Nunito Light"/>
                <a:sym typeface="Nunito Light"/>
              </a:defRPr>
            </a:lvl8pPr>
            <a:lvl9pPr marL="4114800" marR="0" lvl="8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Nunito Light"/>
              <a:buNone/>
              <a:defRPr sz="1200" b="0" i="0" u="none" strike="noStrike" cap="none">
                <a:solidFill>
                  <a:schemeClr val="accent4"/>
                </a:solidFill>
                <a:latin typeface="Nunito Light"/>
                <a:ea typeface="Nunito Light"/>
                <a:cs typeface="Nunito Light"/>
                <a:sym typeface="Nunito Light"/>
              </a:defRPr>
            </a:lvl9pPr>
          </a:lstStyle>
          <a:p>
            <a:pPr marL="152400" indent="0" algn="l"/>
            <a:r>
              <a:rPr lang="en-US" sz="2800" dirty="0">
                <a:solidFill>
                  <a:srgbClr val="002A4C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In group </a:t>
            </a:r>
          </a:p>
          <a:p>
            <a:pPr marL="152400" indent="0" algn="l"/>
            <a:r>
              <a:rPr lang="en-US" sz="2800" dirty="0">
                <a:solidFill>
                  <a:srgbClr val="002A4C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Guess the word and save the man.</a:t>
            </a:r>
          </a:p>
          <a:p>
            <a:pPr marL="152400" indent="0" algn="l"/>
            <a:r>
              <a:rPr lang="en-US" sz="2800" dirty="0">
                <a:solidFill>
                  <a:srgbClr val="002A4C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Every time you can say a letter.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237510" y="3011557"/>
            <a:ext cx="834886" cy="83488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E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2072396" y="3011557"/>
            <a:ext cx="834886" cy="83488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Q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2907282" y="3011557"/>
            <a:ext cx="834886" cy="83488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U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3742168" y="3011557"/>
            <a:ext cx="834886" cy="83488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I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4577054" y="3011557"/>
            <a:ext cx="834886" cy="83488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P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5405421" y="3011557"/>
            <a:ext cx="834886" cy="83488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M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6240307" y="3011557"/>
            <a:ext cx="834886" cy="83488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E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7068677" y="3011557"/>
            <a:ext cx="834886" cy="83488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N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7903560" y="3011557"/>
            <a:ext cx="834886" cy="83488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T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1237510" y="3011557"/>
            <a:ext cx="834886" cy="83488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2072396" y="3011557"/>
            <a:ext cx="834886" cy="83488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2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2907282" y="3011557"/>
            <a:ext cx="834886" cy="83488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3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3742168" y="3011557"/>
            <a:ext cx="834886" cy="83488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4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4577054" y="3011557"/>
            <a:ext cx="834886" cy="83488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5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5405421" y="3011557"/>
            <a:ext cx="834886" cy="83488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6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6240307" y="3011557"/>
            <a:ext cx="834886" cy="83488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7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7068677" y="3011557"/>
            <a:ext cx="834886" cy="83488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8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7903560" y="3011557"/>
            <a:ext cx="834886" cy="83488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9</a:t>
            </a:r>
          </a:p>
        </p:txBody>
      </p:sp>
      <p:pic>
        <p:nvPicPr>
          <p:cNvPr id="1026" name="Picture 2" descr="Hangman Icon | IconBro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5038" y="957475"/>
            <a:ext cx="1791858" cy="1791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7138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Google Shape;177;p21"/>
          <p:cNvPicPr preferRelativeResize="0"/>
          <p:nvPr/>
        </p:nvPicPr>
        <p:blipFill rotWithShape="1">
          <a:blip r:embed="rId3">
            <a:alphaModFix/>
          </a:blip>
          <a:srcRect t="4897" b="4906"/>
          <a:stretch/>
        </p:blipFill>
        <p:spPr>
          <a:xfrm>
            <a:off x="766075" y="370325"/>
            <a:ext cx="5805924" cy="4402852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21"/>
          <p:cNvSpPr txBox="1">
            <a:spLocks noGrp="1"/>
          </p:cNvSpPr>
          <p:nvPr>
            <p:ph type="ctrTitle"/>
          </p:nvPr>
        </p:nvSpPr>
        <p:spPr>
          <a:xfrm>
            <a:off x="4775676" y="905442"/>
            <a:ext cx="4001361" cy="17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UNIT 8: Sports and games</a:t>
            </a:r>
            <a:br>
              <a:rPr lang="es" sz="4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sz="4000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8" name="Google Shape;178;p21"/>
          <p:cNvSpPr txBox="1">
            <a:spLocks noGrp="1"/>
          </p:cNvSpPr>
          <p:nvPr>
            <p:ph type="subTitle" idx="1"/>
          </p:nvPr>
        </p:nvSpPr>
        <p:spPr>
          <a:xfrm>
            <a:off x="5038944" y="2062539"/>
            <a:ext cx="3738094" cy="1121114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Lesson 2: 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closer look 1</a:t>
            </a:r>
            <a:endParaRPr sz="32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758790" y="536751"/>
            <a:ext cx="3080100" cy="1101900"/>
          </a:xfrm>
        </p:spPr>
        <p:txBody>
          <a:bodyPr/>
          <a:lstStyle/>
          <a:p>
            <a:pPr algn="l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OBJECTIVES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621285" y="1638651"/>
            <a:ext cx="6772573" cy="1192800"/>
          </a:xfrm>
        </p:spPr>
        <p:txBody>
          <a:bodyPr/>
          <a:lstStyle/>
          <a:p>
            <a:pPr algn="l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By the end of the lesson, students will be able to:</a:t>
            </a:r>
          </a:p>
        </p:txBody>
      </p:sp>
      <p:sp>
        <p:nvSpPr>
          <p:cNvPr id="5" name="Subtitle 3"/>
          <p:cNvSpPr txBox="1">
            <a:spLocks/>
          </p:cNvSpPr>
          <p:nvPr/>
        </p:nvSpPr>
        <p:spPr>
          <a:xfrm>
            <a:off x="621285" y="2173584"/>
            <a:ext cx="7342844" cy="18969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Nunito Light"/>
              <a:buNone/>
              <a:defRPr sz="1200" b="0" i="0" u="none" strike="noStrike" cap="none">
                <a:solidFill>
                  <a:schemeClr val="accent4"/>
                </a:solidFill>
                <a:latin typeface="Nunito Light"/>
                <a:ea typeface="Nunito Light"/>
                <a:cs typeface="Nunito Light"/>
                <a:sym typeface="Nunito Light"/>
              </a:defRPr>
            </a:lvl1pPr>
            <a:lvl2pPr marL="914400" marR="0" lvl="1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Nunito Light"/>
              <a:buNone/>
              <a:defRPr sz="1200" b="0" i="0" u="none" strike="noStrike" cap="none">
                <a:solidFill>
                  <a:schemeClr val="accent4"/>
                </a:solidFill>
                <a:latin typeface="Nunito Light"/>
                <a:ea typeface="Nunito Light"/>
                <a:cs typeface="Nunito Light"/>
                <a:sym typeface="Nunito Light"/>
              </a:defRPr>
            </a:lvl2pPr>
            <a:lvl3pPr marL="1371600" marR="0" lvl="2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Nunito Light"/>
              <a:buNone/>
              <a:defRPr sz="1200" b="0" i="0" u="none" strike="noStrike" cap="none">
                <a:solidFill>
                  <a:schemeClr val="accent4"/>
                </a:solidFill>
                <a:latin typeface="Nunito Light"/>
                <a:ea typeface="Nunito Light"/>
                <a:cs typeface="Nunito Light"/>
                <a:sym typeface="Nunito Light"/>
              </a:defRPr>
            </a:lvl3pPr>
            <a:lvl4pPr marL="1828800" marR="0" lvl="3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Nunito Light"/>
              <a:buNone/>
              <a:defRPr sz="1200" b="0" i="0" u="none" strike="noStrike" cap="none">
                <a:solidFill>
                  <a:schemeClr val="accent4"/>
                </a:solidFill>
                <a:latin typeface="Nunito Light"/>
                <a:ea typeface="Nunito Light"/>
                <a:cs typeface="Nunito Light"/>
                <a:sym typeface="Nunito Light"/>
              </a:defRPr>
            </a:lvl4pPr>
            <a:lvl5pPr marL="2286000" marR="0" lvl="4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Nunito Light"/>
              <a:buNone/>
              <a:defRPr sz="1200" b="0" i="0" u="none" strike="noStrike" cap="none">
                <a:solidFill>
                  <a:schemeClr val="accent4"/>
                </a:solidFill>
                <a:latin typeface="Nunito Light"/>
                <a:ea typeface="Nunito Light"/>
                <a:cs typeface="Nunito Light"/>
                <a:sym typeface="Nunito Light"/>
              </a:defRPr>
            </a:lvl5pPr>
            <a:lvl6pPr marL="2743200" marR="0" lvl="5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Nunito Light"/>
              <a:buNone/>
              <a:defRPr sz="1200" b="0" i="0" u="none" strike="noStrike" cap="none">
                <a:solidFill>
                  <a:schemeClr val="accent4"/>
                </a:solidFill>
                <a:latin typeface="Nunito Light"/>
                <a:ea typeface="Nunito Light"/>
                <a:cs typeface="Nunito Light"/>
                <a:sym typeface="Nunito Light"/>
              </a:defRPr>
            </a:lvl6pPr>
            <a:lvl7pPr marL="3200400" marR="0" lvl="6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Nunito Light"/>
              <a:buNone/>
              <a:defRPr sz="1200" b="0" i="0" u="none" strike="noStrike" cap="none">
                <a:solidFill>
                  <a:schemeClr val="accent4"/>
                </a:solidFill>
                <a:latin typeface="Nunito Light"/>
                <a:ea typeface="Nunito Light"/>
                <a:cs typeface="Nunito Light"/>
                <a:sym typeface="Nunito Light"/>
              </a:defRPr>
            </a:lvl7pPr>
            <a:lvl8pPr marL="3657600" marR="0" lvl="7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Nunito Light"/>
              <a:buNone/>
              <a:defRPr sz="1200" b="0" i="0" u="none" strike="noStrike" cap="none">
                <a:solidFill>
                  <a:schemeClr val="accent4"/>
                </a:solidFill>
                <a:latin typeface="Nunito Light"/>
                <a:ea typeface="Nunito Light"/>
                <a:cs typeface="Nunito Light"/>
                <a:sym typeface="Nunito Light"/>
              </a:defRPr>
            </a:lvl8pPr>
            <a:lvl9pPr marL="4114800" marR="0" lvl="8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Nunito Light"/>
              <a:buNone/>
              <a:defRPr sz="1200" b="0" i="0" u="none" strike="noStrike" cap="none">
                <a:solidFill>
                  <a:schemeClr val="accent4"/>
                </a:solidFill>
                <a:latin typeface="Nunito Light"/>
                <a:ea typeface="Nunito Light"/>
                <a:cs typeface="Nunito Light"/>
                <a:sym typeface="Nunito Light"/>
              </a:defRPr>
            </a:lvl9pPr>
          </a:lstStyle>
          <a:p>
            <a:pPr marL="152400" indent="0" algn="l"/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 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 the lexical items related to the topic “Sports and games“</a:t>
            </a:r>
          </a:p>
          <a:p>
            <a:pPr marL="152400" indent="0" algn="l"/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 P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ronounce the sounds /e/ and /æ/ correctly in words and sentences.  </a:t>
            </a:r>
          </a:p>
        </p:txBody>
      </p:sp>
    </p:spTree>
    <p:extLst>
      <p:ext uri="{BB962C8B-B14F-4D97-AF65-F5344CB8AC3E}">
        <p14:creationId xmlns:p14="http://schemas.microsoft.com/office/powerpoint/2010/main" val="30669298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Google Shape;668;p36"/>
          <p:cNvSpPr/>
          <p:nvPr/>
        </p:nvSpPr>
        <p:spPr>
          <a:xfrm>
            <a:off x="6417775" y="2518925"/>
            <a:ext cx="3774300" cy="3774300"/>
          </a:xfrm>
          <a:prstGeom prst="ellipse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69" name="Google Shape;669;p36"/>
          <p:cNvPicPr preferRelativeResize="0"/>
          <p:nvPr/>
        </p:nvPicPr>
        <p:blipFill rotWithShape="1">
          <a:blip r:embed="rId3">
            <a:alphaModFix/>
          </a:blip>
          <a:srcRect t="9" b="9"/>
          <a:stretch/>
        </p:blipFill>
        <p:spPr>
          <a:xfrm>
            <a:off x="5393582" y="750942"/>
            <a:ext cx="3233948" cy="3821904"/>
          </a:xfrm>
          <a:prstGeom prst="rect">
            <a:avLst/>
          </a:prstGeom>
          <a:noFill/>
          <a:ln>
            <a:noFill/>
          </a:ln>
        </p:spPr>
      </p:pic>
      <p:sp>
        <p:nvSpPr>
          <p:cNvPr id="670" name="Google Shape;670;p36"/>
          <p:cNvSpPr txBox="1">
            <a:spLocks noGrp="1"/>
          </p:cNvSpPr>
          <p:nvPr>
            <p:ph type="ctrTitle" idx="6"/>
          </p:nvPr>
        </p:nvSpPr>
        <p:spPr>
          <a:xfrm>
            <a:off x="2766866" y="931126"/>
            <a:ext cx="4787111" cy="94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Hidden picture</a:t>
            </a:r>
            <a:endParaRPr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71" name="Google Shape;671;p36"/>
          <p:cNvPicPr preferRelativeResize="0"/>
          <p:nvPr/>
        </p:nvPicPr>
        <p:blipFill rotWithShape="1">
          <a:blip r:embed="rId4">
            <a:alphaModFix/>
          </a:blip>
          <a:srcRect l="79" r="89"/>
          <a:stretch/>
        </p:blipFill>
        <p:spPr>
          <a:xfrm>
            <a:off x="923925" y="625475"/>
            <a:ext cx="1435698" cy="125185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72" name="Google Shape;672;p36"/>
          <p:cNvCxnSpPr/>
          <p:nvPr/>
        </p:nvCxnSpPr>
        <p:spPr>
          <a:xfrm>
            <a:off x="923925" y="-114300"/>
            <a:ext cx="0" cy="16560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" name="Subtitle 2">
            <a:extLst>
              <a:ext uri="{FF2B5EF4-FFF2-40B4-BE49-F238E27FC236}">
                <a16:creationId xmlns:a16="http://schemas.microsoft.com/office/drawing/2014/main" id="{9ABBABB9-A8B5-451B-BE82-C633F3DB6E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98796" y="1891360"/>
            <a:ext cx="2962856" cy="613530"/>
          </a:xfrm>
        </p:spPr>
        <p:txBody>
          <a:bodyPr/>
          <a:lstStyle/>
          <a:p>
            <a:pPr algn="l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Look and guess.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F65CA7E-6C41-4D03-AD8A-95B69A19C4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rot="16200000">
            <a:off x="-437777" y="2045825"/>
            <a:ext cx="1880400" cy="946200"/>
          </a:xfrm>
        </p:spPr>
        <p:txBody>
          <a:bodyPr/>
          <a:lstStyle/>
          <a:p>
            <a:r>
              <a:rPr lang="en-US" dirty="0"/>
              <a:t>Vocabulary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s://s.sachmem.vn/public/images/v2/TA6SHS2TD/U8-L2-1-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5332" y="775494"/>
            <a:ext cx="5793335" cy="3869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-7812" y="16669"/>
            <a:ext cx="2251140" cy="1257300"/>
          </a:xfrm>
          <a:prstGeom prst="rect">
            <a:avLst/>
          </a:prstGeom>
          <a:solidFill>
            <a:srgbClr val="007F6E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7" name="Rectangle 6"/>
          <p:cNvSpPr/>
          <p:nvPr/>
        </p:nvSpPr>
        <p:spPr>
          <a:xfrm>
            <a:off x="2248086" y="16669"/>
            <a:ext cx="2248095" cy="1257300"/>
          </a:xfrm>
          <a:prstGeom prst="rect">
            <a:avLst/>
          </a:prstGeom>
          <a:solidFill>
            <a:srgbClr val="002A4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8" name="Rectangle 7"/>
          <p:cNvSpPr/>
          <p:nvPr/>
        </p:nvSpPr>
        <p:spPr>
          <a:xfrm>
            <a:off x="4505697" y="16670"/>
            <a:ext cx="2229015" cy="1257300"/>
          </a:xfrm>
          <a:prstGeom prst="rect">
            <a:avLst/>
          </a:prstGeom>
          <a:solidFill>
            <a:srgbClr val="FFAB24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" name="Rectangle 8"/>
          <p:cNvSpPr/>
          <p:nvPr/>
        </p:nvSpPr>
        <p:spPr>
          <a:xfrm>
            <a:off x="6749756" y="28575"/>
            <a:ext cx="2402055" cy="1257300"/>
          </a:xfrm>
          <a:prstGeom prst="rect">
            <a:avLst/>
          </a:prstGeom>
          <a:solidFill>
            <a:srgbClr val="FF695F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0" name="Rectangle 9"/>
          <p:cNvSpPr/>
          <p:nvPr/>
        </p:nvSpPr>
        <p:spPr>
          <a:xfrm>
            <a:off x="-22100" y="1285876"/>
            <a:ext cx="2251140" cy="1257300"/>
          </a:xfrm>
          <a:prstGeom prst="rect">
            <a:avLst/>
          </a:prstGeom>
          <a:solidFill>
            <a:srgbClr val="F6E1CA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1" name="Rectangle 10"/>
          <p:cNvSpPr/>
          <p:nvPr/>
        </p:nvSpPr>
        <p:spPr>
          <a:xfrm>
            <a:off x="2229040" y="1293018"/>
            <a:ext cx="2248095" cy="1257300"/>
          </a:xfrm>
          <a:prstGeom prst="rect">
            <a:avLst/>
          </a:prstGeom>
          <a:solidFill>
            <a:srgbClr val="FF695F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2" name="Rectangle 11"/>
          <p:cNvSpPr/>
          <p:nvPr/>
        </p:nvSpPr>
        <p:spPr>
          <a:xfrm>
            <a:off x="4477135" y="1308496"/>
            <a:ext cx="2229015" cy="1257300"/>
          </a:xfrm>
          <a:prstGeom prst="rect">
            <a:avLst/>
          </a:prstGeom>
          <a:solidFill>
            <a:srgbClr val="F6E1CA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3" name="Rectangle 12"/>
          <p:cNvSpPr/>
          <p:nvPr/>
        </p:nvSpPr>
        <p:spPr>
          <a:xfrm>
            <a:off x="6744999" y="1297781"/>
            <a:ext cx="2402055" cy="1257300"/>
          </a:xfrm>
          <a:prstGeom prst="rect">
            <a:avLst/>
          </a:prstGeom>
          <a:solidFill>
            <a:srgbClr val="FFAB24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4" name="Rectangle 13"/>
          <p:cNvSpPr/>
          <p:nvPr/>
        </p:nvSpPr>
        <p:spPr>
          <a:xfrm>
            <a:off x="-17342" y="2569369"/>
            <a:ext cx="2251140" cy="1257300"/>
          </a:xfrm>
          <a:prstGeom prst="rect">
            <a:avLst/>
          </a:prstGeom>
          <a:solidFill>
            <a:srgbClr val="FFAB24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5" name="Rectangle 14"/>
          <p:cNvSpPr/>
          <p:nvPr/>
        </p:nvSpPr>
        <p:spPr>
          <a:xfrm>
            <a:off x="2248086" y="2569368"/>
            <a:ext cx="2248095" cy="1257300"/>
          </a:xfrm>
          <a:prstGeom prst="rect">
            <a:avLst/>
          </a:prstGeom>
          <a:solidFill>
            <a:srgbClr val="007F6E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6" name="Rectangle 15"/>
          <p:cNvSpPr/>
          <p:nvPr/>
        </p:nvSpPr>
        <p:spPr>
          <a:xfrm>
            <a:off x="4505697" y="2569369"/>
            <a:ext cx="2229015" cy="1257300"/>
          </a:xfrm>
          <a:prstGeom prst="rect">
            <a:avLst/>
          </a:prstGeom>
          <a:solidFill>
            <a:srgbClr val="002A4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7" name="Rectangle 16"/>
          <p:cNvSpPr/>
          <p:nvPr/>
        </p:nvSpPr>
        <p:spPr>
          <a:xfrm>
            <a:off x="6740232" y="2581274"/>
            <a:ext cx="2402055" cy="1257300"/>
          </a:xfrm>
          <a:prstGeom prst="rect">
            <a:avLst/>
          </a:prstGeom>
          <a:solidFill>
            <a:srgbClr val="F6E1CA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8" name="Rectangle 17"/>
          <p:cNvSpPr/>
          <p:nvPr/>
        </p:nvSpPr>
        <p:spPr>
          <a:xfrm>
            <a:off x="-22100" y="3838575"/>
            <a:ext cx="2251140" cy="1295401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9" name="Rectangle 18"/>
          <p:cNvSpPr/>
          <p:nvPr/>
        </p:nvSpPr>
        <p:spPr>
          <a:xfrm>
            <a:off x="2243328" y="3838574"/>
            <a:ext cx="2248095" cy="1295401"/>
          </a:xfrm>
          <a:prstGeom prst="rect">
            <a:avLst/>
          </a:prstGeom>
          <a:solidFill>
            <a:srgbClr val="F6E1CA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0" name="Rectangle 19"/>
          <p:cNvSpPr/>
          <p:nvPr/>
        </p:nvSpPr>
        <p:spPr>
          <a:xfrm>
            <a:off x="4500939" y="3838575"/>
            <a:ext cx="2229015" cy="1295401"/>
          </a:xfrm>
          <a:prstGeom prst="rect">
            <a:avLst/>
          </a:prstGeom>
          <a:solidFill>
            <a:srgbClr val="FF695F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1" name="Rectangle 20"/>
          <p:cNvSpPr/>
          <p:nvPr/>
        </p:nvSpPr>
        <p:spPr>
          <a:xfrm>
            <a:off x="6744999" y="3850480"/>
            <a:ext cx="2402055" cy="1295401"/>
          </a:xfrm>
          <a:prstGeom prst="rect">
            <a:avLst/>
          </a:prstGeom>
          <a:solidFill>
            <a:srgbClr val="007F6E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2" name="Rounded Rectangle 21"/>
          <p:cNvSpPr/>
          <p:nvPr/>
        </p:nvSpPr>
        <p:spPr>
          <a:xfrm>
            <a:off x="5943600" y="4486274"/>
            <a:ext cx="1885950" cy="542926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b="1" dirty="0"/>
              <a:t>KEY</a:t>
            </a:r>
            <a:endParaRPr lang="en-US" sz="1050" b="1" dirty="0"/>
          </a:p>
        </p:txBody>
      </p:sp>
      <p:sp>
        <p:nvSpPr>
          <p:cNvPr id="23" name="Rounded Rectangle 22"/>
          <p:cNvSpPr/>
          <p:nvPr/>
        </p:nvSpPr>
        <p:spPr>
          <a:xfrm>
            <a:off x="1657350" y="57150"/>
            <a:ext cx="5829300" cy="857250"/>
          </a:xfrm>
          <a:prstGeom prst="roundRect">
            <a:avLst/>
          </a:prstGeom>
          <a:solidFill>
            <a:srgbClr val="F6E1CA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ysClr val="windowText" lastClr="000000"/>
                </a:solidFill>
              </a:rPr>
              <a:t>sports shoes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8ADC45AE-3EFC-4BA9-B327-2505FA06DE27}"/>
              </a:ext>
            </a:extLst>
          </p:cNvPr>
          <p:cNvSpPr/>
          <p:nvPr/>
        </p:nvSpPr>
        <p:spPr>
          <a:xfrm>
            <a:off x="1200912" y="4486274"/>
            <a:ext cx="1885950" cy="542926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b="1" dirty="0"/>
              <a:t>SHOW</a:t>
            </a:r>
            <a:endParaRPr lang="en-US" sz="1050" b="1" dirty="0"/>
          </a:p>
        </p:txBody>
      </p:sp>
      <p:pic>
        <p:nvPicPr>
          <p:cNvPr id="25" name="sport shoes">
            <a:hlinkClick r:id="" action="ppaction://media"/>
            <a:extLst>
              <a:ext uri="{FF2B5EF4-FFF2-40B4-BE49-F238E27FC236}">
                <a16:creationId xmlns:a16="http://schemas.microsoft.com/office/drawing/2014/main" id="{E3EB2FF9-197A-4779-8BD1-8810DB1D88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28567" y="360896"/>
            <a:ext cx="289185" cy="289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863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1000"/>
                            </p:stCondLst>
                            <p:childTnLst>
                              <p:par>
                                <p:cTn id="163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2000"/>
                            </p:stCondLst>
                            <p:childTnLst>
                              <p:par>
                                <p:cTn id="170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7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4000"/>
                            </p:stCondLst>
                            <p:childTnLst>
                              <p:par>
                                <p:cTn id="184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5000"/>
                            </p:stCondLst>
                            <p:childTnLst>
                              <p:par>
                                <p:cTn id="191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6000"/>
                            </p:stCondLst>
                            <p:childTnLst>
                              <p:par>
                                <p:cTn id="198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7000"/>
                            </p:stCondLst>
                            <p:childTnLst>
                              <p:par>
                                <p:cTn id="205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8000"/>
                            </p:stCondLst>
                            <p:childTnLst>
                              <p:par>
                                <p:cTn id="212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9000"/>
                            </p:stCondLst>
                            <p:childTnLst>
                              <p:par>
                                <p:cTn id="219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10000"/>
                            </p:stCondLst>
                            <p:childTnLst>
                              <p:par>
                                <p:cTn id="226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11000"/>
                            </p:stCondLst>
                            <p:childTnLst>
                              <p:par>
                                <p:cTn id="233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12000"/>
                            </p:stCondLst>
                            <p:childTnLst>
                              <p:par>
                                <p:cTn id="240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13000"/>
                            </p:stCondLst>
                            <p:childTnLst>
                              <p:par>
                                <p:cTn id="247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14000"/>
                            </p:stCondLst>
                            <p:childTnLst>
                              <p:par>
                                <p:cTn id="254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15000"/>
                            </p:stCondLst>
                            <p:childTnLst>
                              <p:par>
                                <p:cTn id="261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6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8" fill="hold">
                      <p:stCondLst>
                        <p:cond delay="0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1" dur="2164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2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ttps://s.sachmem.vn/public/images/v2/TA6SHS2TD/U8-L2-1-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0105" y="733801"/>
            <a:ext cx="5918835" cy="3952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-7812" y="16669"/>
            <a:ext cx="2251140" cy="1257300"/>
          </a:xfrm>
          <a:prstGeom prst="rect">
            <a:avLst/>
          </a:prstGeom>
          <a:solidFill>
            <a:srgbClr val="007F6E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4" name="Rectangle 3"/>
          <p:cNvSpPr/>
          <p:nvPr/>
        </p:nvSpPr>
        <p:spPr>
          <a:xfrm>
            <a:off x="2248086" y="16669"/>
            <a:ext cx="2248095" cy="1257300"/>
          </a:xfrm>
          <a:prstGeom prst="rect">
            <a:avLst/>
          </a:prstGeom>
          <a:solidFill>
            <a:srgbClr val="002A4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5" name="Rectangle 4"/>
          <p:cNvSpPr/>
          <p:nvPr/>
        </p:nvSpPr>
        <p:spPr>
          <a:xfrm>
            <a:off x="4505697" y="16670"/>
            <a:ext cx="2229015" cy="1257300"/>
          </a:xfrm>
          <a:prstGeom prst="rect">
            <a:avLst/>
          </a:prstGeom>
          <a:solidFill>
            <a:srgbClr val="FFAB24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6" name="Rectangle 5"/>
          <p:cNvSpPr/>
          <p:nvPr/>
        </p:nvSpPr>
        <p:spPr>
          <a:xfrm>
            <a:off x="6751442" y="28575"/>
            <a:ext cx="2402055" cy="1257300"/>
          </a:xfrm>
          <a:prstGeom prst="rect">
            <a:avLst/>
          </a:prstGeom>
          <a:solidFill>
            <a:srgbClr val="FF695F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7" name="Rectangle 6"/>
          <p:cNvSpPr/>
          <p:nvPr/>
        </p:nvSpPr>
        <p:spPr>
          <a:xfrm>
            <a:off x="-22100" y="1285876"/>
            <a:ext cx="2251140" cy="1257300"/>
          </a:xfrm>
          <a:prstGeom prst="rect">
            <a:avLst/>
          </a:prstGeom>
          <a:solidFill>
            <a:srgbClr val="F6E1CA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8" name="Rectangle 7"/>
          <p:cNvSpPr/>
          <p:nvPr/>
        </p:nvSpPr>
        <p:spPr>
          <a:xfrm>
            <a:off x="2229040" y="1293018"/>
            <a:ext cx="2248095" cy="1257300"/>
          </a:xfrm>
          <a:prstGeom prst="rect">
            <a:avLst/>
          </a:prstGeom>
          <a:solidFill>
            <a:srgbClr val="FF695F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" name="Rectangle 8"/>
          <p:cNvSpPr/>
          <p:nvPr/>
        </p:nvSpPr>
        <p:spPr>
          <a:xfrm>
            <a:off x="4510464" y="1285876"/>
            <a:ext cx="2229015" cy="1257300"/>
          </a:xfrm>
          <a:prstGeom prst="rect">
            <a:avLst/>
          </a:prstGeom>
          <a:solidFill>
            <a:srgbClr val="F6E1CA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0" name="Rectangle 9"/>
          <p:cNvSpPr/>
          <p:nvPr/>
        </p:nvSpPr>
        <p:spPr>
          <a:xfrm>
            <a:off x="6744999" y="1297781"/>
            <a:ext cx="2402055" cy="1257300"/>
          </a:xfrm>
          <a:prstGeom prst="rect">
            <a:avLst/>
          </a:prstGeom>
          <a:solidFill>
            <a:srgbClr val="FFAB24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1" name="Rectangle 10"/>
          <p:cNvSpPr/>
          <p:nvPr/>
        </p:nvSpPr>
        <p:spPr>
          <a:xfrm>
            <a:off x="-17342" y="2569369"/>
            <a:ext cx="2251140" cy="1257300"/>
          </a:xfrm>
          <a:prstGeom prst="rect">
            <a:avLst/>
          </a:prstGeom>
          <a:solidFill>
            <a:srgbClr val="FFAB24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2" name="Rectangle 11"/>
          <p:cNvSpPr/>
          <p:nvPr/>
        </p:nvSpPr>
        <p:spPr>
          <a:xfrm>
            <a:off x="2248086" y="2569368"/>
            <a:ext cx="2248095" cy="1257300"/>
          </a:xfrm>
          <a:prstGeom prst="rect">
            <a:avLst/>
          </a:prstGeom>
          <a:solidFill>
            <a:srgbClr val="007F6E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3" name="Rectangle 12"/>
          <p:cNvSpPr/>
          <p:nvPr/>
        </p:nvSpPr>
        <p:spPr>
          <a:xfrm>
            <a:off x="4505697" y="2569369"/>
            <a:ext cx="2229015" cy="1257300"/>
          </a:xfrm>
          <a:prstGeom prst="rect">
            <a:avLst/>
          </a:prstGeom>
          <a:solidFill>
            <a:srgbClr val="002A4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4" name="Rectangle 13"/>
          <p:cNvSpPr/>
          <p:nvPr/>
        </p:nvSpPr>
        <p:spPr>
          <a:xfrm>
            <a:off x="6740232" y="2581274"/>
            <a:ext cx="2402055" cy="1257300"/>
          </a:xfrm>
          <a:prstGeom prst="rect">
            <a:avLst/>
          </a:prstGeom>
          <a:solidFill>
            <a:srgbClr val="F6E1CA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5" name="Rectangle 14"/>
          <p:cNvSpPr/>
          <p:nvPr/>
        </p:nvSpPr>
        <p:spPr>
          <a:xfrm>
            <a:off x="-22100" y="3838575"/>
            <a:ext cx="2251140" cy="1295401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6" name="Rectangle 15"/>
          <p:cNvSpPr/>
          <p:nvPr/>
        </p:nvSpPr>
        <p:spPr>
          <a:xfrm>
            <a:off x="2243328" y="3838574"/>
            <a:ext cx="2248095" cy="1295401"/>
          </a:xfrm>
          <a:prstGeom prst="rect">
            <a:avLst/>
          </a:prstGeom>
          <a:solidFill>
            <a:srgbClr val="F6E1CA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7" name="Rectangle 16"/>
          <p:cNvSpPr/>
          <p:nvPr/>
        </p:nvSpPr>
        <p:spPr>
          <a:xfrm>
            <a:off x="4500939" y="3838575"/>
            <a:ext cx="2229015" cy="1295401"/>
          </a:xfrm>
          <a:prstGeom prst="rect">
            <a:avLst/>
          </a:prstGeom>
          <a:solidFill>
            <a:srgbClr val="FF695F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8" name="Rectangle 17"/>
          <p:cNvSpPr/>
          <p:nvPr/>
        </p:nvSpPr>
        <p:spPr>
          <a:xfrm>
            <a:off x="6744999" y="3850480"/>
            <a:ext cx="2402055" cy="1295401"/>
          </a:xfrm>
          <a:prstGeom prst="rect">
            <a:avLst/>
          </a:prstGeom>
          <a:solidFill>
            <a:srgbClr val="007F6E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9" name="Rounded Rectangle 18"/>
          <p:cNvSpPr/>
          <p:nvPr/>
        </p:nvSpPr>
        <p:spPr>
          <a:xfrm>
            <a:off x="5943600" y="4486274"/>
            <a:ext cx="1885950" cy="542926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b="1" dirty="0"/>
              <a:t>KEY</a:t>
            </a:r>
            <a:endParaRPr lang="en-US" sz="1050" b="1" dirty="0"/>
          </a:p>
        </p:txBody>
      </p:sp>
      <p:sp>
        <p:nvSpPr>
          <p:cNvPr id="20" name="Rounded Rectangle 19"/>
          <p:cNvSpPr/>
          <p:nvPr/>
        </p:nvSpPr>
        <p:spPr>
          <a:xfrm>
            <a:off x="1657350" y="57150"/>
            <a:ext cx="5829300" cy="857250"/>
          </a:xfrm>
          <a:prstGeom prst="roundRect">
            <a:avLst/>
          </a:prstGeom>
          <a:solidFill>
            <a:srgbClr val="F6E1CA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ysClr val="windowText" lastClr="000000"/>
                </a:solidFill>
              </a:rPr>
              <a:t>boat</a:t>
            </a:r>
            <a:endParaRPr lang="en-US" sz="3000" b="1" dirty="0">
              <a:solidFill>
                <a:sysClr val="windowText" lastClr="000000"/>
              </a:solidFill>
            </a:endParaRPr>
          </a:p>
        </p:txBody>
      </p:sp>
      <p:sp>
        <p:nvSpPr>
          <p:cNvPr id="21" name="Rounded Rectangle 23">
            <a:extLst>
              <a:ext uri="{FF2B5EF4-FFF2-40B4-BE49-F238E27FC236}">
                <a16:creationId xmlns:a16="http://schemas.microsoft.com/office/drawing/2014/main" id="{8ADC45AE-3EFC-4BA9-B327-2505FA06DE27}"/>
              </a:ext>
            </a:extLst>
          </p:cNvPr>
          <p:cNvSpPr/>
          <p:nvPr/>
        </p:nvSpPr>
        <p:spPr>
          <a:xfrm>
            <a:off x="1200912" y="4486274"/>
            <a:ext cx="1885950" cy="542926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b="1" dirty="0"/>
              <a:t>SHOW</a:t>
            </a:r>
            <a:endParaRPr lang="en-US" sz="1050" b="1" dirty="0"/>
          </a:p>
        </p:txBody>
      </p:sp>
      <p:pic>
        <p:nvPicPr>
          <p:cNvPr id="22" name="a boat">
            <a:hlinkClick r:id="" action="ppaction://media"/>
            <a:extLst>
              <a:ext uri="{FF2B5EF4-FFF2-40B4-BE49-F238E27FC236}">
                <a16:creationId xmlns:a16="http://schemas.microsoft.com/office/drawing/2014/main" id="{75F2531F-468C-48F4-A896-48D0A2FA51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32532" y="461586"/>
            <a:ext cx="311068" cy="31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213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1000"/>
                            </p:stCondLst>
                            <p:childTnLst>
                              <p:par>
                                <p:cTn id="163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2000"/>
                            </p:stCondLst>
                            <p:childTnLst>
                              <p:par>
                                <p:cTn id="170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7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8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4000"/>
                            </p:stCondLst>
                            <p:childTnLst>
                              <p:par>
                                <p:cTn id="184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5000"/>
                            </p:stCondLst>
                            <p:childTnLst>
                              <p:par>
                                <p:cTn id="191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6000"/>
                            </p:stCondLst>
                            <p:childTnLst>
                              <p:par>
                                <p:cTn id="198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7000"/>
                            </p:stCondLst>
                            <p:childTnLst>
                              <p:par>
                                <p:cTn id="205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8000"/>
                            </p:stCondLst>
                            <p:childTnLst>
                              <p:par>
                                <p:cTn id="212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3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9000"/>
                            </p:stCondLst>
                            <p:childTnLst>
                              <p:par>
                                <p:cTn id="219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10000"/>
                            </p:stCondLst>
                            <p:childTnLst>
                              <p:par>
                                <p:cTn id="226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11000"/>
                            </p:stCondLst>
                            <p:childTnLst>
                              <p:par>
                                <p:cTn id="233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12000"/>
                            </p:stCondLst>
                            <p:childTnLst>
                              <p:par>
                                <p:cTn id="240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13000"/>
                            </p:stCondLst>
                            <p:childTnLst>
                              <p:par>
                                <p:cTn id="247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14000"/>
                            </p:stCondLst>
                            <p:childTnLst>
                              <p:par>
                                <p:cTn id="254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15000"/>
                            </p:stCondLst>
                            <p:childTnLst>
                              <p:par>
                                <p:cTn id="261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6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8" fill="hold">
                      <p:stCondLst>
                        <p:cond delay="0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1" dur="2014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2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s.sachmem.vn/public/images/v2/TA6SHS2TD/U8-L2-1-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2858" y="671013"/>
            <a:ext cx="5878284" cy="3925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 25"/>
          <p:cNvSpPr/>
          <p:nvPr/>
        </p:nvSpPr>
        <p:spPr>
          <a:xfrm>
            <a:off x="-7812" y="16669"/>
            <a:ext cx="2251140" cy="1257300"/>
          </a:xfrm>
          <a:prstGeom prst="rect">
            <a:avLst/>
          </a:prstGeom>
          <a:solidFill>
            <a:srgbClr val="007F6E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7" name="Rectangle 26"/>
          <p:cNvSpPr/>
          <p:nvPr/>
        </p:nvSpPr>
        <p:spPr>
          <a:xfrm>
            <a:off x="2248086" y="16669"/>
            <a:ext cx="2248095" cy="1257300"/>
          </a:xfrm>
          <a:prstGeom prst="rect">
            <a:avLst/>
          </a:prstGeom>
          <a:solidFill>
            <a:srgbClr val="002A4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8" name="Rectangle 27"/>
          <p:cNvSpPr/>
          <p:nvPr/>
        </p:nvSpPr>
        <p:spPr>
          <a:xfrm>
            <a:off x="4505697" y="16670"/>
            <a:ext cx="2229015" cy="1257300"/>
          </a:xfrm>
          <a:prstGeom prst="rect">
            <a:avLst/>
          </a:prstGeom>
          <a:solidFill>
            <a:srgbClr val="FFAB24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9" name="Rectangle 28"/>
          <p:cNvSpPr/>
          <p:nvPr/>
        </p:nvSpPr>
        <p:spPr>
          <a:xfrm>
            <a:off x="6740232" y="28575"/>
            <a:ext cx="2402055" cy="1257300"/>
          </a:xfrm>
          <a:prstGeom prst="rect">
            <a:avLst/>
          </a:prstGeom>
          <a:solidFill>
            <a:srgbClr val="FF695F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0" name="Rectangle 29"/>
          <p:cNvSpPr/>
          <p:nvPr/>
        </p:nvSpPr>
        <p:spPr>
          <a:xfrm>
            <a:off x="-22100" y="1285876"/>
            <a:ext cx="2251140" cy="1257300"/>
          </a:xfrm>
          <a:prstGeom prst="rect">
            <a:avLst/>
          </a:prstGeom>
          <a:solidFill>
            <a:srgbClr val="F6E1CA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1" name="Rectangle 30"/>
          <p:cNvSpPr/>
          <p:nvPr/>
        </p:nvSpPr>
        <p:spPr>
          <a:xfrm>
            <a:off x="2229040" y="1293018"/>
            <a:ext cx="2248095" cy="1257300"/>
          </a:xfrm>
          <a:prstGeom prst="rect">
            <a:avLst/>
          </a:prstGeom>
          <a:solidFill>
            <a:srgbClr val="FF695F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2" name="Rectangle 31"/>
          <p:cNvSpPr/>
          <p:nvPr/>
        </p:nvSpPr>
        <p:spPr>
          <a:xfrm>
            <a:off x="4510464" y="1285876"/>
            <a:ext cx="2229015" cy="1257300"/>
          </a:xfrm>
          <a:prstGeom prst="rect">
            <a:avLst/>
          </a:prstGeom>
          <a:solidFill>
            <a:srgbClr val="F6E1CA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3" name="Rectangle 32"/>
          <p:cNvSpPr/>
          <p:nvPr/>
        </p:nvSpPr>
        <p:spPr>
          <a:xfrm>
            <a:off x="6744999" y="1297781"/>
            <a:ext cx="2402055" cy="1257300"/>
          </a:xfrm>
          <a:prstGeom prst="rect">
            <a:avLst/>
          </a:prstGeom>
          <a:solidFill>
            <a:srgbClr val="FFAB24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4" name="Rectangle 33"/>
          <p:cNvSpPr/>
          <p:nvPr/>
        </p:nvSpPr>
        <p:spPr>
          <a:xfrm>
            <a:off x="-17342" y="2569369"/>
            <a:ext cx="2251140" cy="1257300"/>
          </a:xfrm>
          <a:prstGeom prst="rect">
            <a:avLst/>
          </a:prstGeom>
          <a:solidFill>
            <a:srgbClr val="FFAB24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5" name="Rectangle 34"/>
          <p:cNvSpPr/>
          <p:nvPr/>
        </p:nvSpPr>
        <p:spPr>
          <a:xfrm>
            <a:off x="2248086" y="2569368"/>
            <a:ext cx="2248095" cy="1257300"/>
          </a:xfrm>
          <a:prstGeom prst="rect">
            <a:avLst/>
          </a:prstGeom>
          <a:solidFill>
            <a:srgbClr val="007F6E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6" name="Rectangle 35"/>
          <p:cNvSpPr/>
          <p:nvPr/>
        </p:nvSpPr>
        <p:spPr>
          <a:xfrm>
            <a:off x="4505697" y="2569369"/>
            <a:ext cx="2229015" cy="1257300"/>
          </a:xfrm>
          <a:prstGeom prst="rect">
            <a:avLst/>
          </a:prstGeom>
          <a:solidFill>
            <a:srgbClr val="002A4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7" name="Rectangle 36"/>
          <p:cNvSpPr/>
          <p:nvPr/>
        </p:nvSpPr>
        <p:spPr>
          <a:xfrm>
            <a:off x="6740232" y="2581274"/>
            <a:ext cx="2402055" cy="1257300"/>
          </a:xfrm>
          <a:prstGeom prst="rect">
            <a:avLst/>
          </a:prstGeom>
          <a:solidFill>
            <a:srgbClr val="F6E1CA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8" name="Rectangle 37"/>
          <p:cNvSpPr/>
          <p:nvPr/>
        </p:nvSpPr>
        <p:spPr>
          <a:xfrm>
            <a:off x="-22100" y="3838575"/>
            <a:ext cx="2251140" cy="1295401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9" name="Rectangle 38"/>
          <p:cNvSpPr/>
          <p:nvPr/>
        </p:nvSpPr>
        <p:spPr>
          <a:xfrm>
            <a:off x="2243328" y="3838574"/>
            <a:ext cx="2248095" cy="1295401"/>
          </a:xfrm>
          <a:prstGeom prst="rect">
            <a:avLst/>
          </a:prstGeom>
          <a:solidFill>
            <a:srgbClr val="F6E1CA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40" name="Rectangle 39"/>
          <p:cNvSpPr/>
          <p:nvPr/>
        </p:nvSpPr>
        <p:spPr>
          <a:xfrm>
            <a:off x="4500939" y="3838575"/>
            <a:ext cx="2229015" cy="1295401"/>
          </a:xfrm>
          <a:prstGeom prst="rect">
            <a:avLst/>
          </a:prstGeom>
          <a:solidFill>
            <a:srgbClr val="FF695F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41" name="Rectangle 40"/>
          <p:cNvSpPr/>
          <p:nvPr/>
        </p:nvSpPr>
        <p:spPr>
          <a:xfrm>
            <a:off x="6744999" y="3850480"/>
            <a:ext cx="2402055" cy="1295401"/>
          </a:xfrm>
          <a:prstGeom prst="rect">
            <a:avLst/>
          </a:prstGeom>
          <a:solidFill>
            <a:srgbClr val="007F6E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42" name="Rounded Rectangle 41"/>
          <p:cNvSpPr/>
          <p:nvPr/>
        </p:nvSpPr>
        <p:spPr>
          <a:xfrm>
            <a:off x="5943600" y="4486274"/>
            <a:ext cx="1885950" cy="542926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b="1" dirty="0"/>
              <a:t>KEY</a:t>
            </a:r>
            <a:endParaRPr lang="en-US" sz="1050" b="1" dirty="0"/>
          </a:p>
        </p:txBody>
      </p:sp>
      <p:sp>
        <p:nvSpPr>
          <p:cNvPr id="43" name="Rounded Rectangle 42"/>
          <p:cNvSpPr/>
          <p:nvPr/>
        </p:nvSpPr>
        <p:spPr>
          <a:xfrm>
            <a:off x="1657350" y="57150"/>
            <a:ext cx="5829300" cy="857250"/>
          </a:xfrm>
          <a:prstGeom prst="roundRect">
            <a:avLst/>
          </a:prstGeom>
          <a:solidFill>
            <a:srgbClr val="F6E1CA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ysClr val="windowText" lastClr="000000"/>
                </a:solidFill>
              </a:rPr>
              <a:t>ball</a:t>
            </a:r>
            <a:endParaRPr lang="en-US" sz="3000" b="1" dirty="0">
              <a:solidFill>
                <a:sysClr val="windowText" lastClr="000000"/>
              </a:solidFill>
            </a:endParaRPr>
          </a:p>
        </p:txBody>
      </p:sp>
      <p:sp>
        <p:nvSpPr>
          <p:cNvPr id="44" name="Rounded Rectangle 23">
            <a:extLst>
              <a:ext uri="{FF2B5EF4-FFF2-40B4-BE49-F238E27FC236}">
                <a16:creationId xmlns:a16="http://schemas.microsoft.com/office/drawing/2014/main" id="{8ADC45AE-3EFC-4BA9-B327-2505FA06DE27}"/>
              </a:ext>
            </a:extLst>
          </p:cNvPr>
          <p:cNvSpPr/>
          <p:nvPr/>
        </p:nvSpPr>
        <p:spPr>
          <a:xfrm>
            <a:off x="1200912" y="4486274"/>
            <a:ext cx="1885950" cy="542926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b="1" dirty="0"/>
              <a:t>SHOW</a:t>
            </a:r>
            <a:endParaRPr lang="en-US" sz="1050" b="1" dirty="0"/>
          </a:p>
        </p:txBody>
      </p:sp>
      <p:pic>
        <p:nvPicPr>
          <p:cNvPr id="45" name="a ball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21771" y="31075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579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1000"/>
                            </p:stCondLst>
                            <p:childTnLst>
                              <p:par>
                                <p:cTn id="163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2000"/>
                            </p:stCondLst>
                            <p:childTnLst>
                              <p:par>
                                <p:cTn id="170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7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8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4000"/>
                            </p:stCondLst>
                            <p:childTnLst>
                              <p:par>
                                <p:cTn id="184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5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5000"/>
                            </p:stCondLst>
                            <p:childTnLst>
                              <p:par>
                                <p:cTn id="191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6000"/>
                            </p:stCondLst>
                            <p:childTnLst>
                              <p:par>
                                <p:cTn id="198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7000"/>
                            </p:stCondLst>
                            <p:childTnLst>
                              <p:par>
                                <p:cTn id="205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6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8000"/>
                            </p:stCondLst>
                            <p:childTnLst>
                              <p:par>
                                <p:cTn id="212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3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9000"/>
                            </p:stCondLst>
                            <p:childTnLst>
                              <p:par>
                                <p:cTn id="219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0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10000"/>
                            </p:stCondLst>
                            <p:childTnLst>
                              <p:par>
                                <p:cTn id="226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7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11000"/>
                            </p:stCondLst>
                            <p:childTnLst>
                              <p:par>
                                <p:cTn id="233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12000"/>
                            </p:stCondLst>
                            <p:childTnLst>
                              <p:par>
                                <p:cTn id="240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1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13000"/>
                            </p:stCondLst>
                            <p:childTnLst>
                              <p:par>
                                <p:cTn id="247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8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14000"/>
                            </p:stCondLst>
                            <p:childTnLst>
                              <p:par>
                                <p:cTn id="254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5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15000"/>
                            </p:stCondLst>
                            <p:childTnLst>
                              <p:par>
                                <p:cTn id="261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267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8" fill="hold">
                      <p:stCondLst>
                        <p:cond delay="0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1" dur="1840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audio>
              <p:cMediaNode vol="80000">
                <p:cTn id="2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</p:childTnLst>
        </p:cTn>
      </p:par>
    </p:tnLst>
    <p:bldLst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3" grpId="0" animBg="1"/>
    </p:bldLst>
  </p:timing>
</p:sld>
</file>

<file path=ppt/theme/theme1.xml><?xml version="1.0" encoding="utf-8"?>
<a:theme xmlns:a="http://schemas.openxmlformats.org/drawingml/2006/main" name="P.E. Center Template">
  <a:themeElements>
    <a:clrScheme name="Simple Light">
      <a:dk1>
        <a:srgbClr val="002A4C"/>
      </a:dk1>
      <a:lt1>
        <a:srgbClr val="FFFFFF"/>
      </a:lt1>
      <a:dk2>
        <a:srgbClr val="595959"/>
      </a:dk2>
      <a:lt2>
        <a:srgbClr val="EEEEEE"/>
      </a:lt2>
      <a:accent1>
        <a:srgbClr val="007F6E"/>
      </a:accent1>
      <a:accent2>
        <a:srgbClr val="FF695F"/>
      </a:accent2>
      <a:accent3>
        <a:srgbClr val="FFAB24"/>
      </a:accent3>
      <a:accent4>
        <a:srgbClr val="F6E1CA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2210</TotalTime>
  <Words>697</Words>
  <Application>Microsoft Office PowerPoint</Application>
  <PresentationFormat>On-screen Show (16:9)</PresentationFormat>
  <Paragraphs>193</Paragraphs>
  <Slides>26</Slides>
  <Notes>4</Notes>
  <HiddenSlides>0</HiddenSlides>
  <MMClips>28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Arvo</vt:lpstr>
      <vt:lpstr>Calibri</vt:lpstr>
      <vt:lpstr>Harlow Solid Italic</vt:lpstr>
      <vt:lpstr>Arial</vt:lpstr>
      <vt:lpstr>Nunito Light</vt:lpstr>
      <vt:lpstr>Squada One</vt:lpstr>
      <vt:lpstr>P.E. Center Template</vt:lpstr>
      <vt:lpstr>PowerPoint Presentation</vt:lpstr>
      <vt:lpstr>PowerPoint Presentation</vt:lpstr>
      <vt:lpstr>GAME: Hang man</vt:lpstr>
      <vt:lpstr>UNIT 8: Sports and games </vt:lpstr>
      <vt:lpstr>OBJECTIVES</vt:lpstr>
      <vt:lpstr>Hidden picture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Vocabulary</vt:lpstr>
      <vt:lpstr>Vocabulary</vt:lpstr>
      <vt:lpstr>Vocabulary</vt:lpstr>
      <vt:lpstr>Vocabulary</vt:lpstr>
      <vt:lpstr>Vocabulary</vt:lpstr>
      <vt:lpstr>PowerPoint Presentation</vt:lpstr>
      <vt:lpstr>PowerPoint Presentation</vt:lpstr>
      <vt:lpstr>Vocabulary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OBJECTIVES</vt:lpstr>
      <vt:lpstr>THANKS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8: Sports and games</dc:title>
  <dc:creator>Admin</dc:creator>
  <cp:lastModifiedBy>HP</cp:lastModifiedBy>
  <cp:revision>108</cp:revision>
  <dcterms:modified xsi:type="dcterms:W3CDTF">2025-02-20T03:41:50Z</dcterms:modified>
</cp:coreProperties>
</file>